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60" r:id="rId2"/>
    <p:sldId id="261" r:id="rId3"/>
    <p:sldId id="257" r:id="rId4"/>
    <p:sldId id="262" r:id="rId5"/>
    <p:sldId id="263" r:id="rId6"/>
    <p:sldId id="264" r:id="rId7"/>
    <p:sldId id="265" r:id="rId8"/>
    <p:sldId id="284" r:id="rId9"/>
    <p:sldId id="283" r:id="rId10"/>
    <p:sldId id="266" r:id="rId11"/>
    <p:sldId id="267" r:id="rId12"/>
    <p:sldId id="268" r:id="rId13"/>
    <p:sldId id="269" r:id="rId14"/>
    <p:sldId id="270" r:id="rId15"/>
    <p:sldId id="271" r:id="rId16"/>
    <p:sldId id="272" r:id="rId17"/>
    <p:sldId id="273" r:id="rId18"/>
    <p:sldId id="274" r:id="rId19"/>
    <p:sldId id="275" r:id="rId20"/>
    <p:sldId id="258" r:id="rId21"/>
    <p:sldId id="259" r:id="rId22"/>
    <p:sldId id="256" r:id="rId23"/>
    <p:sldId id="280" r:id="rId24"/>
    <p:sldId id="339" r:id="rId25"/>
    <p:sldId id="282" r:id="rId26"/>
    <p:sldId id="277" r:id="rId27"/>
    <p:sldId id="340" r:id="rId28"/>
    <p:sldId id="341" r:id="rId29"/>
    <p:sldId id="342" r:id="rId30"/>
    <p:sldId id="343" r:id="rId31"/>
    <p:sldId id="344" r:id="rId32"/>
    <p:sldId id="345" r:id="rId33"/>
    <p:sldId id="346" r:id="rId34"/>
    <p:sldId id="347" r:id="rId35"/>
    <p:sldId id="348" r:id="rId36"/>
    <p:sldId id="349" r:id="rId37"/>
    <p:sldId id="350" r:id="rId38"/>
    <p:sldId id="351" r:id="rId39"/>
    <p:sldId id="311" r:id="rId40"/>
    <p:sldId id="312" r:id="rId41"/>
    <p:sldId id="313" r:id="rId42"/>
    <p:sldId id="314" r:id="rId43"/>
    <p:sldId id="315" r:id="rId44"/>
    <p:sldId id="319" r:id="rId45"/>
    <p:sldId id="320" r:id="rId46"/>
    <p:sldId id="317" r:id="rId47"/>
    <p:sldId id="316" r:id="rId48"/>
    <p:sldId id="318" r:id="rId49"/>
    <p:sldId id="321" r:id="rId50"/>
    <p:sldId id="327" r:id="rId51"/>
    <p:sldId id="329" r:id="rId52"/>
    <p:sldId id="330" r:id="rId53"/>
    <p:sldId id="331" r:id="rId54"/>
    <p:sldId id="332" r:id="rId55"/>
    <p:sldId id="333" r:id="rId56"/>
    <p:sldId id="334" r:id="rId57"/>
    <p:sldId id="335" r:id="rId58"/>
    <p:sldId id="336" r:id="rId59"/>
    <p:sldId id="337" r:id="rId60"/>
    <p:sldId id="338" r:id="rId61"/>
    <p:sldId id="322" r:id="rId62"/>
    <p:sldId id="323" r:id="rId63"/>
    <p:sldId id="278" r:id="rId64"/>
    <p:sldId id="324" r:id="rId65"/>
    <p:sldId id="325"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2" d="100"/>
          <a:sy n="72"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9DF964-13B6-4B43-A503-4D87EE3758D4}" type="datetimeFigureOut">
              <a:rPr lang="en-US" smtClean="0"/>
              <a:t>9/16/2024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B3CDC3-880B-416B-993C-9996DA4C0149}" type="slidenum">
              <a:rPr lang="en-US" smtClean="0"/>
              <a:t>‹#›</a:t>
            </a:fld>
            <a:endParaRPr lang="en-US"/>
          </a:p>
        </p:txBody>
      </p:sp>
    </p:spTree>
    <p:extLst>
      <p:ext uri="{BB962C8B-B14F-4D97-AF65-F5344CB8AC3E}">
        <p14:creationId xmlns:p14="http://schemas.microsoft.com/office/powerpoint/2010/main" val="3465585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5"/>
        <p:cNvGrpSpPr/>
        <p:nvPr/>
      </p:nvGrpSpPr>
      <p:grpSpPr>
        <a:xfrm>
          <a:off x="0" y="0"/>
          <a:ext cx="0" cy="0"/>
          <a:chOff x="0" y="0"/>
          <a:chExt cx="0" cy="0"/>
        </a:xfrm>
      </p:grpSpPr>
      <p:sp>
        <p:nvSpPr>
          <p:cNvPr id="3186" name="Google Shape;3186;gcc9050bdf8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7" name="Google Shape;3187;gcc9050bdf8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88233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67BAE-E1CE-926E-47F3-FCE38524B0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9679DE-F3B7-11CB-A119-3781B22A3E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95EDC2-824C-0C80-4EDE-8BABE99D74ED}"/>
              </a:ext>
            </a:extLst>
          </p:cNvPr>
          <p:cNvSpPr>
            <a:spLocks noGrp="1"/>
          </p:cNvSpPr>
          <p:nvPr>
            <p:ph type="dt" sz="half" idx="10"/>
          </p:nvPr>
        </p:nvSpPr>
        <p:spPr/>
        <p:txBody>
          <a:bodyPr/>
          <a:lstStyle/>
          <a:p>
            <a:fld id="{0D261018-E4E3-4008-8A38-1AC5E59B7444}" type="datetimeFigureOut">
              <a:rPr lang="en-US" smtClean="0"/>
              <a:t>9/16/2024</a:t>
            </a:fld>
            <a:endParaRPr lang="en-US"/>
          </a:p>
        </p:txBody>
      </p:sp>
      <p:sp>
        <p:nvSpPr>
          <p:cNvPr id="5" name="Footer Placeholder 4">
            <a:extLst>
              <a:ext uri="{FF2B5EF4-FFF2-40B4-BE49-F238E27FC236}">
                <a16:creationId xmlns:a16="http://schemas.microsoft.com/office/drawing/2014/main" id="{E8574AAD-930E-7503-79FE-C783AD2B54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264EA3-43C3-96A0-5898-4D65E9876359}"/>
              </a:ext>
            </a:extLst>
          </p:cNvPr>
          <p:cNvSpPr>
            <a:spLocks noGrp="1"/>
          </p:cNvSpPr>
          <p:nvPr>
            <p:ph type="sldNum" sz="quarter" idx="12"/>
          </p:nvPr>
        </p:nvSpPr>
        <p:spPr/>
        <p:txBody>
          <a:bodyPr/>
          <a:lstStyle/>
          <a:p>
            <a:fld id="{A5E8D20A-98AC-4943-A734-2B9F26BF61AE}" type="slidenum">
              <a:rPr lang="en-US" smtClean="0"/>
              <a:t>‹#›</a:t>
            </a:fld>
            <a:endParaRPr lang="en-US"/>
          </a:p>
        </p:txBody>
      </p:sp>
    </p:spTree>
    <p:extLst>
      <p:ext uri="{BB962C8B-B14F-4D97-AF65-F5344CB8AC3E}">
        <p14:creationId xmlns:p14="http://schemas.microsoft.com/office/powerpoint/2010/main" val="1317737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8A86-85CF-4B81-DCCB-7D7CD16D80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79B9AA-B307-1A55-FB4A-B223560C24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8CB657-EF42-832B-0DAB-B22553A6FA1E}"/>
              </a:ext>
            </a:extLst>
          </p:cNvPr>
          <p:cNvSpPr>
            <a:spLocks noGrp="1"/>
          </p:cNvSpPr>
          <p:nvPr>
            <p:ph type="dt" sz="half" idx="10"/>
          </p:nvPr>
        </p:nvSpPr>
        <p:spPr/>
        <p:txBody>
          <a:bodyPr/>
          <a:lstStyle/>
          <a:p>
            <a:fld id="{0D261018-E4E3-4008-8A38-1AC5E59B7444}" type="datetimeFigureOut">
              <a:rPr lang="en-US" smtClean="0"/>
              <a:t>9/16/2024</a:t>
            </a:fld>
            <a:endParaRPr lang="en-US"/>
          </a:p>
        </p:txBody>
      </p:sp>
      <p:sp>
        <p:nvSpPr>
          <p:cNvPr id="5" name="Footer Placeholder 4">
            <a:extLst>
              <a:ext uri="{FF2B5EF4-FFF2-40B4-BE49-F238E27FC236}">
                <a16:creationId xmlns:a16="http://schemas.microsoft.com/office/drawing/2014/main" id="{AF489BB8-6D76-91C0-88DD-DB6F1637DC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7DD464-4735-E3F0-20AB-2B524600F493}"/>
              </a:ext>
            </a:extLst>
          </p:cNvPr>
          <p:cNvSpPr>
            <a:spLocks noGrp="1"/>
          </p:cNvSpPr>
          <p:nvPr>
            <p:ph type="sldNum" sz="quarter" idx="12"/>
          </p:nvPr>
        </p:nvSpPr>
        <p:spPr/>
        <p:txBody>
          <a:bodyPr/>
          <a:lstStyle/>
          <a:p>
            <a:fld id="{A5E8D20A-98AC-4943-A734-2B9F26BF61AE}" type="slidenum">
              <a:rPr lang="en-US" smtClean="0"/>
              <a:t>‹#›</a:t>
            </a:fld>
            <a:endParaRPr lang="en-US"/>
          </a:p>
        </p:txBody>
      </p:sp>
    </p:spTree>
    <p:extLst>
      <p:ext uri="{BB962C8B-B14F-4D97-AF65-F5344CB8AC3E}">
        <p14:creationId xmlns:p14="http://schemas.microsoft.com/office/powerpoint/2010/main" val="2166772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F28B41-A62C-FCC0-22E2-0401D190B2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2C1EAF-12D8-F85F-C231-6A2CC459DE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4215F5-F79E-18D0-DCFB-A246EFC86F34}"/>
              </a:ext>
            </a:extLst>
          </p:cNvPr>
          <p:cNvSpPr>
            <a:spLocks noGrp="1"/>
          </p:cNvSpPr>
          <p:nvPr>
            <p:ph type="dt" sz="half" idx="10"/>
          </p:nvPr>
        </p:nvSpPr>
        <p:spPr/>
        <p:txBody>
          <a:bodyPr/>
          <a:lstStyle/>
          <a:p>
            <a:fld id="{0D261018-E4E3-4008-8A38-1AC5E59B7444}" type="datetimeFigureOut">
              <a:rPr lang="en-US" smtClean="0"/>
              <a:t>9/16/2024</a:t>
            </a:fld>
            <a:endParaRPr lang="en-US"/>
          </a:p>
        </p:txBody>
      </p:sp>
      <p:sp>
        <p:nvSpPr>
          <p:cNvPr id="5" name="Footer Placeholder 4">
            <a:extLst>
              <a:ext uri="{FF2B5EF4-FFF2-40B4-BE49-F238E27FC236}">
                <a16:creationId xmlns:a16="http://schemas.microsoft.com/office/drawing/2014/main" id="{7BCB445C-F1FC-7366-A77A-FDF9CD80D4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5A79D1-E946-5CB2-DCF9-9926F274F8F5}"/>
              </a:ext>
            </a:extLst>
          </p:cNvPr>
          <p:cNvSpPr>
            <a:spLocks noGrp="1"/>
          </p:cNvSpPr>
          <p:nvPr>
            <p:ph type="sldNum" sz="quarter" idx="12"/>
          </p:nvPr>
        </p:nvSpPr>
        <p:spPr/>
        <p:txBody>
          <a:bodyPr/>
          <a:lstStyle/>
          <a:p>
            <a:fld id="{A5E8D20A-98AC-4943-A734-2B9F26BF61AE}" type="slidenum">
              <a:rPr lang="en-US" smtClean="0"/>
              <a:t>‹#›</a:t>
            </a:fld>
            <a:endParaRPr lang="en-US"/>
          </a:p>
        </p:txBody>
      </p:sp>
    </p:spTree>
    <p:extLst>
      <p:ext uri="{BB962C8B-B14F-4D97-AF65-F5344CB8AC3E}">
        <p14:creationId xmlns:p14="http://schemas.microsoft.com/office/powerpoint/2010/main" val="1268580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21"/>
        <p:cNvGrpSpPr/>
        <p:nvPr/>
      </p:nvGrpSpPr>
      <p:grpSpPr>
        <a:xfrm>
          <a:off x="0" y="0"/>
          <a:ext cx="0" cy="0"/>
          <a:chOff x="0" y="0"/>
          <a:chExt cx="0" cy="0"/>
        </a:xfrm>
      </p:grpSpPr>
      <p:sp>
        <p:nvSpPr>
          <p:cNvPr id="922" name="Google Shape;922;p9"/>
          <p:cNvSpPr txBox="1">
            <a:spLocks noGrp="1"/>
          </p:cNvSpPr>
          <p:nvPr>
            <p:ph type="title"/>
          </p:nvPr>
        </p:nvSpPr>
        <p:spPr>
          <a:xfrm>
            <a:off x="4425800" y="2549167"/>
            <a:ext cx="5431200" cy="8976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23" name="Google Shape;923;p9"/>
          <p:cNvSpPr txBox="1">
            <a:spLocks noGrp="1"/>
          </p:cNvSpPr>
          <p:nvPr>
            <p:ph type="subTitle" idx="1"/>
          </p:nvPr>
        </p:nvSpPr>
        <p:spPr>
          <a:xfrm>
            <a:off x="4425800" y="3390900"/>
            <a:ext cx="5431200" cy="177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24" name="Google Shape;924;p9"/>
          <p:cNvGrpSpPr/>
          <p:nvPr/>
        </p:nvGrpSpPr>
        <p:grpSpPr>
          <a:xfrm rot="-8878526">
            <a:off x="10747585" y="-67351"/>
            <a:ext cx="2254545" cy="2437796"/>
            <a:chOff x="1415350" y="3883125"/>
            <a:chExt cx="464350" cy="502100"/>
          </a:xfrm>
        </p:grpSpPr>
        <p:sp>
          <p:nvSpPr>
            <p:cNvPr id="925" name="Google Shape;925;p9"/>
            <p:cNvSpPr/>
            <p:nvPr/>
          </p:nvSpPr>
          <p:spPr>
            <a:xfrm>
              <a:off x="1561800" y="3883125"/>
              <a:ext cx="75925" cy="145800"/>
            </a:xfrm>
            <a:custGeom>
              <a:avLst/>
              <a:gdLst/>
              <a:ahLst/>
              <a:cxnLst/>
              <a:rect l="l" t="t" r="r" b="b"/>
              <a:pathLst>
                <a:path w="3037" h="5832" extrusionOk="0">
                  <a:moveTo>
                    <a:pt x="1744" y="1"/>
                  </a:moveTo>
                  <a:cubicBezTo>
                    <a:pt x="1466" y="1"/>
                    <a:pt x="1160" y="203"/>
                    <a:pt x="857" y="688"/>
                  </a:cubicBezTo>
                  <a:cubicBezTo>
                    <a:pt x="0" y="2069"/>
                    <a:pt x="2310" y="5831"/>
                    <a:pt x="2310" y="5831"/>
                  </a:cubicBezTo>
                  <a:cubicBezTo>
                    <a:pt x="2310" y="5831"/>
                    <a:pt x="3036" y="2962"/>
                    <a:pt x="2834" y="1593"/>
                  </a:cubicBezTo>
                  <a:cubicBezTo>
                    <a:pt x="2694" y="708"/>
                    <a:pt x="2266"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9"/>
            <p:cNvSpPr/>
            <p:nvPr/>
          </p:nvSpPr>
          <p:spPr>
            <a:xfrm>
              <a:off x="1634125" y="3914000"/>
              <a:ext cx="82800" cy="131600"/>
            </a:xfrm>
            <a:custGeom>
              <a:avLst/>
              <a:gdLst/>
              <a:ahLst/>
              <a:cxnLst/>
              <a:rect l="l" t="t" r="r" b="b"/>
              <a:pathLst>
                <a:path w="3312" h="5264" extrusionOk="0">
                  <a:moveTo>
                    <a:pt x="2378" y="1"/>
                  </a:moveTo>
                  <a:cubicBezTo>
                    <a:pt x="2195" y="1"/>
                    <a:pt x="1978" y="63"/>
                    <a:pt x="1727" y="203"/>
                  </a:cubicBezTo>
                  <a:cubicBezTo>
                    <a:pt x="298" y="1001"/>
                    <a:pt x="0" y="5263"/>
                    <a:pt x="0" y="5263"/>
                  </a:cubicBezTo>
                  <a:cubicBezTo>
                    <a:pt x="0" y="5263"/>
                    <a:pt x="2227" y="3311"/>
                    <a:pt x="2822" y="2072"/>
                  </a:cubicBezTo>
                  <a:cubicBezTo>
                    <a:pt x="3312" y="1083"/>
                    <a:pt x="3143" y="1"/>
                    <a:pt x="2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9"/>
            <p:cNvSpPr/>
            <p:nvPr/>
          </p:nvSpPr>
          <p:spPr>
            <a:xfrm>
              <a:off x="1647225" y="3975475"/>
              <a:ext cx="132175" cy="126975"/>
            </a:xfrm>
            <a:custGeom>
              <a:avLst/>
              <a:gdLst/>
              <a:ahLst/>
              <a:cxnLst/>
              <a:rect l="l" t="t" r="r" b="b"/>
              <a:pathLst>
                <a:path w="5287" h="5079" extrusionOk="0">
                  <a:moveTo>
                    <a:pt x="4064" y="1"/>
                  </a:moveTo>
                  <a:cubicBezTo>
                    <a:pt x="3931" y="1"/>
                    <a:pt x="3784" y="18"/>
                    <a:pt x="3620" y="54"/>
                  </a:cubicBezTo>
                  <a:cubicBezTo>
                    <a:pt x="1762" y="459"/>
                    <a:pt x="0" y="5078"/>
                    <a:pt x="0" y="5078"/>
                  </a:cubicBezTo>
                  <a:cubicBezTo>
                    <a:pt x="0" y="5078"/>
                    <a:pt x="3132" y="3661"/>
                    <a:pt x="4215" y="2495"/>
                  </a:cubicBezTo>
                  <a:cubicBezTo>
                    <a:pt x="5182" y="1442"/>
                    <a:pt x="5286" y="1"/>
                    <a:pt x="40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9"/>
            <p:cNvSpPr/>
            <p:nvPr/>
          </p:nvSpPr>
          <p:spPr>
            <a:xfrm>
              <a:off x="1660600" y="4038775"/>
              <a:ext cx="201550" cy="108025"/>
            </a:xfrm>
            <a:custGeom>
              <a:avLst/>
              <a:gdLst/>
              <a:ahLst/>
              <a:cxnLst/>
              <a:rect l="l" t="t" r="r" b="b"/>
              <a:pathLst>
                <a:path w="8062" h="4321" extrusionOk="0">
                  <a:moveTo>
                    <a:pt x="5830" y="0"/>
                  </a:moveTo>
                  <a:cubicBezTo>
                    <a:pt x="3565" y="0"/>
                    <a:pt x="1" y="4320"/>
                    <a:pt x="1" y="4320"/>
                  </a:cubicBezTo>
                  <a:cubicBezTo>
                    <a:pt x="1" y="4320"/>
                    <a:pt x="4073" y="3916"/>
                    <a:pt x="5752" y="3011"/>
                  </a:cubicBezTo>
                  <a:cubicBezTo>
                    <a:pt x="7419" y="2094"/>
                    <a:pt x="8062" y="248"/>
                    <a:pt x="6014" y="10"/>
                  </a:cubicBezTo>
                  <a:cubicBezTo>
                    <a:pt x="5954" y="4"/>
                    <a:pt x="5892" y="0"/>
                    <a:pt x="5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9"/>
            <p:cNvSpPr/>
            <p:nvPr/>
          </p:nvSpPr>
          <p:spPr>
            <a:xfrm>
              <a:off x="1676675" y="4148775"/>
              <a:ext cx="203025" cy="65600"/>
            </a:xfrm>
            <a:custGeom>
              <a:avLst/>
              <a:gdLst/>
              <a:ahLst/>
              <a:cxnLst/>
              <a:rect l="l" t="t" r="r" b="b"/>
              <a:pathLst>
                <a:path w="8121" h="2624" extrusionOk="0">
                  <a:moveTo>
                    <a:pt x="5102" y="1"/>
                  </a:moveTo>
                  <a:cubicBezTo>
                    <a:pt x="2992" y="1"/>
                    <a:pt x="1" y="1242"/>
                    <a:pt x="1" y="1242"/>
                  </a:cubicBezTo>
                  <a:cubicBezTo>
                    <a:pt x="1" y="1242"/>
                    <a:pt x="3377" y="2623"/>
                    <a:pt x="5099" y="2623"/>
                  </a:cubicBezTo>
                  <a:cubicBezTo>
                    <a:pt x="5106" y="2623"/>
                    <a:pt x="5113" y="2623"/>
                    <a:pt x="5121" y="2623"/>
                  </a:cubicBezTo>
                  <a:cubicBezTo>
                    <a:pt x="6823" y="2599"/>
                    <a:pt x="8121" y="1397"/>
                    <a:pt x="6585" y="349"/>
                  </a:cubicBezTo>
                  <a:cubicBezTo>
                    <a:pt x="6217" y="98"/>
                    <a:pt x="5694" y="1"/>
                    <a:pt x="5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9"/>
            <p:cNvSpPr/>
            <p:nvPr/>
          </p:nvSpPr>
          <p:spPr>
            <a:xfrm>
              <a:off x="1683525" y="4228025"/>
              <a:ext cx="130550" cy="74725"/>
            </a:xfrm>
            <a:custGeom>
              <a:avLst/>
              <a:gdLst/>
              <a:ahLst/>
              <a:cxnLst/>
              <a:rect l="l" t="t" r="r" b="b"/>
              <a:pathLst>
                <a:path w="5222" h="2989" extrusionOk="0">
                  <a:moveTo>
                    <a:pt x="1" y="1"/>
                  </a:moveTo>
                  <a:lnTo>
                    <a:pt x="1" y="1"/>
                  </a:lnTo>
                  <a:cubicBezTo>
                    <a:pt x="1" y="1"/>
                    <a:pt x="1811" y="2132"/>
                    <a:pt x="2977" y="2715"/>
                  </a:cubicBezTo>
                  <a:cubicBezTo>
                    <a:pt x="3339" y="2898"/>
                    <a:pt x="3715" y="2989"/>
                    <a:pt x="4040" y="2989"/>
                  </a:cubicBezTo>
                  <a:cubicBezTo>
                    <a:pt x="4752" y="2989"/>
                    <a:pt x="5221" y="2554"/>
                    <a:pt x="4763" y="1703"/>
                  </a:cubicBezTo>
                  <a:cubicBezTo>
                    <a:pt x="4037" y="334"/>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9"/>
            <p:cNvSpPr/>
            <p:nvPr/>
          </p:nvSpPr>
          <p:spPr>
            <a:xfrm>
              <a:off x="1482000" y="3956225"/>
              <a:ext cx="131900" cy="94125"/>
            </a:xfrm>
            <a:custGeom>
              <a:avLst/>
              <a:gdLst/>
              <a:ahLst/>
              <a:cxnLst/>
              <a:rect l="l" t="t" r="r" b="b"/>
              <a:pathLst>
                <a:path w="5276" h="3765" extrusionOk="0">
                  <a:moveTo>
                    <a:pt x="1387" y="0"/>
                  </a:moveTo>
                  <a:cubicBezTo>
                    <a:pt x="0" y="0"/>
                    <a:pt x="262" y="1353"/>
                    <a:pt x="1323" y="2169"/>
                  </a:cubicBezTo>
                  <a:cubicBezTo>
                    <a:pt x="2418" y="3003"/>
                    <a:pt x="5276" y="3765"/>
                    <a:pt x="5276" y="3765"/>
                  </a:cubicBezTo>
                  <a:cubicBezTo>
                    <a:pt x="5276" y="3765"/>
                    <a:pt x="3109" y="74"/>
                    <a:pt x="1478" y="2"/>
                  </a:cubicBezTo>
                  <a:cubicBezTo>
                    <a:pt x="1447" y="1"/>
                    <a:pt x="1416" y="0"/>
                    <a:pt x="1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9"/>
            <p:cNvSpPr/>
            <p:nvPr/>
          </p:nvSpPr>
          <p:spPr>
            <a:xfrm>
              <a:off x="1448075" y="4030475"/>
              <a:ext cx="178325" cy="73500"/>
            </a:xfrm>
            <a:custGeom>
              <a:avLst/>
              <a:gdLst/>
              <a:ahLst/>
              <a:cxnLst/>
              <a:rect l="l" t="t" r="r" b="b"/>
              <a:pathLst>
                <a:path w="7133" h="2940" extrusionOk="0">
                  <a:moveTo>
                    <a:pt x="2046" y="0"/>
                  </a:moveTo>
                  <a:cubicBezTo>
                    <a:pt x="1913" y="0"/>
                    <a:pt x="1787" y="14"/>
                    <a:pt x="1668" y="45"/>
                  </a:cubicBezTo>
                  <a:cubicBezTo>
                    <a:pt x="1" y="473"/>
                    <a:pt x="739" y="1938"/>
                    <a:pt x="2227" y="2497"/>
                  </a:cubicBezTo>
                  <a:cubicBezTo>
                    <a:pt x="3241" y="2878"/>
                    <a:pt x="5150" y="2939"/>
                    <a:pt x="6264" y="2939"/>
                  </a:cubicBezTo>
                  <a:cubicBezTo>
                    <a:pt x="6785" y="2939"/>
                    <a:pt x="7133" y="2926"/>
                    <a:pt x="7133" y="2926"/>
                  </a:cubicBezTo>
                  <a:cubicBezTo>
                    <a:pt x="7133" y="2926"/>
                    <a:pt x="3957" y="0"/>
                    <a:pt x="20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9"/>
            <p:cNvSpPr/>
            <p:nvPr/>
          </p:nvSpPr>
          <p:spPr>
            <a:xfrm>
              <a:off x="1415350" y="4113200"/>
              <a:ext cx="225950" cy="72950"/>
            </a:xfrm>
            <a:custGeom>
              <a:avLst/>
              <a:gdLst/>
              <a:ahLst/>
              <a:cxnLst/>
              <a:rect l="l" t="t" r="r" b="b"/>
              <a:pathLst>
                <a:path w="9038" h="2918" extrusionOk="0">
                  <a:moveTo>
                    <a:pt x="3260" y="1"/>
                  </a:moveTo>
                  <a:cubicBezTo>
                    <a:pt x="2653" y="1"/>
                    <a:pt x="2117" y="102"/>
                    <a:pt x="1727" y="355"/>
                  </a:cubicBezTo>
                  <a:cubicBezTo>
                    <a:pt x="0" y="1474"/>
                    <a:pt x="1405" y="2844"/>
                    <a:pt x="3298" y="2915"/>
                  </a:cubicBezTo>
                  <a:cubicBezTo>
                    <a:pt x="3344" y="2917"/>
                    <a:pt x="3390" y="2917"/>
                    <a:pt x="3438" y="2917"/>
                  </a:cubicBezTo>
                  <a:cubicBezTo>
                    <a:pt x="5384" y="2917"/>
                    <a:pt x="9037" y="1522"/>
                    <a:pt x="9037" y="1522"/>
                  </a:cubicBezTo>
                  <a:cubicBezTo>
                    <a:pt x="9037" y="1522"/>
                    <a:pt x="5618" y="1"/>
                    <a:pt x="3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9"/>
            <p:cNvSpPr/>
            <p:nvPr/>
          </p:nvSpPr>
          <p:spPr>
            <a:xfrm>
              <a:off x="1469175" y="4181900"/>
              <a:ext cx="173000" cy="96650"/>
            </a:xfrm>
            <a:custGeom>
              <a:avLst/>
              <a:gdLst/>
              <a:ahLst/>
              <a:cxnLst/>
              <a:rect l="l" t="t" r="r" b="b"/>
              <a:pathLst>
                <a:path w="6920" h="3866" extrusionOk="0">
                  <a:moveTo>
                    <a:pt x="6920" y="0"/>
                  </a:moveTo>
                  <a:cubicBezTo>
                    <a:pt x="6920" y="0"/>
                    <a:pt x="1610" y="369"/>
                    <a:pt x="621" y="2155"/>
                  </a:cubicBezTo>
                  <a:cubicBezTo>
                    <a:pt x="1" y="3281"/>
                    <a:pt x="628" y="3866"/>
                    <a:pt x="1585" y="3866"/>
                  </a:cubicBezTo>
                  <a:cubicBezTo>
                    <a:pt x="2004" y="3866"/>
                    <a:pt x="2487" y="3753"/>
                    <a:pt x="2955" y="3524"/>
                  </a:cubicBezTo>
                  <a:cubicBezTo>
                    <a:pt x="4491" y="2774"/>
                    <a:pt x="6920" y="0"/>
                    <a:pt x="69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9"/>
            <p:cNvSpPr/>
            <p:nvPr/>
          </p:nvSpPr>
          <p:spPr>
            <a:xfrm>
              <a:off x="1573700" y="4225650"/>
              <a:ext cx="88125" cy="115500"/>
            </a:xfrm>
            <a:custGeom>
              <a:avLst/>
              <a:gdLst/>
              <a:ahLst/>
              <a:cxnLst/>
              <a:rect l="l" t="t" r="r" b="b"/>
              <a:pathLst>
                <a:path w="3525" h="4620" extrusionOk="0">
                  <a:moveTo>
                    <a:pt x="3525" y="0"/>
                  </a:moveTo>
                  <a:cubicBezTo>
                    <a:pt x="3524" y="1"/>
                    <a:pt x="72" y="2096"/>
                    <a:pt x="24" y="3644"/>
                  </a:cubicBezTo>
                  <a:cubicBezTo>
                    <a:pt x="1" y="4327"/>
                    <a:pt x="302" y="4619"/>
                    <a:pt x="708" y="4619"/>
                  </a:cubicBezTo>
                  <a:cubicBezTo>
                    <a:pt x="1136" y="4619"/>
                    <a:pt x="1681" y="4295"/>
                    <a:pt x="2084" y="3763"/>
                  </a:cubicBezTo>
                  <a:cubicBezTo>
                    <a:pt x="2858" y="2715"/>
                    <a:pt x="3525" y="1"/>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9"/>
            <p:cNvSpPr/>
            <p:nvPr/>
          </p:nvSpPr>
          <p:spPr>
            <a:xfrm>
              <a:off x="1484100" y="3937375"/>
              <a:ext cx="322100" cy="447850"/>
            </a:xfrm>
            <a:custGeom>
              <a:avLst/>
              <a:gdLst/>
              <a:ahLst/>
              <a:cxnLst/>
              <a:rect l="l" t="t" r="r" b="b"/>
              <a:pathLst>
                <a:path w="12884" h="17914" extrusionOk="0">
                  <a:moveTo>
                    <a:pt x="4823" y="0"/>
                  </a:moveTo>
                  <a:cubicBezTo>
                    <a:pt x="4817" y="0"/>
                    <a:pt x="4811" y="6"/>
                    <a:pt x="4811" y="18"/>
                  </a:cubicBezTo>
                  <a:cubicBezTo>
                    <a:pt x="5049" y="1244"/>
                    <a:pt x="5073" y="2495"/>
                    <a:pt x="5323" y="3721"/>
                  </a:cubicBezTo>
                  <a:cubicBezTo>
                    <a:pt x="5394" y="4114"/>
                    <a:pt x="5466" y="4519"/>
                    <a:pt x="5549" y="4912"/>
                  </a:cubicBezTo>
                  <a:cubicBezTo>
                    <a:pt x="5120" y="4435"/>
                    <a:pt x="4704" y="3971"/>
                    <a:pt x="4144" y="3638"/>
                  </a:cubicBezTo>
                  <a:cubicBezTo>
                    <a:pt x="3382" y="3209"/>
                    <a:pt x="2656" y="2733"/>
                    <a:pt x="1917" y="2257"/>
                  </a:cubicBezTo>
                  <a:cubicBezTo>
                    <a:pt x="1914" y="2253"/>
                    <a:pt x="1910" y="2252"/>
                    <a:pt x="1908" y="2252"/>
                  </a:cubicBezTo>
                  <a:cubicBezTo>
                    <a:pt x="1901" y="2252"/>
                    <a:pt x="1897" y="2260"/>
                    <a:pt x="1906" y="2268"/>
                  </a:cubicBezTo>
                  <a:cubicBezTo>
                    <a:pt x="2584" y="2745"/>
                    <a:pt x="3275" y="3209"/>
                    <a:pt x="3989" y="3650"/>
                  </a:cubicBezTo>
                  <a:cubicBezTo>
                    <a:pt x="4632" y="4042"/>
                    <a:pt x="5096" y="4602"/>
                    <a:pt x="5585" y="5174"/>
                  </a:cubicBezTo>
                  <a:cubicBezTo>
                    <a:pt x="5692" y="5662"/>
                    <a:pt x="5811" y="6150"/>
                    <a:pt x="5930" y="6638"/>
                  </a:cubicBezTo>
                  <a:cubicBezTo>
                    <a:pt x="5739" y="6543"/>
                    <a:pt x="5549" y="6459"/>
                    <a:pt x="5346" y="6388"/>
                  </a:cubicBezTo>
                  <a:cubicBezTo>
                    <a:pt x="4846" y="6209"/>
                    <a:pt x="4334" y="6055"/>
                    <a:pt x="3822" y="5888"/>
                  </a:cubicBezTo>
                  <a:cubicBezTo>
                    <a:pt x="2870" y="5590"/>
                    <a:pt x="1870" y="5352"/>
                    <a:pt x="989" y="4876"/>
                  </a:cubicBezTo>
                  <a:cubicBezTo>
                    <a:pt x="977" y="4876"/>
                    <a:pt x="965" y="4888"/>
                    <a:pt x="977" y="4888"/>
                  </a:cubicBezTo>
                  <a:cubicBezTo>
                    <a:pt x="1703" y="5352"/>
                    <a:pt x="2560" y="5566"/>
                    <a:pt x="3358" y="5852"/>
                  </a:cubicBezTo>
                  <a:cubicBezTo>
                    <a:pt x="3822" y="6019"/>
                    <a:pt x="4275" y="6186"/>
                    <a:pt x="4715" y="6352"/>
                  </a:cubicBezTo>
                  <a:cubicBezTo>
                    <a:pt x="5132" y="6495"/>
                    <a:pt x="5644" y="6638"/>
                    <a:pt x="6001" y="6912"/>
                  </a:cubicBezTo>
                  <a:cubicBezTo>
                    <a:pt x="6144" y="7483"/>
                    <a:pt x="6299" y="8043"/>
                    <a:pt x="6442" y="8603"/>
                  </a:cubicBezTo>
                  <a:cubicBezTo>
                    <a:pt x="5950" y="8412"/>
                    <a:pt x="5412" y="8363"/>
                    <a:pt x="4868" y="8363"/>
                  </a:cubicBezTo>
                  <a:cubicBezTo>
                    <a:pt x="4424" y="8363"/>
                    <a:pt x="3977" y="8396"/>
                    <a:pt x="3549" y="8412"/>
                  </a:cubicBezTo>
                  <a:cubicBezTo>
                    <a:pt x="2808" y="8442"/>
                    <a:pt x="2063" y="8506"/>
                    <a:pt x="1319" y="8506"/>
                  </a:cubicBezTo>
                  <a:cubicBezTo>
                    <a:pt x="891" y="8506"/>
                    <a:pt x="463" y="8485"/>
                    <a:pt x="36" y="8424"/>
                  </a:cubicBezTo>
                  <a:cubicBezTo>
                    <a:pt x="12" y="8424"/>
                    <a:pt x="1" y="8472"/>
                    <a:pt x="36" y="8472"/>
                  </a:cubicBezTo>
                  <a:cubicBezTo>
                    <a:pt x="503" y="8554"/>
                    <a:pt x="967" y="8579"/>
                    <a:pt x="1430" y="8579"/>
                  </a:cubicBezTo>
                  <a:cubicBezTo>
                    <a:pt x="2032" y="8579"/>
                    <a:pt x="2634" y="8538"/>
                    <a:pt x="3239" y="8531"/>
                  </a:cubicBezTo>
                  <a:cubicBezTo>
                    <a:pt x="3751" y="8531"/>
                    <a:pt x="4263" y="8543"/>
                    <a:pt x="4775" y="8567"/>
                  </a:cubicBezTo>
                  <a:cubicBezTo>
                    <a:pt x="5394" y="8591"/>
                    <a:pt x="5954" y="8614"/>
                    <a:pt x="6513" y="8888"/>
                  </a:cubicBezTo>
                  <a:lnTo>
                    <a:pt x="6525" y="8888"/>
                  </a:lnTo>
                  <a:cubicBezTo>
                    <a:pt x="6597" y="9126"/>
                    <a:pt x="6668" y="9376"/>
                    <a:pt x="6740" y="9626"/>
                  </a:cubicBezTo>
                  <a:cubicBezTo>
                    <a:pt x="6658" y="9607"/>
                    <a:pt x="6575" y="9598"/>
                    <a:pt x="6492" y="9598"/>
                  </a:cubicBezTo>
                  <a:cubicBezTo>
                    <a:pt x="5871" y="9598"/>
                    <a:pt x="5222" y="10099"/>
                    <a:pt x="4739" y="10424"/>
                  </a:cubicBezTo>
                  <a:cubicBezTo>
                    <a:pt x="3811" y="11079"/>
                    <a:pt x="2846" y="11746"/>
                    <a:pt x="1798" y="12210"/>
                  </a:cubicBezTo>
                  <a:cubicBezTo>
                    <a:pt x="2679" y="11829"/>
                    <a:pt x="3525" y="11365"/>
                    <a:pt x="4323" y="10853"/>
                  </a:cubicBezTo>
                  <a:cubicBezTo>
                    <a:pt x="4715" y="10603"/>
                    <a:pt x="5108" y="10377"/>
                    <a:pt x="5513" y="10162"/>
                  </a:cubicBezTo>
                  <a:cubicBezTo>
                    <a:pt x="5837" y="9979"/>
                    <a:pt x="6141" y="9820"/>
                    <a:pt x="6460" y="9820"/>
                  </a:cubicBezTo>
                  <a:cubicBezTo>
                    <a:pt x="6574" y="9820"/>
                    <a:pt x="6691" y="9841"/>
                    <a:pt x="6811" y="9888"/>
                  </a:cubicBezTo>
                  <a:cubicBezTo>
                    <a:pt x="6859" y="10055"/>
                    <a:pt x="6906" y="10210"/>
                    <a:pt x="6954" y="10377"/>
                  </a:cubicBezTo>
                  <a:cubicBezTo>
                    <a:pt x="7049" y="10734"/>
                    <a:pt x="7156" y="11079"/>
                    <a:pt x="7251" y="11436"/>
                  </a:cubicBezTo>
                  <a:cubicBezTo>
                    <a:pt x="6859" y="11555"/>
                    <a:pt x="6501" y="12162"/>
                    <a:pt x="6335" y="12448"/>
                  </a:cubicBezTo>
                  <a:cubicBezTo>
                    <a:pt x="5823" y="13258"/>
                    <a:pt x="5370" y="14139"/>
                    <a:pt x="4692" y="14841"/>
                  </a:cubicBezTo>
                  <a:cubicBezTo>
                    <a:pt x="4682" y="14860"/>
                    <a:pt x="4694" y="14885"/>
                    <a:pt x="4711" y="14885"/>
                  </a:cubicBezTo>
                  <a:cubicBezTo>
                    <a:pt x="4716" y="14885"/>
                    <a:pt x="4722" y="14883"/>
                    <a:pt x="4727" y="14877"/>
                  </a:cubicBezTo>
                  <a:cubicBezTo>
                    <a:pt x="5204" y="14413"/>
                    <a:pt x="5620" y="13889"/>
                    <a:pt x="5978" y="13329"/>
                  </a:cubicBezTo>
                  <a:cubicBezTo>
                    <a:pt x="6168" y="13032"/>
                    <a:pt x="6359" y="12734"/>
                    <a:pt x="6561" y="12436"/>
                  </a:cubicBezTo>
                  <a:cubicBezTo>
                    <a:pt x="6740" y="12162"/>
                    <a:pt x="6966" y="11734"/>
                    <a:pt x="7299" y="11662"/>
                  </a:cubicBezTo>
                  <a:cubicBezTo>
                    <a:pt x="7525" y="12472"/>
                    <a:pt x="7728" y="13282"/>
                    <a:pt x="7894" y="14103"/>
                  </a:cubicBezTo>
                  <a:cubicBezTo>
                    <a:pt x="8025" y="14710"/>
                    <a:pt x="8133" y="15318"/>
                    <a:pt x="8216" y="15937"/>
                  </a:cubicBezTo>
                  <a:cubicBezTo>
                    <a:pt x="8299" y="16556"/>
                    <a:pt x="8240" y="17258"/>
                    <a:pt x="8478" y="17818"/>
                  </a:cubicBezTo>
                  <a:cubicBezTo>
                    <a:pt x="8511" y="17883"/>
                    <a:pt x="8571" y="17914"/>
                    <a:pt x="8631" y="17914"/>
                  </a:cubicBezTo>
                  <a:cubicBezTo>
                    <a:pt x="8702" y="17914"/>
                    <a:pt x="8774" y="17871"/>
                    <a:pt x="8799" y="17794"/>
                  </a:cubicBezTo>
                  <a:cubicBezTo>
                    <a:pt x="8954" y="17282"/>
                    <a:pt x="8799" y="16651"/>
                    <a:pt x="8740" y="16139"/>
                  </a:cubicBezTo>
                  <a:cubicBezTo>
                    <a:pt x="8645" y="15484"/>
                    <a:pt x="8537" y="14841"/>
                    <a:pt x="8394" y="14198"/>
                  </a:cubicBezTo>
                  <a:cubicBezTo>
                    <a:pt x="8216" y="13341"/>
                    <a:pt x="7990" y="12484"/>
                    <a:pt x="7752" y="11639"/>
                  </a:cubicBezTo>
                  <a:lnTo>
                    <a:pt x="7752" y="11639"/>
                  </a:lnTo>
                  <a:cubicBezTo>
                    <a:pt x="8037" y="11662"/>
                    <a:pt x="8383" y="11972"/>
                    <a:pt x="8585" y="12079"/>
                  </a:cubicBezTo>
                  <a:cubicBezTo>
                    <a:pt x="8835" y="12246"/>
                    <a:pt x="9097" y="12401"/>
                    <a:pt x="9371" y="12543"/>
                  </a:cubicBezTo>
                  <a:cubicBezTo>
                    <a:pt x="9883" y="12805"/>
                    <a:pt x="10419" y="13044"/>
                    <a:pt x="10954" y="13246"/>
                  </a:cubicBezTo>
                  <a:cubicBezTo>
                    <a:pt x="10959" y="13248"/>
                    <a:pt x="10964" y="13248"/>
                    <a:pt x="10967" y="13248"/>
                  </a:cubicBezTo>
                  <a:cubicBezTo>
                    <a:pt x="10990" y="13248"/>
                    <a:pt x="10987" y="13220"/>
                    <a:pt x="10966" y="13210"/>
                  </a:cubicBezTo>
                  <a:cubicBezTo>
                    <a:pt x="10169" y="12889"/>
                    <a:pt x="9466" y="12424"/>
                    <a:pt x="8740" y="11960"/>
                  </a:cubicBezTo>
                  <a:cubicBezTo>
                    <a:pt x="8540" y="11831"/>
                    <a:pt x="8051" y="11400"/>
                    <a:pt x="7694" y="11400"/>
                  </a:cubicBezTo>
                  <a:cubicBezTo>
                    <a:pt x="7690" y="11400"/>
                    <a:pt x="7685" y="11400"/>
                    <a:pt x="7680" y="11401"/>
                  </a:cubicBezTo>
                  <a:cubicBezTo>
                    <a:pt x="7585" y="11055"/>
                    <a:pt x="7490" y="10710"/>
                    <a:pt x="7382" y="10377"/>
                  </a:cubicBezTo>
                  <a:cubicBezTo>
                    <a:pt x="7335" y="10222"/>
                    <a:pt x="7287" y="10067"/>
                    <a:pt x="7240" y="9912"/>
                  </a:cubicBezTo>
                  <a:cubicBezTo>
                    <a:pt x="7639" y="9737"/>
                    <a:pt x="8057" y="9687"/>
                    <a:pt x="8483" y="9687"/>
                  </a:cubicBezTo>
                  <a:cubicBezTo>
                    <a:pt x="9009" y="9687"/>
                    <a:pt x="9547" y="9763"/>
                    <a:pt x="10073" y="9769"/>
                  </a:cubicBezTo>
                  <a:cubicBezTo>
                    <a:pt x="10100" y="9770"/>
                    <a:pt x="10127" y="9770"/>
                    <a:pt x="10155" y="9770"/>
                  </a:cubicBezTo>
                  <a:cubicBezTo>
                    <a:pt x="11077" y="9770"/>
                    <a:pt x="11957" y="9577"/>
                    <a:pt x="12859" y="9531"/>
                  </a:cubicBezTo>
                  <a:cubicBezTo>
                    <a:pt x="12883" y="9531"/>
                    <a:pt x="12883" y="9507"/>
                    <a:pt x="12859" y="9507"/>
                  </a:cubicBezTo>
                  <a:cubicBezTo>
                    <a:pt x="12796" y="9505"/>
                    <a:pt x="12732" y="9504"/>
                    <a:pt x="12669" y="9504"/>
                  </a:cubicBezTo>
                  <a:cubicBezTo>
                    <a:pt x="11879" y="9504"/>
                    <a:pt x="11095" y="9663"/>
                    <a:pt x="10300" y="9663"/>
                  </a:cubicBezTo>
                  <a:cubicBezTo>
                    <a:pt x="10130" y="9663"/>
                    <a:pt x="9959" y="9656"/>
                    <a:pt x="9788" y="9638"/>
                  </a:cubicBezTo>
                  <a:cubicBezTo>
                    <a:pt x="9287" y="9577"/>
                    <a:pt x="8786" y="9494"/>
                    <a:pt x="8292" y="9494"/>
                  </a:cubicBezTo>
                  <a:cubicBezTo>
                    <a:pt x="7917" y="9494"/>
                    <a:pt x="7545" y="9542"/>
                    <a:pt x="7180" y="9686"/>
                  </a:cubicBezTo>
                  <a:cubicBezTo>
                    <a:pt x="7061" y="9317"/>
                    <a:pt x="6942" y="8936"/>
                    <a:pt x="6823" y="8555"/>
                  </a:cubicBezTo>
                  <a:cubicBezTo>
                    <a:pt x="7478" y="7817"/>
                    <a:pt x="8525" y="7388"/>
                    <a:pt x="9395" y="6995"/>
                  </a:cubicBezTo>
                  <a:cubicBezTo>
                    <a:pt x="10395" y="6578"/>
                    <a:pt x="11335" y="6043"/>
                    <a:pt x="12228" y="5424"/>
                  </a:cubicBezTo>
                  <a:cubicBezTo>
                    <a:pt x="12238" y="5414"/>
                    <a:pt x="12232" y="5397"/>
                    <a:pt x="12217" y="5397"/>
                  </a:cubicBezTo>
                  <a:cubicBezTo>
                    <a:pt x="12213" y="5397"/>
                    <a:pt x="12209" y="5397"/>
                    <a:pt x="12204" y="5400"/>
                  </a:cubicBezTo>
                  <a:cubicBezTo>
                    <a:pt x="11181" y="6019"/>
                    <a:pt x="10109" y="6567"/>
                    <a:pt x="9014" y="7055"/>
                  </a:cubicBezTo>
                  <a:cubicBezTo>
                    <a:pt x="8490" y="7293"/>
                    <a:pt x="7990" y="7555"/>
                    <a:pt x="7502" y="7864"/>
                  </a:cubicBezTo>
                  <a:cubicBezTo>
                    <a:pt x="7240" y="8007"/>
                    <a:pt x="7001" y="8186"/>
                    <a:pt x="6787" y="8388"/>
                  </a:cubicBezTo>
                  <a:cubicBezTo>
                    <a:pt x="6644" y="7948"/>
                    <a:pt x="6501" y="7495"/>
                    <a:pt x="6359" y="7055"/>
                  </a:cubicBezTo>
                  <a:cubicBezTo>
                    <a:pt x="6787" y="6138"/>
                    <a:pt x="7502" y="5459"/>
                    <a:pt x="8240" y="4804"/>
                  </a:cubicBezTo>
                  <a:cubicBezTo>
                    <a:pt x="8252" y="4793"/>
                    <a:pt x="8252" y="4781"/>
                    <a:pt x="8252" y="4781"/>
                  </a:cubicBezTo>
                  <a:cubicBezTo>
                    <a:pt x="8287" y="4745"/>
                    <a:pt x="8323" y="4721"/>
                    <a:pt x="8347" y="4673"/>
                  </a:cubicBezTo>
                  <a:lnTo>
                    <a:pt x="8394" y="4626"/>
                  </a:lnTo>
                  <a:lnTo>
                    <a:pt x="8406" y="4626"/>
                  </a:lnTo>
                  <a:cubicBezTo>
                    <a:pt x="9002" y="4031"/>
                    <a:pt x="9573" y="3435"/>
                    <a:pt x="10109" y="2792"/>
                  </a:cubicBezTo>
                  <a:cubicBezTo>
                    <a:pt x="10117" y="2784"/>
                    <a:pt x="10114" y="2775"/>
                    <a:pt x="10103" y="2775"/>
                  </a:cubicBezTo>
                  <a:cubicBezTo>
                    <a:pt x="10098" y="2775"/>
                    <a:pt x="10092" y="2777"/>
                    <a:pt x="10085" y="2780"/>
                  </a:cubicBezTo>
                  <a:cubicBezTo>
                    <a:pt x="9490" y="3423"/>
                    <a:pt x="8895" y="4054"/>
                    <a:pt x="8252" y="4650"/>
                  </a:cubicBezTo>
                  <a:cubicBezTo>
                    <a:pt x="8240" y="4650"/>
                    <a:pt x="8240" y="4662"/>
                    <a:pt x="8240" y="4685"/>
                  </a:cubicBezTo>
                  <a:cubicBezTo>
                    <a:pt x="8216" y="4685"/>
                    <a:pt x="8204" y="4697"/>
                    <a:pt x="8192" y="4721"/>
                  </a:cubicBezTo>
                  <a:cubicBezTo>
                    <a:pt x="8192" y="4721"/>
                    <a:pt x="8180" y="4733"/>
                    <a:pt x="8168" y="4733"/>
                  </a:cubicBezTo>
                  <a:cubicBezTo>
                    <a:pt x="7466" y="5352"/>
                    <a:pt x="6740" y="5983"/>
                    <a:pt x="6287" y="6805"/>
                  </a:cubicBezTo>
                  <a:cubicBezTo>
                    <a:pt x="6132" y="6305"/>
                    <a:pt x="5989" y="5793"/>
                    <a:pt x="5847" y="5281"/>
                  </a:cubicBezTo>
                  <a:cubicBezTo>
                    <a:pt x="5930" y="4590"/>
                    <a:pt x="6263" y="3983"/>
                    <a:pt x="6620" y="3388"/>
                  </a:cubicBezTo>
                  <a:cubicBezTo>
                    <a:pt x="7049" y="2673"/>
                    <a:pt x="7418" y="1935"/>
                    <a:pt x="7787" y="1197"/>
                  </a:cubicBezTo>
                  <a:cubicBezTo>
                    <a:pt x="7787" y="1185"/>
                    <a:pt x="7775" y="1185"/>
                    <a:pt x="7775" y="1185"/>
                  </a:cubicBezTo>
                  <a:cubicBezTo>
                    <a:pt x="7359" y="2006"/>
                    <a:pt x="6882" y="2768"/>
                    <a:pt x="6406" y="3554"/>
                  </a:cubicBezTo>
                  <a:cubicBezTo>
                    <a:pt x="6120" y="3995"/>
                    <a:pt x="5906" y="4471"/>
                    <a:pt x="5763" y="4983"/>
                  </a:cubicBezTo>
                  <a:cubicBezTo>
                    <a:pt x="5573" y="4245"/>
                    <a:pt x="5406" y="3507"/>
                    <a:pt x="5263" y="2768"/>
                  </a:cubicBezTo>
                  <a:cubicBezTo>
                    <a:pt x="5263" y="2745"/>
                    <a:pt x="5251" y="2745"/>
                    <a:pt x="5239" y="2733"/>
                  </a:cubicBezTo>
                  <a:cubicBezTo>
                    <a:pt x="5204" y="2578"/>
                    <a:pt x="5180" y="2423"/>
                    <a:pt x="5156" y="2268"/>
                  </a:cubicBezTo>
                  <a:cubicBezTo>
                    <a:pt x="5073" y="1506"/>
                    <a:pt x="5025" y="756"/>
                    <a:pt x="4835" y="18"/>
                  </a:cubicBezTo>
                  <a:cubicBezTo>
                    <a:pt x="4835" y="6"/>
                    <a:pt x="4829" y="0"/>
                    <a:pt x="4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7" name="Google Shape;937;p9"/>
          <p:cNvGrpSpPr/>
          <p:nvPr/>
        </p:nvGrpSpPr>
        <p:grpSpPr>
          <a:xfrm rot="-7585282" flipH="1">
            <a:off x="10696267" y="-640951"/>
            <a:ext cx="1071472" cy="2450965"/>
            <a:chOff x="5067575" y="3176425"/>
            <a:chExt cx="473000" cy="1081975"/>
          </a:xfrm>
        </p:grpSpPr>
        <p:sp>
          <p:nvSpPr>
            <p:cNvPr id="938" name="Google Shape;938;p9"/>
            <p:cNvSpPr/>
            <p:nvPr/>
          </p:nvSpPr>
          <p:spPr>
            <a:xfrm>
              <a:off x="5067875" y="3176425"/>
              <a:ext cx="472700" cy="964425"/>
            </a:xfrm>
            <a:custGeom>
              <a:avLst/>
              <a:gdLst/>
              <a:ahLst/>
              <a:cxnLst/>
              <a:rect l="l" t="t" r="r" b="b"/>
              <a:pathLst>
                <a:path w="18908" h="38577" extrusionOk="0">
                  <a:moveTo>
                    <a:pt x="16122" y="0"/>
                  </a:moveTo>
                  <a:cubicBezTo>
                    <a:pt x="16122" y="0"/>
                    <a:pt x="14824" y="702"/>
                    <a:pt x="11205" y="2381"/>
                  </a:cubicBezTo>
                  <a:cubicBezTo>
                    <a:pt x="7597" y="4060"/>
                    <a:pt x="1" y="11632"/>
                    <a:pt x="2096" y="24360"/>
                  </a:cubicBezTo>
                  <a:cubicBezTo>
                    <a:pt x="4013" y="35981"/>
                    <a:pt x="10502" y="38576"/>
                    <a:pt x="10502" y="38576"/>
                  </a:cubicBezTo>
                  <a:cubicBezTo>
                    <a:pt x="10502" y="38576"/>
                    <a:pt x="18908" y="31849"/>
                    <a:pt x="17848" y="18669"/>
                  </a:cubicBezTo>
                  <a:cubicBezTo>
                    <a:pt x="16741" y="4905"/>
                    <a:pt x="16122" y="0"/>
                    <a:pt x="16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9"/>
            <p:cNvSpPr/>
            <p:nvPr/>
          </p:nvSpPr>
          <p:spPr>
            <a:xfrm>
              <a:off x="5067575" y="3176425"/>
              <a:ext cx="403350" cy="964425"/>
            </a:xfrm>
            <a:custGeom>
              <a:avLst/>
              <a:gdLst/>
              <a:ahLst/>
              <a:cxnLst/>
              <a:rect l="l" t="t" r="r" b="b"/>
              <a:pathLst>
                <a:path w="16134" h="38577" extrusionOk="0">
                  <a:moveTo>
                    <a:pt x="16134" y="0"/>
                  </a:moveTo>
                  <a:cubicBezTo>
                    <a:pt x="16134" y="0"/>
                    <a:pt x="14836" y="703"/>
                    <a:pt x="11217" y="2381"/>
                  </a:cubicBezTo>
                  <a:cubicBezTo>
                    <a:pt x="7609" y="4060"/>
                    <a:pt x="1" y="11632"/>
                    <a:pt x="2096" y="24360"/>
                  </a:cubicBezTo>
                  <a:cubicBezTo>
                    <a:pt x="4013" y="35981"/>
                    <a:pt x="10514" y="38576"/>
                    <a:pt x="10514" y="38576"/>
                  </a:cubicBezTo>
                  <a:cubicBezTo>
                    <a:pt x="10514" y="38576"/>
                    <a:pt x="10597" y="38505"/>
                    <a:pt x="10764" y="38362"/>
                  </a:cubicBezTo>
                  <a:cubicBezTo>
                    <a:pt x="9800" y="35600"/>
                    <a:pt x="8883" y="31897"/>
                    <a:pt x="8181" y="26920"/>
                  </a:cubicBezTo>
                  <a:cubicBezTo>
                    <a:pt x="5526" y="8061"/>
                    <a:pt x="16133" y="1"/>
                    <a:pt x="16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9"/>
            <p:cNvSpPr/>
            <p:nvPr/>
          </p:nvSpPr>
          <p:spPr>
            <a:xfrm>
              <a:off x="5249150" y="3221450"/>
              <a:ext cx="178150" cy="1036950"/>
            </a:xfrm>
            <a:custGeom>
              <a:avLst/>
              <a:gdLst/>
              <a:ahLst/>
              <a:cxnLst/>
              <a:rect l="l" t="t" r="r" b="b"/>
              <a:pathLst>
                <a:path w="7126" h="41478" extrusionOk="0">
                  <a:moveTo>
                    <a:pt x="6845" y="1"/>
                  </a:moveTo>
                  <a:cubicBezTo>
                    <a:pt x="6807" y="1"/>
                    <a:pt x="6771" y="14"/>
                    <a:pt x="6740" y="44"/>
                  </a:cubicBezTo>
                  <a:cubicBezTo>
                    <a:pt x="4358" y="2461"/>
                    <a:pt x="3275" y="5640"/>
                    <a:pt x="2251" y="8807"/>
                  </a:cubicBezTo>
                  <a:cubicBezTo>
                    <a:pt x="1084" y="12332"/>
                    <a:pt x="417" y="16023"/>
                    <a:pt x="275" y="19737"/>
                  </a:cubicBezTo>
                  <a:cubicBezTo>
                    <a:pt x="1" y="27250"/>
                    <a:pt x="751" y="34977"/>
                    <a:pt x="5216" y="41288"/>
                  </a:cubicBezTo>
                  <a:cubicBezTo>
                    <a:pt x="5312" y="41421"/>
                    <a:pt x="5435" y="41477"/>
                    <a:pt x="5556" y="41477"/>
                  </a:cubicBezTo>
                  <a:cubicBezTo>
                    <a:pt x="5900" y="41477"/>
                    <a:pt x="6238" y="41032"/>
                    <a:pt x="5966" y="40645"/>
                  </a:cubicBezTo>
                  <a:cubicBezTo>
                    <a:pt x="1680" y="34537"/>
                    <a:pt x="929" y="26857"/>
                    <a:pt x="1179" y="19606"/>
                  </a:cubicBezTo>
                  <a:cubicBezTo>
                    <a:pt x="1310" y="16070"/>
                    <a:pt x="1751" y="12641"/>
                    <a:pt x="2787" y="9236"/>
                  </a:cubicBezTo>
                  <a:cubicBezTo>
                    <a:pt x="3739" y="6152"/>
                    <a:pt x="4775" y="2735"/>
                    <a:pt x="7014" y="295"/>
                  </a:cubicBezTo>
                  <a:cubicBezTo>
                    <a:pt x="7126" y="173"/>
                    <a:pt x="6981" y="1"/>
                    <a:pt x="6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9"/>
            <p:cNvSpPr/>
            <p:nvPr/>
          </p:nvSpPr>
          <p:spPr>
            <a:xfrm>
              <a:off x="5111350" y="3176425"/>
              <a:ext cx="404525" cy="893625"/>
            </a:xfrm>
            <a:custGeom>
              <a:avLst/>
              <a:gdLst/>
              <a:ahLst/>
              <a:cxnLst/>
              <a:rect l="l" t="t" r="r" b="b"/>
              <a:pathLst>
                <a:path w="16181" h="35745" extrusionOk="0">
                  <a:moveTo>
                    <a:pt x="14383" y="0"/>
                  </a:moveTo>
                  <a:cubicBezTo>
                    <a:pt x="14383" y="0"/>
                    <a:pt x="14264" y="60"/>
                    <a:pt x="14014" y="179"/>
                  </a:cubicBezTo>
                  <a:cubicBezTo>
                    <a:pt x="13347" y="869"/>
                    <a:pt x="12680" y="1560"/>
                    <a:pt x="12002" y="2238"/>
                  </a:cubicBezTo>
                  <a:cubicBezTo>
                    <a:pt x="11983" y="2257"/>
                    <a:pt x="12001" y="2297"/>
                    <a:pt x="12021" y="2297"/>
                  </a:cubicBezTo>
                  <a:cubicBezTo>
                    <a:pt x="12026" y="2297"/>
                    <a:pt x="12032" y="2294"/>
                    <a:pt x="12037" y="2286"/>
                  </a:cubicBezTo>
                  <a:cubicBezTo>
                    <a:pt x="12835" y="1572"/>
                    <a:pt x="13633" y="833"/>
                    <a:pt x="14383" y="60"/>
                  </a:cubicBezTo>
                  <a:cubicBezTo>
                    <a:pt x="14383" y="12"/>
                    <a:pt x="14383" y="0"/>
                    <a:pt x="14383" y="0"/>
                  </a:cubicBezTo>
                  <a:close/>
                  <a:moveTo>
                    <a:pt x="11430" y="1453"/>
                  </a:moveTo>
                  <a:lnTo>
                    <a:pt x="11228" y="1548"/>
                  </a:lnTo>
                  <a:cubicBezTo>
                    <a:pt x="11252" y="1976"/>
                    <a:pt x="11347" y="2417"/>
                    <a:pt x="11621" y="2679"/>
                  </a:cubicBezTo>
                  <a:cubicBezTo>
                    <a:pt x="11636" y="2695"/>
                    <a:pt x="11654" y="2701"/>
                    <a:pt x="11671" y="2701"/>
                  </a:cubicBezTo>
                  <a:cubicBezTo>
                    <a:pt x="11719" y="2701"/>
                    <a:pt x="11764" y="2651"/>
                    <a:pt x="11764" y="2607"/>
                  </a:cubicBezTo>
                  <a:cubicBezTo>
                    <a:pt x="11740" y="2346"/>
                    <a:pt x="11585" y="2096"/>
                    <a:pt x="11525" y="1834"/>
                  </a:cubicBezTo>
                  <a:cubicBezTo>
                    <a:pt x="11490" y="1715"/>
                    <a:pt x="11454" y="1584"/>
                    <a:pt x="11430" y="1453"/>
                  </a:cubicBezTo>
                  <a:close/>
                  <a:moveTo>
                    <a:pt x="14550" y="1429"/>
                  </a:moveTo>
                  <a:cubicBezTo>
                    <a:pt x="13430" y="2643"/>
                    <a:pt x="12121" y="3679"/>
                    <a:pt x="10597" y="4286"/>
                  </a:cubicBezTo>
                  <a:cubicBezTo>
                    <a:pt x="10454" y="3810"/>
                    <a:pt x="10204" y="3358"/>
                    <a:pt x="10061" y="2881"/>
                  </a:cubicBezTo>
                  <a:cubicBezTo>
                    <a:pt x="9978" y="2655"/>
                    <a:pt x="9918" y="2417"/>
                    <a:pt x="9870" y="2191"/>
                  </a:cubicBezTo>
                  <a:lnTo>
                    <a:pt x="9668" y="2286"/>
                  </a:lnTo>
                  <a:cubicBezTo>
                    <a:pt x="9763" y="3048"/>
                    <a:pt x="9989" y="3810"/>
                    <a:pt x="10430" y="4346"/>
                  </a:cubicBezTo>
                  <a:lnTo>
                    <a:pt x="10382" y="4370"/>
                  </a:lnTo>
                  <a:cubicBezTo>
                    <a:pt x="10338" y="4392"/>
                    <a:pt x="10355" y="4454"/>
                    <a:pt x="10396" y="4454"/>
                  </a:cubicBezTo>
                  <a:cubicBezTo>
                    <a:pt x="10399" y="4454"/>
                    <a:pt x="10403" y="4454"/>
                    <a:pt x="10406" y="4453"/>
                  </a:cubicBezTo>
                  <a:cubicBezTo>
                    <a:pt x="11537" y="4286"/>
                    <a:pt x="12573" y="3453"/>
                    <a:pt x="13418" y="2727"/>
                  </a:cubicBezTo>
                  <a:cubicBezTo>
                    <a:pt x="13823" y="2381"/>
                    <a:pt x="14204" y="2000"/>
                    <a:pt x="14561" y="1607"/>
                  </a:cubicBezTo>
                  <a:cubicBezTo>
                    <a:pt x="14561" y="1548"/>
                    <a:pt x="14550" y="1488"/>
                    <a:pt x="14550" y="1429"/>
                  </a:cubicBezTo>
                  <a:close/>
                  <a:moveTo>
                    <a:pt x="14716" y="3084"/>
                  </a:moveTo>
                  <a:cubicBezTo>
                    <a:pt x="14133" y="3679"/>
                    <a:pt x="13514" y="4239"/>
                    <a:pt x="12871" y="4751"/>
                  </a:cubicBezTo>
                  <a:cubicBezTo>
                    <a:pt x="12573" y="4989"/>
                    <a:pt x="10490" y="6584"/>
                    <a:pt x="9608" y="6810"/>
                  </a:cubicBezTo>
                  <a:cubicBezTo>
                    <a:pt x="8882" y="5727"/>
                    <a:pt x="8192" y="4667"/>
                    <a:pt x="7680" y="3489"/>
                  </a:cubicBezTo>
                  <a:lnTo>
                    <a:pt x="7525" y="3596"/>
                  </a:lnTo>
                  <a:cubicBezTo>
                    <a:pt x="7952" y="4760"/>
                    <a:pt x="8522" y="5888"/>
                    <a:pt x="9317" y="6827"/>
                  </a:cubicBezTo>
                  <a:lnTo>
                    <a:pt x="9317" y="6827"/>
                  </a:lnTo>
                  <a:cubicBezTo>
                    <a:pt x="9287" y="6814"/>
                    <a:pt x="9259" y="6793"/>
                    <a:pt x="9239" y="6763"/>
                  </a:cubicBezTo>
                  <a:cubicBezTo>
                    <a:pt x="9235" y="6746"/>
                    <a:pt x="9224" y="6740"/>
                    <a:pt x="9212" y="6740"/>
                  </a:cubicBezTo>
                  <a:cubicBezTo>
                    <a:pt x="9189" y="6740"/>
                    <a:pt x="9164" y="6763"/>
                    <a:pt x="9180" y="6787"/>
                  </a:cubicBezTo>
                  <a:cubicBezTo>
                    <a:pt x="9243" y="6940"/>
                    <a:pt x="9372" y="7003"/>
                    <a:pt x="9542" y="7003"/>
                  </a:cubicBezTo>
                  <a:cubicBezTo>
                    <a:pt x="10270" y="7003"/>
                    <a:pt x="11755" y="5842"/>
                    <a:pt x="12073" y="5620"/>
                  </a:cubicBezTo>
                  <a:cubicBezTo>
                    <a:pt x="13037" y="4977"/>
                    <a:pt x="13930" y="4239"/>
                    <a:pt x="14752" y="3441"/>
                  </a:cubicBezTo>
                  <a:cubicBezTo>
                    <a:pt x="14740" y="3322"/>
                    <a:pt x="14728" y="3203"/>
                    <a:pt x="14716" y="3084"/>
                  </a:cubicBezTo>
                  <a:close/>
                  <a:moveTo>
                    <a:pt x="5668" y="5286"/>
                  </a:moveTo>
                  <a:lnTo>
                    <a:pt x="5548" y="5405"/>
                  </a:lnTo>
                  <a:cubicBezTo>
                    <a:pt x="6084" y="6977"/>
                    <a:pt x="7025" y="8382"/>
                    <a:pt x="8263" y="9489"/>
                  </a:cubicBezTo>
                  <a:lnTo>
                    <a:pt x="8275" y="9489"/>
                  </a:lnTo>
                  <a:cubicBezTo>
                    <a:pt x="8275" y="9501"/>
                    <a:pt x="8287" y="9525"/>
                    <a:pt x="8311" y="9525"/>
                  </a:cubicBezTo>
                  <a:lnTo>
                    <a:pt x="8335" y="9549"/>
                  </a:lnTo>
                  <a:cubicBezTo>
                    <a:pt x="8352" y="9566"/>
                    <a:pt x="8374" y="9574"/>
                    <a:pt x="8397" y="9574"/>
                  </a:cubicBezTo>
                  <a:cubicBezTo>
                    <a:pt x="8437" y="9574"/>
                    <a:pt x="8479" y="9551"/>
                    <a:pt x="8501" y="9513"/>
                  </a:cubicBezTo>
                  <a:cubicBezTo>
                    <a:pt x="11109" y="9430"/>
                    <a:pt x="13311" y="7775"/>
                    <a:pt x="14990" y="5798"/>
                  </a:cubicBezTo>
                  <a:cubicBezTo>
                    <a:pt x="14978" y="5667"/>
                    <a:pt x="14966" y="5536"/>
                    <a:pt x="14954" y="5417"/>
                  </a:cubicBezTo>
                  <a:cubicBezTo>
                    <a:pt x="14300" y="6191"/>
                    <a:pt x="13633" y="6965"/>
                    <a:pt x="12823" y="7620"/>
                  </a:cubicBezTo>
                  <a:cubicBezTo>
                    <a:pt x="11609" y="8596"/>
                    <a:pt x="10109" y="9346"/>
                    <a:pt x="8525" y="9442"/>
                  </a:cubicBezTo>
                  <a:cubicBezTo>
                    <a:pt x="8513" y="9406"/>
                    <a:pt x="8501" y="9370"/>
                    <a:pt x="8477" y="9346"/>
                  </a:cubicBezTo>
                  <a:cubicBezTo>
                    <a:pt x="7227" y="8239"/>
                    <a:pt x="6263" y="6846"/>
                    <a:pt x="5668" y="5286"/>
                  </a:cubicBezTo>
                  <a:close/>
                  <a:moveTo>
                    <a:pt x="3882" y="7489"/>
                  </a:moveTo>
                  <a:lnTo>
                    <a:pt x="3798" y="7596"/>
                  </a:lnTo>
                  <a:cubicBezTo>
                    <a:pt x="4584" y="9430"/>
                    <a:pt x="5656" y="11275"/>
                    <a:pt x="7370" y="12299"/>
                  </a:cubicBezTo>
                  <a:cubicBezTo>
                    <a:pt x="7370" y="12311"/>
                    <a:pt x="7382" y="12323"/>
                    <a:pt x="7394" y="12323"/>
                  </a:cubicBezTo>
                  <a:lnTo>
                    <a:pt x="7406" y="12323"/>
                  </a:lnTo>
                  <a:lnTo>
                    <a:pt x="7489" y="12371"/>
                  </a:lnTo>
                  <a:cubicBezTo>
                    <a:pt x="7502" y="12379"/>
                    <a:pt x="7516" y="12383"/>
                    <a:pt x="7529" y="12383"/>
                  </a:cubicBezTo>
                  <a:cubicBezTo>
                    <a:pt x="7554" y="12383"/>
                    <a:pt x="7577" y="12370"/>
                    <a:pt x="7584" y="12347"/>
                  </a:cubicBezTo>
                  <a:cubicBezTo>
                    <a:pt x="7726" y="12362"/>
                    <a:pt x="7868" y="12369"/>
                    <a:pt x="8008" y="12369"/>
                  </a:cubicBezTo>
                  <a:cubicBezTo>
                    <a:pt x="9783" y="12369"/>
                    <a:pt x="11409" y="11231"/>
                    <a:pt x="12799" y="10216"/>
                  </a:cubicBezTo>
                  <a:cubicBezTo>
                    <a:pt x="13657" y="9596"/>
                    <a:pt x="14466" y="8918"/>
                    <a:pt x="15216" y="8192"/>
                  </a:cubicBezTo>
                  <a:cubicBezTo>
                    <a:pt x="15216" y="8096"/>
                    <a:pt x="15204" y="8001"/>
                    <a:pt x="15193" y="7918"/>
                  </a:cubicBezTo>
                  <a:cubicBezTo>
                    <a:pt x="14538" y="8561"/>
                    <a:pt x="13835" y="9168"/>
                    <a:pt x="13097" y="9739"/>
                  </a:cubicBezTo>
                  <a:cubicBezTo>
                    <a:pt x="11598" y="10892"/>
                    <a:pt x="9754" y="12268"/>
                    <a:pt x="7769" y="12268"/>
                  </a:cubicBezTo>
                  <a:cubicBezTo>
                    <a:pt x="7704" y="12268"/>
                    <a:pt x="7638" y="12266"/>
                    <a:pt x="7573" y="12263"/>
                  </a:cubicBezTo>
                  <a:cubicBezTo>
                    <a:pt x="7573" y="12252"/>
                    <a:pt x="7573" y="12252"/>
                    <a:pt x="7561" y="12252"/>
                  </a:cubicBezTo>
                  <a:cubicBezTo>
                    <a:pt x="6560" y="11466"/>
                    <a:pt x="5715" y="10644"/>
                    <a:pt x="5013" y="9573"/>
                  </a:cubicBezTo>
                  <a:cubicBezTo>
                    <a:pt x="4584" y="8906"/>
                    <a:pt x="4203" y="8203"/>
                    <a:pt x="3882" y="7489"/>
                  </a:cubicBezTo>
                  <a:close/>
                  <a:moveTo>
                    <a:pt x="2203" y="10299"/>
                  </a:moveTo>
                  <a:cubicBezTo>
                    <a:pt x="2179" y="10347"/>
                    <a:pt x="2155" y="10382"/>
                    <a:pt x="2131" y="10430"/>
                  </a:cubicBezTo>
                  <a:cubicBezTo>
                    <a:pt x="2584" y="11168"/>
                    <a:pt x="3108" y="11859"/>
                    <a:pt x="3715" y="12478"/>
                  </a:cubicBezTo>
                  <a:cubicBezTo>
                    <a:pt x="4608" y="13418"/>
                    <a:pt x="5751" y="14418"/>
                    <a:pt x="6977" y="14871"/>
                  </a:cubicBezTo>
                  <a:cubicBezTo>
                    <a:pt x="6983" y="14877"/>
                    <a:pt x="6989" y="14880"/>
                    <a:pt x="6997" y="14880"/>
                  </a:cubicBezTo>
                  <a:cubicBezTo>
                    <a:pt x="7004" y="14880"/>
                    <a:pt x="7013" y="14877"/>
                    <a:pt x="7025" y="14871"/>
                  </a:cubicBezTo>
                  <a:cubicBezTo>
                    <a:pt x="7430" y="15005"/>
                    <a:pt x="7848" y="15064"/>
                    <a:pt x="8273" y="15064"/>
                  </a:cubicBezTo>
                  <a:cubicBezTo>
                    <a:pt x="10071" y="15064"/>
                    <a:pt x="11974" y="14005"/>
                    <a:pt x="13371" y="13109"/>
                  </a:cubicBezTo>
                  <a:cubicBezTo>
                    <a:pt x="14121" y="12633"/>
                    <a:pt x="14835" y="12097"/>
                    <a:pt x="15514" y="11513"/>
                  </a:cubicBezTo>
                  <a:cubicBezTo>
                    <a:pt x="15502" y="11406"/>
                    <a:pt x="15490" y="11299"/>
                    <a:pt x="15490" y="11192"/>
                  </a:cubicBezTo>
                  <a:cubicBezTo>
                    <a:pt x="14883" y="11751"/>
                    <a:pt x="14240" y="12263"/>
                    <a:pt x="13549" y="12716"/>
                  </a:cubicBezTo>
                  <a:cubicBezTo>
                    <a:pt x="12585" y="13371"/>
                    <a:pt x="11561" y="13918"/>
                    <a:pt x="10490" y="14371"/>
                  </a:cubicBezTo>
                  <a:cubicBezTo>
                    <a:pt x="9621" y="14702"/>
                    <a:pt x="8787" y="14825"/>
                    <a:pt x="7915" y="14825"/>
                  </a:cubicBezTo>
                  <a:cubicBezTo>
                    <a:pt x="7627" y="14825"/>
                    <a:pt x="7335" y="14811"/>
                    <a:pt x="7037" y="14788"/>
                  </a:cubicBezTo>
                  <a:cubicBezTo>
                    <a:pt x="7037" y="14788"/>
                    <a:pt x="7025" y="14776"/>
                    <a:pt x="7025" y="14776"/>
                  </a:cubicBezTo>
                  <a:cubicBezTo>
                    <a:pt x="5870" y="13990"/>
                    <a:pt x="4751" y="13335"/>
                    <a:pt x="3763" y="12311"/>
                  </a:cubicBezTo>
                  <a:cubicBezTo>
                    <a:pt x="3179" y="11692"/>
                    <a:pt x="2655" y="11025"/>
                    <a:pt x="2203" y="10299"/>
                  </a:cubicBezTo>
                  <a:close/>
                  <a:moveTo>
                    <a:pt x="941" y="13525"/>
                  </a:moveTo>
                  <a:cubicBezTo>
                    <a:pt x="929" y="13573"/>
                    <a:pt x="917" y="13633"/>
                    <a:pt x="893" y="13680"/>
                  </a:cubicBezTo>
                  <a:cubicBezTo>
                    <a:pt x="2179" y="15681"/>
                    <a:pt x="4322" y="17002"/>
                    <a:pt x="6489" y="18038"/>
                  </a:cubicBezTo>
                  <a:lnTo>
                    <a:pt x="6501" y="18038"/>
                  </a:lnTo>
                  <a:cubicBezTo>
                    <a:pt x="6513" y="18044"/>
                    <a:pt x="6524" y="18046"/>
                    <a:pt x="6535" y="18046"/>
                  </a:cubicBezTo>
                  <a:cubicBezTo>
                    <a:pt x="6611" y="18046"/>
                    <a:pt x="6654" y="17913"/>
                    <a:pt x="6560" y="17871"/>
                  </a:cubicBezTo>
                  <a:cubicBezTo>
                    <a:pt x="4429" y="16859"/>
                    <a:pt x="2262" y="15514"/>
                    <a:pt x="941" y="13525"/>
                  </a:cubicBezTo>
                  <a:close/>
                  <a:moveTo>
                    <a:pt x="15669" y="13287"/>
                  </a:moveTo>
                  <a:cubicBezTo>
                    <a:pt x="14776" y="14240"/>
                    <a:pt x="13788" y="15109"/>
                    <a:pt x="12716" y="15859"/>
                  </a:cubicBezTo>
                  <a:cubicBezTo>
                    <a:pt x="10775" y="17169"/>
                    <a:pt x="8573" y="17990"/>
                    <a:pt x="6227" y="18086"/>
                  </a:cubicBezTo>
                  <a:lnTo>
                    <a:pt x="6227" y="18074"/>
                  </a:lnTo>
                  <a:cubicBezTo>
                    <a:pt x="6179" y="18074"/>
                    <a:pt x="6179" y="18157"/>
                    <a:pt x="6227" y="18157"/>
                  </a:cubicBezTo>
                  <a:cubicBezTo>
                    <a:pt x="6320" y="18160"/>
                    <a:pt x="6412" y="18161"/>
                    <a:pt x="6505" y="18161"/>
                  </a:cubicBezTo>
                  <a:cubicBezTo>
                    <a:pt x="9975" y="18161"/>
                    <a:pt x="13269" y="16220"/>
                    <a:pt x="15704" y="13692"/>
                  </a:cubicBezTo>
                  <a:cubicBezTo>
                    <a:pt x="15693" y="13549"/>
                    <a:pt x="15681" y="13418"/>
                    <a:pt x="15669" y="13287"/>
                  </a:cubicBezTo>
                  <a:close/>
                  <a:moveTo>
                    <a:pt x="15907" y="16085"/>
                  </a:moveTo>
                  <a:cubicBezTo>
                    <a:pt x="15097" y="16943"/>
                    <a:pt x="14204" y="17728"/>
                    <a:pt x="13252" y="18431"/>
                  </a:cubicBezTo>
                  <a:cubicBezTo>
                    <a:pt x="12240" y="19193"/>
                    <a:pt x="11204" y="19955"/>
                    <a:pt x="10061" y="20491"/>
                  </a:cubicBezTo>
                  <a:cubicBezTo>
                    <a:pt x="8870" y="21050"/>
                    <a:pt x="7656" y="21241"/>
                    <a:pt x="6370" y="21253"/>
                  </a:cubicBezTo>
                  <a:cubicBezTo>
                    <a:pt x="6358" y="21205"/>
                    <a:pt x="6334" y="21181"/>
                    <a:pt x="6299" y="21169"/>
                  </a:cubicBezTo>
                  <a:cubicBezTo>
                    <a:pt x="3810" y="20348"/>
                    <a:pt x="1679" y="18705"/>
                    <a:pt x="262" y="16502"/>
                  </a:cubicBezTo>
                  <a:cubicBezTo>
                    <a:pt x="250" y="16573"/>
                    <a:pt x="238" y="16633"/>
                    <a:pt x="226" y="16704"/>
                  </a:cubicBezTo>
                  <a:cubicBezTo>
                    <a:pt x="1548" y="18788"/>
                    <a:pt x="3524" y="20395"/>
                    <a:pt x="5846" y="21265"/>
                  </a:cubicBezTo>
                  <a:cubicBezTo>
                    <a:pt x="5834" y="21276"/>
                    <a:pt x="5846" y="21300"/>
                    <a:pt x="5858" y="21300"/>
                  </a:cubicBezTo>
                  <a:cubicBezTo>
                    <a:pt x="5870" y="21300"/>
                    <a:pt x="5941" y="21312"/>
                    <a:pt x="5977" y="21312"/>
                  </a:cubicBezTo>
                  <a:cubicBezTo>
                    <a:pt x="6060" y="21336"/>
                    <a:pt x="6132" y="21372"/>
                    <a:pt x="6203" y="21396"/>
                  </a:cubicBezTo>
                  <a:cubicBezTo>
                    <a:pt x="6219" y="21402"/>
                    <a:pt x="6235" y="21405"/>
                    <a:pt x="6251" y="21405"/>
                  </a:cubicBezTo>
                  <a:cubicBezTo>
                    <a:pt x="6293" y="21405"/>
                    <a:pt x="6332" y="21383"/>
                    <a:pt x="6358" y="21348"/>
                  </a:cubicBezTo>
                  <a:cubicBezTo>
                    <a:pt x="6553" y="21362"/>
                    <a:pt x="6748" y="21370"/>
                    <a:pt x="6943" y="21370"/>
                  </a:cubicBezTo>
                  <a:cubicBezTo>
                    <a:pt x="7865" y="21370"/>
                    <a:pt x="8779" y="21206"/>
                    <a:pt x="9644" y="20872"/>
                  </a:cubicBezTo>
                  <a:cubicBezTo>
                    <a:pt x="10918" y="20383"/>
                    <a:pt x="12049" y="19621"/>
                    <a:pt x="13133" y="18812"/>
                  </a:cubicBezTo>
                  <a:cubicBezTo>
                    <a:pt x="14133" y="18109"/>
                    <a:pt x="15073" y="17312"/>
                    <a:pt x="15943" y="16443"/>
                  </a:cubicBezTo>
                  <a:cubicBezTo>
                    <a:pt x="15931" y="16323"/>
                    <a:pt x="15919" y="16204"/>
                    <a:pt x="15907" y="16085"/>
                  </a:cubicBezTo>
                  <a:close/>
                  <a:moveTo>
                    <a:pt x="16169" y="19550"/>
                  </a:moveTo>
                  <a:lnTo>
                    <a:pt x="16133" y="19574"/>
                  </a:lnTo>
                  <a:cubicBezTo>
                    <a:pt x="15288" y="20348"/>
                    <a:pt x="14383" y="21050"/>
                    <a:pt x="13418" y="21681"/>
                  </a:cubicBezTo>
                  <a:cubicBezTo>
                    <a:pt x="12335" y="22419"/>
                    <a:pt x="11252" y="23181"/>
                    <a:pt x="9978" y="23574"/>
                  </a:cubicBezTo>
                  <a:cubicBezTo>
                    <a:pt x="8799" y="23943"/>
                    <a:pt x="7584" y="24027"/>
                    <a:pt x="6358" y="24086"/>
                  </a:cubicBezTo>
                  <a:cubicBezTo>
                    <a:pt x="6346" y="24074"/>
                    <a:pt x="6322" y="24063"/>
                    <a:pt x="6310" y="24063"/>
                  </a:cubicBezTo>
                  <a:cubicBezTo>
                    <a:pt x="3810" y="23598"/>
                    <a:pt x="1560" y="22241"/>
                    <a:pt x="0" y="20229"/>
                  </a:cubicBezTo>
                  <a:lnTo>
                    <a:pt x="0" y="20383"/>
                  </a:lnTo>
                  <a:cubicBezTo>
                    <a:pt x="1417" y="22277"/>
                    <a:pt x="3465" y="23598"/>
                    <a:pt x="5763" y="24134"/>
                  </a:cubicBezTo>
                  <a:lnTo>
                    <a:pt x="5775" y="24122"/>
                  </a:lnTo>
                  <a:lnTo>
                    <a:pt x="5775" y="24122"/>
                  </a:lnTo>
                  <a:cubicBezTo>
                    <a:pt x="5763" y="24146"/>
                    <a:pt x="5775" y="24182"/>
                    <a:pt x="5798" y="24182"/>
                  </a:cubicBezTo>
                  <a:lnTo>
                    <a:pt x="6108" y="24182"/>
                  </a:lnTo>
                  <a:cubicBezTo>
                    <a:pt x="6168" y="24193"/>
                    <a:pt x="6227" y="24205"/>
                    <a:pt x="6287" y="24217"/>
                  </a:cubicBezTo>
                  <a:cubicBezTo>
                    <a:pt x="6296" y="24220"/>
                    <a:pt x="6305" y="24222"/>
                    <a:pt x="6313" y="24222"/>
                  </a:cubicBezTo>
                  <a:cubicBezTo>
                    <a:pt x="6335" y="24222"/>
                    <a:pt x="6353" y="24211"/>
                    <a:pt x="6370" y="24193"/>
                  </a:cubicBezTo>
                  <a:cubicBezTo>
                    <a:pt x="6459" y="24195"/>
                    <a:pt x="6549" y="24196"/>
                    <a:pt x="6638" y="24196"/>
                  </a:cubicBezTo>
                  <a:cubicBezTo>
                    <a:pt x="7716" y="24196"/>
                    <a:pt x="8790" y="24063"/>
                    <a:pt x="9835" y="23789"/>
                  </a:cubicBezTo>
                  <a:cubicBezTo>
                    <a:pt x="11156" y="23431"/>
                    <a:pt x="12275" y="22681"/>
                    <a:pt x="13407" y="21955"/>
                  </a:cubicBezTo>
                  <a:cubicBezTo>
                    <a:pt x="14383" y="21348"/>
                    <a:pt x="15312" y="20669"/>
                    <a:pt x="16181" y="19919"/>
                  </a:cubicBezTo>
                  <a:cubicBezTo>
                    <a:pt x="16181" y="19800"/>
                    <a:pt x="16169" y="19669"/>
                    <a:pt x="16169" y="19550"/>
                  </a:cubicBezTo>
                  <a:close/>
                  <a:moveTo>
                    <a:pt x="16145" y="22658"/>
                  </a:moveTo>
                  <a:cubicBezTo>
                    <a:pt x="15121" y="23610"/>
                    <a:pt x="13978" y="24432"/>
                    <a:pt x="12764" y="25122"/>
                  </a:cubicBezTo>
                  <a:cubicBezTo>
                    <a:pt x="10763" y="26241"/>
                    <a:pt x="8644" y="26837"/>
                    <a:pt x="6418" y="27289"/>
                  </a:cubicBezTo>
                  <a:cubicBezTo>
                    <a:pt x="6394" y="27265"/>
                    <a:pt x="6370" y="27265"/>
                    <a:pt x="6346" y="27265"/>
                  </a:cubicBezTo>
                  <a:cubicBezTo>
                    <a:pt x="4144" y="26980"/>
                    <a:pt x="2108" y="26194"/>
                    <a:pt x="429" y="24825"/>
                  </a:cubicBezTo>
                  <a:lnTo>
                    <a:pt x="429" y="24825"/>
                  </a:lnTo>
                  <a:lnTo>
                    <a:pt x="464" y="25015"/>
                  </a:lnTo>
                  <a:cubicBezTo>
                    <a:pt x="2108" y="26420"/>
                    <a:pt x="4179" y="27361"/>
                    <a:pt x="6322" y="27515"/>
                  </a:cubicBezTo>
                  <a:cubicBezTo>
                    <a:pt x="6394" y="27515"/>
                    <a:pt x="6453" y="27456"/>
                    <a:pt x="6453" y="27384"/>
                  </a:cubicBezTo>
                  <a:cubicBezTo>
                    <a:pt x="8751" y="27218"/>
                    <a:pt x="11049" y="26360"/>
                    <a:pt x="13037" y="25253"/>
                  </a:cubicBezTo>
                  <a:cubicBezTo>
                    <a:pt x="14133" y="24646"/>
                    <a:pt x="15157" y="23932"/>
                    <a:pt x="16109" y="23122"/>
                  </a:cubicBezTo>
                  <a:cubicBezTo>
                    <a:pt x="16121" y="22967"/>
                    <a:pt x="16133" y="22812"/>
                    <a:pt x="16145" y="22658"/>
                  </a:cubicBezTo>
                  <a:close/>
                  <a:moveTo>
                    <a:pt x="15502" y="26980"/>
                  </a:moveTo>
                  <a:lnTo>
                    <a:pt x="15502" y="26980"/>
                  </a:lnTo>
                  <a:cubicBezTo>
                    <a:pt x="14752" y="27587"/>
                    <a:pt x="13942" y="28123"/>
                    <a:pt x="13073" y="28563"/>
                  </a:cubicBezTo>
                  <a:lnTo>
                    <a:pt x="13085" y="28563"/>
                  </a:lnTo>
                  <a:cubicBezTo>
                    <a:pt x="11265" y="29542"/>
                    <a:pt x="9342" y="30307"/>
                    <a:pt x="7284" y="30307"/>
                  </a:cubicBezTo>
                  <a:cubicBezTo>
                    <a:pt x="7013" y="30307"/>
                    <a:pt x="6740" y="30293"/>
                    <a:pt x="6465" y="30266"/>
                  </a:cubicBezTo>
                  <a:cubicBezTo>
                    <a:pt x="6461" y="30263"/>
                    <a:pt x="6456" y="30262"/>
                    <a:pt x="6452" y="30262"/>
                  </a:cubicBezTo>
                  <a:cubicBezTo>
                    <a:pt x="6433" y="30262"/>
                    <a:pt x="6418" y="30282"/>
                    <a:pt x="6418" y="30301"/>
                  </a:cubicBezTo>
                  <a:cubicBezTo>
                    <a:pt x="4644" y="30170"/>
                    <a:pt x="2917" y="29611"/>
                    <a:pt x="1393" y="28682"/>
                  </a:cubicBezTo>
                  <a:lnTo>
                    <a:pt x="1393" y="28682"/>
                  </a:lnTo>
                  <a:cubicBezTo>
                    <a:pt x="1417" y="28765"/>
                    <a:pt x="1453" y="28861"/>
                    <a:pt x="1477" y="28956"/>
                  </a:cubicBezTo>
                  <a:cubicBezTo>
                    <a:pt x="3036" y="29932"/>
                    <a:pt x="4846" y="30468"/>
                    <a:pt x="6691" y="30504"/>
                  </a:cubicBezTo>
                  <a:cubicBezTo>
                    <a:pt x="6751" y="30492"/>
                    <a:pt x="6787" y="30456"/>
                    <a:pt x="6787" y="30409"/>
                  </a:cubicBezTo>
                  <a:cubicBezTo>
                    <a:pt x="7103" y="30457"/>
                    <a:pt x="7420" y="30480"/>
                    <a:pt x="7736" y="30480"/>
                  </a:cubicBezTo>
                  <a:cubicBezTo>
                    <a:pt x="9744" y="30480"/>
                    <a:pt x="11737" y="29570"/>
                    <a:pt x="13454" y="28634"/>
                  </a:cubicBezTo>
                  <a:cubicBezTo>
                    <a:pt x="14133" y="28265"/>
                    <a:pt x="14788" y="27849"/>
                    <a:pt x="15407" y="27384"/>
                  </a:cubicBezTo>
                  <a:cubicBezTo>
                    <a:pt x="15443" y="27253"/>
                    <a:pt x="15466" y="27111"/>
                    <a:pt x="15502" y="26980"/>
                  </a:cubicBezTo>
                  <a:close/>
                  <a:moveTo>
                    <a:pt x="14466" y="30242"/>
                  </a:moveTo>
                  <a:lnTo>
                    <a:pt x="14466" y="30242"/>
                  </a:lnTo>
                  <a:cubicBezTo>
                    <a:pt x="13942" y="30694"/>
                    <a:pt x="13407" y="31135"/>
                    <a:pt x="12847" y="31540"/>
                  </a:cubicBezTo>
                  <a:cubicBezTo>
                    <a:pt x="11990" y="32183"/>
                    <a:pt x="11002" y="32635"/>
                    <a:pt x="9966" y="32897"/>
                  </a:cubicBezTo>
                  <a:cubicBezTo>
                    <a:pt x="9478" y="32992"/>
                    <a:pt x="8989" y="33076"/>
                    <a:pt x="8501" y="33135"/>
                  </a:cubicBezTo>
                  <a:cubicBezTo>
                    <a:pt x="8238" y="33170"/>
                    <a:pt x="7762" y="33289"/>
                    <a:pt x="7350" y="33289"/>
                  </a:cubicBezTo>
                  <a:cubicBezTo>
                    <a:pt x="7054" y="33289"/>
                    <a:pt x="6792" y="33227"/>
                    <a:pt x="6668" y="33028"/>
                  </a:cubicBezTo>
                  <a:cubicBezTo>
                    <a:pt x="6661" y="33018"/>
                    <a:pt x="6650" y="33013"/>
                    <a:pt x="6639" y="33013"/>
                  </a:cubicBezTo>
                  <a:cubicBezTo>
                    <a:pt x="6611" y="33013"/>
                    <a:pt x="6579" y="33041"/>
                    <a:pt x="6596" y="33076"/>
                  </a:cubicBezTo>
                  <a:cubicBezTo>
                    <a:pt x="6700" y="33248"/>
                    <a:pt x="6882" y="33365"/>
                    <a:pt x="7088" y="33373"/>
                  </a:cubicBezTo>
                  <a:lnTo>
                    <a:pt x="7088" y="33373"/>
                  </a:lnTo>
                  <a:cubicBezTo>
                    <a:pt x="5726" y="33348"/>
                    <a:pt x="4459" y="33192"/>
                    <a:pt x="3179" y="32659"/>
                  </a:cubicBezTo>
                  <a:cubicBezTo>
                    <a:pt x="3131" y="32647"/>
                    <a:pt x="3084" y="32623"/>
                    <a:pt x="3036" y="32599"/>
                  </a:cubicBezTo>
                  <a:lnTo>
                    <a:pt x="3036" y="32599"/>
                  </a:lnTo>
                  <a:cubicBezTo>
                    <a:pt x="3084" y="32671"/>
                    <a:pt x="3120" y="32754"/>
                    <a:pt x="3167" y="32837"/>
                  </a:cubicBezTo>
                  <a:cubicBezTo>
                    <a:pt x="4247" y="33313"/>
                    <a:pt x="5410" y="33558"/>
                    <a:pt x="6580" y="33558"/>
                  </a:cubicBezTo>
                  <a:cubicBezTo>
                    <a:pt x="6815" y="33558"/>
                    <a:pt x="7051" y="33548"/>
                    <a:pt x="7287" y="33528"/>
                  </a:cubicBezTo>
                  <a:cubicBezTo>
                    <a:pt x="7358" y="33516"/>
                    <a:pt x="7382" y="33421"/>
                    <a:pt x="7322" y="33385"/>
                  </a:cubicBezTo>
                  <a:cubicBezTo>
                    <a:pt x="7799" y="33385"/>
                    <a:pt x="8275" y="33337"/>
                    <a:pt x="8751" y="33266"/>
                  </a:cubicBezTo>
                  <a:cubicBezTo>
                    <a:pt x="9954" y="33135"/>
                    <a:pt x="11109" y="32837"/>
                    <a:pt x="12168" y="32218"/>
                  </a:cubicBezTo>
                  <a:cubicBezTo>
                    <a:pt x="12907" y="31766"/>
                    <a:pt x="13621" y="31254"/>
                    <a:pt x="14276" y="30694"/>
                  </a:cubicBezTo>
                  <a:cubicBezTo>
                    <a:pt x="14347" y="30551"/>
                    <a:pt x="14407" y="30397"/>
                    <a:pt x="14466" y="30242"/>
                  </a:cubicBezTo>
                  <a:close/>
                  <a:moveTo>
                    <a:pt x="12359" y="34338"/>
                  </a:moveTo>
                  <a:lnTo>
                    <a:pt x="12359" y="34338"/>
                  </a:lnTo>
                  <a:cubicBezTo>
                    <a:pt x="12311" y="34361"/>
                    <a:pt x="12275" y="34397"/>
                    <a:pt x="12228" y="34421"/>
                  </a:cubicBezTo>
                  <a:cubicBezTo>
                    <a:pt x="10993" y="35177"/>
                    <a:pt x="9582" y="35570"/>
                    <a:pt x="8140" y="35570"/>
                  </a:cubicBezTo>
                  <a:cubicBezTo>
                    <a:pt x="8039" y="35570"/>
                    <a:pt x="7937" y="35568"/>
                    <a:pt x="7834" y="35564"/>
                  </a:cubicBezTo>
                  <a:cubicBezTo>
                    <a:pt x="7823" y="35552"/>
                    <a:pt x="7811" y="35540"/>
                    <a:pt x="7787" y="35540"/>
                  </a:cubicBezTo>
                  <a:cubicBezTo>
                    <a:pt x="7263" y="35469"/>
                    <a:pt x="6715" y="35504"/>
                    <a:pt x="6179" y="35445"/>
                  </a:cubicBezTo>
                  <a:cubicBezTo>
                    <a:pt x="5691" y="35385"/>
                    <a:pt x="5203" y="35290"/>
                    <a:pt x="4739" y="35171"/>
                  </a:cubicBezTo>
                  <a:lnTo>
                    <a:pt x="4739" y="35171"/>
                  </a:lnTo>
                  <a:cubicBezTo>
                    <a:pt x="4775" y="35231"/>
                    <a:pt x="4822" y="35290"/>
                    <a:pt x="4870" y="35338"/>
                  </a:cubicBezTo>
                  <a:cubicBezTo>
                    <a:pt x="5614" y="35541"/>
                    <a:pt x="6445" y="35712"/>
                    <a:pt x="7222" y="35712"/>
                  </a:cubicBezTo>
                  <a:cubicBezTo>
                    <a:pt x="7402" y="35712"/>
                    <a:pt x="7579" y="35703"/>
                    <a:pt x="7751" y="35683"/>
                  </a:cubicBezTo>
                  <a:cubicBezTo>
                    <a:pt x="8027" y="35725"/>
                    <a:pt x="8303" y="35745"/>
                    <a:pt x="8580" y="35745"/>
                  </a:cubicBezTo>
                  <a:cubicBezTo>
                    <a:pt x="9796" y="35745"/>
                    <a:pt x="11006" y="35360"/>
                    <a:pt x="12073" y="34778"/>
                  </a:cubicBezTo>
                  <a:cubicBezTo>
                    <a:pt x="12168" y="34635"/>
                    <a:pt x="12264" y="34480"/>
                    <a:pt x="12359" y="343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942" name="Google Shape;942;p9"/>
          <p:cNvPicPr preferRelativeResize="0"/>
          <p:nvPr/>
        </p:nvPicPr>
        <p:blipFill>
          <a:blip r:embed="rId2">
            <a:alphaModFix amt="51000"/>
          </a:blip>
          <a:stretch>
            <a:fillRect/>
          </a:stretch>
        </p:blipFill>
        <p:spPr>
          <a:xfrm rot="1802387">
            <a:off x="10569706" y="-840644"/>
            <a:ext cx="4094893" cy="3663224"/>
          </a:xfrm>
          <a:prstGeom prst="rect">
            <a:avLst/>
          </a:prstGeom>
          <a:noFill/>
          <a:ln>
            <a:noFill/>
          </a:ln>
        </p:spPr>
      </p:pic>
    </p:spTree>
    <p:extLst>
      <p:ext uri="{BB962C8B-B14F-4D97-AF65-F5344CB8AC3E}">
        <p14:creationId xmlns:p14="http://schemas.microsoft.com/office/powerpoint/2010/main" val="17363188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13"/>
        <p:cNvGrpSpPr/>
        <p:nvPr/>
      </p:nvGrpSpPr>
      <p:grpSpPr>
        <a:xfrm>
          <a:off x="0" y="0"/>
          <a:ext cx="0" cy="0"/>
          <a:chOff x="0" y="0"/>
          <a:chExt cx="0" cy="0"/>
        </a:xfrm>
      </p:grpSpPr>
      <p:sp>
        <p:nvSpPr>
          <p:cNvPr id="1414" name="Google Shape;1414;p16"/>
          <p:cNvSpPr/>
          <p:nvPr/>
        </p:nvSpPr>
        <p:spPr>
          <a:xfrm rot="6008301">
            <a:off x="2509330" y="-722599"/>
            <a:ext cx="7122703" cy="8662271"/>
          </a:xfrm>
          <a:custGeom>
            <a:avLst/>
            <a:gdLst/>
            <a:ahLst/>
            <a:cxnLst/>
            <a:rect l="l" t="t" r="r" b="b"/>
            <a:pathLst>
              <a:path w="43199" h="42662" extrusionOk="0">
                <a:moveTo>
                  <a:pt x="20782" y="1"/>
                </a:moveTo>
                <a:cubicBezTo>
                  <a:pt x="15645" y="1"/>
                  <a:pt x="9975" y="653"/>
                  <a:pt x="7773" y="3589"/>
                </a:cubicBezTo>
                <a:cubicBezTo>
                  <a:pt x="1102" y="12462"/>
                  <a:pt x="14578" y="15664"/>
                  <a:pt x="8941" y="24137"/>
                </a:cubicBezTo>
                <a:cubicBezTo>
                  <a:pt x="5572" y="28673"/>
                  <a:pt x="1" y="35878"/>
                  <a:pt x="7006" y="39981"/>
                </a:cubicBezTo>
                <a:cubicBezTo>
                  <a:pt x="10665" y="41732"/>
                  <a:pt x="15033" y="42661"/>
                  <a:pt x="19405" y="42661"/>
                </a:cubicBezTo>
                <a:cubicBezTo>
                  <a:pt x="25198" y="42661"/>
                  <a:pt x="30996" y="41030"/>
                  <a:pt x="35159" y="37513"/>
                </a:cubicBezTo>
                <a:cubicBezTo>
                  <a:pt x="43198" y="28840"/>
                  <a:pt x="31190" y="25838"/>
                  <a:pt x="33191" y="18666"/>
                </a:cubicBezTo>
                <a:cubicBezTo>
                  <a:pt x="33925" y="17165"/>
                  <a:pt x="35493" y="16298"/>
                  <a:pt x="36627" y="15030"/>
                </a:cubicBezTo>
                <a:cubicBezTo>
                  <a:pt x="41697" y="8826"/>
                  <a:pt x="34692" y="987"/>
                  <a:pt x="27587" y="286"/>
                </a:cubicBezTo>
                <a:cubicBezTo>
                  <a:pt x="25786" y="164"/>
                  <a:pt x="23351" y="1"/>
                  <a:pt x="2078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15" name="Google Shape;1415;p16"/>
          <p:cNvGrpSpPr/>
          <p:nvPr/>
        </p:nvGrpSpPr>
        <p:grpSpPr>
          <a:xfrm>
            <a:off x="11209739" y="4534121"/>
            <a:ext cx="1164404" cy="2237220"/>
            <a:chOff x="3238525" y="2739250"/>
            <a:chExt cx="1148975" cy="2301800"/>
          </a:xfrm>
        </p:grpSpPr>
        <p:sp>
          <p:nvSpPr>
            <p:cNvPr id="1416" name="Google Shape;1416;p16"/>
            <p:cNvSpPr/>
            <p:nvPr/>
          </p:nvSpPr>
          <p:spPr>
            <a:xfrm>
              <a:off x="3865425" y="4776100"/>
              <a:ext cx="63400" cy="33125"/>
            </a:xfrm>
            <a:custGeom>
              <a:avLst/>
              <a:gdLst/>
              <a:ahLst/>
              <a:cxnLst/>
              <a:rect l="l" t="t" r="r" b="b"/>
              <a:pathLst>
                <a:path w="2536" h="1325" extrusionOk="0">
                  <a:moveTo>
                    <a:pt x="1454" y="0"/>
                  </a:moveTo>
                  <a:cubicBezTo>
                    <a:pt x="1172" y="0"/>
                    <a:pt x="897" y="33"/>
                    <a:pt x="701" y="111"/>
                  </a:cubicBezTo>
                  <a:cubicBezTo>
                    <a:pt x="268" y="244"/>
                    <a:pt x="1" y="978"/>
                    <a:pt x="34" y="1078"/>
                  </a:cubicBezTo>
                  <a:cubicBezTo>
                    <a:pt x="61" y="1105"/>
                    <a:pt x="474" y="1325"/>
                    <a:pt x="860" y="1325"/>
                  </a:cubicBezTo>
                  <a:cubicBezTo>
                    <a:pt x="955" y="1325"/>
                    <a:pt x="1049" y="1312"/>
                    <a:pt x="1135" y="1279"/>
                  </a:cubicBezTo>
                  <a:cubicBezTo>
                    <a:pt x="1435" y="1112"/>
                    <a:pt x="1935" y="645"/>
                    <a:pt x="2269" y="378"/>
                  </a:cubicBezTo>
                  <a:cubicBezTo>
                    <a:pt x="2536" y="111"/>
                    <a:pt x="2503" y="78"/>
                    <a:pt x="2036" y="44"/>
                  </a:cubicBezTo>
                  <a:cubicBezTo>
                    <a:pt x="1856" y="17"/>
                    <a:pt x="1653" y="0"/>
                    <a:pt x="14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16"/>
            <p:cNvSpPr/>
            <p:nvPr/>
          </p:nvSpPr>
          <p:spPr>
            <a:xfrm>
              <a:off x="3852050" y="4694000"/>
              <a:ext cx="39250" cy="56825"/>
            </a:xfrm>
            <a:custGeom>
              <a:avLst/>
              <a:gdLst/>
              <a:ahLst/>
              <a:cxnLst/>
              <a:rect l="l" t="t" r="r" b="b"/>
              <a:pathLst>
                <a:path w="1570" h="2273" extrusionOk="0">
                  <a:moveTo>
                    <a:pt x="79" y="0"/>
                  </a:moveTo>
                  <a:cubicBezTo>
                    <a:pt x="11" y="0"/>
                    <a:pt x="0" y="83"/>
                    <a:pt x="35" y="259"/>
                  </a:cubicBezTo>
                  <a:cubicBezTo>
                    <a:pt x="69" y="693"/>
                    <a:pt x="135" y="1360"/>
                    <a:pt x="269" y="1694"/>
                  </a:cubicBezTo>
                  <a:cubicBezTo>
                    <a:pt x="446" y="2048"/>
                    <a:pt x="1043" y="2272"/>
                    <a:pt x="1199" y="2272"/>
                  </a:cubicBezTo>
                  <a:cubicBezTo>
                    <a:pt x="1220" y="2272"/>
                    <a:pt x="1232" y="2268"/>
                    <a:pt x="1236" y="2261"/>
                  </a:cubicBezTo>
                  <a:cubicBezTo>
                    <a:pt x="1303" y="2228"/>
                    <a:pt x="1570" y="1494"/>
                    <a:pt x="1370" y="1093"/>
                  </a:cubicBezTo>
                  <a:cubicBezTo>
                    <a:pt x="1203" y="827"/>
                    <a:pt x="769" y="426"/>
                    <a:pt x="402" y="193"/>
                  </a:cubicBezTo>
                  <a:cubicBezTo>
                    <a:pt x="245" y="67"/>
                    <a:pt x="139" y="0"/>
                    <a:pt x="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16"/>
            <p:cNvSpPr/>
            <p:nvPr/>
          </p:nvSpPr>
          <p:spPr>
            <a:xfrm>
              <a:off x="3924175" y="4454525"/>
              <a:ext cx="38850" cy="56750"/>
            </a:xfrm>
            <a:custGeom>
              <a:avLst/>
              <a:gdLst/>
              <a:ahLst/>
              <a:cxnLst/>
              <a:rect l="l" t="t" r="r" b="b"/>
              <a:pathLst>
                <a:path w="1554" h="2270" extrusionOk="0">
                  <a:moveTo>
                    <a:pt x="81" y="1"/>
                  </a:moveTo>
                  <a:cubicBezTo>
                    <a:pt x="12" y="1"/>
                    <a:pt x="1" y="83"/>
                    <a:pt x="19" y="265"/>
                  </a:cubicBezTo>
                  <a:cubicBezTo>
                    <a:pt x="52" y="665"/>
                    <a:pt x="153" y="1399"/>
                    <a:pt x="253" y="1666"/>
                  </a:cubicBezTo>
                  <a:cubicBezTo>
                    <a:pt x="438" y="2069"/>
                    <a:pt x="1085" y="2270"/>
                    <a:pt x="1203" y="2270"/>
                  </a:cubicBezTo>
                  <a:cubicBezTo>
                    <a:pt x="1212" y="2270"/>
                    <a:pt x="1218" y="2269"/>
                    <a:pt x="1220" y="2266"/>
                  </a:cubicBezTo>
                  <a:cubicBezTo>
                    <a:pt x="1287" y="2233"/>
                    <a:pt x="1554" y="1466"/>
                    <a:pt x="1353" y="1099"/>
                  </a:cubicBezTo>
                  <a:cubicBezTo>
                    <a:pt x="1187" y="799"/>
                    <a:pt x="753" y="432"/>
                    <a:pt x="386" y="165"/>
                  </a:cubicBezTo>
                  <a:cubicBezTo>
                    <a:pt x="234" y="58"/>
                    <a:pt x="138"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16"/>
            <p:cNvSpPr/>
            <p:nvPr/>
          </p:nvSpPr>
          <p:spPr>
            <a:xfrm>
              <a:off x="4021375" y="4250725"/>
              <a:ext cx="63400" cy="33125"/>
            </a:xfrm>
            <a:custGeom>
              <a:avLst/>
              <a:gdLst/>
              <a:ahLst/>
              <a:cxnLst/>
              <a:rect l="l" t="t" r="r" b="b"/>
              <a:pathLst>
                <a:path w="2536" h="1325" extrusionOk="0">
                  <a:moveTo>
                    <a:pt x="1468" y="0"/>
                  </a:moveTo>
                  <a:cubicBezTo>
                    <a:pt x="1183" y="0"/>
                    <a:pt x="896" y="33"/>
                    <a:pt x="701" y="111"/>
                  </a:cubicBezTo>
                  <a:cubicBezTo>
                    <a:pt x="301" y="244"/>
                    <a:pt x="1" y="978"/>
                    <a:pt x="34" y="1078"/>
                  </a:cubicBezTo>
                  <a:cubicBezTo>
                    <a:pt x="87" y="1105"/>
                    <a:pt x="484" y="1325"/>
                    <a:pt x="880" y="1325"/>
                  </a:cubicBezTo>
                  <a:cubicBezTo>
                    <a:pt x="978" y="1325"/>
                    <a:pt x="1076" y="1312"/>
                    <a:pt x="1168" y="1278"/>
                  </a:cubicBezTo>
                  <a:cubicBezTo>
                    <a:pt x="1468" y="1112"/>
                    <a:pt x="1969" y="645"/>
                    <a:pt x="2302" y="378"/>
                  </a:cubicBezTo>
                  <a:cubicBezTo>
                    <a:pt x="2536" y="111"/>
                    <a:pt x="2502" y="78"/>
                    <a:pt x="2035" y="44"/>
                  </a:cubicBezTo>
                  <a:cubicBezTo>
                    <a:pt x="1870" y="17"/>
                    <a:pt x="1669" y="0"/>
                    <a:pt x="14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16"/>
            <p:cNvSpPr/>
            <p:nvPr/>
          </p:nvSpPr>
          <p:spPr>
            <a:xfrm>
              <a:off x="4006325" y="4168625"/>
              <a:ext cx="39250" cy="56825"/>
            </a:xfrm>
            <a:custGeom>
              <a:avLst/>
              <a:gdLst/>
              <a:ahLst/>
              <a:cxnLst/>
              <a:rect l="l" t="t" r="r" b="b"/>
              <a:pathLst>
                <a:path w="1570" h="2273" extrusionOk="0">
                  <a:moveTo>
                    <a:pt x="79" y="0"/>
                  </a:moveTo>
                  <a:cubicBezTo>
                    <a:pt x="12" y="0"/>
                    <a:pt x="0" y="83"/>
                    <a:pt x="35" y="259"/>
                  </a:cubicBezTo>
                  <a:cubicBezTo>
                    <a:pt x="69" y="693"/>
                    <a:pt x="102" y="1360"/>
                    <a:pt x="269" y="1694"/>
                  </a:cubicBezTo>
                  <a:cubicBezTo>
                    <a:pt x="446" y="2048"/>
                    <a:pt x="1016" y="2272"/>
                    <a:pt x="1190" y="2272"/>
                  </a:cubicBezTo>
                  <a:cubicBezTo>
                    <a:pt x="1213" y="2272"/>
                    <a:pt x="1229" y="2268"/>
                    <a:pt x="1236" y="2261"/>
                  </a:cubicBezTo>
                  <a:cubicBezTo>
                    <a:pt x="1303" y="2227"/>
                    <a:pt x="1570" y="1494"/>
                    <a:pt x="1336" y="1093"/>
                  </a:cubicBezTo>
                  <a:cubicBezTo>
                    <a:pt x="1170" y="826"/>
                    <a:pt x="769" y="426"/>
                    <a:pt x="402" y="193"/>
                  </a:cubicBezTo>
                  <a:cubicBezTo>
                    <a:pt x="245" y="67"/>
                    <a:pt x="139" y="0"/>
                    <a:pt x="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16"/>
            <p:cNvSpPr/>
            <p:nvPr/>
          </p:nvSpPr>
          <p:spPr>
            <a:xfrm>
              <a:off x="4046400" y="4152075"/>
              <a:ext cx="63400" cy="32550"/>
            </a:xfrm>
            <a:custGeom>
              <a:avLst/>
              <a:gdLst/>
              <a:ahLst/>
              <a:cxnLst/>
              <a:rect l="l" t="t" r="r" b="b"/>
              <a:pathLst>
                <a:path w="2536" h="1302" extrusionOk="0">
                  <a:moveTo>
                    <a:pt x="1538" y="1"/>
                  </a:moveTo>
                  <a:cubicBezTo>
                    <a:pt x="1231" y="1"/>
                    <a:pt x="912" y="24"/>
                    <a:pt x="701" y="87"/>
                  </a:cubicBezTo>
                  <a:cubicBezTo>
                    <a:pt x="300" y="221"/>
                    <a:pt x="0" y="988"/>
                    <a:pt x="34" y="1055"/>
                  </a:cubicBezTo>
                  <a:cubicBezTo>
                    <a:pt x="87" y="1082"/>
                    <a:pt x="484" y="1301"/>
                    <a:pt x="880" y="1301"/>
                  </a:cubicBezTo>
                  <a:cubicBezTo>
                    <a:pt x="978" y="1301"/>
                    <a:pt x="1075" y="1288"/>
                    <a:pt x="1168" y="1255"/>
                  </a:cubicBezTo>
                  <a:cubicBezTo>
                    <a:pt x="1468" y="1155"/>
                    <a:pt x="1968" y="655"/>
                    <a:pt x="2302" y="354"/>
                  </a:cubicBezTo>
                  <a:cubicBezTo>
                    <a:pt x="2535" y="87"/>
                    <a:pt x="2502" y="54"/>
                    <a:pt x="2035" y="21"/>
                  </a:cubicBezTo>
                  <a:cubicBezTo>
                    <a:pt x="1889" y="9"/>
                    <a:pt x="1715" y="1"/>
                    <a:pt x="15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16"/>
            <p:cNvSpPr/>
            <p:nvPr/>
          </p:nvSpPr>
          <p:spPr>
            <a:xfrm>
              <a:off x="3540200" y="4546800"/>
              <a:ext cx="45350" cy="48875"/>
            </a:xfrm>
            <a:custGeom>
              <a:avLst/>
              <a:gdLst/>
              <a:ahLst/>
              <a:cxnLst/>
              <a:rect l="l" t="t" r="r" b="b"/>
              <a:pathLst>
                <a:path w="1814" h="1955" extrusionOk="0">
                  <a:moveTo>
                    <a:pt x="1722" y="0"/>
                  </a:moveTo>
                  <a:cubicBezTo>
                    <a:pt x="1660" y="0"/>
                    <a:pt x="1553" y="41"/>
                    <a:pt x="1401" y="110"/>
                  </a:cubicBezTo>
                  <a:cubicBezTo>
                    <a:pt x="1001" y="277"/>
                    <a:pt x="501" y="543"/>
                    <a:pt x="267" y="777"/>
                  </a:cubicBezTo>
                  <a:cubicBezTo>
                    <a:pt x="0" y="1111"/>
                    <a:pt x="67" y="1911"/>
                    <a:pt x="101" y="1944"/>
                  </a:cubicBezTo>
                  <a:cubicBezTo>
                    <a:pt x="113" y="1951"/>
                    <a:pt x="149" y="1955"/>
                    <a:pt x="202" y="1955"/>
                  </a:cubicBezTo>
                  <a:cubicBezTo>
                    <a:pt x="428" y="1955"/>
                    <a:pt x="958" y="1882"/>
                    <a:pt x="1201" y="1611"/>
                  </a:cubicBezTo>
                  <a:cubicBezTo>
                    <a:pt x="1368" y="1311"/>
                    <a:pt x="1602" y="644"/>
                    <a:pt x="1735" y="277"/>
                  </a:cubicBezTo>
                  <a:cubicBezTo>
                    <a:pt x="1813" y="81"/>
                    <a:pt x="1811" y="0"/>
                    <a:pt x="17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16"/>
            <p:cNvSpPr/>
            <p:nvPr/>
          </p:nvSpPr>
          <p:spPr>
            <a:xfrm>
              <a:off x="3465150" y="4536350"/>
              <a:ext cx="64225" cy="30600"/>
            </a:xfrm>
            <a:custGeom>
              <a:avLst/>
              <a:gdLst/>
              <a:ahLst/>
              <a:cxnLst/>
              <a:rect l="l" t="t" r="r" b="b"/>
              <a:pathLst>
                <a:path w="2569" h="1224" extrusionOk="0">
                  <a:moveTo>
                    <a:pt x="1478" y="1"/>
                  </a:moveTo>
                  <a:cubicBezTo>
                    <a:pt x="1182" y="1"/>
                    <a:pt x="789" y="55"/>
                    <a:pt x="501" y="128"/>
                  </a:cubicBezTo>
                  <a:cubicBezTo>
                    <a:pt x="67" y="194"/>
                    <a:pt x="0" y="228"/>
                    <a:pt x="267" y="461"/>
                  </a:cubicBezTo>
                  <a:cubicBezTo>
                    <a:pt x="667" y="695"/>
                    <a:pt x="1201" y="1128"/>
                    <a:pt x="1501" y="1195"/>
                  </a:cubicBezTo>
                  <a:cubicBezTo>
                    <a:pt x="1567" y="1215"/>
                    <a:pt x="1637" y="1224"/>
                    <a:pt x="1708" y="1224"/>
                  </a:cubicBezTo>
                  <a:cubicBezTo>
                    <a:pt x="2112" y="1224"/>
                    <a:pt x="2569" y="946"/>
                    <a:pt x="2569" y="861"/>
                  </a:cubicBezTo>
                  <a:cubicBezTo>
                    <a:pt x="2569" y="828"/>
                    <a:pt x="2202" y="128"/>
                    <a:pt x="1768" y="27"/>
                  </a:cubicBezTo>
                  <a:cubicBezTo>
                    <a:pt x="1694" y="9"/>
                    <a:pt x="1593" y="1"/>
                    <a:pt x="14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16"/>
            <p:cNvSpPr/>
            <p:nvPr/>
          </p:nvSpPr>
          <p:spPr>
            <a:xfrm>
              <a:off x="3390100" y="4280575"/>
              <a:ext cx="63400" cy="31150"/>
            </a:xfrm>
            <a:custGeom>
              <a:avLst/>
              <a:gdLst/>
              <a:ahLst/>
              <a:cxnLst/>
              <a:rect l="l" t="t" r="r" b="b"/>
              <a:pathLst>
                <a:path w="2536" h="1246" extrusionOk="0">
                  <a:moveTo>
                    <a:pt x="1324" y="0"/>
                  </a:moveTo>
                  <a:cubicBezTo>
                    <a:pt x="1036" y="0"/>
                    <a:pt x="708" y="42"/>
                    <a:pt x="434" y="84"/>
                  </a:cubicBezTo>
                  <a:cubicBezTo>
                    <a:pt x="34" y="185"/>
                    <a:pt x="0" y="218"/>
                    <a:pt x="234" y="418"/>
                  </a:cubicBezTo>
                  <a:cubicBezTo>
                    <a:pt x="567" y="718"/>
                    <a:pt x="1068" y="1119"/>
                    <a:pt x="1435" y="1219"/>
                  </a:cubicBezTo>
                  <a:cubicBezTo>
                    <a:pt x="1496" y="1238"/>
                    <a:pt x="1562" y="1246"/>
                    <a:pt x="1631" y="1246"/>
                  </a:cubicBezTo>
                  <a:cubicBezTo>
                    <a:pt x="2044" y="1246"/>
                    <a:pt x="2535" y="947"/>
                    <a:pt x="2535" y="918"/>
                  </a:cubicBezTo>
                  <a:cubicBezTo>
                    <a:pt x="2535" y="885"/>
                    <a:pt x="2202" y="185"/>
                    <a:pt x="1768" y="51"/>
                  </a:cubicBezTo>
                  <a:cubicBezTo>
                    <a:pt x="1646" y="14"/>
                    <a:pt x="1491" y="0"/>
                    <a:pt x="1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16"/>
            <p:cNvSpPr/>
            <p:nvPr/>
          </p:nvSpPr>
          <p:spPr>
            <a:xfrm>
              <a:off x="3644450" y="4762350"/>
              <a:ext cx="34200" cy="61575"/>
            </a:xfrm>
            <a:custGeom>
              <a:avLst/>
              <a:gdLst/>
              <a:ahLst/>
              <a:cxnLst/>
              <a:rect l="l" t="t" r="r" b="b"/>
              <a:pathLst>
                <a:path w="1368" h="2463" extrusionOk="0">
                  <a:moveTo>
                    <a:pt x="1085" y="1"/>
                  </a:moveTo>
                  <a:cubicBezTo>
                    <a:pt x="1040" y="1"/>
                    <a:pt x="981" y="54"/>
                    <a:pt x="901" y="161"/>
                  </a:cubicBezTo>
                  <a:cubicBezTo>
                    <a:pt x="601" y="494"/>
                    <a:pt x="200" y="1028"/>
                    <a:pt x="100" y="1362"/>
                  </a:cubicBezTo>
                  <a:cubicBezTo>
                    <a:pt x="0" y="1795"/>
                    <a:pt x="367" y="2462"/>
                    <a:pt x="400" y="2462"/>
                  </a:cubicBezTo>
                  <a:cubicBezTo>
                    <a:pt x="434" y="2462"/>
                    <a:pt x="1168" y="2129"/>
                    <a:pt x="1268" y="1695"/>
                  </a:cubicBezTo>
                  <a:cubicBezTo>
                    <a:pt x="1368" y="1362"/>
                    <a:pt x="1334" y="794"/>
                    <a:pt x="1234" y="361"/>
                  </a:cubicBezTo>
                  <a:cubicBezTo>
                    <a:pt x="1194" y="121"/>
                    <a:pt x="1154" y="1"/>
                    <a:pt x="10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16"/>
            <p:cNvSpPr/>
            <p:nvPr/>
          </p:nvSpPr>
          <p:spPr>
            <a:xfrm>
              <a:off x="3661125" y="4796575"/>
              <a:ext cx="35050" cy="59250"/>
            </a:xfrm>
            <a:custGeom>
              <a:avLst/>
              <a:gdLst/>
              <a:ahLst/>
              <a:cxnLst/>
              <a:rect l="l" t="t" r="r" b="b"/>
              <a:pathLst>
                <a:path w="1402" h="2370" extrusionOk="0">
                  <a:moveTo>
                    <a:pt x="1265" y="0"/>
                  </a:moveTo>
                  <a:cubicBezTo>
                    <a:pt x="1197" y="0"/>
                    <a:pt x="1092" y="67"/>
                    <a:pt x="934" y="193"/>
                  </a:cubicBezTo>
                  <a:cubicBezTo>
                    <a:pt x="601" y="493"/>
                    <a:pt x="267" y="960"/>
                    <a:pt x="167" y="1260"/>
                  </a:cubicBezTo>
                  <a:cubicBezTo>
                    <a:pt x="0" y="1660"/>
                    <a:pt x="367" y="2361"/>
                    <a:pt x="434" y="2361"/>
                  </a:cubicBezTo>
                  <a:cubicBezTo>
                    <a:pt x="440" y="2367"/>
                    <a:pt x="450" y="2369"/>
                    <a:pt x="464" y="2369"/>
                  </a:cubicBezTo>
                  <a:cubicBezTo>
                    <a:pt x="612" y="2369"/>
                    <a:pt x="1182" y="2057"/>
                    <a:pt x="1335" y="1660"/>
                  </a:cubicBezTo>
                  <a:cubicBezTo>
                    <a:pt x="1401" y="1327"/>
                    <a:pt x="1368" y="660"/>
                    <a:pt x="1368" y="259"/>
                  </a:cubicBezTo>
                  <a:cubicBezTo>
                    <a:pt x="1368" y="83"/>
                    <a:pt x="1340" y="0"/>
                    <a:pt x="12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16"/>
            <p:cNvSpPr/>
            <p:nvPr/>
          </p:nvSpPr>
          <p:spPr>
            <a:xfrm>
              <a:off x="3869600" y="4152075"/>
              <a:ext cx="63400" cy="32725"/>
            </a:xfrm>
            <a:custGeom>
              <a:avLst/>
              <a:gdLst/>
              <a:ahLst/>
              <a:cxnLst/>
              <a:rect l="l" t="t" r="r" b="b"/>
              <a:pathLst>
                <a:path w="2536" h="1309" extrusionOk="0">
                  <a:moveTo>
                    <a:pt x="1524" y="1"/>
                  </a:moveTo>
                  <a:cubicBezTo>
                    <a:pt x="1218" y="1"/>
                    <a:pt x="913" y="24"/>
                    <a:pt x="701" y="87"/>
                  </a:cubicBezTo>
                  <a:cubicBezTo>
                    <a:pt x="267" y="221"/>
                    <a:pt x="1" y="988"/>
                    <a:pt x="34" y="1055"/>
                  </a:cubicBezTo>
                  <a:cubicBezTo>
                    <a:pt x="60" y="1132"/>
                    <a:pt x="443" y="1309"/>
                    <a:pt x="816" y="1309"/>
                  </a:cubicBezTo>
                  <a:cubicBezTo>
                    <a:pt x="926" y="1309"/>
                    <a:pt x="1036" y="1293"/>
                    <a:pt x="1135" y="1255"/>
                  </a:cubicBezTo>
                  <a:cubicBezTo>
                    <a:pt x="1502" y="1088"/>
                    <a:pt x="1935" y="655"/>
                    <a:pt x="2269" y="354"/>
                  </a:cubicBezTo>
                  <a:cubicBezTo>
                    <a:pt x="2536" y="87"/>
                    <a:pt x="2502" y="54"/>
                    <a:pt x="2035" y="21"/>
                  </a:cubicBezTo>
                  <a:cubicBezTo>
                    <a:pt x="1877" y="9"/>
                    <a:pt x="1700" y="1"/>
                    <a:pt x="15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16"/>
            <p:cNvSpPr/>
            <p:nvPr/>
          </p:nvSpPr>
          <p:spPr>
            <a:xfrm>
              <a:off x="3812900" y="4564275"/>
              <a:ext cx="63400" cy="33150"/>
            </a:xfrm>
            <a:custGeom>
              <a:avLst/>
              <a:gdLst/>
              <a:ahLst/>
              <a:cxnLst/>
              <a:rect l="l" t="t" r="r" b="b"/>
              <a:pathLst>
                <a:path w="2536" h="1326" extrusionOk="0">
                  <a:moveTo>
                    <a:pt x="1468" y="1"/>
                  </a:moveTo>
                  <a:cubicBezTo>
                    <a:pt x="1183" y="1"/>
                    <a:pt x="896" y="33"/>
                    <a:pt x="701" y="111"/>
                  </a:cubicBezTo>
                  <a:cubicBezTo>
                    <a:pt x="300" y="245"/>
                    <a:pt x="0" y="1012"/>
                    <a:pt x="34" y="1079"/>
                  </a:cubicBezTo>
                  <a:cubicBezTo>
                    <a:pt x="87" y="1105"/>
                    <a:pt x="484" y="1325"/>
                    <a:pt x="880" y="1325"/>
                  </a:cubicBezTo>
                  <a:cubicBezTo>
                    <a:pt x="978" y="1325"/>
                    <a:pt x="1075" y="1312"/>
                    <a:pt x="1168" y="1279"/>
                  </a:cubicBezTo>
                  <a:cubicBezTo>
                    <a:pt x="1501" y="1112"/>
                    <a:pt x="2002" y="678"/>
                    <a:pt x="2302" y="378"/>
                  </a:cubicBezTo>
                  <a:cubicBezTo>
                    <a:pt x="2535" y="111"/>
                    <a:pt x="2502" y="78"/>
                    <a:pt x="2035" y="45"/>
                  </a:cubicBezTo>
                  <a:cubicBezTo>
                    <a:pt x="1869" y="17"/>
                    <a:pt x="1669" y="1"/>
                    <a:pt x="14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16"/>
            <p:cNvSpPr/>
            <p:nvPr/>
          </p:nvSpPr>
          <p:spPr>
            <a:xfrm>
              <a:off x="3831075" y="4084000"/>
              <a:ext cx="49400" cy="44150"/>
            </a:xfrm>
            <a:custGeom>
              <a:avLst/>
              <a:gdLst/>
              <a:ahLst/>
              <a:cxnLst/>
              <a:rect l="l" t="t" r="r" b="b"/>
              <a:pathLst>
                <a:path w="1976" h="1766" extrusionOk="0">
                  <a:moveTo>
                    <a:pt x="123" y="1"/>
                  </a:moveTo>
                  <a:cubicBezTo>
                    <a:pt x="3" y="1"/>
                    <a:pt x="1" y="83"/>
                    <a:pt x="107" y="275"/>
                  </a:cubicBezTo>
                  <a:cubicBezTo>
                    <a:pt x="274" y="642"/>
                    <a:pt x="574" y="1276"/>
                    <a:pt x="874" y="1543"/>
                  </a:cubicBezTo>
                  <a:cubicBezTo>
                    <a:pt x="1052" y="1721"/>
                    <a:pt x="1453" y="1765"/>
                    <a:pt x="1710" y="1765"/>
                  </a:cubicBezTo>
                  <a:cubicBezTo>
                    <a:pt x="1838" y="1765"/>
                    <a:pt x="1931" y="1754"/>
                    <a:pt x="1942" y="1743"/>
                  </a:cubicBezTo>
                  <a:cubicBezTo>
                    <a:pt x="1975" y="1710"/>
                    <a:pt x="1975" y="909"/>
                    <a:pt x="1642" y="609"/>
                  </a:cubicBezTo>
                  <a:cubicBezTo>
                    <a:pt x="1408" y="409"/>
                    <a:pt x="874" y="209"/>
                    <a:pt x="441" y="75"/>
                  </a:cubicBezTo>
                  <a:cubicBezTo>
                    <a:pt x="296" y="27"/>
                    <a:pt x="191" y="1"/>
                    <a:pt x="1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16"/>
            <p:cNvSpPr/>
            <p:nvPr/>
          </p:nvSpPr>
          <p:spPr>
            <a:xfrm>
              <a:off x="3895200" y="3817100"/>
              <a:ext cx="46150" cy="50050"/>
            </a:xfrm>
            <a:custGeom>
              <a:avLst/>
              <a:gdLst/>
              <a:ahLst/>
              <a:cxnLst/>
              <a:rect l="l" t="t" r="r" b="b"/>
              <a:pathLst>
                <a:path w="1846" h="2002" extrusionOk="0">
                  <a:moveTo>
                    <a:pt x="83" y="1"/>
                  </a:moveTo>
                  <a:cubicBezTo>
                    <a:pt x="0" y="1"/>
                    <a:pt x="5" y="82"/>
                    <a:pt x="44" y="277"/>
                  </a:cubicBezTo>
                  <a:cubicBezTo>
                    <a:pt x="177" y="644"/>
                    <a:pt x="378" y="1311"/>
                    <a:pt x="644" y="1611"/>
                  </a:cubicBezTo>
                  <a:cubicBezTo>
                    <a:pt x="827" y="1898"/>
                    <a:pt x="1313" y="2001"/>
                    <a:pt x="1550" y="2001"/>
                  </a:cubicBezTo>
                  <a:cubicBezTo>
                    <a:pt x="1617" y="2001"/>
                    <a:pt x="1664" y="1993"/>
                    <a:pt x="1678" y="1978"/>
                  </a:cubicBezTo>
                  <a:cubicBezTo>
                    <a:pt x="1712" y="1945"/>
                    <a:pt x="1845" y="1144"/>
                    <a:pt x="1545" y="811"/>
                  </a:cubicBezTo>
                  <a:cubicBezTo>
                    <a:pt x="1312" y="577"/>
                    <a:pt x="845" y="277"/>
                    <a:pt x="411" y="110"/>
                  </a:cubicBezTo>
                  <a:cubicBezTo>
                    <a:pt x="245" y="41"/>
                    <a:pt x="142" y="1"/>
                    <a:pt x="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16"/>
            <p:cNvSpPr/>
            <p:nvPr/>
          </p:nvSpPr>
          <p:spPr>
            <a:xfrm>
              <a:off x="3756350" y="4817825"/>
              <a:ext cx="46550" cy="50025"/>
            </a:xfrm>
            <a:custGeom>
              <a:avLst/>
              <a:gdLst/>
              <a:ahLst/>
              <a:cxnLst/>
              <a:rect l="l" t="t" r="r" b="b"/>
              <a:pathLst>
                <a:path w="1862" h="2001" extrusionOk="0">
                  <a:moveTo>
                    <a:pt x="90" y="0"/>
                  </a:moveTo>
                  <a:cubicBezTo>
                    <a:pt x="1" y="0"/>
                    <a:pt x="2" y="81"/>
                    <a:pt x="61" y="277"/>
                  </a:cubicBezTo>
                  <a:cubicBezTo>
                    <a:pt x="194" y="710"/>
                    <a:pt x="361" y="1311"/>
                    <a:pt x="628" y="1611"/>
                  </a:cubicBezTo>
                  <a:cubicBezTo>
                    <a:pt x="836" y="1897"/>
                    <a:pt x="1328" y="2001"/>
                    <a:pt x="1567" y="2001"/>
                  </a:cubicBezTo>
                  <a:cubicBezTo>
                    <a:pt x="1634" y="2001"/>
                    <a:pt x="1681" y="1993"/>
                    <a:pt x="1695" y="1978"/>
                  </a:cubicBezTo>
                  <a:cubicBezTo>
                    <a:pt x="1729" y="1945"/>
                    <a:pt x="1862" y="1144"/>
                    <a:pt x="1562" y="810"/>
                  </a:cubicBezTo>
                  <a:cubicBezTo>
                    <a:pt x="1295" y="577"/>
                    <a:pt x="861" y="277"/>
                    <a:pt x="428" y="110"/>
                  </a:cubicBezTo>
                  <a:cubicBezTo>
                    <a:pt x="262" y="41"/>
                    <a:pt x="153" y="0"/>
                    <a:pt x="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16"/>
            <p:cNvSpPr/>
            <p:nvPr/>
          </p:nvSpPr>
          <p:spPr>
            <a:xfrm>
              <a:off x="3974675" y="3702100"/>
              <a:ext cx="65075" cy="30575"/>
            </a:xfrm>
            <a:custGeom>
              <a:avLst/>
              <a:gdLst/>
              <a:ahLst/>
              <a:cxnLst/>
              <a:rect l="l" t="t" r="r" b="b"/>
              <a:pathLst>
                <a:path w="2603" h="1223" extrusionOk="0">
                  <a:moveTo>
                    <a:pt x="1009" y="0"/>
                  </a:moveTo>
                  <a:cubicBezTo>
                    <a:pt x="959" y="0"/>
                    <a:pt x="912" y="2"/>
                    <a:pt x="868" y="7"/>
                  </a:cubicBezTo>
                  <a:cubicBezTo>
                    <a:pt x="468" y="40"/>
                    <a:pt x="1" y="707"/>
                    <a:pt x="1" y="807"/>
                  </a:cubicBezTo>
                  <a:cubicBezTo>
                    <a:pt x="1" y="867"/>
                    <a:pt x="457" y="1223"/>
                    <a:pt x="888" y="1223"/>
                  </a:cubicBezTo>
                  <a:cubicBezTo>
                    <a:pt x="938" y="1223"/>
                    <a:pt x="987" y="1218"/>
                    <a:pt x="1035" y="1208"/>
                  </a:cubicBezTo>
                  <a:cubicBezTo>
                    <a:pt x="1368" y="1174"/>
                    <a:pt x="1969" y="807"/>
                    <a:pt x="2336" y="574"/>
                  </a:cubicBezTo>
                  <a:cubicBezTo>
                    <a:pt x="2602" y="407"/>
                    <a:pt x="2569" y="340"/>
                    <a:pt x="2169" y="207"/>
                  </a:cubicBezTo>
                  <a:cubicBezTo>
                    <a:pt x="1792" y="91"/>
                    <a:pt x="1340" y="0"/>
                    <a:pt x="10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16"/>
            <p:cNvSpPr/>
            <p:nvPr/>
          </p:nvSpPr>
          <p:spPr>
            <a:xfrm>
              <a:off x="3960800" y="3593075"/>
              <a:ext cx="43100" cy="52900"/>
            </a:xfrm>
            <a:custGeom>
              <a:avLst/>
              <a:gdLst/>
              <a:ahLst/>
              <a:cxnLst/>
              <a:rect l="l" t="t" r="r" b="b"/>
              <a:pathLst>
                <a:path w="1724" h="2116" extrusionOk="0">
                  <a:moveTo>
                    <a:pt x="80" y="1"/>
                  </a:moveTo>
                  <a:cubicBezTo>
                    <a:pt x="6" y="1"/>
                    <a:pt x="1" y="83"/>
                    <a:pt x="55" y="265"/>
                  </a:cubicBezTo>
                  <a:cubicBezTo>
                    <a:pt x="122" y="699"/>
                    <a:pt x="255" y="1366"/>
                    <a:pt x="422" y="1633"/>
                  </a:cubicBezTo>
                  <a:cubicBezTo>
                    <a:pt x="618" y="1968"/>
                    <a:pt x="1188" y="2116"/>
                    <a:pt x="1387" y="2116"/>
                  </a:cubicBezTo>
                  <a:cubicBezTo>
                    <a:pt x="1426" y="2116"/>
                    <a:pt x="1451" y="2110"/>
                    <a:pt x="1456" y="2100"/>
                  </a:cubicBezTo>
                  <a:cubicBezTo>
                    <a:pt x="1556" y="2066"/>
                    <a:pt x="1723" y="1266"/>
                    <a:pt x="1456" y="932"/>
                  </a:cubicBezTo>
                  <a:cubicBezTo>
                    <a:pt x="1256" y="699"/>
                    <a:pt x="789" y="365"/>
                    <a:pt x="422" y="165"/>
                  </a:cubicBezTo>
                  <a:cubicBezTo>
                    <a:pt x="255" y="58"/>
                    <a:pt x="143" y="1"/>
                    <a:pt x="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16"/>
            <p:cNvSpPr/>
            <p:nvPr/>
          </p:nvSpPr>
          <p:spPr>
            <a:xfrm>
              <a:off x="4003875" y="3598350"/>
              <a:ext cx="63400" cy="32625"/>
            </a:xfrm>
            <a:custGeom>
              <a:avLst/>
              <a:gdLst/>
              <a:ahLst/>
              <a:cxnLst/>
              <a:rect l="l" t="t" r="r" b="b"/>
              <a:pathLst>
                <a:path w="2536" h="1305" extrusionOk="0">
                  <a:moveTo>
                    <a:pt x="1523" y="1"/>
                  </a:moveTo>
                  <a:cubicBezTo>
                    <a:pt x="1217" y="1"/>
                    <a:pt x="912" y="24"/>
                    <a:pt x="701" y="87"/>
                  </a:cubicBezTo>
                  <a:cubicBezTo>
                    <a:pt x="267" y="221"/>
                    <a:pt x="0" y="988"/>
                    <a:pt x="33" y="1055"/>
                  </a:cubicBezTo>
                  <a:cubicBezTo>
                    <a:pt x="60" y="1107"/>
                    <a:pt x="458" y="1305"/>
                    <a:pt x="855" y="1305"/>
                  </a:cubicBezTo>
                  <a:cubicBezTo>
                    <a:pt x="962" y="1305"/>
                    <a:pt x="1068" y="1290"/>
                    <a:pt x="1168" y="1255"/>
                  </a:cubicBezTo>
                  <a:cubicBezTo>
                    <a:pt x="1501" y="1155"/>
                    <a:pt x="2001" y="654"/>
                    <a:pt x="2268" y="354"/>
                  </a:cubicBezTo>
                  <a:cubicBezTo>
                    <a:pt x="2535" y="87"/>
                    <a:pt x="2502" y="54"/>
                    <a:pt x="2035" y="21"/>
                  </a:cubicBezTo>
                  <a:cubicBezTo>
                    <a:pt x="1876" y="8"/>
                    <a:pt x="1700" y="1"/>
                    <a:pt x="15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16"/>
            <p:cNvSpPr/>
            <p:nvPr/>
          </p:nvSpPr>
          <p:spPr>
            <a:xfrm>
              <a:off x="3715325" y="4746150"/>
              <a:ext cx="50500" cy="43325"/>
            </a:xfrm>
            <a:custGeom>
              <a:avLst/>
              <a:gdLst/>
              <a:ahLst/>
              <a:cxnLst/>
              <a:rect l="l" t="t" r="r" b="b"/>
              <a:pathLst>
                <a:path w="2020" h="1733" extrusionOk="0">
                  <a:moveTo>
                    <a:pt x="1901" y="0"/>
                  </a:moveTo>
                  <a:cubicBezTo>
                    <a:pt x="1833" y="0"/>
                    <a:pt x="1725" y="27"/>
                    <a:pt x="1568" y="75"/>
                  </a:cubicBezTo>
                  <a:cubicBezTo>
                    <a:pt x="1168" y="175"/>
                    <a:pt x="601" y="342"/>
                    <a:pt x="367" y="575"/>
                  </a:cubicBezTo>
                  <a:cubicBezTo>
                    <a:pt x="34" y="842"/>
                    <a:pt x="0" y="1643"/>
                    <a:pt x="34" y="1676"/>
                  </a:cubicBezTo>
                  <a:cubicBezTo>
                    <a:pt x="48" y="1704"/>
                    <a:pt x="184" y="1733"/>
                    <a:pt x="363" y="1733"/>
                  </a:cubicBezTo>
                  <a:cubicBezTo>
                    <a:pt x="604" y="1733"/>
                    <a:pt x="924" y="1681"/>
                    <a:pt x="1135" y="1509"/>
                  </a:cubicBezTo>
                  <a:cubicBezTo>
                    <a:pt x="1401" y="1276"/>
                    <a:pt x="1702" y="642"/>
                    <a:pt x="1902" y="275"/>
                  </a:cubicBezTo>
                  <a:cubicBezTo>
                    <a:pt x="2008" y="83"/>
                    <a:pt x="2020" y="0"/>
                    <a:pt x="19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16"/>
            <p:cNvSpPr/>
            <p:nvPr/>
          </p:nvSpPr>
          <p:spPr>
            <a:xfrm>
              <a:off x="3632775" y="4646275"/>
              <a:ext cx="59225" cy="33700"/>
            </a:xfrm>
            <a:custGeom>
              <a:avLst/>
              <a:gdLst/>
              <a:ahLst/>
              <a:cxnLst/>
              <a:rect l="l" t="t" r="r" b="b"/>
              <a:pathLst>
                <a:path w="2369" h="1348" extrusionOk="0">
                  <a:moveTo>
                    <a:pt x="467" y="0"/>
                  </a:moveTo>
                  <a:cubicBezTo>
                    <a:pt x="33" y="0"/>
                    <a:pt x="0" y="67"/>
                    <a:pt x="200" y="300"/>
                  </a:cubicBezTo>
                  <a:cubicBezTo>
                    <a:pt x="500" y="601"/>
                    <a:pt x="967" y="1134"/>
                    <a:pt x="1201" y="1268"/>
                  </a:cubicBezTo>
                  <a:cubicBezTo>
                    <a:pt x="1326" y="1326"/>
                    <a:pt x="1470" y="1347"/>
                    <a:pt x="1613" y="1347"/>
                  </a:cubicBezTo>
                  <a:cubicBezTo>
                    <a:pt x="1967" y="1347"/>
                    <a:pt x="2311" y="1215"/>
                    <a:pt x="2335" y="1168"/>
                  </a:cubicBezTo>
                  <a:cubicBezTo>
                    <a:pt x="2368" y="1134"/>
                    <a:pt x="2168" y="334"/>
                    <a:pt x="1735" y="167"/>
                  </a:cubicBezTo>
                  <a:cubicBezTo>
                    <a:pt x="1468" y="67"/>
                    <a:pt x="867"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16"/>
            <p:cNvSpPr/>
            <p:nvPr/>
          </p:nvSpPr>
          <p:spPr>
            <a:xfrm>
              <a:off x="3591075" y="4400125"/>
              <a:ext cx="65900" cy="31200"/>
            </a:xfrm>
            <a:custGeom>
              <a:avLst/>
              <a:gdLst/>
              <a:ahLst/>
              <a:cxnLst/>
              <a:rect l="l" t="t" r="r" b="b"/>
              <a:pathLst>
                <a:path w="2636" h="1248" extrusionOk="0">
                  <a:moveTo>
                    <a:pt x="1623" y="1"/>
                  </a:moveTo>
                  <a:cubicBezTo>
                    <a:pt x="1290" y="1"/>
                    <a:pt x="825" y="120"/>
                    <a:pt x="467" y="239"/>
                  </a:cubicBezTo>
                  <a:cubicBezTo>
                    <a:pt x="34" y="339"/>
                    <a:pt x="0" y="439"/>
                    <a:pt x="300" y="606"/>
                  </a:cubicBezTo>
                  <a:cubicBezTo>
                    <a:pt x="667" y="840"/>
                    <a:pt x="1201" y="1173"/>
                    <a:pt x="1535" y="1240"/>
                  </a:cubicBezTo>
                  <a:cubicBezTo>
                    <a:pt x="1570" y="1245"/>
                    <a:pt x="1606" y="1248"/>
                    <a:pt x="1643" y="1248"/>
                  </a:cubicBezTo>
                  <a:cubicBezTo>
                    <a:pt x="2085" y="1248"/>
                    <a:pt x="2569" y="899"/>
                    <a:pt x="2569" y="806"/>
                  </a:cubicBezTo>
                  <a:cubicBezTo>
                    <a:pt x="2635" y="740"/>
                    <a:pt x="2168" y="73"/>
                    <a:pt x="1735" y="6"/>
                  </a:cubicBezTo>
                  <a:cubicBezTo>
                    <a:pt x="1700" y="2"/>
                    <a:pt x="1662" y="1"/>
                    <a:pt x="16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16"/>
            <p:cNvSpPr/>
            <p:nvPr/>
          </p:nvSpPr>
          <p:spPr>
            <a:xfrm>
              <a:off x="3637775" y="4178000"/>
              <a:ext cx="51200" cy="43225"/>
            </a:xfrm>
            <a:custGeom>
              <a:avLst/>
              <a:gdLst/>
              <a:ahLst/>
              <a:cxnLst/>
              <a:rect l="l" t="t" r="r" b="b"/>
              <a:pathLst>
                <a:path w="2048" h="1729" extrusionOk="0">
                  <a:moveTo>
                    <a:pt x="1896" y="0"/>
                  </a:moveTo>
                  <a:cubicBezTo>
                    <a:pt x="1829" y="0"/>
                    <a:pt x="1731" y="19"/>
                    <a:pt x="1601" y="51"/>
                  </a:cubicBezTo>
                  <a:cubicBezTo>
                    <a:pt x="1168" y="185"/>
                    <a:pt x="634" y="351"/>
                    <a:pt x="367" y="552"/>
                  </a:cubicBezTo>
                  <a:cubicBezTo>
                    <a:pt x="34" y="852"/>
                    <a:pt x="0" y="1652"/>
                    <a:pt x="34" y="1686"/>
                  </a:cubicBezTo>
                  <a:cubicBezTo>
                    <a:pt x="48" y="1701"/>
                    <a:pt x="203" y="1729"/>
                    <a:pt x="401" y="1729"/>
                  </a:cubicBezTo>
                  <a:cubicBezTo>
                    <a:pt x="648" y="1729"/>
                    <a:pt x="964" y="1685"/>
                    <a:pt x="1168" y="1519"/>
                  </a:cubicBezTo>
                  <a:cubicBezTo>
                    <a:pt x="1435" y="1219"/>
                    <a:pt x="1768" y="652"/>
                    <a:pt x="1935" y="285"/>
                  </a:cubicBezTo>
                  <a:cubicBezTo>
                    <a:pt x="2048" y="81"/>
                    <a:pt x="2038" y="0"/>
                    <a:pt x="18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16"/>
            <p:cNvSpPr/>
            <p:nvPr/>
          </p:nvSpPr>
          <p:spPr>
            <a:xfrm>
              <a:off x="3589250" y="4145725"/>
              <a:ext cx="49375" cy="44100"/>
            </a:xfrm>
            <a:custGeom>
              <a:avLst/>
              <a:gdLst/>
              <a:ahLst/>
              <a:cxnLst/>
              <a:rect l="l" t="t" r="r" b="b"/>
              <a:pathLst>
                <a:path w="1975" h="1764" extrusionOk="0">
                  <a:moveTo>
                    <a:pt x="123" y="0"/>
                  </a:moveTo>
                  <a:cubicBezTo>
                    <a:pt x="2" y="0"/>
                    <a:pt x="0" y="83"/>
                    <a:pt x="107" y="275"/>
                  </a:cubicBezTo>
                  <a:cubicBezTo>
                    <a:pt x="307" y="642"/>
                    <a:pt x="607" y="1275"/>
                    <a:pt x="874" y="1509"/>
                  </a:cubicBezTo>
                  <a:cubicBezTo>
                    <a:pt x="1102" y="1714"/>
                    <a:pt x="1502" y="1764"/>
                    <a:pt x="1742" y="1764"/>
                  </a:cubicBezTo>
                  <a:cubicBezTo>
                    <a:pt x="1853" y="1764"/>
                    <a:pt x="1931" y="1753"/>
                    <a:pt x="1941" y="1742"/>
                  </a:cubicBezTo>
                  <a:cubicBezTo>
                    <a:pt x="1975" y="1676"/>
                    <a:pt x="1975" y="909"/>
                    <a:pt x="1641" y="608"/>
                  </a:cubicBezTo>
                  <a:cubicBezTo>
                    <a:pt x="1408" y="408"/>
                    <a:pt x="874" y="175"/>
                    <a:pt x="440" y="75"/>
                  </a:cubicBezTo>
                  <a:cubicBezTo>
                    <a:pt x="296" y="26"/>
                    <a:pt x="190" y="0"/>
                    <a:pt x="1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16"/>
            <p:cNvSpPr/>
            <p:nvPr/>
          </p:nvSpPr>
          <p:spPr>
            <a:xfrm>
              <a:off x="3632775" y="3790225"/>
              <a:ext cx="50525" cy="43225"/>
            </a:xfrm>
            <a:custGeom>
              <a:avLst/>
              <a:gdLst/>
              <a:ahLst/>
              <a:cxnLst/>
              <a:rect l="l" t="t" r="r" b="b"/>
              <a:pathLst>
                <a:path w="2021" h="1729" extrusionOk="0">
                  <a:moveTo>
                    <a:pt x="1878" y="0"/>
                  </a:moveTo>
                  <a:cubicBezTo>
                    <a:pt x="1810" y="0"/>
                    <a:pt x="1708" y="19"/>
                    <a:pt x="1568" y="51"/>
                  </a:cubicBezTo>
                  <a:cubicBezTo>
                    <a:pt x="1168" y="185"/>
                    <a:pt x="634" y="351"/>
                    <a:pt x="367" y="551"/>
                  </a:cubicBezTo>
                  <a:cubicBezTo>
                    <a:pt x="33" y="852"/>
                    <a:pt x="0" y="1652"/>
                    <a:pt x="33" y="1686"/>
                  </a:cubicBezTo>
                  <a:cubicBezTo>
                    <a:pt x="48" y="1700"/>
                    <a:pt x="202" y="1729"/>
                    <a:pt x="401" y="1729"/>
                  </a:cubicBezTo>
                  <a:cubicBezTo>
                    <a:pt x="648" y="1729"/>
                    <a:pt x="964" y="1685"/>
                    <a:pt x="1168" y="1519"/>
                  </a:cubicBezTo>
                  <a:cubicBezTo>
                    <a:pt x="1401" y="1285"/>
                    <a:pt x="1735" y="652"/>
                    <a:pt x="1901" y="285"/>
                  </a:cubicBezTo>
                  <a:cubicBezTo>
                    <a:pt x="2014" y="81"/>
                    <a:pt x="2020" y="0"/>
                    <a:pt x="187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6"/>
            <p:cNvSpPr/>
            <p:nvPr/>
          </p:nvSpPr>
          <p:spPr>
            <a:xfrm>
              <a:off x="3728675" y="4679200"/>
              <a:ext cx="47925" cy="45825"/>
            </a:xfrm>
            <a:custGeom>
              <a:avLst/>
              <a:gdLst/>
              <a:ahLst/>
              <a:cxnLst/>
              <a:rect l="l" t="t" r="r" b="b"/>
              <a:pathLst>
                <a:path w="1917" h="1833" extrusionOk="0">
                  <a:moveTo>
                    <a:pt x="1810" y="1"/>
                  </a:moveTo>
                  <a:cubicBezTo>
                    <a:pt x="1746" y="1"/>
                    <a:pt x="1643" y="33"/>
                    <a:pt x="1501" y="84"/>
                  </a:cubicBezTo>
                  <a:cubicBezTo>
                    <a:pt x="1068" y="184"/>
                    <a:pt x="567" y="451"/>
                    <a:pt x="334" y="685"/>
                  </a:cubicBezTo>
                  <a:cubicBezTo>
                    <a:pt x="0" y="985"/>
                    <a:pt x="67" y="1785"/>
                    <a:pt x="134" y="1819"/>
                  </a:cubicBezTo>
                  <a:cubicBezTo>
                    <a:pt x="142" y="1827"/>
                    <a:pt x="190" y="1833"/>
                    <a:pt x="263" y="1833"/>
                  </a:cubicBezTo>
                  <a:cubicBezTo>
                    <a:pt x="495" y="1833"/>
                    <a:pt x="973" y="1772"/>
                    <a:pt x="1201" y="1519"/>
                  </a:cubicBezTo>
                  <a:cubicBezTo>
                    <a:pt x="1401" y="1318"/>
                    <a:pt x="1668" y="685"/>
                    <a:pt x="1835" y="284"/>
                  </a:cubicBezTo>
                  <a:cubicBezTo>
                    <a:pt x="1917" y="80"/>
                    <a:pt x="1911" y="1"/>
                    <a:pt x="18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16"/>
            <p:cNvSpPr/>
            <p:nvPr/>
          </p:nvSpPr>
          <p:spPr>
            <a:xfrm>
              <a:off x="3648600" y="4535975"/>
              <a:ext cx="64250" cy="30050"/>
            </a:xfrm>
            <a:custGeom>
              <a:avLst/>
              <a:gdLst/>
              <a:ahLst/>
              <a:cxnLst/>
              <a:rect l="l" t="t" r="r" b="b"/>
              <a:pathLst>
                <a:path w="2570" h="1202" extrusionOk="0">
                  <a:moveTo>
                    <a:pt x="1548" y="1"/>
                  </a:moveTo>
                  <a:cubicBezTo>
                    <a:pt x="1222" y="1"/>
                    <a:pt x="794" y="65"/>
                    <a:pt x="435" y="176"/>
                  </a:cubicBezTo>
                  <a:cubicBezTo>
                    <a:pt x="34" y="309"/>
                    <a:pt x="1" y="376"/>
                    <a:pt x="268" y="543"/>
                  </a:cubicBezTo>
                  <a:cubicBezTo>
                    <a:pt x="601" y="810"/>
                    <a:pt x="1202" y="1177"/>
                    <a:pt x="1535" y="1177"/>
                  </a:cubicBezTo>
                  <a:cubicBezTo>
                    <a:pt x="1588" y="1194"/>
                    <a:pt x="1645" y="1202"/>
                    <a:pt x="1704" y="1202"/>
                  </a:cubicBezTo>
                  <a:cubicBezTo>
                    <a:pt x="2092" y="1202"/>
                    <a:pt x="2569" y="868"/>
                    <a:pt x="2569" y="810"/>
                  </a:cubicBezTo>
                  <a:cubicBezTo>
                    <a:pt x="2569" y="743"/>
                    <a:pt x="2169" y="76"/>
                    <a:pt x="1735" y="9"/>
                  </a:cubicBezTo>
                  <a:cubicBezTo>
                    <a:pt x="1678" y="3"/>
                    <a:pt x="1615" y="1"/>
                    <a:pt x="1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16"/>
            <p:cNvSpPr/>
            <p:nvPr/>
          </p:nvSpPr>
          <p:spPr>
            <a:xfrm>
              <a:off x="3698650" y="4327975"/>
              <a:ext cx="55650" cy="38975"/>
            </a:xfrm>
            <a:custGeom>
              <a:avLst/>
              <a:gdLst/>
              <a:ahLst/>
              <a:cxnLst/>
              <a:rect l="l" t="t" r="r" b="b"/>
              <a:pathLst>
                <a:path w="2226" h="1559" extrusionOk="0">
                  <a:moveTo>
                    <a:pt x="2075" y="0"/>
                  </a:moveTo>
                  <a:cubicBezTo>
                    <a:pt x="2032" y="0"/>
                    <a:pt x="1975" y="8"/>
                    <a:pt x="1902" y="23"/>
                  </a:cubicBezTo>
                  <a:cubicBezTo>
                    <a:pt x="1501" y="123"/>
                    <a:pt x="834" y="223"/>
                    <a:pt x="534" y="457"/>
                  </a:cubicBezTo>
                  <a:cubicBezTo>
                    <a:pt x="167" y="690"/>
                    <a:pt x="0" y="1391"/>
                    <a:pt x="34" y="1424"/>
                  </a:cubicBezTo>
                  <a:cubicBezTo>
                    <a:pt x="54" y="1466"/>
                    <a:pt x="360" y="1559"/>
                    <a:pt x="676" y="1559"/>
                  </a:cubicBezTo>
                  <a:cubicBezTo>
                    <a:pt x="867" y="1559"/>
                    <a:pt x="1063" y="1525"/>
                    <a:pt x="1201" y="1424"/>
                  </a:cubicBezTo>
                  <a:cubicBezTo>
                    <a:pt x="1501" y="1224"/>
                    <a:pt x="1835" y="757"/>
                    <a:pt x="2035" y="390"/>
                  </a:cubicBezTo>
                  <a:cubicBezTo>
                    <a:pt x="2191" y="104"/>
                    <a:pt x="2226" y="0"/>
                    <a:pt x="20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16"/>
            <p:cNvSpPr/>
            <p:nvPr/>
          </p:nvSpPr>
          <p:spPr>
            <a:xfrm>
              <a:off x="3700325" y="4049150"/>
              <a:ext cx="63400" cy="30800"/>
            </a:xfrm>
            <a:custGeom>
              <a:avLst/>
              <a:gdLst/>
              <a:ahLst/>
              <a:cxnLst/>
              <a:rect l="l" t="t" r="r" b="b"/>
              <a:pathLst>
                <a:path w="2536" h="1232" extrusionOk="0">
                  <a:moveTo>
                    <a:pt x="1193" y="0"/>
                  </a:moveTo>
                  <a:cubicBezTo>
                    <a:pt x="1033" y="0"/>
                    <a:pt x="885" y="11"/>
                    <a:pt x="767" y="35"/>
                  </a:cubicBezTo>
                  <a:cubicBezTo>
                    <a:pt x="334" y="168"/>
                    <a:pt x="0" y="869"/>
                    <a:pt x="0" y="935"/>
                  </a:cubicBezTo>
                  <a:cubicBezTo>
                    <a:pt x="0" y="964"/>
                    <a:pt x="479" y="1231"/>
                    <a:pt x="889" y="1231"/>
                  </a:cubicBezTo>
                  <a:cubicBezTo>
                    <a:pt x="963" y="1231"/>
                    <a:pt x="1035" y="1223"/>
                    <a:pt x="1101" y="1202"/>
                  </a:cubicBezTo>
                  <a:cubicBezTo>
                    <a:pt x="1434" y="1136"/>
                    <a:pt x="1968" y="669"/>
                    <a:pt x="2302" y="435"/>
                  </a:cubicBezTo>
                  <a:cubicBezTo>
                    <a:pt x="2535" y="202"/>
                    <a:pt x="2502" y="168"/>
                    <a:pt x="2102" y="102"/>
                  </a:cubicBezTo>
                  <a:cubicBezTo>
                    <a:pt x="1822" y="37"/>
                    <a:pt x="1486" y="0"/>
                    <a:pt x="11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16"/>
            <p:cNvSpPr/>
            <p:nvPr/>
          </p:nvSpPr>
          <p:spPr>
            <a:xfrm>
              <a:off x="3747025" y="3580900"/>
              <a:ext cx="64225" cy="31200"/>
            </a:xfrm>
            <a:custGeom>
              <a:avLst/>
              <a:gdLst/>
              <a:ahLst/>
              <a:cxnLst/>
              <a:rect l="l" t="t" r="r" b="b"/>
              <a:pathLst>
                <a:path w="2569" h="1248" extrusionOk="0">
                  <a:moveTo>
                    <a:pt x="1211" y="0"/>
                  </a:moveTo>
                  <a:cubicBezTo>
                    <a:pt x="1044" y="0"/>
                    <a:pt x="890" y="15"/>
                    <a:pt x="767" y="51"/>
                  </a:cubicBezTo>
                  <a:cubicBezTo>
                    <a:pt x="334" y="185"/>
                    <a:pt x="0" y="885"/>
                    <a:pt x="0" y="919"/>
                  </a:cubicBezTo>
                  <a:cubicBezTo>
                    <a:pt x="0" y="975"/>
                    <a:pt x="480" y="1248"/>
                    <a:pt x="890" y="1248"/>
                  </a:cubicBezTo>
                  <a:cubicBezTo>
                    <a:pt x="964" y="1248"/>
                    <a:pt x="1035" y="1239"/>
                    <a:pt x="1101" y="1219"/>
                  </a:cubicBezTo>
                  <a:cubicBezTo>
                    <a:pt x="1434" y="1119"/>
                    <a:pt x="1968" y="685"/>
                    <a:pt x="2302" y="418"/>
                  </a:cubicBezTo>
                  <a:cubicBezTo>
                    <a:pt x="2569" y="218"/>
                    <a:pt x="2502" y="185"/>
                    <a:pt x="2102" y="85"/>
                  </a:cubicBezTo>
                  <a:cubicBezTo>
                    <a:pt x="1827" y="43"/>
                    <a:pt x="1500" y="0"/>
                    <a:pt x="1211"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16"/>
            <p:cNvSpPr/>
            <p:nvPr/>
          </p:nvSpPr>
          <p:spPr>
            <a:xfrm>
              <a:off x="3798725" y="3332800"/>
              <a:ext cx="63400" cy="30800"/>
            </a:xfrm>
            <a:custGeom>
              <a:avLst/>
              <a:gdLst/>
              <a:ahLst/>
              <a:cxnLst/>
              <a:rect l="l" t="t" r="r" b="b"/>
              <a:pathLst>
                <a:path w="2536" h="1232" extrusionOk="0">
                  <a:moveTo>
                    <a:pt x="1168" y="0"/>
                  </a:moveTo>
                  <a:cubicBezTo>
                    <a:pt x="1004" y="0"/>
                    <a:pt x="852" y="11"/>
                    <a:pt x="734" y="35"/>
                  </a:cubicBezTo>
                  <a:cubicBezTo>
                    <a:pt x="334" y="168"/>
                    <a:pt x="0" y="869"/>
                    <a:pt x="0" y="936"/>
                  </a:cubicBezTo>
                  <a:cubicBezTo>
                    <a:pt x="0" y="964"/>
                    <a:pt x="479" y="1232"/>
                    <a:pt x="869" y="1232"/>
                  </a:cubicBezTo>
                  <a:cubicBezTo>
                    <a:pt x="939" y="1232"/>
                    <a:pt x="1006" y="1223"/>
                    <a:pt x="1068" y="1202"/>
                  </a:cubicBezTo>
                  <a:cubicBezTo>
                    <a:pt x="1401" y="1102"/>
                    <a:pt x="1935" y="669"/>
                    <a:pt x="2268" y="435"/>
                  </a:cubicBezTo>
                  <a:cubicBezTo>
                    <a:pt x="2535" y="202"/>
                    <a:pt x="2502" y="168"/>
                    <a:pt x="2068" y="102"/>
                  </a:cubicBezTo>
                  <a:cubicBezTo>
                    <a:pt x="1810" y="37"/>
                    <a:pt x="1468" y="0"/>
                    <a:pt x="116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16"/>
            <p:cNvSpPr/>
            <p:nvPr/>
          </p:nvSpPr>
          <p:spPr>
            <a:xfrm>
              <a:off x="3657700" y="3898350"/>
              <a:ext cx="51800" cy="39725"/>
            </a:xfrm>
            <a:custGeom>
              <a:avLst/>
              <a:gdLst/>
              <a:ahLst/>
              <a:cxnLst/>
              <a:rect l="l" t="t" r="r" b="b"/>
              <a:pathLst>
                <a:path w="2072" h="1589" extrusionOk="0">
                  <a:moveTo>
                    <a:pt x="156" y="0"/>
                  </a:moveTo>
                  <a:cubicBezTo>
                    <a:pt x="0" y="0"/>
                    <a:pt x="16" y="77"/>
                    <a:pt x="137" y="296"/>
                  </a:cubicBezTo>
                  <a:cubicBezTo>
                    <a:pt x="337" y="663"/>
                    <a:pt x="671" y="1230"/>
                    <a:pt x="904" y="1397"/>
                  </a:cubicBezTo>
                  <a:cubicBezTo>
                    <a:pt x="1105" y="1547"/>
                    <a:pt x="1380" y="1589"/>
                    <a:pt x="1609" y="1589"/>
                  </a:cubicBezTo>
                  <a:cubicBezTo>
                    <a:pt x="1838" y="1589"/>
                    <a:pt x="2022" y="1547"/>
                    <a:pt x="2039" y="1530"/>
                  </a:cubicBezTo>
                  <a:cubicBezTo>
                    <a:pt x="2072" y="1497"/>
                    <a:pt x="2039" y="696"/>
                    <a:pt x="1672" y="463"/>
                  </a:cubicBezTo>
                  <a:cubicBezTo>
                    <a:pt x="1371" y="296"/>
                    <a:pt x="838" y="129"/>
                    <a:pt x="404" y="29"/>
                  </a:cubicBezTo>
                  <a:cubicBezTo>
                    <a:pt x="295" y="11"/>
                    <a:pt x="214"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6"/>
            <p:cNvSpPr/>
            <p:nvPr/>
          </p:nvSpPr>
          <p:spPr>
            <a:xfrm>
              <a:off x="3714800" y="3468875"/>
              <a:ext cx="52250" cy="39725"/>
            </a:xfrm>
            <a:custGeom>
              <a:avLst/>
              <a:gdLst/>
              <a:ahLst/>
              <a:cxnLst/>
              <a:rect l="l" t="t" r="r" b="b"/>
              <a:pathLst>
                <a:path w="2090" h="1589" extrusionOk="0">
                  <a:moveTo>
                    <a:pt x="167" y="0"/>
                  </a:moveTo>
                  <a:cubicBezTo>
                    <a:pt x="2" y="0"/>
                    <a:pt x="0" y="77"/>
                    <a:pt x="122" y="296"/>
                  </a:cubicBezTo>
                  <a:cubicBezTo>
                    <a:pt x="355" y="663"/>
                    <a:pt x="722" y="1230"/>
                    <a:pt x="922" y="1397"/>
                  </a:cubicBezTo>
                  <a:cubicBezTo>
                    <a:pt x="1106" y="1547"/>
                    <a:pt x="1381" y="1589"/>
                    <a:pt x="1614" y="1589"/>
                  </a:cubicBezTo>
                  <a:cubicBezTo>
                    <a:pt x="1848" y="1589"/>
                    <a:pt x="2040" y="1547"/>
                    <a:pt x="2056" y="1530"/>
                  </a:cubicBezTo>
                  <a:cubicBezTo>
                    <a:pt x="2090" y="1497"/>
                    <a:pt x="2056" y="696"/>
                    <a:pt x="1689" y="463"/>
                  </a:cubicBezTo>
                  <a:cubicBezTo>
                    <a:pt x="1389" y="296"/>
                    <a:pt x="855" y="129"/>
                    <a:pt x="422" y="29"/>
                  </a:cubicBezTo>
                  <a:cubicBezTo>
                    <a:pt x="313" y="11"/>
                    <a:pt x="229" y="0"/>
                    <a:pt x="167"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6"/>
            <p:cNvSpPr/>
            <p:nvPr/>
          </p:nvSpPr>
          <p:spPr>
            <a:xfrm>
              <a:off x="3789475" y="3143250"/>
              <a:ext cx="52625" cy="40125"/>
            </a:xfrm>
            <a:custGeom>
              <a:avLst/>
              <a:gdLst/>
              <a:ahLst/>
              <a:cxnLst/>
              <a:rect l="l" t="t" r="r" b="b"/>
              <a:pathLst>
                <a:path w="2105" h="1605" extrusionOk="0">
                  <a:moveTo>
                    <a:pt x="155" y="1"/>
                  </a:moveTo>
                  <a:cubicBezTo>
                    <a:pt x="1" y="1"/>
                    <a:pt x="19" y="89"/>
                    <a:pt x="137" y="278"/>
                  </a:cubicBezTo>
                  <a:cubicBezTo>
                    <a:pt x="404" y="679"/>
                    <a:pt x="737" y="1246"/>
                    <a:pt x="937" y="1413"/>
                  </a:cubicBezTo>
                  <a:cubicBezTo>
                    <a:pt x="1121" y="1563"/>
                    <a:pt x="1396" y="1604"/>
                    <a:pt x="1629" y="1604"/>
                  </a:cubicBezTo>
                  <a:cubicBezTo>
                    <a:pt x="1863" y="1604"/>
                    <a:pt x="2055" y="1563"/>
                    <a:pt x="2071" y="1546"/>
                  </a:cubicBezTo>
                  <a:cubicBezTo>
                    <a:pt x="2105" y="1513"/>
                    <a:pt x="2071" y="712"/>
                    <a:pt x="1671" y="445"/>
                  </a:cubicBezTo>
                  <a:cubicBezTo>
                    <a:pt x="1404" y="278"/>
                    <a:pt x="837" y="112"/>
                    <a:pt x="437" y="45"/>
                  </a:cubicBezTo>
                  <a:cubicBezTo>
                    <a:pt x="310" y="16"/>
                    <a:pt x="218" y="1"/>
                    <a:pt x="1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6"/>
            <p:cNvSpPr/>
            <p:nvPr/>
          </p:nvSpPr>
          <p:spPr>
            <a:xfrm>
              <a:off x="3631100" y="4037075"/>
              <a:ext cx="48250" cy="45825"/>
            </a:xfrm>
            <a:custGeom>
              <a:avLst/>
              <a:gdLst/>
              <a:ahLst/>
              <a:cxnLst/>
              <a:rect l="l" t="t" r="r" b="b"/>
              <a:pathLst>
                <a:path w="1930" h="1833" extrusionOk="0">
                  <a:moveTo>
                    <a:pt x="1834" y="1"/>
                  </a:moveTo>
                  <a:cubicBezTo>
                    <a:pt x="1774" y="1"/>
                    <a:pt x="1677" y="32"/>
                    <a:pt x="1535" y="84"/>
                  </a:cubicBezTo>
                  <a:cubicBezTo>
                    <a:pt x="1101" y="184"/>
                    <a:pt x="601" y="451"/>
                    <a:pt x="334" y="685"/>
                  </a:cubicBezTo>
                  <a:cubicBezTo>
                    <a:pt x="0" y="985"/>
                    <a:pt x="100" y="1785"/>
                    <a:pt x="134" y="1819"/>
                  </a:cubicBezTo>
                  <a:cubicBezTo>
                    <a:pt x="142" y="1827"/>
                    <a:pt x="192" y="1833"/>
                    <a:pt x="268" y="1833"/>
                  </a:cubicBezTo>
                  <a:cubicBezTo>
                    <a:pt x="509" y="1833"/>
                    <a:pt x="1007" y="1772"/>
                    <a:pt x="1235" y="1519"/>
                  </a:cubicBezTo>
                  <a:cubicBezTo>
                    <a:pt x="1435" y="1318"/>
                    <a:pt x="1702" y="651"/>
                    <a:pt x="1868" y="284"/>
                  </a:cubicBezTo>
                  <a:cubicBezTo>
                    <a:pt x="1930" y="80"/>
                    <a:pt x="1928" y="1"/>
                    <a:pt x="18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6"/>
            <p:cNvSpPr/>
            <p:nvPr/>
          </p:nvSpPr>
          <p:spPr>
            <a:xfrm>
              <a:off x="3790375" y="3384525"/>
              <a:ext cx="308575" cy="1645375"/>
            </a:xfrm>
            <a:custGeom>
              <a:avLst/>
              <a:gdLst/>
              <a:ahLst/>
              <a:cxnLst/>
              <a:rect l="l" t="t" r="r" b="b"/>
              <a:pathLst>
                <a:path w="12343" h="65815" fill="none" extrusionOk="0">
                  <a:moveTo>
                    <a:pt x="12343" y="1"/>
                  </a:moveTo>
                  <a:cubicBezTo>
                    <a:pt x="12343" y="1"/>
                    <a:pt x="1068" y="21850"/>
                    <a:pt x="1" y="65815"/>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6"/>
            <p:cNvSpPr/>
            <p:nvPr/>
          </p:nvSpPr>
          <p:spPr>
            <a:xfrm>
              <a:off x="3534350" y="3032625"/>
              <a:ext cx="353625" cy="1996450"/>
            </a:xfrm>
            <a:custGeom>
              <a:avLst/>
              <a:gdLst/>
              <a:ahLst/>
              <a:cxnLst/>
              <a:rect l="l" t="t" r="r" b="b"/>
              <a:pathLst>
                <a:path w="14145" h="79858" fill="none" extrusionOk="0">
                  <a:moveTo>
                    <a:pt x="10275" y="79857"/>
                  </a:moveTo>
                  <a:cubicBezTo>
                    <a:pt x="1" y="38661"/>
                    <a:pt x="14144" y="0"/>
                    <a:pt x="14144"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6"/>
            <p:cNvSpPr/>
            <p:nvPr/>
          </p:nvSpPr>
          <p:spPr>
            <a:xfrm>
              <a:off x="3791200" y="4011650"/>
              <a:ext cx="297750" cy="1017425"/>
            </a:xfrm>
            <a:custGeom>
              <a:avLst/>
              <a:gdLst/>
              <a:ahLst/>
              <a:cxnLst/>
              <a:rect l="l" t="t" r="r" b="b"/>
              <a:pathLst>
                <a:path w="11910" h="40697" fill="none" extrusionOk="0">
                  <a:moveTo>
                    <a:pt x="11909" y="0"/>
                  </a:moveTo>
                  <a:cubicBezTo>
                    <a:pt x="11909" y="0"/>
                    <a:pt x="8974" y="14211"/>
                    <a:pt x="1" y="4069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6"/>
            <p:cNvSpPr/>
            <p:nvPr/>
          </p:nvSpPr>
          <p:spPr>
            <a:xfrm>
              <a:off x="3415100" y="4094200"/>
              <a:ext cx="376125" cy="935700"/>
            </a:xfrm>
            <a:custGeom>
              <a:avLst/>
              <a:gdLst/>
              <a:ahLst/>
              <a:cxnLst/>
              <a:rect l="l" t="t" r="r" b="b"/>
              <a:pathLst>
                <a:path w="15045" h="37428" fill="none" extrusionOk="0">
                  <a:moveTo>
                    <a:pt x="1" y="1"/>
                  </a:moveTo>
                  <a:cubicBezTo>
                    <a:pt x="1" y="1"/>
                    <a:pt x="1902" y="20782"/>
                    <a:pt x="15045" y="3742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6"/>
            <p:cNvSpPr/>
            <p:nvPr/>
          </p:nvSpPr>
          <p:spPr>
            <a:xfrm>
              <a:off x="3579400" y="3682250"/>
              <a:ext cx="211000" cy="1346825"/>
            </a:xfrm>
            <a:custGeom>
              <a:avLst/>
              <a:gdLst/>
              <a:ahLst/>
              <a:cxnLst/>
              <a:rect l="l" t="t" r="r" b="b"/>
              <a:pathLst>
                <a:path w="8440" h="53873" fill="none" extrusionOk="0">
                  <a:moveTo>
                    <a:pt x="2469" y="0"/>
                  </a:moveTo>
                  <a:cubicBezTo>
                    <a:pt x="2469" y="0"/>
                    <a:pt x="0" y="32557"/>
                    <a:pt x="8440" y="53872"/>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6"/>
            <p:cNvSpPr/>
            <p:nvPr/>
          </p:nvSpPr>
          <p:spPr>
            <a:xfrm>
              <a:off x="3757850" y="4761350"/>
              <a:ext cx="267725" cy="275225"/>
            </a:xfrm>
            <a:custGeom>
              <a:avLst/>
              <a:gdLst/>
              <a:ahLst/>
              <a:cxnLst/>
              <a:rect l="l" t="t" r="r" b="b"/>
              <a:pathLst>
                <a:path w="10709" h="11009" extrusionOk="0">
                  <a:moveTo>
                    <a:pt x="10375" y="1"/>
                  </a:moveTo>
                  <a:lnTo>
                    <a:pt x="10375" y="1"/>
                  </a:lnTo>
                  <a:cubicBezTo>
                    <a:pt x="7740" y="568"/>
                    <a:pt x="3703" y="3003"/>
                    <a:pt x="1869" y="4904"/>
                  </a:cubicBezTo>
                  <a:cubicBezTo>
                    <a:pt x="1" y="6839"/>
                    <a:pt x="368" y="8373"/>
                    <a:pt x="801" y="11008"/>
                  </a:cubicBezTo>
                  <a:cubicBezTo>
                    <a:pt x="3570" y="10975"/>
                    <a:pt x="4871" y="10975"/>
                    <a:pt x="6705" y="8874"/>
                  </a:cubicBezTo>
                  <a:cubicBezTo>
                    <a:pt x="8507" y="6805"/>
                    <a:pt x="10708" y="2736"/>
                    <a:pt x="10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6"/>
            <p:cNvSpPr/>
            <p:nvPr/>
          </p:nvSpPr>
          <p:spPr>
            <a:xfrm>
              <a:off x="3792875" y="4821400"/>
              <a:ext cx="177650" cy="197650"/>
            </a:xfrm>
            <a:custGeom>
              <a:avLst/>
              <a:gdLst/>
              <a:ahLst/>
              <a:cxnLst/>
              <a:rect l="l" t="t" r="r" b="b"/>
              <a:pathLst>
                <a:path w="7106" h="7906" fill="none" extrusionOk="0">
                  <a:moveTo>
                    <a:pt x="7106" y="0"/>
                  </a:moveTo>
                  <a:cubicBezTo>
                    <a:pt x="6739" y="467"/>
                    <a:pt x="1" y="7906"/>
                    <a:pt x="1" y="790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6"/>
            <p:cNvSpPr/>
            <p:nvPr/>
          </p:nvSpPr>
          <p:spPr>
            <a:xfrm>
              <a:off x="3508500" y="4787200"/>
              <a:ext cx="277725" cy="253850"/>
            </a:xfrm>
            <a:custGeom>
              <a:avLst/>
              <a:gdLst/>
              <a:ahLst/>
              <a:cxnLst/>
              <a:rect l="l" t="t" r="r" b="b"/>
              <a:pathLst>
                <a:path w="11109" h="10154" extrusionOk="0">
                  <a:moveTo>
                    <a:pt x="101" y="1"/>
                  </a:moveTo>
                  <a:lnTo>
                    <a:pt x="101" y="1"/>
                  </a:lnTo>
                  <a:cubicBezTo>
                    <a:pt x="1" y="2769"/>
                    <a:pt x="2636" y="6539"/>
                    <a:pt x="4638" y="8473"/>
                  </a:cubicBezTo>
                  <a:cubicBezTo>
                    <a:pt x="6036" y="9802"/>
                    <a:pt x="7109" y="10153"/>
                    <a:pt x="8562" y="10153"/>
                  </a:cubicBezTo>
                  <a:cubicBezTo>
                    <a:pt x="9188" y="10153"/>
                    <a:pt x="9885" y="10088"/>
                    <a:pt x="10709" y="10008"/>
                  </a:cubicBezTo>
                  <a:cubicBezTo>
                    <a:pt x="10875" y="7339"/>
                    <a:pt x="11109" y="5771"/>
                    <a:pt x="9041" y="4037"/>
                  </a:cubicBezTo>
                  <a:cubicBezTo>
                    <a:pt x="7006" y="2302"/>
                    <a:pt x="2770" y="334"/>
                    <a:pt x="1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6"/>
            <p:cNvSpPr/>
            <p:nvPr/>
          </p:nvSpPr>
          <p:spPr>
            <a:xfrm>
              <a:off x="3562725" y="4842250"/>
              <a:ext cx="196000" cy="178475"/>
            </a:xfrm>
            <a:custGeom>
              <a:avLst/>
              <a:gdLst/>
              <a:ahLst/>
              <a:cxnLst/>
              <a:rect l="l" t="t" r="r" b="b"/>
              <a:pathLst>
                <a:path w="7840" h="7139" fill="none" extrusionOk="0">
                  <a:moveTo>
                    <a:pt x="0" y="0"/>
                  </a:moveTo>
                  <a:cubicBezTo>
                    <a:pt x="434" y="434"/>
                    <a:pt x="7839" y="7139"/>
                    <a:pt x="7839" y="7139"/>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6"/>
            <p:cNvSpPr/>
            <p:nvPr/>
          </p:nvSpPr>
          <p:spPr>
            <a:xfrm>
              <a:off x="3480150" y="3518800"/>
              <a:ext cx="331925" cy="316475"/>
            </a:xfrm>
            <a:custGeom>
              <a:avLst/>
              <a:gdLst/>
              <a:ahLst/>
              <a:cxnLst/>
              <a:rect l="l" t="t" r="r" b="b"/>
              <a:pathLst>
                <a:path w="13277" h="12659" extrusionOk="0">
                  <a:moveTo>
                    <a:pt x="6088" y="0"/>
                  </a:moveTo>
                  <a:cubicBezTo>
                    <a:pt x="5661" y="0"/>
                    <a:pt x="5217" y="175"/>
                    <a:pt x="4904" y="467"/>
                  </a:cubicBezTo>
                  <a:cubicBezTo>
                    <a:pt x="4337" y="968"/>
                    <a:pt x="4137" y="1668"/>
                    <a:pt x="4137" y="2369"/>
                  </a:cubicBezTo>
                  <a:cubicBezTo>
                    <a:pt x="4115" y="2805"/>
                    <a:pt x="4193" y="3256"/>
                    <a:pt x="4297" y="3702"/>
                  </a:cubicBezTo>
                  <a:lnTo>
                    <a:pt x="4297" y="3702"/>
                  </a:lnTo>
                  <a:cubicBezTo>
                    <a:pt x="4247" y="3636"/>
                    <a:pt x="4183" y="3580"/>
                    <a:pt x="4104" y="3536"/>
                  </a:cubicBezTo>
                  <a:cubicBezTo>
                    <a:pt x="3770" y="3369"/>
                    <a:pt x="3403" y="3336"/>
                    <a:pt x="3003" y="3336"/>
                  </a:cubicBezTo>
                  <a:cubicBezTo>
                    <a:pt x="2803" y="3336"/>
                    <a:pt x="2594" y="3319"/>
                    <a:pt x="2386" y="3319"/>
                  </a:cubicBezTo>
                  <a:cubicBezTo>
                    <a:pt x="2177" y="3319"/>
                    <a:pt x="1969" y="3336"/>
                    <a:pt x="1769" y="3403"/>
                  </a:cubicBezTo>
                  <a:cubicBezTo>
                    <a:pt x="1335" y="3536"/>
                    <a:pt x="968" y="3836"/>
                    <a:pt x="901" y="4237"/>
                  </a:cubicBezTo>
                  <a:cubicBezTo>
                    <a:pt x="768" y="4737"/>
                    <a:pt x="1102" y="5237"/>
                    <a:pt x="1468" y="5638"/>
                  </a:cubicBezTo>
                  <a:cubicBezTo>
                    <a:pt x="2069" y="6238"/>
                    <a:pt x="2769" y="6672"/>
                    <a:pt x="3570" y="6972"/>
                  </a:cubicBezTo>
                  <a:cubicBezTo>
                    <a:pt x="2569" y="7039"/>
                    <a:pt x="1502" y="7372"/>
                    <a:pt x="835" y="8139"/>
                  </a:cubicBezTo>
                  <a:cubicBezTo>
                    <a:pt x="168" y="8873"/>
                    <a:pt x="1" y="10141"/>
                    <a:pt x="668" y="10875"/>
                  </a:cubicBezTo>
                  <a:cubicBezTo>
                    <a:pt x="1037" y="11264"/>
                    <a:pt x="1557" y="11439"/>
                    <a:pt x="2081" y="11439"/>
                  </a:cubicBezTo>
                  <a:cubicBezTo>
                    <a:pt x="2410" y="11439"/>
                    <a:pt x="2740" y="11370"/>
                    <a:pt x="3036" y="11242"/>
                  </a:cubicBezTo>
                  <a:cubicBezTo>
                    <a:pt x="3723" y="10955"/>
                    <a:pt x="4238" y="10399"/>
                    <a:pt x="4645" y="9804"/>
                  </a:cubicBezTo>
                  <a:lnTo>
                    <a:pt x="4645" y="9804"/>
                  </a:lnTo>
                  <a:cubicBezTo>
                    <a:pt x="4428" y="10216"/>
                    <a:pt x="4364" y="10695"/>
                    <a:pt x="4471" y="11175"/>
                  </a:cubicBezTo>
                  <a:cubicBezTo>
                    <a:pt x="4637" y="11742"/>
                    <a:pt x="5004" y="12242"/>
                    <a:pt x="5538" y="12509"/>
                  </a:cubicBezTo>
                  <a:cubicBezTo>
                    <a:pt x="5771" y="12606"/>
                    <a:pt x="6004" y="12658"/>
                    <a:pt x="6238" y="12658"/>
                  </a:cubicBezTo>
                  <a:cubicBezTo>
                    <a:pt x="6405" y="12658"/>
                    <a:pt x="6572" y="12632"/>
                    <a:pt x="6739" y="12576"/>
                  </a:cubicBezTo>
                  <a:cubicBezTo>
                    <a:pt x="7306" y="12376"/>
                    <a:pt x="7673" y="11675"/>
                    <a:pt x="7673" y="11042"/>
                  </a:cubicBezTo>
                  <a:cubicBezTo>
                    <a:pt x="7740" y="10408"/>
                    <a:pt x="7573" y="9874"/>
                    <a:pt x="7306" y="9307"/>
                  </a:cubicBezTo>
                  <a:lnTo>
                    <a:pt x="7306" y="9307"/>
                  </a:lnTo>
                  <a:cubicBezTo>
                    <a:pt x="8107" y="10041"/>
                    <a:pt x="9107" y="10508"/>
                    <a:pt x="10175" y="10641"/>
                  </a:cubicBezTo>
                  <a:cubicBezTo>
                    <a:pt x="10275" y="10648"/>
                    <a:pt x="10375" y="10652"/>
                    <a:pt x="10474" y="10652"/>
                  </a:cubicBezTo>
                  <a:cubicBezTo>
                    <a:pt x="10873" y="10652"/>
                    <a:pt x="11262" y="10588"/>
                    <a:pt x="11609" y="10374"/>
                  </a:cubicBezTo>
                  <a:cubicBezTo>
                    <a:pt x="12176" y="10007"/>
                    <a:pt x="12443" y="9207"/>
                    <a:pt x="12243" y="8540"/>
                  </a:cubicBezTo>
                  <a:cubicBezTo>
                    <a:pt x="12009" y="7873"/>
                    <a:pt x="11476" y="7339"/>
                    <a:pt x="10842" y="7039"/>
                  </a:cubicBezTo>
                  <a:cubicBezTo>
                    <a:pt x="10241" y="6738"/>
                    <a:pt x="9608" y="6738"/>
                    <a:pt x="8907" y="6738"/>
                  </a:cubicBezTo>
                  <a:cubicBezTo>
                    <a:pt x="9641" y="6738"/>
                    <a:pt x="10442" y="6738"/>
                    <a:pt x="11175" y="6538"/>
                  </a:cubicBezTo>
                  <a:cubicBezTo>
                    <a:pt x="11943" y="6338"/>
                    <a:pt x="12643" y="5871"/>
                    <a:pt x="12977" y="5171"/>
                  </a:cubicBezTo>
                  <a:cubicBezTo>
                    <a:pt x="13277" y="4437"/>
                    <a:pt x="13110" y="3536"/>
                    <a:pt x="12443" y="3136"/>
                  </a:cubicBezTo>
                  <a:cubicBezTo>
                    <a:pt x="12199" y="2978"/>
                    <a:pt x="11929" y="2917"/>
                    <a:pt x="11647" y="2917"/>
                  </a:cubicBezTo>
                  <a:cubicBezTo>
                    <a:pt x="11156" y="2917"/>
                    <a:pt x="10628" y="3100"/>
                    <a:pt x="10141" y="3269"/>
                  </a:cubicBezTo>
                  <a:cubicBezTo>
                    <a:pt x="9174" y="3670"/>
                    <a:pt x="8107" y="4103"/>
                    <a:pt x="7239" y="4604"/>
                  </a:cubicBezTo>
                  <a:cubicBezTo>
                    <a:pt x="7740" y="3603"/>
                    <a:pt x="7840" y="2402"/>
                    <a:pt x="7506" y="1335"/>
                  </a:cubicBezTo>
                  <a:cubicBezTo>
                    <a:pt x="7406" y="868"/>
                    <a:pt x="7173" y="467"/>
                    <a:pt x="6806" y="200"/>
                  </a:cubicBezTo>
                  <a:cubicBezTo>
                    <a:pt x="6593" y="63"/>
                    <a:pt x="6344" y="0"/>
                    <a:pt x="60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6"/>
            <p:cNvSpPr/>
            <p:nvPr/>
          </p:nvSpPr>
          <p:spPr>
            <a:xfrm>
              <a:off x="3365900" y="3427325"/>
              <a:ext cx="545425" cy="511425"/>
            </a:xfrm>
            <a:custGeom>
              <a:avLst/>
              <a:gdLst/>
              <a:ahLst/>
              <a:cxnLst/>
              <a:rect l="l" t="t" r="r" b="b"/>
              <a:pathLst>
                <a:path w="21817" h="20457" extrusionOk="0">
                  <a:moveTo>
                    <a:pt x="3821" y="0"/>
                  </a:moveTo>
                  <a:cubicBezTo>
                    <a:pt x="3114" y="0"/>
                    <a:pt x="2811" y="701"/>
                    <a:pt x="3337" y="1858"/>
                  </a:cubicBezTo>
                  <a:cubicBezTo>
                    <a:pt x="4571" y="4560"/>
                    <a:pt x="6472" y="7128"/>
                    <a:pt x="8507" y="9063"/>
                  </a:cubicBezTo>
                  <a:cubicBezTo>
                    <a:pt x="8373" y="9197"/>
                    <a:pt x="8240" y="9297"/>
                    <a:pt x="8173" y="9397"/>
                  </a:cubicBezTo>
                  <a:cubicBezTo>
                    <a:pt x="7027" y="9071"/>
                    <a:pt x="5844" y="8836"/>
                    <a:pt x="4727" y="8836"/>
                  </a:cubicBezTo>
                  <a:cubicBezTo>
                    <a:pt x="3212" y="8836"/>
                    <a:pt x="1819" y="9269"/>
                    <a:pt x="801" y="10498"/>
                  </a:cubicBezTo>
                  <a:cubicBezTo>
                    <a:pt x="1" y="11398"/>
                    <a:pt x="334" y="12666"/>
                    <a:pt x="1635" y="12866"/>
                  </a:cubicBezTo>
                  <a:cubicBezTo>
                    <a:pt x="2303" y="12984"/>
                    <a:pt x="2982" y="13040"/>
                    <a:pt x="3659" y="13040"/>
                  </a:cubicBezTo>
                  <a:cubicBezTo>
                    <a:pt x="5080" y="13040"/>
                    <a:pt x="6496" y="12795"/>
                    <a:pt x="7806" y="12366"/>
                  </a:cubicBezTo>
                  <a:cubicBezTo>
                    <a:pt x="7873" y="12499"/>
                    <a:pt x="7973" y="12566"/>
                    <a:pt x="8073" y="12666"/>
                  </a:cubicBezTo>
                  <a:cubicBezTo>
                    <a:pt x="6906" y="14200"/>
                    <a:pt x="6072" y="16202"/>
                    <a:pt x="6472" y="18870"/>
                  </a:cubicBezTo>
                  <a:cubicBezTo>
                    <a:pt x="6610" y="19814"/>
                    <a:pt x="7034" y="20456"/>
                    <a:pt x="7482" y="20456"/>
                  </a:cubicBezTo>
                  <a:cubicBezTo>
                    <a:pt x="7682" y="20456"/>
                    <a:pt x="7887" y="20327"/>
                    <a:pt x="8073" y="20038"/>
                  </a:cubicBezTo>
                  <a:cubicBezTo>
                    <a:pt x="9307" y="18303"/>
                    <a:pt x="10075" y="15835"/>
                    <a:pt x="10475" y="13233"/>
                  </a:cubicBezTo>
                  <a:cubicBezTo>
                    <a:pt x="10542" y="13233"/>
                    <a:pt x="10675" y="13199"/>
                    <a:pt x="10742" y="13199"/>
                  </a:cubicBezTo>
                  <a:cubicBezTo>
                    <a:pt x="10842" y="13199"/>
                    <a:pt x="10875" y="13166"/>
                    <a:pt x="10975" y="13166"/>
                  </a:cubicBezTo>
                  <a:cubicBezTo>
                    <a:pt x="11843" y="15835"/>
                    <a:pt x="13344" y="18303"/>
                    <a:pt x="15412" y="19904"/>
                  </a:cubicBezTo>
                  <a:cubicBezTo>
                    <a:pt x="15713" y="20133"/>
                    <a:pt x="16013" y="20236"/>
                    <a:pt x="16291" y="20236"/>
                  </a:cubicBezTo>
                  <a:cubicBezTo>
                    <a:pt x="17027" y="20236"/>
                    <a:pt x="17617" y="19511"/>
                    <a:pt x="17713" y="18470"/>
                  </a:cubicBezTo>
                  <a:cubicBezTo>
                    <a:pt x="17980" y="15134"/>
                    <a:pt x="15812" y="13033"/>
                    <a:pt x="13310" y="11565"/>
                  </a:cubicBezTo>
                  <a:cubicBezTo>
                    <a:pt x="13377" y="11498"/>
                    <a:pt x="13410" y="11365"/>
                    <a:pt x="13510" y="11298"/>
                  </a:cubicBezTo>
                  <a:cubicBezTo>
                    <a:pt x="14431" y="11405"/>
                    <a:pt x="15373" y="11464"/>
                    <a:pt x="16315" y="11464"/>
                  </a:cubicBezTo>
                  <a:cubicBezTo>
                    <a:pt x="17728" y="11464"/>
                    <a:pt x="19141" y="11331"/>
                    <a:pt x="20482" y="11031"/>
                  </a:cubicBezTo>
                  <a:cubicBezTo>
                    <a:pt x="21816" y="10831"/>
                    <a:pt x="21816" y="9997"/>
                    <a:pt x="20816" y="9463"/>
                  </a:cubicBezTo>
                  <a:cubicBezTo>
                    <a:pt x="19833" y="8942"/>
                    <a:pt x="18745" y="8738"/>
                    <a:pt x="17629" y="8738"/>
                  </a:cubicBezTo>
                  <a:cubicBezTo>
                    <a:pt x="16319" y="8738"/>
                    <a:pt x="14971" y="9019"/>
                    <a:pt x="13711" y="9397"/>
                  </a:cubicBezTo>
                  <a:cubicBezTo>
                    <a:pt x="13644" y="9230"/>
                    <a:pt x="13544" y="9130"/>
                    <a:pt x="13410" y="8930"/>
                  </a:cubicBezTo>
                  <a:cubicBezTo>
                    <a:pt x="15412" y="7228"/>
                    <a:pt x="17146" y="5027"/>
                    <a:pt x="18147" y="2525"/>
                  </a:cubicBezTo>
                  <a:cubicBezTo>
                    <a:pt x="18636" y="1317"/>
                    <a:pt x="17984" y="456"/>
                    <a:pt x="16939" y="456"/>
                  </a:cubicBezTo>
                  <a:cubicBezTo>
                    <a:pt x="16773" y="456"/>
                    <a:pt x="16596" y="478"/>
                    <a:pt x="16413" y="524"/>
                  </a:cubicBezTo>
                  <a:cubicBezTo>
                    <a:pt x="13144" y="1358"/>
                    <a:pt x="11642" y="4760"/>
                    <a:pt x="10742" y="8096"/>
                  </a:cubicBezTo>
                  <a:cubicBezTo>
                    <a:pt x="10675" y="8096"/>
                    <a:pt x="10542" y="8162"/>
                    <a:pt x="10475" y="8162"/>
                  </a:cubicBezTo>
                  <a:cubicBezTo>
                    <a:pt x="10342" y="8196"/>
                    <a:pt x="10241" y="8196"/>
                    <a:pt x="10141" y="8229"/>
                  </a:cubicBezTo>
                  <a:cubicBezTo>
                    <a:pt x="8974" y="4893"/>
                    <a:pt x="7239" y="1391"/>
                    <a:pt x="4471" y="157"/>
                  </a:cubicBezTo>
                  <a:cubicBezTo>
                    <a:pt x="4230" y="51"/>
                    <a:pt x="4011" y="0"/>
                    <a:pt x="3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6"/>
            <p:cNvSpPr/>
            <p:nvPr/>
          </p:nvSpPr>
          <p:spPr>
            <a:xfrm>
              <a:off x="3586075" y="3659350"/>
              <a:ext cx="91750" cy="73275"/>
            </a:xfrm>
            <a:custGeom>
              <a:avLst/>
              <a:gdLst/>
              <a:ahLst/>
              <a:cxnLst/>
              <a:rect l="l" t="t" r="r" b="b"/>
              <a:pathLst>
                <a:path w="3670" h="2931" extrusionOk="0">
                  <a:moveTo>
                    <a:pt x="2209" y="0"/>
                  </a:moveTo>
                  <a:cubicBezTo>
                    <a:pt x="2058" y="0"/>
                    <a:pt x="1898" y="16"/>
                    <a:pt x="1735" y="49"/>
                  </a:cubicBezTo>
                  <a:cubicBezTo>
                    <a:pt x="734" y="249"/>
                    <a:pt x="0" y="1050"/>
                    <a:pt x="33" y="1850"/>
                  </a:cubicBezTo>
                  <a:cubicBezTo>
                    <a:pt x="62" y="2497"/>
                    <a:pt x="659" y="2931"/>
                    <a:pt x="1446" y="2931"/>
                  </a:cubicBezTo>
                  <a:cubicBezTo>
                    <a:pt x="1592" y="2931"/>
                    <a:pt x="1745" y="2916"/>
                    <a:pt x="1901" y="2884"/>
                  </a:cubicBezTo>
                  <a:cubicBezTo>
                    <a:pt x="2902" y="2684"/>
                    <a:pt x="3669" y="1884"/>
                    <a:pt x="3603" y="1083"/>
                  </a:cubicBezTo>
                  <a:cubicBezTo>
                    <a:pt x="3575" y="413"/>
                    <a:pt x="2987" y="0"/>
                    <a:pt x="2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6"/>
            <p:cNvSpPr/>
            <p:nvPr/>
          </p:nvSpPr>
          <p:spPr>
            <a:xfrm>
              <a:off x="3952150" y="3200075"/>
              <a:ext cx="302750" cy="348775"/>
            </a:xfrm>
            <a:custGeom>
              <a:avLst/>
              <a:gdLst/>
              <a:ahLst/>
              <a:cxnLst/>
              <a:rect l="l" t="t" r="r" b="b"/>
              <a:pathLst>
                <a:path w="12110" h="13951" extrusionOk="0">
                  <a:moveTo>
                    <a:pt x="7459" y="0"/>
                  </a:moveTo>
                  <a:cubicBezTo>
                    <a:pt x="7318" y="0"/>
                    <a:pt x="7177" y="23"/>
                    <a:pt x="7039" y="74"/>
                  </a:cubicBezTo>
                  <a:cubicBezTo>
                    <a:pt x="6272" y="307"/>
                    <a:pt x="5905" y="1141"/>
                    <a:pt x="5638" y="1908"/>
                  </a:cubicBezTo>
                  <a:cubicBezTo>
                    <a:pt x="5371" y="2842"/>
                    <a:pt x="5038" y="4010"/>
                    <a:pt x="4804" y="4977"/>
                  </a:cubicBezTo>
                  <a:cubicBezTo>
                    <a:pt x="4337" y="3943"/>
                    <a:pt x="3503" y="3109"/>
                    <a:pt x="2469" y="2642"/>
                  </a:cubicBezTo>
                  <a:cubicBezTo>
                    <a:pt x="2183" y="2523"/>
                    <a:pt x="1846" y="2421"/>
                    <a:pt x="1519" y="2421"/>
                  </a:cubicBezTo>
                  <a:cubicBezTo>
                    <a:pt x="1388" y="2421"/>
                    <a:pt x="1259" y="2437"/>
                    <a:pt x="1135" y="2475"/>
                  </a:cubicBezTo>
                  <a:cubicBezTo>
                    <a:pt x="435" y="2675"/>
                    <a:pt x="1" y="3409"/>
                    <a:pt x="68" y="4110"/>
                  </a:cubicBezTo>
                  <a:cubicBezTo>
                    <a:pt x="101" y="4810"/>
                    <a:pt x="468" y="5444"/>
                    <a:pt x="1002" y="5911"/>
                  </a:cubicBezTo>
                  <a:cubicBezTo>
                    <a:pt x="1369" y="6192"/>
                    <a:pt x="1764" y="6444"/>
                    <a:pt x="2159" y="6660"/>
                  </a:cubicBezTo>
                  <a:lnTo>
                    <a:pt x="2159" y="6660"/>
                  </a:lnTo>
                  <a:cubicBezTo>
                    <a:pt x="2099" y="6648"/>
                    <a:pt x="2040" y="6641"/>
                    <a:pt x="1981" y="6641"/>
                  </a:cubicBezTo>
                  <a:cubicBezTo>
                    <a:pt x="1954" y="6641"/>
                    <a:pt x="1928" y="6642"/>
                    <a:pt x="1902" y="6645"/>
                  </a:cubicBezTo>
                  <a:cubicBezTo>
                    <a:pt x="1569" y="6812"/>
                    <a:pt x="1302" y="7112"/>
                    <a:pt x="1068" y="7345"/>
                  </a:cubicBezTo>
                  <a:cubicBezTo>
                    <a:pt x="768" y="7646"/>
                    <a:pt x="468" y="7979"/>
                    <a:pt x="301" y="8346"/>
                  </a:cubicBezTo>
                  <a:cubicBezTo>
                    <a:pt x="201" y="8746"/>
                    <a:pt x="134" y="9180"/>
                    <a:pt x="401" y="9514"/>
                  </a:cubicBezTo>
                  <a:cubicBezTo>
                    <a:pt x="659" y="9886"/>
                    <a:pt x="1139" y="9988"/>
                    <a:pt x="1587" y="9988"/>
                  </a:cubicBezTo>
                  <a:cubicBezTo>
                    <a:pt x="1660" y="9988"/>
                    <a:pt x="1732" y="9985"/>
                    <a:pt x="1802" y="9981"/>
                  </a:cubicBezTo>
                  <a:cubicBezTo>
                    <a:pt x="2636" y="9914"/>
                    <a:pt x="3470" y="9647"/>
                    <a:pt x="4204" y="9247"/>
                  </a:cubicBezTo>
                  <a:lnTo>
                    <a:pt x="4204" y="9247"/>
                  </a:lnTo>
                  <a:cubicBezTo>
                    <a:pt x="3603" y="10014"/>
                    <a:pt x="3203" y="11015"/>
                    <a:pt x="3303" y="12015"/>
                  </a:cubicBezTo>
                  <a:cubicBezTo>
                    <a:pt x="3434" y="12999"/>
                    <a:pt x="4275" y="13951"/>
                    <a:pt x="5254" y="13951"/>
                  </a:cubicBezTo>
                  <a:cubicBezTo>
                    <a:pt x="5271" y="13951"/>
                    <a:pt x="5288" y="13951"/>
                    <a:pt x="5305" y="13950"/>
                  </a:cubicBezTo>
                  <a:cubicBezTo>
                    <a:pt x="6139" y="13950"/>
                    <a:pt x="6872" y="13250"/>
                    <a:pt x="7106" y="12416"/>
                  </a:cubicBezTo>
                  <a:cubicBezTo>
                    <a:pt x="7343" y="11706"/>
                    <a:pt x="7238" y="10891"/>
                    <a:pt x="7026" y="10181"/>
                  </a:cubicBezTo>
                  <a:lnTo>
                    <a:pt x="7026" y="10181"/>
                  </a:lnTo>
                  <a:cubicBezTo>
                    <a:pt x="7200" y="10619"/>
                    <a:pt x="7529" y="11026"/>
                    <a:pt x="7973" y="11248"/>
                  </a:cubicBezTo>
                  <a:cubicBezTo>
                    <a:pt x="8277" y="11373"/>
                    <a:pt x="8590" y="11441"/>
                    <a:pt x="8903" y="11441"/>
                  </a:cubicBezTo>
                  <a:cubicBezTo>
                    <a:pt x="9174" y="11441"/>
                    <a:pt x="9444" y="11390"/>
                    <a:pt x="9708" y="11282"/>
                  </a:cubicBezTo>
                  <a:cubicBezTo>
                    <a:pt x="10075" y="11148"/>
                    <a:pt x="10408" y="10848"/>
                    <a:pt x="10542" y="10481"/>
                  </a:cubicBezTo>
                  <a:cubicBezTo>
                    <a:pt x="10775" y="9847"/>
                    <a:pt x="10442" y="9147"/>
                    <a:pt x="9975" y="8746"/>
                  </a:cubicBezTo>
                  <a:cubicBezTo>
                    <a:pt x="9541" y="8313"/>
                    <a:pt x="9041" y="8113"/>
                    <a:pt x="8407" y="7912"/>
                  </a:cubicBezTo>
                  <a:cubicBezTo>
                    <a:pt x="9441" y="7812"/>
                    <a:pt x="10475" y="7345"/>
                    <a:pt x="11276" y="6612"/>
                  </a:cubicBezTo>
                  <a:cubicBezTo>
                    <a:pt x="11643" y="6278"/>
                    <a:pt x="11943" y="5911"/>
                    <a:pt x="12043" y="5411"/>
                  </a:cubicBezTo>
                  <a:cubicBezTo>
                    <a:pt x="12110" y="4744"/>
                    <a:pt x="11643" y="4010"/>
                    <a:pt x="11042" y="3743"/>
                  </a:cubicBezTo>
                  <a:cubicBezTo>
                    <a:pt x="10760" y="3609"/>
                    <a:pt x="10451" y="3548"/>
                    <a:pt x="10143" y="3548"/>
                  </a:cubicBezTo>
                  <a:cubicBezTo>
                    <a:pt x="9758" y="3548"/>
                    <a:pt x="9374" y="3643"/>
                    <a:pt x="9041" y="3810"/>
                  </a:cubicBezTo>
                  <a:cubicBezTo>
                    <a:pt x="8618" y="3988"/>
                    <a:pt x="8284" y="4270"/>
                    <a:pt x="7979" y="4597"/>
                  </a:cubicBezTo>
                  <a:lnTo>
                    <a:pt x="7979" y="4597"/>
                  </a:lnTo>
                  <a:cubicBezTo>
                    <a:pt x="8322" y="4179"/>
                    <a:pt x="8639" y="3736"/>
                    <a:pt x="8874" y="3242"/>
                  </a:cubicBezTo>
                  <a:cubicBezTo>
                    <a:pt x="9141" y="2542"/>
                    <a:pt x="9274" y="1708"/>
                    <a:pt x="8941" y="974"/>
                  </a:cubicBezTo>
                  <a:cubicBezTo>
                    <a:pt x="8670" y="432"/>
                    <a:pt x="8069" y="0"/>
                    <a:pt x="74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6"/>
            <p:cNvSpPr/>
            <p:nvPr/>
          </p:nvSpPr>
          <p:spPr>
            <a:xfrm>
              <a:off x="3769525" y="3087425"/>
              <a:ext cx="617975" cy="523525"/>
            </a:xfrm>
            <a:custGeom>
              <a:avLst/>
              <a:gdLst/>
              <a:ahLst/>
              <a:cxnLst/>
              <a:rect l="l" t="t" r="r" b="b"/>
              <a:pathLst>
                <a:path w="24719" h="20941" extrusionOk="0">
                  <a:moveTo>
                    <a:pt x="10525" y="1"/>
                  </a:moveTo>
                  <a:cubicBezTo>
                    <a:pt x="10024" y="1"/>
                    <a:pt x="9532" y="344"/>
                    <a:pt x="9207" y="977"/>
                  </a:cubicBezTo>
                  <a:cubicBezTo>
                    <a:pt x="7706" y="4046"/>
                    <a:pt x="9341" y="7415"/>
                    <a:pt x="11275" y="10217"/>
                  </a:cubicBezTo>
                  <a:cubicBezTo>
                    <a:pt x="11242" y="10284"/>
                    <a:pt x="11209" y="10384"/>
                    <a:pt x="11109" y="10450"/>
                  </a:cubicBezTo>
                  <a:cubicBezTo>
                    <a:pt x="11075" y="10550"/>
                    <a:pt x="11042" y="10651"/>
                    <a:pt x="10942" y="10751"/>
                  </a:cubicBezTo>
                  <a:cubicBezTo>
                    <a:pt x="8770" y="9908"/>
                    <a:pt x="6362" y="9184"/>
                    <a:pt x="4179" y="9184"/>
                  </a:cubicBezTo>
                  <a:cubicBezTo>
                    <a:pt x="3076" y="9184"/>
                    <a:pt x="2031" y="9369"/>
                    <a:pt x="1101" y="9817"/>
                  </a:cubicBezTo>
                  <a:cubicBezTo>
                    <a:pt x="1" y="10384"/>
                    <a:pt x="167" y="11384"/>
                    <a:pt x="1702" y="11785"/>
                  </a:cubicBezTo>
                  <a:cubicBezTo>
                    <a:pt x="3835" y="12380"/>
                    <a:pt x="6115" y="12643"/>
                    <a:pt x="8309" y="12643"/>
                  </a:cubicBezTo>
                  <a:cubicBezTo>
                    <a:pt x="9067" y="12643"/>
                    <a:pt x="9814" y="12612"/>
                    <a:pt x="10542" y="12552"/>
                  </a:cubicBezTo>
                  <a:cubicBezTo>
                    <a:pt x="10542" y="12719"/>
                    <a:pt x="10542" y="12885"/>
                    <a:pt x="10575" y="13052"/>
                  </a:cubicBezTo>
                  <a:cubicBezTo>
                    <a:pt x="8207" y="14587"/>
                    <a:pt x="6172" y="16621"/>
                    <a:pt x="6605" y="19390"/>
                  </a:cubicBezTo>
                  <a:cubicBezTo>
                    <a:pt x="6761" y="20191"/>
                    <a:pt x="7302" y="20695"/>
                    <a:pt x="7962" y="20695"/>
                  </a:cubicBezTo>
                  <a:cubicBezTo>
                    <a:pt x="8292" y="20695"/>
                    <a:pt x="8651" y="20569"/>
                    <a:pt x="9007" y="20291"/>
                  </a:cubicBezTo>
                  <a:cubicBezTo>
                    <a:pt x="10608" y="18923"/>
                    <a:pt x="11842" y="17155"/>
                    <a:pt x="12610" y="15254"/>
                  </a:cubicBezTo>
                  <a:cubicBezTo>
                    <a:pt x="12743" y="15254"/>
                    <a:pt x="12877" y="15254"/>
                    <a:pt x="13043" y="15187"/>
                  </a:cubicBezTo>
                  <a:cubicBezTo>
                    <a:pt x="13444" y="17088"/>
                    <a:pt x="14444" y="19023"/>
                    <a:pt x="16713" y="20458"/>
                  </a:cubicBezTo>
                  <a:cubicBezTo>
                    <a:pt x="17199" y="20777"/>
                    <a:pt x="17662" y="20940"/>
                    <a:pt x="18015" y="20940"/>
                  </a:cubicBezTo>
                  <a:cubicBezTo>
                    <a:pt x="18510" y="20940"/>
                    <a:pt x="18789" y="20619"/>
                    <a:pt x="18614" y="19957"/>
                  </a:cubicBezTo>
                  <a:cubicBezTo>
                    <a:pt x="18080" y="17922"/>
                    <a:pt x="16746" y="15721"/>
                    <a:pt x="15011" y="13753"/>
                  </a:cubicBezTo>
                  <a:cubicBezTo>
                    <a:pt x="15045" y="13653"/>
                    <a:pt x="15111" y="13586"/>
                    <a:pt x="15178" y="13486"/>
                  </a:cubicBezTo>
                  <a:cubicBezTo>
                    <a:pt x="15212" y="13453"/>
                    <a:pt x="15212" y="13352"/>
                    <a:pt x="15245" y="13319"/>
                  </a:cubicBezTo>
                  <a:cubicBezTo>
                    <a:pt x="17100" y="14104"/>
                    <a:pt x="19091" y="14533"/>
                    <a:pt x="21012" y="14533"/>
                  </a:cubicBezTo>
                  <a:cubicBezTo>
                    <a:pt x="21785" y="14533"/>
                    <a:pt x="22547" y="14463"/>
                    <a:pt x="23284" y="14320"/>
                  </a:cubicBezTo>
                  <a:cubicBezTo>
                    <a:pt x="24618" y="14053"/>
                    <a:pt x="24718" y="12652"/>
                    <a:pt x="23684" y="11618"/>
                  </a:cubicBezTo>
                  <a:cubicBezTo>
                    <a:pt x="22330" y="10282"/>
                    <a:pt x="20785" y="9806"/>
                    <a:pt x="19210" y="9806"/>
                  </a:cubicBezTo>
                  <a:cubicBezTo>
                    <a:pt x="17992" y="9806"/>
                    <a:pt x="16757" y="10091"/>
                    <a:pt x="15578" y="10484"/>
                  </a:cubicBezTo>
                  <a:cubicBezTo>
                    <a:pt x="15545" y="10384"/>
                    <a:pt x="15512" y="10250"/>
                    <a:pt x="15445" y="10150"/>
                  </a:cubicBezTo>
                  <a:cubicBezTo>
                    <a:pt x="17213" y="8616"/>
                    <a:pt x="18747" y="6681"/>
                    <a:pt x="19781" y="4646"/>
                  </a:cubicBezTo>
                  <a:cubicBezTo>
                    <a:pt x="20298" y="3819"/>
                    <a:pt x="20054" y="3312"/>
                    <a:pt x="19422" y="3312"/>
                  </a:cubicBezTo>
                  <a:cubicBezTo>
                    <a:pt x="19238" y="3312"/>
                    <a:pt x="19021" y="3355"/>
                    <a:pt x="18781" y="3445"/>
                  </a:cubicBezTo>
                  <a:cubicBezTo>
                    <a:pt x="16546" y="4379"/>
                    <a:pt x="15111" y="6581"/>
                    <a:pt x="14144" y="8816"/>
                  </a:cubicBezTo>
                  <a:cubicBezTo>
                    <a:pt x="14011" y="8783"/>
                    <a:pt x="13811" y="8749"/>
                    <a:pt x="13677" y="8749"/>
                  </a:cubicBezTo>
                  <a:cubicBezTo>
                    <a:pt x="13677" y="6114"/>
                    <a:pt x="13077" y="3379"/>
                    <a:pt x="11842" y="977"/>
                  </a:cubicBezTo>
                  <a:cubicBezTo>
                    <a:pt x="11485" y="311"/>
                    <a:pt x="11001" y="1"/>
                    <a:pt x="10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6"/>
            <p:cNvSpPr/>
            <p:nvPr/>
          </p:nvSpPr>
          <p:spPr>
            <a:xfrm>
              <a:off x="4058900" y="3342550"/>
              <a:ext cx="81750" cy="90650"/>
            </a:xfrm>
            <a:custGeom>
              <a:avLst/>
              <a:gdLst/>
              <a:ahLst/>
              <a:cxnLst/>
              <a:rect l="l" t="t" r="r" b="b"/>
              <a:pathLst>
                <a:path w="3270" h="3626" extrusionOk="0">
                  <a:moveTo>
                    <a:pt x="1863" y="1"/>
                  </a:moveTo>
                  <a:cubicBezTo>
                    <a:pt x="1356" y="1"/>
                    <a:pt x="824" y="345"/>
                    <a:pt x="501" y="946"/>
                  </a:cubicBezTo>
                  <a:cubicBezTo>
                    <a:pt x="1" y="1847"/>
                    <a:pt x="134" y="2947"/>
                    <a:pt x="768" y="3414"/>
                  </a:cubicBezTo>
                  <a:cubicBezTo>
                    <a:pt x="952" y="3558"/>
                    <a:pt x="1165" y="3626"/>
                    <a:pt x="1386" y="3626"/>
                  </a:cubicBezTo>
                  <a:cubicBezTo>
                    <a:pt x="1884" y="3626"/>
                    <a:pt x="2423" y="3281"/>
                    <a:pt x="2769" y="2680"/>
                  </a:cubicBezTo>
                  <a:cubicBezTo>
                    <a:pt x="3270" y="1780"/>
                    <a:pt x="3136" y="679"/>
                    <a:pt x="2502" y="212"/>
                  </a:cubicBezTo>
                  <a:cubicBezTo>
                    <a:pt x="2308" y="68"/>
                    <a:pt x="2088" y="1"/>
                    <a:pt x="18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6"/>
            <p:cNvSpPr/>
            <p:nvPr/>
          </p:nvSpPr>
          <p:spPr>
            <a:xfrm>
              <a:off x="3316700" y="3983950"/>
              <a:ext cx="207675" cy="209300"/>
            </a:xfrm>
            <a:custGeom>
              <a:avLst/>
              <a:gdLst/>
              <a:ahLst/>
              <a:cxnLst/>
              <a:rect l="l" t="t" r="r" b="b"/>
              <a:pathLst>
                <a:path w="8307" h="8372" extrusionOk="0">
                  <a:moveTo>
                    <a:pt x="3032" y="1"/>
                  </a:moveTo>
                  <a:cubicBezTo>
                    <a:pt x="2696" y="1"/>
                    <a:pt x="2360" y="200"/>
                    <a:pt x="2136" y="475"/>
                  </a:cubicBezTo>
                  <a:cubicBezTo>
                    <a:pt x="1835" y="875"/>
                    <a:pt x="1802" y="1409"/>
                    <a:pt x="1869" y="1876"/>
                  </a:cubicBezTo>
                  <a:cubicBezTo>
                    <a:pt x="1938" y="2176"/>
                    <a:pt x="2056" y="2493"/>
                    <a:pt x="2188" y="2804"/>
                  </a:cubicBezTo>
                  <a:lnTo>
                    <a:pt x="2188" y="2804"/>
                  </a:lnTo>
                  <a:cubicBezTo>
                    <a:pt x="2138" y="2736"/>
                    <a:pt x="2077" y="2680"/>
                    <a:pt x="2002" y="2643"/>
                  </a:cubicBezTo>
                  <a:cubicBezTo>
                    <a:pt x="1889" y="2615"/>
                    <a:pt x="1783" y="2604"/>
                    <a:pt x="1677" y="2604"/>
                  </a:cubicBezTo>
                  <a:cubicBezTo>
                    <a:pt x="1532" y="2604"/>
                    <a:pt x="1389" y="2624"/>
                    <a:pt x="1235" y="2643"/>
                  </a:cubicBezTo>
                  <a:cubicBezTo>
                    <a:pt x="1001" y="2710"/>
                    <a:pt x="701" y="2743"/>
                    <a:pt x="468" y="2876"/>
                  </a:cubicBezTo>
                  <a:cubicBezTo>
                    <a:pt x="201" y="2976"/>
                    <a:pt x="1" y="3243"/>
                    <a:pt x="1" y="3543"/>
                  </a:cubicBezTo>
                  <a:cubicBezTo>
                    <a:pt x="1" y="3877"/>
                    <a:pt x="301" y="4144"/>
                    <a:pt x="568" y="4377"/>
                  </a:cubicBezTo>
                  <a:cubicBezTo>
                    <a:pt x="1035" y="4644"/>
                    <a:pt x="1635" y="4878"/>
                    <a:pt x="2169" y="4944"/>
                  </a:cubicBezTo>
                  <a:cubicBezTo>
                    <a:pt x="1502" y="5111"/>
                    <a:pt x="835" y="5478"/>
                    <a:pt x="501" y="6079"/>
                  </a:cubicBezTo>
                  <a:cubicBezTo>
                    <a:pt x="134" y="6646"/>
                    <a:pt x="201" y="7480"/>
                    <a:pt x="735" y="7913"/>
                  </a:cubicBezTo>
                  <a:cubicBezTo>
                    <a:pt x="934" y="8056"/>
                    <a:pt x="1176" y="8119"/>
                    <a:pt x="1424" y="8119"/>
                  </a:cubicBezTo>
                  <a:cubicBezTo>
                    <a:pt x="1757" y="8119"/>
                    <a:pt x="2101" y="8004"/>
                    <a:pt x="2369" y="7813"/>
                  </a:cubicBezTo>
                  <a:cubicBezTo>
                    <a:pt x="2796" y="7508"/>
                    <a:pt x="3084" y="7035"/>
                    <a:pt x="3283" y="6548"/>
                  </a:cubicBezTo>
                  <a:lnTo>
                    <a:pt x="3283" y="6548"/>
                  </a:lnTo>
                  <a:cubicBezTo>
                    <a:pt x="3172" y="6883"/>
                    <a:pt x="3190" y="7257"/>
                    <a:pt x="3336" y="7580"/>
                  </a:cubicBezTo>
                  <a:cubicBezTo>
                    <a:pt x="3503" y="7947"/>
                    <a:pt x="3837" y="8247"/>
                    <a:pt x="4204" y="8314"/>
                  </a:cubicBezTo>
                  <a:cubicBezTo>
                    <a:pt x="4322" y="8353"/>
                    <a:pt x="4430" y="8372"/>
                    <a:pt x="4534" y="8372"/>
                  </a:cubicBezTo>
                  <a:cubicBezTo>
                    <a:pt x="4693" y="8372"/>
                    <a:pt x="4843" y="8328"/>
                    <a:pt x="5004" y="8247"/>
                  </a:cubicBezTo>
                  <a:cubicBezTo>
                    <a:pt x="5371" y="7980"/>
                    <a:pt x="5505" y="7480"/>
                    <a:pt x="5405" y="7079"/>
                  </a:cubicBezTo>
                  <a:cubicBezTo>
                    <a:pt x="5338" y="6646"/>
                    <a:pt x="5171" y="6312"/>
                    <a:pt x="4904" y="5945"/>
                  </a:cubicBezTo>
                  <a:lnTo>
                    <a:pt x="4904" y="5945"/>
                  </a:lnTo>
                  <a:cubicBezTo>
                    <a:pt x="5438" y="6254"/>
                    <a:pt x="6067" y="6469"/>
                    <a:pt x="6671" y="6469"/>
                  </a:cubicBezTo>
                  <a:cubicBezTo>
                    <a:pt x="6784" y="6469"/>
                    <a:pt x="6895" y="6461"/>
                    <a:pt x="7006" y="6446"/>
                  </a:cubicBezTo>
                  <a:cubicBezTo>
                    <a:pt x="7339" y="6446"/>
                    <a:pt x="7673" y="6312"/>
                    <a:pt x="7906" y="6112"/>
                  </a:cubicBezTo>
                  <a:cubicBezTo>
                    <a:pt x="8240" y="5812"/>
                    <a:pt x="8307" y="5245"/>
                    <a:pt x="8073" y="4811"/>
                  </a:cubicBezTo>
                  <a:cubicBezTo>
                    <a:pt x="7840" y="4411"/>
                    <a:pt x="7406" y="4144"/>
                    <a:pt x="6972" y="4044"/>
                  </a:cubicBezTo>
                  <a:cubicBezTo>
                    <a:pt x="6830" y="4013"/>
                    <a:pt x="6692" y="4001"/>
                    <a:pt x="6555" y="4001"/>
                  </a:cubicBezTo>
                  <a:cubicBezTo>
                    <a:pt x="6242" y="4001"/>
                    <a:pt x="5940" y="4064"/>
                    <a:pt x="5638" y="4111"/>
                  </a:cubicBezTo>
                  <a:cubicBezTo>
                    <a:pt x="6138" y="3977"/>
                    <a:pt x="6672" y="3910"/>
                    <a:pt x="7139" y="3644"/>
                  </a:cubicBezTo>
                  <a:cubicBezTo>
                    <a:pt x="7573" y="3410"/>
                    <a:pt x="8006" y="2976"/>
                    <a:pt x="8140" y="2476"/>
                  </a:cubicBezTo>
                  <a:cubicBezTo>
                    <a:pt x="8273" y="1976"/>
                    <a:pt x="8006" y="1375"/>
                    <a:pt x="7506" y="1208"/>
                  </a:cubicBezTo>
                  <a:cubicBezTo>
                    <a:pt x="7399" y="1173"/>
                    <a:pt x="7291" y="1157"/>
                    <a:pt x="7182" y="1157"/>
                  </a:cubicBezTo>
                  <a:cubicBezTo>
                    <a:pt x="6781" y="1157"/>
                    <a:pt x="6372" y="1373"/>
                    <a:pt x="6005" y="1609"/>
                  </a:cubicBezTo>
                  <a:cubicBezTo>
                    <a:pt x="5438" y="1976"/>
                    <a:pt x="4737" y="2443"/>
                    <a:pt x="4270" y="2910"/>
                  </a:cubicBezTo>
                  <a:cubicBezTo>
                    <a:pt x="4471" y="2209"/>
                    <a:pt x="4371" y="1375"/>
                    <a:pt x="4004" y="708"/>
                  </a:cubicBezTo>
                  <a:cubicBezTo>
                    <a:pt x="3870" y="441"/>
                    <a:pt x="3670" y="208"/>
                    <a:pt x="3370" y="74"/>
                  </a:cubicBezTo>
                  <a:cubicBezTo>
                    <a:pt x="3260" y="24"/>
                    <a:pt x="3146" y="1"/>
                    <a:pt x="30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6"/>
            <p:cNvSpPr/>
            <p:nvPr/>
          </p:nvSpPr>
          <p:spPr>
            <a:xfrm>
              <a:off x="3238525" y="3909675"/>
              <a:ext cx="358400" cy="366375"/>
            </a:xfrm>
            <a:custGeom>
              <a:avLst/>
              <a:gdLst/>
              <a:ahLst/>
              <a:cxnLst/>
              <a:rect l="l" t="t" r="r" b="b"/>
              <a:pathLst>
                <a:path w="14336" h="14655" extrusionOk="0">
                  <a:moveTo>
                    <a:pt x="10029" y="1"/>
                  </a:moveTo>
                  <a:cubicBezTo>
                    <a:pt x="9844" y="1"/>
                    <a:pt x="9641" y="47"/>
                    <a:pt x="9432" y="143"/>
                  </a:cubicBezTo>
                  <a:cubicBezTo>
                    <a:pt x="7331" y="1144"/>
                    <a:pt x="6797" y="3612"/>
                    <a:pt x="6664" y="5947"/>
                  </a:cubicBezTo>
                  <a:cubicBezTo>
                    <a:pt x="6630" y="5981"/>
                    <a:pt x="6564" y="5981"/>
                    <a:pt x="6497" y="6047"/>
                  </a:cubicBezTo>
                  <a:cubicBezTo>
                    <a:pt x="6430" y="6081"/>
                    <a:pt x="6397" y="6081"/>
                    <a:pt x="6297" y="6114"/>
                  </a:cubicBezTo>
                  <a:cubicBezTo>
                    <a:pt x="5062" y="4079"/>
                    <a:pt x="3461" y="1945"/>
                    <a:pt x="1427" y="1544"/>
                  </a:cubicBezTo>
                  <a:cubicBezTo>
                    <a:pt x="1328" y="1525"/>
                    <a:pt x="1237" y="1515"/>
                    <a:pt x="1154" y="1515"/>
                  </a:cubicBezTo>
                  <a:cubicBezTo>
                    <a:pt x="528" y="1515"/>
                    <a:pt x="338" y="2047"/>
                    <a:pt x="926" y="2812"/>
                  </a:cubicBezTo>
                  <a:cubicBezTo>
                    <a:pt x="2127" y="4446"/>
                    <a:pt x="3728" y="5881"/>
                    <a:pt x="5329" y="6948"/>
                  </a:cubicBezTo>
                  <a:cubicBezTo>
                    <a:pt x="5263" y="7048"/>
                    <a:pt x="5229" y="7115"/>
                    <a:pt x="5163" y="7248"/>
                  </a:cubicBezTo>
                  <a:cubicBezTo>
                    <a:pt x="4836" y="7220"/>
                    <a:pt x="4508" y="7203"/>
                    <a:pt x="4184" y="7203"/>
                  </a:cubicBezTo>
                  <a:cubicBezTo>
                    <a:pt x="2618" y="7203"/>
                    <a:pt x="1144" y="7595"/>
                    <a:pt x="426" y="8950"/>
                  </a:cubicBezTo>
                  <a:cubicBezTo>
                    <a:pt x="1" y="9636"/>
                    <a:pt x="377" y="10418"/>
                    <a:pt x="1239" y="10418"/>
                  </a:cubicBezTo>
                  <a:cubicBezTo>
                    <a:pt x="1257" y="10418"/>
                    <a:pt x="1275" y="10418"/>
                    <a:pt x="1293" y="10417"/>
                  </a:cubicBezTo>
                  <a:cubicBezTo>
                    <a:pt x="2761" y="10384"/>
                    <a:pt x="4128" y="9950"/>
                    <a:pt x="5329" y="9250"/>
                  </a:cubicBezTo>
                  <a:cubicBezTo>
                    <a:pt x="5429" y="9283"/>
                    <a:pt x="5496" y="9383"/>
                    <a:pt x="5563" y="9417"/>
                  </a:cubicBezTo>
                  <a:cubicBezTo>
                    <a:pt x="4996" y="10617"/>
                    <a:pt x="4729" y="12052"/>
                    <a:pt x="5296" y="13753"/>
                  </a:cubicBezTo>
                  <a:cubicBezTo>
                    <a:pt x="5508" y="14305"/>
                    <a:pt x="5816" y="14655"/>
                    <a:pt x="6105" y="14655"/>
                  </a:cubicBezTo>
                  <a:cubicBezTo>
                    <a:pt x="6271" y="14655"/>
                    <a:pt x="6430" y="14541"/>
                    <a:pt x="6564" y="14287"/>
                  </a:cubicBezTo>
                  <a:cubicBezTo>
                    <a:pt x="7131" y="12952"/>
                    <a:pt x="7297" y="11251"/>
                    <a:pt x="7231" y="9450"/>
                  </a:cubicBezTo>
                  <a:cubicBezTo>
                    <a:pt x="7297" y="9417"/>
                    <a:pt x="7331" y="9417"/>
                    <a:pt x="7431" y="9383"/>
                  </a:cubicBezTo>
                  <a:cubicBezTo>
                    <a:pt x="7464" y="9383"/>
                    <a:pt x="7498" y="9316"/>
                    <a:pt x="7564" y="9316"/>
                  </a:cubicBezTo>
                  <a:cubicBezTo>
                    <a:pt x="8498" y="10984"/>
                    <a:pt x="9833" y="12419"/>
                    <a:pt x="11434" y="13219"/>
                  </a:cubicBezTo>
                  <a:cubicBezTo>
                    <a:pt x="11597" y="13298"/>
                    <a:pt x="11753" y="13334"/>
                    <a:pt x="11896" y="13334"/>
                  </a:cubicBezTo>
                  <a:cubicBezTo>
                    <a:pt x="12486" y="13334"/>
                    <a:pt x="12875" y="12723"/>
                    <a:pt x="12768" y="11918"/>
                  </a:cubicBezTo>
                  <a:cubicBezTo>
                    <a:pt x="12468" y="9650"/>
                    <a:pt x="10733" y="8583"/>
                    <a:pt x="8899" y="7949"/>
                  </a:cubicBezTo>
                  <a:cubicBezTo>
                    <a:pt x="8932" y="7882"/>
                    <a:pt x="8932" y="7782"/>
                    <a:pt x="8965" y="7749"/>
                  </a:cubicBezTo>
                  <a:cubicBezTo>
                    <a:pt x="10566" y="7615"/>
                    <a:pt x="12168" y="7282"/>
                    <a:pt x="13602" y="6615"/>
                  </a:cubicBezTo>
                  <a:cubicBezTo>
                    <a:pt x="14336" y="6281"/>
                    <a:pt x="14236" y="5714"/>
                    <a:pt x="13502" y="5514"/>
                  </a:cubicBezTo>
                  <a:cubicBezTo>
                    <a:pt x="13110" y="5397"/>
                    <a:pt x="12712" y="5345"/>
                    <a:pt x="12312" y="5345"/>
                  </a:cubicBezTo>
                  <a:cubicBezTo>
                    <a:pt x="11113" y="5345"/>
                    <a:pt x="9899" y="5814"/>
                    <a:pt x="8798" y="6414"/>
                  </a:cubicBezTo>
                  <a:lnTo>
                    <a:pt x="8565" y="6148"/>
                  </a:lnTo>
                  <a:cubicBezTo>
                    <a:pt x="9632" y="4747"/>
                    <a:pt x="10466" y="3045"/>
                    <a:pt x="10833" y="1244"/>
                  </a:cubicBezTo>
                  <a:cubicBezTo>
                    <a:pt x="11011" y="459"/>
                    <a:pt x="10611" y="1"/>
                    <a:pt x="10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6"/>
            <p:cNvSpPr/>
            <p:nvPr/>
          </p:nvSpPr>
          <p:spPr>
            <a:xfrm>
              <a:off x="3380075" y="4076775"/>
              <a:ext cx="62575" cy="52550"/>
            </a:xfrm>
            <a:custGeom>
              <a:avLst/>
              <a:gdLst/>
              <a:ahLst/>
              <a:cxnLst/>
              <a:rect l="l" t="t" r="r" b="b"/>
              <a:pathLst>
                <a:path w="2503" h="2102" extrusionOk="0">
                  <a:moveTo>
                    <a:pt x="1526" y="0"/>
                  </a:moveTo>
                  <a:cubicBezTo>
                    <a:pt x="1358" y="0"/>
                    <a:pt x="1180" y="32"/>
                    <a:pt x="1002" y="97"/>
                  </a:cubicBezTo>
                  <a:cubicBezTo>
                    <a:pt x="401" y="364"/>
                    <a:pt x="1" y="1031"/>
                    <a:pt x="134" y="1532"/>
                  </a:cubicBezTo>
                  <a:cubicBezTo>
                    <a:pt x="228" y="1908"/>
                    <a:pt x="571" y="2102"/>
                    <a:pt x="975" y="2102"/>
                  </a:cubicBezTo>
                  <a:cubicBezTo>
                    <a:pt x="1144" y="2102"/>
                    <a:pt x="1325" y="2068"/>
                    <a:pt x="1502" y="1999"/>
                  </a:cubicBezTo>
                  <a:cubicBezTo>
                    <a:pt x="2136" y="1732"/>
                    <a:pt x="2503" y="1065"/>
                    <a:pt x="2403" y="564"/>
                  </a:cubicBezTo>
                  <a:cubicBezTo>
                    <a:pt x="2307" y="205"/>
                    <a:pt x="1952" y="0"/>
                    <a:pt x="15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6"/>
            <p:cNvSpPr/>
            <p:nvPr/>
          </p:nvSpPr>
          <p:spPr>
            <a:xfrm>
              <a:off x="3965500" y="3922550"/>
              <a:ext cx="227700" cy="211525"/>
            </a:xfrm>
            <a:custGeom>
              <a:avLst/>
              <a:gdLst/>
              <a:ahLst/>
              <a:cxnLst/>
              <a:rect l="l" t="t" r="r" b="b"/>
              <a:pathLst>
                <a:path w="9108" h="8461" extrusionOk="0">
                  <a:moveTo>
                    <a:pt x="5065" y="0"/>
                  </a:moveTo>
                  <a:cubicBezTo>
                    <a:pt x="4869" y="0"/>
                    <a:pt x="4673" y="82"/>
                    <a:pt x="4537" y="195"/>
                  </a:cubicBezTo>
                  <a:cubicBezTo>
                    <a:pt x="4337" y="362"/>
                    <a:pt x="4170" y="596"/>
                    <a:pt x="4003" y="796"/>
                  </a:cubicBezTo>
                  <a:cubicBezTo>
                    <a:pt x="3870" y="1029"/>
                    <a:pt x="3703" y="1229"/>
                    <a:pt x="3670" y="1463"/>
                  </a:cubicBezTo>
                  <a:cubicBezTo>
                    <a:pt x="3647" y="1554"/>
                    <a:pt x="3648" y="1638"/>
                    <a:pt x="3666" y="1714"/>
                  </a:cubicBezTo>
                  <a:lnTo>
                    <a:pt x="3666" y="1714"/>
                  </a:lnTo>
                  <a:cubicBezTo>
                    <a:pt x="3464" y="1471"/>
                    <a:pt x="3231" y="1244"/>
                    <a:pt x="2936" y="1063"/>
                  </a:cubicBezTo>
                  <a:cubicBezTo>
                    <a:pt x="2641" y="822"/>
                    <a:pt x="2261" y="667"/>
                    <a:pt x="1881" y="667"/>
                  </a:cubicBezTo>
                  <a:cubicBezTo>
                    <a:pt x="1787" y="667"/>
                    <a:pt x="1694" y="676"/>
                    <a:pt x="1602" y="696"/>
                  </a:cubicBezTo>
                  <a:cubicBezTo>
                    <a:pt x="1168" y="762"/>
                    <a:pt x="734" y="1196"/>
                    <a:pt x="701" y="1663"/>
                  </a:cubicBezTo>
                  <a:cubicBezTo>
                    <a:pt x="701" y="1930"/>
                    <a:pt x="835" y="2230"/>
                    <a:pt x="1035" y="2497"/>
                  </a:cubicBezTo>
                  <a:cubicBezTo>
                    <a:pt x="1502" y="3097"/>
                    <a:pt x="2202" y="3531"/>
                    <a:pt x="2936" y="3664"/>
                  </a:cubicBezTo>
                  <a:cubicBezTo>
                    <a:pt x="2336" y="3931"/>
                    <a:pt x="1602" y="4365"/>
                    <a:pt x="1035" y="4699"/>
                  </a:cubicBezTo>
                  <a:cubicBezTo>
                    <a:pt x="568" y="4999"/>
                    <a:pt x="67" y="5366"/>
                    <a:pt x="34" y="5899"/>
                  </a:cubicBezTo>
                  <a:cubicBezTo>
                    <a:pt x="1" y="6433"/>
                    <a:pt x="434" y="6900"/>
                    <a:pt x="935" y="7034"/>
                  </a:cubicBezTo>
                  <a:cubicBezTo>
                    <a:pt x="1033" y="7060"/>
                    <a:pt x="1133" y="7072"/>
                    <a:pt x="1234" y="7072"/>
                  </a:cubicBezTo>
                  <a:cubicBezTo>
                    <a:pt x="1651" y="7072"/>
                    <a:pt x="2080" y="6868"/>
                    <a:pt x="2402" y="6600"/>
                  </a:cubicBezTo>
                  <a:cubicBezTo>
                    <a:pt x="2836" y="6266"/>
                    <a:pt x="3103" y="5866"/>
                    <a:pt x="3436" y="5432"/>
                  </a:cubicBezTo>
                  <a:lnTo>
                    <a:pt x="3436" y="5432"/>
                  </a:lnTo>
                  <a:cubicBezTo>
                    <a:pt x="3170" y="5833"/>
                    <a:pt x="2903" y="6166"/>
                    <a:pt x="2836" y="6667"/>
                  </a:cubicBezTo>
                  <a:cubicBezTo>
                    <a:pt x="2736" y="7100"/>
                    <a:pt x="2836" y="7601"/>
                    <a:pt x="3069" y="8001"/>
                  </a:cubicBezTo>
                  <a:cubicBezTo>
                    <a:pt x="3297" y="8279"/>
                    <a:pt x="3657" y="8461"/>
                    <a:pt x="4007" y="8461"/>
                  </a:cubicBezTo>
                  <a:cubicBezTo>
                    <a:pt x="4120" y="8461"/>
                    <a:pt x="4231" y="8442"/>
                    <a:pt x="4337" y="8401"/>
                  </a:cubicBezTo>
                  <a:cubicBezTo>
                    <a:pt x="4604" y="8268"/>
                    <a:pt x="4871" y="8034"/>
                    <a:pt x="5038" y="7734"/>
                  </a:cubicBezTo>
                  <a:cubicBezTo>
                    <a:pt x="5404" y="7100"/>
                    <a:pt x="5538" y="6366"/>
                    <a:pt x="5438" y="5599"/>
                  </a:cubicBezTo>
                  <a:lnTo>
                    <a:pt x="5438" y="5599"/>
                  </a:lnTo>
                  <a:cubicBezTo>
                    <a:pt x="5705" y="5966"/>
                    <a:pt x="5905" y="6266"/>
                    <a:pt x="6238" y="6533"/>
                  </a:cubicBezTo>
                  <a:cubicBezTo>
                    <a:pt x="6451" y="6669"/>
                    <a:pt x="6709" y="6759"/>
                    <a:pt x="6966" y="6759"/>
                  </a:cubicBezTo>
                  <a:cubicBezTo>
                    <a:pt x="7152" y="6759"/>
                    <a:pt x="7338" y="6712"/>
                    <a:pt x="7506" y="6600"/>
                  </a:cubicBezTo>
                  <a:cubicBezTo>
                    <a:pt x="7706" y="6433"/>
                    <a:pt x="7873" y="6200"/>
                    <a:pt x="7906" y="5933"/>
                  </a:cubicBezTo>
                  <a:cubicBezTo>
                    <a:pt x="8006" y="5566"/>
                    <a:pt x="7873" y="5099"/>
                    <a:pt x="7606" y="4799"/>
                  </a:cubicBezTo>
                  <a:cubicBezTo>
                    <a:pt x="7440" y="4608"/>
                    <a:pt x="7171" y="4435"/>
                    <a:pt x="6898" y="4375"/>
                  </a:cubicBezTo>
                  <a:lnTo>
                    <a:pt x="6898" y="4375"/>
                  </a:lnTo>
                  <a:cubicBezTo>
                    <a:pt x="6904" y="4375"/>
                    <a:pt x="6911" y="4375"/>
                    <a:pt x="6917" y="4375"/>
                  </a:cubicBezTo>
                  <a:cubicBezTo>
                    <a:pt x="7390" y="4375"/>
                    <a:pt x="7836" y="4307"/>
                    <a:pt x="8240" y="4065"/>
                  </a:cubicBezTo>
                  <a:cubicBezTo>
                    <a:pt x="8740" y="3765"/>
                    <a:pt x="9107" y="3197"/>
                    <a:pt x="9007" y="2597"/>
                  </a:cubicBezTo>
                  <a:cubicBezTo>
                    <a:pt x="8883" y="1978"/>
                    <a:pt x="8214" y="1589"/>
                    <a:pt x="7559" y="1589"/>
                  </a:cubicBezTo>
                  <a:cubicBezTo>
                    <a:pt x="7508" y="1589"/>
                    <a:pt x="7457" y="1591"/>
                    <a:pt x="7406" y="1596"/>
                  </a:cubicBezTo>
                  <a:cubicBezTo>
                    <a:pt x="6739" y="1696"/>
                    <a:pt x="6172" y="2097"/>
                    <a:pt x="5705" y="2597"/>
                  </a:cubicBezTo>
                  <a:cubicBezTo>
                    <a:pt x="5871" y="2063"/>
                    <a:pt x="5905" y="1463"/>
                    <a:pt x="5838" y="929"/>
                  </a:cubicBezTo>
                  <a:cubicBezTo>
                    <a:pt x="5771" y="596"/>
                    <a:pt x="5605" y="195"/>
                    <a:pt x="5338" y="62"/>
                  </a:cubicBezTo>
                  <a:cubicBezTo>
                    <a:pt x="5252" y="19"/>
                    <a:pt x="5158" y="0"/>
                    <a:pt x="50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6"/>
            <p:cNvSpPr/>
            <p:nvPr/>
          </p:nvSpPr>
          <p:spPr>
            <a:xfrm>
              <a:off x="3869600" y="3817550"/>
              <a:ext cx="386050" cy="388375"/>
            </a:xfrm>
            <a:custGeom>
              <a:avLst/>
              <a:gdLst/>
              <a:ahLst/>
              <a:cxnLst/>
              <a:rect l="l" t="t" r="r" b="b"/>
              <a:pathLst>
                <a:path w="15442" h="15535" extrusionOk="0">
                  <a:moveTo>
                    <a:pt x="5815" y="0"/>
                  </a:moveTo>
                  <a:cubicBezTo>
                    <a:pt x="5563" y="0"/>
                    <a:pt x="5353" y="217"/>
                    <a:pt x="5271" y="626"/>
                  </a:cubicBezTo>
                  <a:cubicBezTo>
                    <a:pt x="4804" y="2627"/>
                    <a:pt x="6072" y="4962"/>
                    <a:pt x="7406" y="6964"/>
                  </a:cubicBezTo>
                  <a:cubicBezTo>
                    <a:pt x="7372" y="7031"/>
                    <a:pt x="7272" y="7064"/>
                    <a:pt x="7239" y="7097"/>
                  </a:cubicBezTo>
                  <a:lnTo>
                    <a:pt x="7106" y="7231"/>
                  </a:lnTo>
                  <a:cubicBezTo>
                    <a:pt x="5914" y="6772"/>
                    <a:pt x="4641" y="6405"/>
                    <a:pt x="3438" y="6405"/>
                  </a:cubicBezTo>
                  <a:cubicBezTo>
                    <a:pt x="2452" y="6405"/>
                    <a:pt x="1512" y="6651"/>
                    <a:pt x="701" y="7297"/>
                  </a:cubicBezTo>
                  <a:cubicBezTo>
                    <a:pt x="1" y="7898"/>
                    <a:pt x="101" y="8765"/>
                    <a:pt x="1101" y="9032"/>
                  </a:cubicBezTo>
                  <a:cubicBezTo>
                    <a:pt x="1984" y="9244"/>
                    <a:pt x="2883" y="9345"/>
                    <a:pt x="3778" y="9345"/>
                  </a:cubicBezTo>
                  <a:cubicBezTo>
                    <a:pt x="4709" y="9345"/>
                    <a:pt x="5637" y="9236"/>
                    <a:pt x="6539" y="9032"/>
                  </a:cubicBezTo>
                  <a:cubicBezTo>
                    <a:pt x="6572" y="9132"/>
                    <a:pt x="6605" y="9265"/>
                    <a:pt x="6672" y="9366"/>
                  </a:cubicBezTo>
                  <a:cubicBezTo>
                    <a:pt x="5338" y="10400"/>
                    <a:pt x="4070" y="11634"/>
                    <a:pt x="3837" y="13268"/>
                  </a:cubicBezTo>
                  <a:cubicBezTo>
                    <a:pt x="3749" y="13770"/>
                    <a:pt x="3919" y="14087"/>
                    <a:pt x="4196" y="14087"/>
                  </a:cubicBezTo>
                  <a:cubicBezTo>
                    <a:pt x="4343" y="14087"/>
                    <a:pt x="4519" y="13998"/>
                    <a:pt x="4704" y="13802"/>
                  </a:cubicBezTo>
                  <a:cubicBezTo>
                    <a:pt x="5905" y="12801"/>
                    <a:pt x="6905" y="11467"/>
                    <a:pt x="7639" y="10099"/>
                  </a:cubicBezTo>
                  <a:lnTo>
                    <a:pt x="7906" y="10099"/>
                  </a:lnTo>
                  <a:cubicBezTo>
                    <a:pt x="7739" y="12001"/>
                    <a:pt x="7973" y="14069"/>
                    <a:pt x="9908" y="15270"/>
                  </a:cubicBezTo>
                  <a:cubicBezTo>
                    <a:pt x="10188" y="15449"/>
                    <a:pt x="10479" y="15534"/>
                    <a:pt x="10740" y="15534"/>
                  </a:cubicBezTo>
                  <a:cubicBezTo>
                    <a:pt x="11256" y="15534"/>
                    <a:pt x="11653" y="15201"/>
                    <a:pt x="11609" y="14603"/>
                  </a:cubicBezTo>
                  <a:cubicBezTo>
                    <a:pt x="11542" y="12801"/>
                    <a:pt x="10808" y="10967"/>
                    <a:pt x="9707" y="9432"/>
                  </a:cubicBezTo>
                  <a:cubicBezTo>
                    <a:pt x="9741" y="9399"/>
                    <a:pt x="9774" y="9399"/>
                    <a:pt x="9808" y="9332"/>
                  </a:cubicBezTo>
                  <a:lnTo>
                    <a:pt x="9974" y="9165"/>
                  </a:lnTo>
                  <a:cubicBezTo>
                    <a:pt x="11575" y="9999"/>
                    <a:pt x="13210" y="10566"/>
                    <a:pt x="14644" y="10600"/>
                  </a:cubicBezTo>
                  <a:cubicBezTo>
                    <a:pt x="14663" y="10601"/>
                    <a:pt x="14681" y="10601"/>
                    <a:pt x="14698" y="10601"/>
                  </a:cubicBezTo>
                  <a:cubicBezTo>
                    <a:pt x="15442" y="10601"/>
                    <a:pt x="15363" y="9917"/>
                    <a:pt x="14711" y="9265"/>
                  </a:cubicBezTo>
                  <a:cubicBezTo>
                    <a:pt x="13410" y="7965"/>
                    <a:pt x="11976" y="7631"/>
                    <a:pt x="10641" y="7631"/>
                  </a:cubicBezTo>
                  <a:cubicBezTo>
                    <a:pt x="10641" y="7498"/>
                    <a:pt x="10641" y="7431"/>
                    <a:pt x="10608" y="7331"/>
                  </a:cubicBezTo>
                  <a:cubicBezTo>
                    <a:pt x="11742" y="6564"/>
                    <a:pt x="12743" y="5463"/>
                    <a:pt x="13377" y="4162"/>
                  </a:cubicBezTo>
                  <a:cubicBezTo>
                    <a:pt x="13767" y="3413"/>
                    <a:pt x="13268" y="2760"/>
                    <a:pt x="12469" y="2760"/>
                  </a:cubicBezTo>
                  <a:cubicBezTo>
                    <a:pt x="12449" y="2760"/>
                    <a:pt x="12429" y="2760"/>
                    <a:pt x="12409" y="2761"/>
                  </a:cubicBezTo>
                  <a:cubicBezTo>
                    <a:pt x="10541" y="2928"/>
                    <a:pt x="9541" y="4595"/>
                    <a:pt x="8874" y="6397"/>
                  </a:cubicBezTo>
                  <a:cubicBezTo>
                    <a:pt x="8740" y="6397"/>
                    <a:pt x="8640" y="6397"/>
                    <a:pt x="8540" y="6430"/>
                  </a:cubicBezTo>
                  <a:cubicBezTo>
                    <a:pt x="8273" y="4529"/>
                    <a:pt x="7639" y="2527"/>
                    <a:pt x="6639" y="726"/>
                  </a:cubicBezTo>
                  <a:cubicBezTo>
                    <a:pt x="6384" y="233"/>
                    <a:pt x="6077" y="0"/>
                    <a:pt x="58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6"/>
            <p:cNvSpPr/>
            <p:nvPr/>
          </p:nvSpPr>
          <p:spPr>
            <a:xfrm>
              <a:off x="4051400" y="3997250"/>
              <a:ext cx="65900" cy="51900"/>
            </a:xfrm>
            <a:custGeom>
              <a:avLst/>
              <a:gdLst/>
              <a:ahLst/>
              <a:cxnLst/>
              <a:rect l="l" t="t" r="r" b="b"/>
              <a:pathLst>
                <a:path w="2636" h="2076" extrusionOk="0">
                  <a:moveTo>
                    <a:pt x="1556" y="1"/>
                  </a:moveTo>
                  <a:cubicBezTo>
                    <a:pt x="1209" y="1"/>
                    <a:pt x="826" y="137"/>
                    <a:pt x="534" y="410"/>
                  </a:cubicBezTo>
                  <a:cubicBezTo>
                    <a:pt x="100" y="877"/>
                    <a:pt x="0" y="1544"/>
                    <a:pt x="367" y="1877"/>
                  </a:cubicBezTo>
                  <a:cubicBezTo>
                    <a:pt x="542" y="2012"/>
                    <a:pt x="771" y="2076"/>
                    <a:pt x="1013" y="2076"/>
                  </a:cubicBezTo>
                  <a:cubicBezTo>
                    <a:pt x="1371" y="2076"/>
                    <a:pt x="1757" y="1936"/>
                    <a:pt x="2035" y="1677"/>
                  </a:cubicBezTo>
                  <a:cubicBezTo>
                    <a:pt x="2536" y="1210"/>
                    <a:pt x="2636" y="543"/>
                    <a:pt x="2202" y="209"/>
                  </a:cubicBezTo>
                  <a:cubicBezTo>
                    <a:pt x="2035" y="70"/>
                    <a:pt x="1805" y="1"/>
                    <a:pt x="15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6"/>
            <p:cNvSpPr/>
            <p:nvPr/>
          </p:nvSpPr>
          <p:spPr>
            <a:xfrm>
              <a:off x="3732000" y="2830600"/>
              <a:ext cx="311925" cy="309700"/>
            </a:xfrm>
            <a:custGeom>
              <a:avLst/>
              <a:gdLst/>
              <a:ahLst/>
              <a:cxnLst/>
              <a:rect l="l" t="t" r="r" b="b"/>
              <a:pathLst>
                <a:path w="12477" h="12388" extrusionOk="0">
                  <a:moveTo>
                    <a:pt x="7352" y="0"/>
                  </a:moveTo>
                  <a:cubicBezTo>
                    <a:pt x="7006" y="0"/>
                    <a:pt x="6655" y="109"/>
                    <a:pt x="6372" y="309"/>
                  </a:cubicBezTo>
                  <a:cubicBezTo>
                    <a:pt x="5771" y="676"/>
                    <a:pt x="5438" y="1343"/>
                    <a:pt x="5371" y="2043"/>
                  </a:cubicBezTo>
                  <a:cubicBezTo>
                    <a:pt x="5301" y="2531"/>
                    <a:pt x="5393" y="2970"/>
                    <a:pt x="5523" y="3417"/>
                  </a:cubicBezTo>
                  <a:lnTo>
                    <a:pt x="5523" y="3417"/>
                  </a:lnTo>
                  <a:cubicBezTo>
                    <a:pt x="5348" y="2884"/>
                    <a:pt x="5128" y="2336"/>
                    <a:pt x="4837" y="1877"/>
                  </a:cubicBezTo>
                  <a:cubicBezTo>
                    <a:pt x="4370" y="1243"/>
                    <a:pt x="3703" y="709"/>
                    <a:pt x="2936" y="642"/>
                  </a:cubicBezTo>
                  <a:cubicBezTo>
                    <a:pt x="2870" y="633"/>
                    <a:pt x="2802" y="629"/>
                    <a:pt x="2734" y="629"/>
                  </a:cubicBezTo>
                  <a:cubicBezTo>
                    <a:pt x="2051" y="629"/>
                    <a:pt x="1320" y="1076"/>
                    <a:pt x="1168" y="1743"/>
                  </a:cubicBezTo>
                  <a:cubicBezTo>
                    <a:pt x="1001" y="2510"/>
                    <a:pt x="1535" y="3244"/>
                    <a:pt x="2035" y="3878"/>
                  </a:cubicBezTo>
                  <a:cubicBezTo>
                    <a:pt x="2669" y="4645"/>
                    <a:pt x="3436" y="5546"/>
                    <a:pt x="4204" y="6213"/>
                  </a:cubicBezTo>
                  <a:cubicBezTo>
                    <a:pt x="3984" y="6181"/>
                    <a:pt x="3763" y="6165"/>
                    <a:pt x="3543" y="6165"/>
                  </a:cubicBezTo>
                  <a:cubicBezTo>
                    <a:pt x="2627" y="6165"/>
                    <a:pt x="1727" y="6442"/>
                    <a:pt x="1001" y="6980"/>
                  </a:cubicBezTo>
                  <a:cubicBezTo>
                    <a:pt x="601" y="7214"/>
                    <a:pt x="267" y="7581"/>
                    <a:pt x="167" y="8014"/>
                  </a:cubicBezTo>
                  <a:cubicBezTo>
                    <a:pt x="1" y="8681"/>
                    <a:pt x="368" y="9415"/>
                    <a:pt x="1001" y="9749"/>
                  </a:cubicBezTo>
                  <a:cubicBezTo>
                    <a:pt x="1340" y="9937"/>
                    <a:pt x="1731" y="10019"/>
                    <a:pt x="2128" y="10019"/>
                  </a:cubicBezTo>
                  <a:cubicBezTo>
                    <a:pt x="2435" y="10019"/>
                    <a:pt x="2745" y="9970"/>
                    <a:pt x="3036" y="9882"/>
                  </a:cubicBezTo>
                  <a:cubicBezTo>
                    <a:pt x="3463" y="9760"/>
                    <a:pt x="3852" y="9577"/>
                    <a:pt x="4219" y="9361"/>
                  </a:cubicBezTo>
                  <a:lnTo>
                    <a:pt x="4219" y="9361"/>
                  </a:lnTo>
                  <a:cubicBezTo>
                    <a:pt x="4165" y="9419"/>
                    <a:pt x="4115" y="9481"/>
                    <a:pt x="4070" y="9549"/>
                  </a:cubicBezTo>
                  <a:cubicBezTo>
                    <a:pt x="4037" y="9916"/>
                    <a:pt x="4170" y="10283"/>
                    <a:pt x="4237" y="10650"/>
                  </a:cubicBezTo>
                  <a:cubicBezTo>
                    <a:pt x="4370" y="11050"/>
                    <a:pt x="4437" y="11483"/>
                    <a:pt x="4704" y="11817"/>
                  </a:cubicBezTo>
                  <a:cubicBezTo>
                    <a:pt x="4923" y="12161"/>
                    <a:pt x="5258" y="12387"/>
                    <a:pt x="5656" y="12387"/>
                  </a:cubicBezTo>
                  <a:cubicBezTo>
                    <a:pt x="5683" y="12387"/>
                    <a:pt x="5711" y="12386"/>
                    <a:pt x="5738" y="12384"/>
                  </a:cubicBezTo>
                  <a:cubicBezTo>
                    <a:pt x="6238" y="12351"/>
                    <a:pt x="6605" y="11884"/>
                    <a:pt x="6872" y="11417"/>
                  </a:cubicBezTo>
                  <a:cubicBezTo>
                    <a:pt x="7272" y="10683"/>
                    <a:pt x="7473" y="9849"/>
                    <a:pt x="7473" y="9015"/>
                  </a:cubicBezTo>
                  <a:cubicBezTo>
                    <a:pt x="7873" y="9916"/>
                    <a:pt x="8507" y="10783"/>
                    <a:pt x="9407" y="11217"/>
                  </a:cubicBezTo>
                  <a:cubicBezTo>
                    <a:pt x="9692" y="11343"/>
                    <a:pt x="10013" y="11406"/>
                    <a:pt x="10335" y="11406"/>
                  </a:cubicBezTo>
                  <a:cubicBezTo>
                    <a:pt x="11032" y="11406"/>
                    <a:pt x="11734" y="11110"/>
                    <a:pt x="12076" y="10516"/>
                  </a:cubicBezTo>
                  <a:cubicBezTo>
                    <a:pt x="12476" y="9749"/>
                    <a:pt x="12276" y="8748"/>
                    <a:pt x="11709" y="8148"/>
                  </a:cubicBezTo>
                  <a:cubicBezTo>
                    <a:pt x="11211" y="7591"/>
                    <a:pt x="10507" y="7266"/>
                    <a:pt x="9778" y="7037"/>
                  </a:cubicBezTo>
                  <a:lnTo>
                    <a:pt x="9778" y="7037"/>
                  </a:lnTo>
                  <a:cubicBezTo>
                    <a:pt x="9912" y="7065"/>
                    <a:pt x="10045" y="7078"/>
                    <a:pt x="10177" y="7078"/>
                  </a:cubicBezTo>
                  <a:cubicBezTo>
                    <a:pt x="10546" y="7078"/>
                    <a:pt x="10902" y="6977"/>
                    <a:pt x="11209" y="6813"/>
                  </a:cubicBezTo>
                  <a:cubicBezTo>
                    <a:pt x="11709" y="6513"/>
                    <a:pt x="12043" y="5980"/>
                    <a:pt x="12109" y="5379"/>
                  </a:cubicBezTo>
                  <a:cubicBezTo>
                    <a:pt x="12209" y="5012"/>
                    <a:pt x="12109" y="4579"/>
                    <a:pt x="11876" y="4245"/>
                  </a:cubicBezTo>
                  <a:cubicBezTo>
                    <a:pt x="11592" y="3890"/>
                    <a:pt x="11141" y="3737"/>
                    <a:pt x="10676" y="3737"/>
                  </a:cubicBezTo>
                  <a:cubicBezTo>
                    <a:pt x="10486" y="3737"/>
                    <a:pt x="10292" y="3763"/>
                    <a:pt x="10108" y="3811"/>
                  </a:cubicBezTo>
                  <a:cubicBezTo>
                    <a:pt x="9541" y="3978"/>
                    <a:pt x="9074" y="4312"/>
                    <a:pt x="8573" y="4712"/>
                  </a:cubicBezTo>
                  <a:cubicBezTo>
                    <a:pt x="9074" y="3745"/>
                    <a:pt x="9207" y="2644"/>
                    <a:pt x="8974" y="1576"/>
                  </a:cubicBezTo>
                  <a:cubicBezTo>
                    <a:pt x="8874" y="1143"/>
                    <a:pt x="8707" y="642"/>
                    <a:pt x="8307" y="342"/>
                  </a:cubicBezTo>
                  <a:cubicBezTo>
                    <a:pt x="8040" y="109"/>
                    <a:pt x="7698" y="0"/>
                    <a:pt x="7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6"/>
            <p:cNvSpPr/>
            <p:nvPr/>
          </p:nvSpPr>
          <p:spPr>
            <a:xfrm>
              <a:off x="3601175" y="2739250"/>
              <a:ext cx="573675" cy="512350"/>
            </a:xfrm>
            <a:custGeom>
              <a:avLst/>
              <a:gdLst/>
              <a:ahLst/>
              <a:cxnLst/>
              <a:rect l="l" t="t" r="r" b="b"/>
              <a:pathLst>
                <a:path w="22947" h="20494" extrusionOk="0">
                  <a:moveTo>
                    <a:pt x="8627" y="0"/>
                  </a:moveTo>
                  <a:cubicBezTo>
                    <a:pt x="8269" y="0"/>
                    <a:pt x="7967" y="354"/>
                    <a:pt x="7835" y="994"/>
                  </a:cubicBezTo>
                  <a:cubicBezTo>
                    <a:pt x="7435" y="3362"/>
                    <a:pt x="8569" y="5731"/>
                    <a:pt x="9970" y="7732"/>
                  </a:cubicBezTo>
                  <a:cubicBezTo>
                    <a:pt x="9837" y="7866"/>
                    <a:pt x="9737" y="7999"/>
                    <a:pt x="9637" y="8166"/>
                  </a:cubicBezTo>
                  <a:cubicBezTo>
                    <a:pt x="7368" y="6798"/>
                    <a:pt x="4767" y="5831"/>
                    <a:pt x="2098" y="5631"/>
                  </a:cubicBezTo>
                  <a:cubicBezTo>
                    <a:pt x="2019" y="5624"/>
                    <a:pt x="1943" y="5620"/>
                    <a:pt x="1869" y="5620"/>
                  </a:cubicBezTo>
                  <a:cubicBezTo>
                    <a:pt x="505" y="5620"/>
                    <a:pt x="1" y="6756"/>
                    <a:pt x="697" y="7832"/>
                  </a:cubicBezTo>
                  <a:cubicBezTo>
                    <a:pt x="2270" y="10338"/>
                    <a:pt x="5293" y="10935"/>
                    <a:pt x="8345" y="10935"/>
                  </a:cubicBezTo>
                  <a:cubicBezTo>
                    <a:pt x="8788" y="10935"/>
                    <a:pt x="9231" y="10922"/>
                    <a:pt x="9670" y="10901"/>
                  </a:cubicBezTo>
                  <a:lnTo>
                    <a:pt x="9804" y="11168"/>
                  </a:lnTo>
                  <a:cubicBezTo>
                    <a:pt x="9837" y="11235"/>
                    <a:pt x="9937" y="11368"/>
                    <a:pt x="9970" y="11435"/>
                  </a:cubicBezTo>
                  <a:cubicBezTo>
                    <a:pt x="7135" y="13603"/>
                    <a:pt x="4333" y="16305"/>
                    <a:pt x="4066" y="19340"/>
                  </a:cubicBezTo>
                  <a:cubicBezTo>
                    <a:pt x="3986" y="20061"/>
                    <a:pt x="4278" y="20493"/>
                    <a:pt x="4777" y="20493"/>
                  </a:cubicBezTo>
                  <a:cubicBezTo>
                    <a:pt x="5110" y="20493"/>
                    <a:pt x="5534" y="20301"/>
                    <a:pt x="6001" y="19874"/>
                  </a:cubicBezTo>
                  <a:cubicBezTo>
                    <a:pt x="8236" y="17839"/>
                    <a:pt x="10004" y="15271"/>
                    <a:pt x="11305" y="12736"/>
                  </a:cubicBezTo>
                  <a:cubicBezTo>
                    <a:pt x="11438" y="12836"/>
                    <a:pt x="11605" y="12903"/>
                    <a:pt x="11705" y="12936"/>
                  </a:cubicBezTo>
                  <a:cubicBezTo>
                    <a:pt x="11805" y="15771"/>
                    <a:pt x="12472" y="18573"/>
                    <a:pt x="15007" y="19674"/>
                  </a:cubicBezTo>
                  <a:cubicBezTo>
                    <a:pt x="15246" y="19772"/>
                    <a:pt x="15481" y="19819"/>
                    <a:pt x="15702" y="19819"/>
                  </a:cubicBezTo>
                  <a:cubicBezTo>
                    <a:pt x="16534" y="19819"/>
                    <a:pt x="17167" y="19160"/>
                    <a:pt x="17009" y="18106"/>
                  </a:cubicBezTo>
                  <a:cubicBezTo>
                    <a:pt x="16708" y="16038"/>
                    <a:pt x="15841" y="14037"/>
                    <a:pt x="14640" y="12369"/>
                  </a:cubicBezTo>
                  <a:cubicBezTo>
                    <a:pt x="14707" y="12235"/>
                    <a:pt x="14774" y="12102"/>
                    <a:pt x="14840" y="12002"/>
                  </a:cubicBezTo>
                  <a:cubicBezTo>
                    <a:pt x="15696" y="12298"/>
                    <a:pt x="16625" y="12484"/>
                    <a:pt x="17619" y="12484"/>
                  </a:cubicBezTo>
                  <a:cubicBezTo>
                    <a:pt x="18756" y="12484"/>
                    <a:pt x="19979" y="12240"/>
                    <a:pt x="21278" y="11635"/>
                  </a:cubicBezTo>
                  <a:cubicBezTo>
                    <a:pt x="22513" y="11001"/>
                    <a:pt x="22946" y="10034"/>
                    <a:pt x="21845" y="9700"/>
                  </a:cubicBezTo>
                  <a:cubicBezTo>
                    <a:pt x="20751" y="9359"/>
                    <a:pt x="19511" y="9202"/>
                    <a:pt x="18194" y="9202"/>
                  </a:cubicBezTo>
                  <a:cubicBezTo>
                    <a:pt x="17063" y="9202"/>
                    <a:pt x="15875" y="9318"/>
                    <a:pt x="14674" y="9533"/>
                  </a:cubicBezTo>
                  <a:cubicBezTo>
                    <a:pt x="14640" y="9467"/>
                    <a:pt x="14607" y="9367"/>
                    <a:pt x="14540" y="9233"/>
                  </a:cubicBezTo>
                  <a:cubicBezTo>
                    <a:pt x="14507" y="9200"/>
                    <a:pt x="14474" y="9133"/>
                    <a:pt x="14440" y="9066"/>
                  </a:cubicBezTo>
                  <a:cubicBezTo>
                    <a:pt x="16708" y="7399"/>
                    <a:pt x="18543" y="5230"/>
                    <a:pt x="19477" y="2729"/>
                  </a:cubicBezTo>
                  <a:cubicBezTo>
                    <a:pt x="19872" y="1656"/>
                    <a:pt x="19121" y="918"/>
                    <a:pt x="18012" y="918"/>
                  </a:cubicBezTo>
                  <a:cubicBezTo>
                    <a:pt x="17810" y="918"/>
                    <a:pt x="17597" y="943"/>
                    <a:pt x="17376" y="994"/>
                  </a:cubicBezTo>
                  <a:cubicBezTo>
                    <a:pt x="14140" y="1795"/>
                    <a:pt x="12839" y="4497"/>
                    <a:pt x="12205" y="7299"/>
                  </a:cubicBezTo>
                  <a:cubicBezTo>
                    <a:pt x="12105" y="7232"/>
                    <a:pt x="11972" y="7198"/>
                    <a:pt x="11872" y="7198"/>
                  </a:cubicBezTo>
                  <a:cubicBezTo>
                    <a:pt x="11471" y="4897"/>
                    <a:pt x="10671" y="2562"/>
                    <a:pt x="9503" y="660"/>
                  </a:cubicBezTo>
                  <a:cubicBezTo>
                    <a:pt x="9213" y="210"/>
                    <a:pt x="8904" y="0"/>
                    <a:pt x="8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6"/>
            <p:cNvSpPr/>
            <p:nvPr/>
          </p:nvSpPr>
          <p:spPr>
            <a:xfrm>
              <a:off x="3861250" y="2953700"/>
              <a:ext cx="90100" cy="84450"/>
            </a:xfrm>
            <a:custGeom>
              <a:avLst/>
              <a:gdLst/>
              <a:ahLst/>
              <a:cxnLst/>
              <a:rect l="l" t="t" r="r" b="b"/>
              <a:pathLst>
                <a:path w="3604" h="3378" extrusionOk="0">
                  <a:moveTo>
                    <a:pt x="1347" y="1"/>
                  </a:moveTo>
                  <a:cubicBezTo>
                    <a:pt x="1191" y="1"/>
                    <a:pt x="1040" y="29"/>
                    <a:pt x="902" y="88"/>
                  </a:cubicBezTo>
                  <a:cubicBezTo>
                    <a:pt x="168" y="355"/>
                    <a:pt x="1" y="1289"/>
                    <a:pt x="468" y="2223"/>
                  </a:cubicBezTo>
                  <a:cubicBezTo>
                    <a:pt x="869" y="2918"/>
                    <a:pt x="1614" y="3378"/>
                    <a:pt x="2254" y="3378"/>
                  </a:cubicBezTo>
                  <a:cubicBezTo>
                    <a:pt x="2412" y="3378"/>
                    <a:pt x="2564" y="3350"/>
                    <a:pt x="2703" y="3290"/>
                  </a:cubicBezTo>
                  <a:cubicBezTo>
                    <a:pt x="3403" y="2990"/>
                    <a:pt x="3604" y="2056"/>
                    <a:pt x="3103" y="1156"/>
                  </a:cubicBezTo>
                  <a:cubicBezTo>
                    <a:pt x="2702" y="460"/>
                    <a:pt x="1979" y="1"/>
                    <a:pt x="13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5" name="Google Shape;1475;p16"/>
          <p:cNvGrpSpPr/>
          <p:nvPr/>
        </p:nvGrpSpPr>
        <p:grpSpPr>
          <a:xfrm flipH="1">
            <a:off x="349361" y="2"/>
            <a:ext cx="1335600" cy="2424701"/>
            <a:chOff x="7463325" y="0"/>
            <a:chExt cx="1579198" cy="2750073"/>
          </a:xfrm>
        </p:grpSpPr>
        <p:sp>
          <p:nvSpPr>
            <p:cNvPr id="1476" name="Google Shape;1476;p16"/>
            <p:cNvSpPr/>
            <p:nvPr/>
          </p:nvSpPr>
          <p:spPr>
            <a:xfrm>
              <a:off x="7526318" y="1409914"/>
              <a:ext cx="799739" cy="579784"/>
            </a:xfrm>
            <a:custGeom>
              <a:avLst/>
              <a:gdLst/>
              <a:ahLst/>
              <a:cxnLst/>
              <a:rect l="l" t="t" r="r" b="b"/>
              <a:pathLst>
                <a:path w="24986" h="18114" extrusionOk="0">
                  <a:moveTo>
                    <a:pt x="1" y="1"/>
                  </a:moveTo>
                  <a:lnTo>
                    <a:pt x="1" y="10075"/>
                  </a:lnTo>
                  <a:cubicBezTo>
                    <a:pt x="1" y="14478"/>
                    <a:pt x="3637" y="18114"/>
                    <a:pt x="8040" y="18114"/>
                  </a:cubicBezTo>
                  <a:lnTo>
                    <a:pt x="16913" y="18114"/>
                  </a:lnTo>
                  <a:cubicBezTo>
                    <a:pt x="21350" y="18114"/>
                    <a:pt x="24986" y="14478"/>
                    <a:pt x="24986" y="10075"/>
                  </a:cubicBezTo>
                  <a:lnTo>
                    <a:pt x="2498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6"/>
            <p:cNvSpPr/>
            <p:nvPr/>
          </p:nvSpPr>
          <p:spPr>
            <a:xfrm>
              <a:off x="7527425" y="1556200"/>
              <a:ext cx="799731" cy="55565"/>
            </a:xfrm>
            <a:custGeom>
              <a:avLst/>
              <a:gdLst/>
              <a:ahLst/>
              <a:cxnLst/>
              <a:rect l="l" t="t" r="r" b="b"/>
              <a:pathLst>
                <a:path w="28788" h="1736" extrusionOk="0">
                  <a:moveTo>
                    <a:pt x="0" y="1"/>
                  </a:moveTo>
                  <a:lnTo>
                    <a:pt x="0" y="868"/>
                  </a:lnTo>
                  <a:cubicBezTo>
                    <a:pt x="601" y="868"/>
                    <a:pt x="901" y="1035"/>
                    <a:pt x="1234" y="1235"/>
                  </a:cubicBezTo>
                  <a:cubicBezTo>
                    <a:pt x="1601" y="1435"/>
                    <a:pt x="2068" y="1735"/>
                    <a:pt x="2902" y="1735"/>
                  </a:cubicBezTo>
                  <a:cubicBezTo>
                    <a:pt x="3736" y="1735"/>
                    <a:pt x="4170" y="1502"/>
                    <a:pt x="4570" y="1235"/>
                  </a:cubicBezTo>
                  <a:cubicBezTo>
                    <a:pt x="4904" y="1035"/>
                    <a:pt x="5171" y="868"/>
                    <a:pt x="5771" y="868"/>
                  </a:cubicBezTo>
                  <a:cubicBezTo>
                    <a:pt x="6338" y="868"/>
                    <a:pt x="6638" y="1035"/>
                    <a:pt x="6972" y="1235"/>
                  </a:cubicBezTo>
                  <a:cubicBezTo>
                    <a:pt x="7339" y="1435"/>
                    <a:pt x="7806" y="1735"/>
                    <a:pt x="8640" y="1735"/>
                  </a:cubicBezTo>
                  <a:cubicBezTo>
                    <a:pt x="9474" y="1735"/>
                    <a:pt x="9941" y="1502"/>
                    <a:pt x="10308" y="1235"/>
                  </a:cubicBezTo>
                  <a:cubicBezTo>
                    <a:pt x="10641" y="1035"/>
                    <a:pt x="10941" y="868"/>
                    <a:pt x="11508" y="868"/>
                  </a:cubicBezTo>
                  <a:cubicBezTo>
                    <a:pt x="12109" y="868"/>
                    <a:pt x="12409" y="1035"/>
                    <a:pt x="12743" y="1235"/>
                  </a:cubicBezTo>
                  <a:cubicBezTo>
                    <a:pt x="13110" y="1435"/>
                    <a:pt x="13577" y="1735"/>
                    <a:pt x="14411" y="1735"/>
                  </a:cubicBezTo>
                  <a:cubicBezTo>
                    <a:pt x="15244" y="1735"/>
                    <a:pt x="15678" y="1502"/>
                    <a:pt x="16078" y="1235"/>
                  </a:cubicBezTo>
                  <a:cubicBezTo>
                    <a:pt x="16412" y="1035"/>
                    <a:pt x="16679" y="868"/>
                    <a:pt x="17279" y="868"/>
                  </a:cubicBezTo>
                  <a:cubicBezTo>
                    <a:pt x="17846" y="868"/>
                    <a:pt x="18147" y="1035"/>
                    <a:pt x="18480" y="1235"/>
                  </a:cubicBezTo>
                  <a:cubicBezTo>
                    <a:pt x="18847" y="1435"/>
                    <a:pt x="19314" y="1735"/>
                    <a:pt x="20148" y="1735"/>
                  </a:cubicBezTo>
                  <a:cubicBezTo>
                    <a:pt x="20982" y="1735"/>
                    <a:pt x="21449" y="1502"/>
                    <a:pt x="21816" y="1235"/>
                  </a:cubicBezTo>
                  <a:cubicBezTo>
                    <a:pt x="22149" y="1035"/>
                    <a:pt x="22450" y="868"/>
                    <a:pt x="23017" y="868"/>
                  </a:cubicBezTo>
                  <a:cubicBezTo>
                    <a:pt x="23617" y="868"/>
                    <a:pt x="23917" y="1035"/>
                    <a:pt x="24251" y="1235"/>
                  </a:cubicBezTo>
                  <a:cubicBezTo>
                    <a:pt x="24618" y="1435"/>
                    <a:pt x="25085" y="1735"/>
                    <a:pt x="25919" y="1735"/>
                  </a:cubicBezTo>
                  <a:cubicBezTo>
                    <a:pt x="26753" y="1735"/>
                    <a:pt x="27186" y="1435"/>
                    <a:pt x="27587" y="1235"/>
                  </a:cubicBezTo>
                  <a:cubicBezTo>
                    <a:pt x="27920" y="1035"/>
                    <a:pt x="28187" y="868"/>
                    <a:pt x="28788" y="868"/>
                  </a:cubicBezTo>
                  <a:lnTo>
                    <a:pt x="28788" y="1"/>
                  </a:lnTo>
                  <a:cubicBezTo>
                    <a:pt x="27954" y="1"/>
                    <a:pt x="27487" y="234"/>
                    <a:pt x="27120" y="501"/>
                  </a:cubicBezTo>
                  <a:cubicBezTo>
                    <a:pt x="26786" y="701"/>
                    <a:pt x="26486" y="868"/>
                    <a:pt x="25919" y="868"/>
                  </a:cubicBezTo>
                  <a:cubicBezTo>
                    <a:pt x="25318" y="868"/>
                    <a:pt x="25018" y="701"/>
                    <a:pt x="24685" y="501"/>
                  </a:cubicBezTo>
                  <a:cubicBezTo>
                    <a:pt x="24318" y="268"/>
                    <a:pt x="23851" y="1"/>
                    <a:pt x="23017" y="1"/>
                  </a:cubicBezTo>
                  <a:cubicBezTo>
                    <a:pt x="22183" y="1"/>
                    <a:pt x="21749" y="234"/>
                    <a:pt x="21349" y="501"/>
                  </a:cubicBezTo>
                  <a:cubicBezTo>
                    <a:pt x="21015" y="701"/>
                    <a:pt x="20748" y="868"/>
                    <a:pt x="20148" y="868"/>
                  </a:cubicBezTo>
                  <a:cubicBezTo>
                    <a:pt x="19581" y="868"/>
                    <a:pt x="19281" y="701"/>
                    <a:pt x="18947" y="501"/>
                  </a:cubicBezTo>
                  <a:cubicBezTo>
                    <a:pt x="18580" y="268"/>
                    <a:pt x="18113" y="1"/>
                    <a:pt x="17279" y="1"/>
                  </a:cubicBezTo>
                  <a:cubicBezTo>
                    <a:pt x="16445" y="1"/>
                    <a:pt x="15978" y="234"/>
                    <a:pt x="15611" y="501"/>
                  </a:cubicBezTo>
                  <a:cubicBezTo>
                    <a:pt x="15278" y="701"/>
                    <a:pt x="14978" y="868"/>
                    <a:pt x="14411" y="868"/>
                  </a:cubicBezTo>
                  <a:cubicBezTo>
                    <a:pt x="13810" y="868"/>
                    <a:pt x="13510" y="701"/>
                    <a:pt x="13176" y="501"/>
                  </a:cubicBezTo>
                  <a:cubicBezTo>
                    <a:pt x="12809" y="268"/>
                    <a:pt x="12342" y="1"/>
                    <a:pt x="11508" y="1"/>
                  </a:cubicBezTo>
                  <a:cubicBezTo>
                    <a:pt x="10675" y="1"/>
                    <a:pt x="10241" y="234"/>
                    <a:pt x="9841" y="501"/>
                  </a:cubicBezTo>
                  <a:cubicBezTo>
                    <a:pt x="9507" y="701"/>
                    <a:pt x="9240" y="868"/>
                    <a:pt x="8640" y="868"/>
                  </a:cubicBezTo>
                  <a:cubicBezTo>
                    <a:pt x="8073" y="868"/>
                    <a:pt x="7772" y="701"/>
                    <a:pt x="7439" y="501"/>
                  </a:cubicBezTo>
                  <a:cubicBezTo>
                    <a:pt x="7072" y="268"/>
                    <a:pt x="6605" y="1"/>
                    <a:pt x="5771" y="1"/>
                  </a:cubicBezTo>
                  <a:cubicBezTo>
                    <a:pt x="4937" y="1"/>
                    <a:pt x="4470" y="234"/>
                    <a:pt x="4103" y="501"/>
                  </a:cubicBezTo>
                  <a:cubicBezTo>
                    <a:pt x="3770" y="701"/>
                    <a:pt x="3469" y="868"/>
                    <a:pt x="2902" y="868"/>
                  </a:cubicBezTo>
                  <a:cubicBezTo>
                    <a:pt x="2302" y="868"/>
                    <a:pt x="2002" y="701"/>
                    <a:pt x="1668" y="501"/>
                  </a:cubicBezTo>
                  <a:cubicBezTo>
                    <a:pt x="1301" y="268"/>
                    <a:pt x="834"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6"/>
            <p:cNvSpPr/>
            <p:nvPr/>
          </p:nvSpPr>
          <p:spPr>
            <a:xfrm>
              <a:off x="7527425" y="1697129"/>
              <a:ext cx="799731" cy="56621"/>
            </a:xfrm>
            <a:custGeom>
              <a:avLst/>
              <a:gdLst/>
              <a:ahLst/>
              <a:cxnLst/>
              <a:rect l="l" t="t" r="r" b="b"/>
              <a:pathLst>
                <a:path w="28788" h="1769" extrusionOk="0">
                  <a:moveTo>
                    <a:pt x="0" y="1"/>
                  </a:moveTo>
                  <a:lnTo>
                    <a:pt x="0" y="868"/>
                  </a:lnTo>
                  <a:cubicBezTo>
                    <a:pt x="601" y="868"/>
                    <a:pt x="901" y="1035"/>
                    <a:pt x="1234" y="1268"/>
                  </a:cubicBezTo>
                  <a:cubicBezTo>
                    <a:pt x="1601" y="1469"/>
                    <a:pt x="2068" y="1769"/>
                    <a:pt x="2902" y="1769"/>
                  </a:cubicBezTo>
                  <a:cubicBezTo>
                    <a:pt x="3736" y="1769"/>
                    <a:pt x="4170" y="1502"/>
                    <a:pt x="4570" y="1268"/>
                  </a:cubicBezTo>
                  <a:cubicBezTo>
                    <a:pt x="4904" y="1035"/>
                    <a:pt x="5171" y="868"/>
                    <a:pt x="5771" y="868"/>
                  </a:cubicBezTo>
                  <a:cubicBezTo>
                    <a:pt x="6338" y="868"/>
                    <a:pt x="6638" y="1035"/>
                    <a:pt x="6972" y="1268"/>
                  </a:cubicBezTo>
                  <a:cubicBezTo>
                    <a:pt x="7339" y="1469"/>
                    <a:pt x="7806" y="1769"/>
                    <a:pt x="8640" y="1769"/>
                  </a:cubicBezTo>
                  <a:cubicBezTo>
                    <a:pt x="9474" y="1769"/>
                    <a:pt x="9941" y="1502"/>
                    <a:pt x="10308" y="1268"/>
                  </a:cubicBezTo>
                  <a:cubicBezTo>
                    <a:pt x="10641" y="1035"/>
                    <a:pt x="10941" y="868"/>
                    <a:pt x="11508" y="868"/>
                  </a:cubicBezTo>
                  <a:cubicBezTo>
                    <a:pt x="12109" y="868"/>
                    <a:pt x="12409" y="1035"/>
                    <a:pt x="12743" y="1268"/>
                  </a:cubicBezTo>
                  <a:cubicBezTo>
                    <a:pt x="13110" y="1469"/>
                    <a:pt x="13577" y="1769"/>
                    <a:pt x="14411" y="1769"/>
                  </a:cubicBezTo>
                  <a:cubicBezTo>
                    <a:pt x="15244" y="1769"/>
                    <a:pt x="15678" y="1502"/>
                    <a:pt x="16078" y="1268"/>
                  </a:cubicBezTo>
                  <a:cubicBezTo>
                    <a:pt x="16412" y="1035"/>
                    <a:pt x="16679" y="868"/>
                    <a:pt x="17279" y="868"/>
                  </a:cubicBezTo>
                  <a:cubicBezTo>
                    <a:pt x="17846" y="868"/>
                    <a:pt x="18147" y="1035"/>
                    <a:pt x="18480" y="1268"/>
                  </a:cubicBezTo>
                  <a:cubicBezTo>
                    <a:pt x="18847" y="1469"/>
                    <a:pt x="19314" y="1769"/>
                    <a:pt x="20148" y="1769"/>
                  </a:cubicBezTo>
                  <a:cubicBezTo>
                    <a:pt x="20982" y="1769"/>
                    <a:pt x="21449" y="1502"/>
                    <a:pt x="21816" y="1268"/>
                  </a:cubicBezTo>
                  <a:cubicBezTo>
                    <a:pt x="22149" y="1035"/>
                    <a:pt x="22450" y="868"/>
                    <a:pt x="23017" y="868"/>
                  </a:cubicBezTo>
                  <a:cubicBezTo>
                    <a:pt x="23617" y="868"/>
                    <a:pt x="23917" y="1035"/>
                    <a:pt x="24251" y="1268"/>
                  </a:cubicBezTo>
                  <a:cubicBezTo>
                    <a:pt x="24618" y="1469"/>
                    <a:pt x="25085" y="1769"/>
                    <a:pt x="25919" y="1769"/>
                  </a:cubicBezTo>
                  <a:cubicBezTo>
                    <a:pt x="26753" y="1769"/>
                    <a:pt x="27186" y="1502"/>
                    <a:pt x="27587" y="1268"/>
                  </a:cubicBezTo>
                  <a:cubicBezTo>
                    <a:pt x="27920" y="1035"/>
                    <a:pt x="28187" y="868"/>
                    <a:pt x="28788" y="868"/>
                  </a:cubicBezTo>
                  <a:lnTo>
                    <a:pt x="28788" y="1"/>
                  </a:lnTo>
                  <a:cubicBezTo>
                    <a:pt x="27954" y="1"/>
                    <a:pt x="27487" y="268"/>
                    <a:pt x="27120" y="501"/>
                  </a:cubicBezTo>
                  <a:cubicBezTo>
                    <a:pt x="26786" y="701"/>
                    <a:pt x="26486" y="868"/>
                    <a:pt x="25919" y="868"/>
                  </a:cubicBezTo>
                  <a:cubicBezTo>
                    <a:pt x="25318" y="868"/>
                    <a:pt x="25018" y="701"/>
                    <a:pt x="24685" y="501"/>
                  </a:cubicBezTo>
                  <a:cubicBezTo>
                    <a:pt x="24318" y="301"/>
                    <a:pt x="23851" y="1"/>
                    <a:pt x="23017" y="1"/>
                  </a:cubicBezTo>
                  <a:cubicBezTo>
                    <a:pt x="22183" y="1"/>
                    <a:pt x="21749" y="268"/>
                    <a:pt x="21349" y="501"/>
                  </a:cubicBezTo>
                  <a:cubicBezTo>
                    <a:pt x="21015" y="701"/>
                    <a:pt x="20748" y="868"/>
                    <a:pt x="20148" y="868"/>
                  </a:cubicBezTo>
                  <a:cubicBezTo>
                    <a:pt x="19581" y="868"/>
                    <a:pt x="19281" y="701"/>
                    <a:pt x="18947" y="501"/>
                  </a:cubicBezTo>
                  <a:cubicBezTo>
                    <a:pt x="18580" y="301"/>
                    <a:pt x="18113" y="1"/>
                    <a:pt x="17279" y="1"/>
                  </a:cubicBezTo>
                  <a:cubicBezTo>
                    <a:pt x="16445" y="1"/>
                    <a:pt x="15978" y="268"/>
                    <a:pt x="15611" y="501"/>
                  </a:cubicBezTo>
                  <a:cubicBezTo>
                    <a:pt x="15278" y="701"/>
                    <a:pt x="14978" y="868"/>
                    <a:pt x="14411" y="868"/>
                  </a:cubicBezTo>
                  <a:cubicBezTo>
                    <a:pt x="13810" y="868"/>
                    <a:pt x="13510" y="701"/>
                    <a:pt x="13176" y="501"/>
                  </a:cubicBezTo>
                  <a:cubicBezTo>
                    <a:pt x="12809" y="301"/>
                    <a:pt x="12342" y="1"/>
                    <a:pt x="11508" y="1"/>
                  </a:cubicBezTo>
                  <a:cubicBezTo>
                    <a:pt x="10675" y="1"/>
                    <a:pt x="10241" y="268"/>
                    <a:pt x="9841" y="501"/>
                  </a:cubicBezTo>
                  <a:cubicBezTo>
                    <a:pt x="9507" y="701"/>
                    <a:pt x="9240" y="868"/>
                    <a:pt x="8640" y="868"/>
                  </a:cubicBezTo>
                  <a:cubicBezTo>
                    <a:pt x="8073" y="868"/>
                    <a:pt x="7772" y="701"/>
                    <a:pt x="7439" y="501"/>
                  </a:cubicBezTo>
                  <a:cubicBezTo>
                    <a:pt x="7072" y="301"/>
                    <a:pt x="6605" y="1"/>
                    <a:pt x="5771" y="1"/>
                  </a:cubicBezTo>
                  <a:cubicBezTo>
                    <a:pt x="4937" y="1"/>
                    <a:pt x="4470" y="268"/>
                    <a:pt x="4103" y="501"/>
                  </a:cubicBezTo>
                  <a:cubicBezTo>
                    <a:pt x="3770" y="701"/>
                    <a:pt x="3469" y="868"/>
                    <a:pt x="2902" y="868"/>
                  </a:cubicBezTo>
                  <a:cubicBezTo>
                    <a:pt x="2302" y="868"/>
                    <a:pt x="2002" y="701"/>
                    <a:pt x="1668" y="501"/>
                  </a:cubicBezTo>
                  <a:cubicBezTo>
                    <a:pt x="1301" y="301"/>
                    <a:pt x="834"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6"/>
            <p:cNvSpPr/>
            <p:nvPr/>
          </p:nvSpPr>
          <p:spPr>
            <a:xfrm>
              <a:off x="7884014" y="1409914"/>
              <a:ext cx="439911" cy="579784"/>
            </a:xfrm>
            <a:custGeom>
              <a:avLst/>
              <a:gdLst/>
              <a:ahLst/>
              <a:cxnLst/>
              <a:rect l="l" t="t" r="r" b="b"/>
              <a:pathLst>
                <a:path w="13744" h="18114" extrusionOk="0">
                  <a:moveTo>
                    <a:pt x="8040" y="1"/>
                  </a:moveTo>
                  <a:lnTo>
                    <a:pt x="8040" y="10075"/>
                  </a:lnTo>
                  <a:cubicBezTo>
                    <a:pt x="8040" y="14478"/>
                    <a:pt x="4404" y="18114"/>
                    <a:pt x="1" y="18114"/>
                  </a:cubicBezTo>
                  <a:lnTo>
                    <a:pt x="5705" y="18114"/>
                  </a:lnTo>
                  <a:cubicBezTo>
                    <a:pt x="10108" y="18114"/>
                    <a:pt x="13744" y="14478"/>
                    <a:pt x="13744" y="10075"/>
                  </a:cubicBezTo>
                  <a:lnTo>
                    <a:pt x="13744" y="1"/>
                  </a:lnTo>
                  <a:close/>
                </a:path>
              </a:pathLst>
            </a:custGeom>
            <a:solidFill>
              <a:srgbClr val="F2B6B6">
                <a:alpha val="7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6"/>
            <p:cNvSpPr/>
            <p:nvPr/>
          </p:nvSpPr>
          <p:spPr>
            <a:xfrm>
              <a:off x="7463325" y="1360813"/>
              <a:ext cx="922520" cy="96119"/>
            </a:xfrm>
            <a:custGeom>
              <a:avLst/>
              <a:gdLst/>
              <a:ahLst/>
              <a:cxnLst/>
              <a:rect l="l" t="t" r="r" b="b"/>
              <a:pathLst>
                <a:path w="28822" h="3003" extrusionOk="0">
                  <a:moveTo>
                    <a:pt x="1" y="0"/>
                  </a:moveTo>
                  <a:lnTo>
                    <a:pt x="1" y="3002"/>
                  </a:lnTo>
                  <a:lnTo>
                    <a:pt x="28822" y="3002"/>
                  </a:lnTo>
                  <a:lnTo>
                    <a:pt x="2882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6"/>
            <p:cNvSpPr/>
            <p:nvPr/>
          </p:nvSpPr>
          <p:spPr>
            <a:xfrm>
              <a:off x="7500711" y="236095"/>
              <a:ext cx="838148" cy="1758204"/>
            </a:xfrm>
            <a:custGeom>
              <a:avLst/>
              <a:gdLst/>
              <a:ahLst/>
              <a:cxnLst/>
              <a:rect l="l" t="t" r="r" b="b"/>
              <a:pathLst>
                <a:path w="26186" h="54931" extrusionOk="0">
                  <a:moveTo>
                    <a:pt x="13610" y="1948"/>
                  </a:moveTo>
                  <a:lnTo>
                    <a:pt x="13610" y="4383"/>
                  </a:lnTo>
                  <a:lnTo>
                    <a:pt x="13610" y="14257"/>
                  </a:lnTo>
                  <a:lnTo>
                    <a:pt x="13610" y="26132"/>
                  </a:lnTo>
                  <a:lnTo>
                    <a:pt x="13610" y="36473"/>
                  </a:lnTo>
                  <a:lnTo>
                    <a:pt x="13610" y="39842"/>
                  </a:lnTo>
                  <a:cubicBezTo>
                    <a:pt x="13610" y="40309"/>
                    <a:pt x="13543" y="40842"/>
                    <a:pt x="13610" y="41309"/>
                  </a:cubicBezTo>
                  <a:lnTo>
                    <a:pt x="768" y="41309"/>
                  </a:lnTo>
                  <a:cubicBezTo>
                    <a:pt x="1135" y="40142"/>
                    <a:pt x="1535" y="38841"/>
                    <a:pt x="1968" y="37607"/>
                  </a:cubicBezTo>
                  <a:cubicBezTo>
                    <a:pt x="3036" y="34304"/>
                    <a:pt x="4103" y="31002"/>
                    <a:pt x="5171" y="27733"/>
                  </a:cubicBezTo>
                  <a:lnTo>
                    <a:pt x="9040" y="15824"/>
                  </a:lnTo>
                  <a:cubicBezTo>
                    <a:pt x="10174" y="12389"/>
                    <a:pt x="11308" y="8953"/>
                    <a:pt x="12443" y="5484"/>
                  </a:cubicBezTo>
                  <a:cubicBezTo>
                    <a:pt x="12810" y="4383"/>
                    <a:pt x="13176" y="3249"/>
                    <a:pt x="13543" y="2081"/>
                  </a:cubicBezTo>
                  <a:cubicBezTo>
                    <a:pt x="13543" y="2048"/>
                    <a:pt x="13610" y="1981"/>
                    <a:pt x="13610" y="1948"/>
                  </a:cubicBezTo>
                  <a:close/>
                  <a:moveTo>
                    <a:pt x="14110" y="2181"/>
                  </a:moveTo>
                  <a:cubicBezTo>
                    <a:pt x="14311" y="2949"/>
                    <a:pt x="14511" y="3749"/>
                    <a:pt x="14778" y="4550"/>
                  </a:cubicBezTo>
                  <a:lnTo>
                    <a:pt x="17646" y="14423"/>
                  </a:lnTo>
                  <a:lnTo>
                    <a:pt x="21149" y="26432"/>
                  </a:lnTo>
                  <a:cubicBezTo>
                    <a:pt x="22150" y="29901"/>
                    <a:pt x="23150" y="33304"/>
                    <a:pt x="24151" y="36773"/>
                  </a:cubicBezTo>
                  <a:cubicBezTo>
                    <a:pt x="24485" y="37907"/>
                    <a:pt x="24818" y="39074"/>
                    <a:pt x="25152" y="40175"/>
                  </a:cubicBezTo>
                  <a:cubicBezTo>
                    <a:pt x="25218" y="40475"/>
                    <a:pt x="25452" y="41009"/>
                    <a:pt x="25552" y="41409"/>
                  </a:cubicBezTo>
                  <a:lnTo>
                    <a:pt x="14110" y="41409"/>
                  </a:lnTo>
                  <a:lnTo>
                    <a:pt x="14110" y="37573"/>
                  </a:lnTo>
                  <a:lnTo>
                    <a:pt x="14110" y="27666"/>
                  </a:lnTo>
                  <a:lnTo>
                    <a:pt x="14110" y="15791"/>
                  </a:lnTo>
                  <a:lnTo>
                    <a:pt x="14110" y="5450"/>
                  </a:lnTo>
                  <a:lnTo>
                    <a:pt x="14110" y="2181"/>
                  </a:lnTo>
                  <a:close/>
                  <a:moveTo>
                    <a:pt x="25385" y="41910"/>
                  </a:moveTo>
                  <a:cubicBezTo>
                    <a:pt x="23484" y="45579"/>
                    <a:pt x="21549" y="49248"/>
                    <a:pt x="19681" y="52918"/>
                  </a:cubicBezTo>
                  <a:cubicBezTo>
                    <a:pt x="19481" y="53285"/>
                    <a:pt x="19314" y="53652"/>
                    <a:pt x="19114" y="53985"/>
                  </a:cubicBezTo>
                  <a:cubicBezTo>
                    <a:pt x="17646" y="50416"/>
                    <a:pt x="16179" y="46780"/>
                    <a:pt x="14711" y="43177"/>
                  </a:cubicBezTo>
                  <a:cubicBezTo>
                    <a:pt x="14544" y="42777"/>
                    <a:pt x="14377" y="42343"/>
                    <a:pt x="14211" y="41910"/>
                  </a:cubicBezTo>
                  <a:close/>
                  <a:moveTo>
                    <a:pt x="13377" y="41910"/>
                  </a:moveTo>
                  <a:cubicBezTo>
                    <a:pt x="11709" y="45579"/>
                    <a:pt x="10008" y="49248"/>
                    <a:pt x="8306" y="52918"/>
                  </a:cubicBezTo>
                  <a:cubicBezTo>
                    <a:pt x="8140" y="53285"/>
                    <a:pt x="7939" y="53652"/>
                    <a:pt x="7773" y="54085"/>
                  </a:cubicBezTo>
                  <a:cubicBezTo>
                    <a:pt x="5671" y="50449"/>
                    <a:pt x="3603" y="46813"/>
                    <a:pt x="1501" y="43144"/>
                  </a:cubicBezTo>
                  <a:cubicBezTo>
                    <a:pt x="1235" y="42744"/>
                    <a:pt x="1034" y="42310"/>
                    <a:pt x="801" y="41910"/>
                  </a:cubicBezTo>
                  <a:close/>
                  <a:moveTo>
                    <a:pt x="13798" y="0"/>
                  </a:moveTo>
                  <a:cubicBezTo>
                    <a:pt x="13760" y="0"/>
                    <a:pt x="13722" y="17"/>
                    <a:pt x="13677" y="47"/>
                  </a:cubicBezTo>
                  <a:cubicBezTo>
                    <a:pt x="13610" y="80"/>
                    <a:pt x="13543" y="113"/>
                    <a:pt x="13510" y="180"/>
                  </a:cubicBezTo>
                  <a:cubicBezTo>
                    <a:pt x="13043" y="1581"/>
                    <a:pt x="12643" y="2949"/>
                    <a:pt x="12176" y="4316"/>
                  </a:cubicBezTo>
                  <a:cubicBezTo>
                    <a:pt x="11108" y="7619"/>
                    <a:pt x="10041" y="10921"/>
                    <a:pt x="8973" y="14190"/>
                  </a:cubicBezTo>
                  <a:lnTo>
                    <a:pt x="5104" y="26099"/>
                  </a:lnTo>
                  <a:cubicBezTo>
                    <a:pt x="3970" y="29534"/>
                    <a:pt x="2836" y="32970"/>
                    <a:pt x="1702" y="36439"/>
                  </a:cubicBezTo>
                  <a:cubicBezTo>
                    <a:pt x="1335" y="37540"/>
                    <a:pt x="968" y="38674"/>
                    <a:pt x="601" y="39842"/>
                  </a:cubicBezTo>
                  <a:cubicBezTo>
                    <a:pt x="434" y="40342"/>
                    <a:pt x="167" y="40942"/>
                    <a:pt x="34" y="41476"/>
                  </a:cubicBezTo>
                  <a:cubicBezTo>
                    <a:pt x="34" y="41510"/>
                    <a:pt x="34" y="41510"/>
                    <a:pt x="0" y="41543"/>
                  </a:cubicBezTo>
                  <a:lnTo>
                    <a:pt x="0" y="41676"/>
                  </a:lnTo>
                  <a:lnTo>
                    <a:pt x="0" y="41710"/>
                  </a:lnTo>
                  <a:cubicBezTo>
                    <a:pt x="0" y="41776"/>
                    <a:pt x="34" y="41810"/>
                    <a:pt x="34" y="41843"/>
                  </a:cubicBezTo>
                  <a:cubicBezTo>
                    <a:pt x="2202" y="45646"/>
                    <a:pt x="4370" y="49415"/>
                    <a:pt x="6538" y="53185"/>
                  </a:cubicBezTo>
                  <a:cubicBezTo>
                    <a:pt x="6839" y="53718"/>
                    <a:pt x="7139" y="54219"/>
                    <a:pt x="7472" y="54786"/>
                  </a:cubicBezTo>
                  <a:cubicBezTo>
                    <a:pt x="7506" y="54869"/>
                    <a:pt x="7597" y="54911"/>
                    <a:pt x="7693" y="54911"/>
                  </a:cubicBezTo>
                  <a:cubicBezTo>
                    <a:pt x="7789" y="54911"/>
                    <a:pt x="7889" y="54869"/>
                    <a:pt x="7939" y="54786"/>
                  </a:cubicBezTo>
                  <a:cubicBezTo>
                    <a:pt x="9674" y="50983"/>
                    <a:pt x="11442" y="47180"/>
                    <a:pt x="13210" y="43378"/>
                  </a:cubicBezTo>
                  <a:cubicBezTo>
                    <a:pt x="13377" y="43011"/>
                    <a:pt x="13543" y="42677"/>
                    <a:pt x="13710" y="42310"/>
                  </a:cubicBezTo>
                  <a:cubicBezTo>
                    <a:pt x="15178" y="45879"/>
                    <a:pt x="16646" y="49482"/>
                    <a:pt x="18113" y="53118"/>
                  </a:cubicBezTo>
                  <a:cubicBezTo>
                    <a:pt x="18314" y="53652"/>
                    <a:pt x="18514" y="54185"/>
                    <a:pt x="18781" y="54719"/>
                  </a:cubicBezTo>
                  <a:cubicBezTo>
                    <a:pt x="18819" y="54852"/>
                    <a:pt x="18932" y="54931"/>
                    <a:pt x="19036" y="54931"/>
                  </a:cubicBezTo>
                  <a:cubicBezTo>
                    <a:pt x="19114" y="54931"/>
                    <a:pt x="19185" y="54886"/>
                    <a:pt x="19214" y="54786"/>
                  </a:cubicBezTo>
                  <a:cubicBezTo>
                    <a:pt x="21182" y="50983"/>
                    <a:pt x="23150" y="47214"/>
                    <a:pt x="25118" y="43444"/>
                  </a:cubicBezTo>
                  <a:cubicBezTo>
                    <a:pt x="25352" y="42944"/>
                    <a:pt x="25652" y="42377"/>
                    <a:pt x="25886" y="41876"/>
                  </a:cubicBezTo>
                  <a:cubicBezTo>
                    <a:pt x="26052" y="41843"/>
                    <a:pt x="26186" y="41743"/>
                    <a:pt x="26119" y="41576"/>
                  </a:cubicBezTo>
                  <a:cubicBezTo>
                    <a:pt x="25685" y="40175"/>
                    <a:pt x="25319" y="38974"/>
                    <a:pt x="24885" y="37607"/>
                  </a:cubicBezTo>
                  <a:lnTo>
                    <a:pt x="22016" y="27733"/>
                  </a:lnTo>
                  <a:lnTo>
                    <a:pt x="18514" y="15724"/>
                  </a:lnTo>
                  <a:cubicBezTo>
                    <a:pt x="17513" y="12255"/>
                    <a:pt x="16512" y="8819"/>
                    <a:pt x="15511" y="5384"/>
                  </a:cubicBezTo>
                  <a:cubicBezTo>
                    <a:pt x="15178" y="4250"/>
                    <a:pt x="14844" y="3082"/>
                    <a:pt x="14511" y="1948"/>
                  </a:cubicBezTo>
                  <a:cubicBezTo>
                    <a:pt x="14344" y="1414"/>
                    <a:pt x="14211" y="814"/>
                    <a:pt x="14044" y="313"/>
                  </a:cubicBezTo>
                  <a:cubicBezTo>
                    <a:pt x="14044" y="280"/>
                    <a:pt x="14044" y="280"/>
                    <a:pt x="14010" y="247"/>
                  </a:cubicBezTo>
                  <a:cubicBezTo>
                    <a:pt x="14010" y="213"/>
                    <a:pt x="14010" y="213"/>
                    <a:pt x="13977" y="147"/>
                  </a:cubicBezTo>
                  <a:lnTo>
                    <a:pt x="13977" y="113"/>
                  </a:lnTo>
                  <a:lnTo>
                    <a:pt x="13944" y="80"/>
                  </a:lnTo>
                  <a:cubicBezTo>
                    <a:pt x="13889" y="25"/>
                    <a:pt x="13844" y="0"/>
                    <a:pt x="13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6"/>
            <p:cNvSpPr/>
            <p:nvPr/>
          </p:nvSpPr>
          <p:spPr>
            <a:xfrm>
              <a:off x="7918199" y="1543390"/>
              <a:ext cx="48075" cy="48075"/>
            </a:xfrm>
            <a:custGeom>
              <a:avLst/>
              <a:gdLst/>
              <a:ahLst/>
              <a:cxnLst/>
              <a:rect l="l" t="t" r="r" b="b"/>
              <a:pathLst>
                <a:path w="1502" h="1502" extrusionOk="0">
                  <a:moveTo>
                    <a:pt x="767" y="0"/>
                  </a:moveTo>
                  <a:cubicBezTo>
                    <a:pt x="334" y="0"/>
                    <a:pt x="0" y="334"/>
                    <a:pt x="0" y="768"/>
                  </a:cubicBezTo>
                  <a:cubicBezTo>
                    <a:pt x="0" y="1168"/>
                    <a:pt x="334" y="1501"/>
                    <a:pt x="767" y="1501"/>
                  </a:cubicBezTo>
                  <a:cubicBezTo>
                    <a:pt x="1168" y="1501"/>
                    <a:pt x="1501" y="1168"/>
                    <a:pt x="1501" y="768"/>
                  </a:cubicBezTo>
                  <a:cubicBezTo>
                    <a:pt x="1501" y="334"/>
                    <a:pt x="1168" y="0"/>
                    <a:pt x="7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6"/>
            <p:cNvSpPr/>
            <p:nvPr/>
          </p:nvSpPr>
          <p:spPr>
            <a:xfrm>
              <a:off x="8302558" y="1543390"/>
              <a:ext cx="48075" cy="48075"/>
            </a:xfrm>
            <a:custGeom>
              <a:avLst/>
              <a:gdLst/>
              <a:ahLst/>
              <a:cxnLst/>
              <a:rect l="l" t="t" r="r" b="b"/>
              <a:pathLst>
                <a:path w="1502" h="1502" extrusionOk="0">
                  <a:moveTo>
                    <a:pt x="768" y="0"/>
                  </a:moveTo>
                  <a:cubicBezTo>
                    <a:pt x="334" y="0"/>
                    <a:pt x="1" y="334"/>
                    <a:pt x="1" y="768"/>
                  </a:cubicBezTo>
                  <a:cubicBezTo>
                    <a:pt x="1" y="1168"/>
                    <a:pt x="334" y="1501"/>
                    <a:pt x="768" y="1501"/>
                  </a:cubicBezTo>
                  <a:cubicBezTo>
                    <a:pt x="1168" y="1501"/>
                    <a:pt x="1502" y="1168"/>
                    <a:pt x="1502" y="768"/>
                  </a:cubicBezTo>
                  <a:cubicBezTo>
                    <a:pt x="1502" y="334"/>
                    <a:pt x="1168" y="0"/>
                    <a:pt x="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6"/>
            <p:cNvSpPr/>
            <p:nvPr/>
          </p:nvSpPr>
          <p:spPr>
            <a:xfrm>
              <a:off x="7725987" y="1959789"/>
              <a:ext cx="48075" cy="48075"/>
            </a:xfrm>
            <a:custGeom>
              <a:avLst/>
              <a:gdLst/>
              <a:ahLst/>
              <a:cxnLst/>
              <a:rect l="l" t="t" r="r" b="b"/>
              <a:pathLst>
                <a:path w="1502" h="1502" extrusionOk="0">
                  <a:moveTo>
                    <a:pt x="768" y="1"/>
                  </a:moveTo>
                  <a:cubicBezTo>
                    <a:pt x="334" y="1"/>
                    <a:pt x="1" y="334"/>
                    <a:pt x="1" y="768"/>
                  </a:cubicBezTo>
                  <a:cubicBezTo>
                    <a:pt x="1" y="1168"/>
                    <a:pt x="334" y="1502"/>
                    <a:pt x="768" y="1502"/>
                  </a:cubicBezTo>
                  <a:cubicBezTo>
                    <a:pt x="1168" y="1502"/>
                    <a:pt x="1502" y="1168"/>
                    <a:pt x="1502" y="768"/>
                  </a:cubicBezTo>
                  <a:cubicBezTo>
                    <a:pt x="1502" y="334"/>
                    <a:pt x="1168" y="1"/>
                    <a:pt x="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6"/>
            <p:cNvSpPr/>
            <p:nvPr/>
          </p:nvSpPr>
          <p:spPr>
            <a:xfrm>
              <a:off x="8086884" y="1959789"/>
              <a:ext cx="48075" cy="48075"/>
            </a:xfrm>
            <a:custGeom>
              <a:avLst/>
              <a:gdLst/>
              <a:ahLst/>
              <a:cxnLst/>
              <a:rect l="l" t="t" r="r" b="b"/>
              <a:pathLst>
                <a:path w="1502" h="1502" extrusionOk="0">
                  <a:moveTo>
                    <a:pt x="734" y="1"/>
                  </a:moveTo>
                  <a:cubicBezTo>
                    <a:pt x="334" y="1"/>
                    <a:pt x="1" y="334"/>
                    <a:pt x="1" y="768"/>
                  </a:cubicBezTo>
                  <a:cubicBezTo>
                    <a:pt x="1" y="1168"/>
                    <a:pt x="334" y="1502"/>
                    <a:pt x="734" y="1502"/>
                  </a:cubicBezTo>
                  <a:cubicBezTo>
                    <a:pt x="1168" y="1502"/>
                    <a:pt x="1502" y="1168"/>
                    <a:pt x="1502" y="768"/>
                  </a:cubicBezTo>
                  <a:cubicBezTo>
                    <a:pt x="1502" y="334"/>
                    <a:pt x="1168" y="1"/>
                    <a:pt x="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6"/>
            <p:cNvSpPr/>
            <p:nvPr/>
          </p:nvSpPr>
          <p:spPr>
            <a:xfrm>
              <a:off x="7902162" y="194868"/>
              <a:ext cx="83316" cy="82227"/>
            </a:xfrm>
            <a:custGeom>
              <a:avLst/>
              <a:gdLst/>
              <a:ahLst/>
              <a:cxnLst/>
              <a:rect l="l" t="t" r="r" b="b"/>
              <a:pathLst>
                <a:path w="2603" h="2569" extrusionOk="0">
                  <a:moveTo>
                    <a:pt x="1302" y="0"/>
                  </a:moveTo>
                  <a:cubicBezTo>
                    <a:pt x="601" y="0"/>
                    <a:pt x="1" y="567"/>
                    <a:pt x="1" y="1268"/>
                  </a:cubicBezTo>
                  <a:cubicBezTo>
                    <a:pt x="1" y="2002"/>
                    <a:pt x="601" y="2569"/>
                    <a:pt x="1302" y="2569"/>
                  </a:cubicBezTo>
                  <a:cubicBezTo>
                    <a:pt x="2002" y="2569"/>
                    <a:pt x="2603" y="2002"/>
                    <a:pt x="2603" y="1268"/>
                  </a:cubicBezTo>
                  <a:cubicBezTo>
                    <a:pt x="2603" y="567"/>
                    <a:pt x="2002" y="0"/>
                    <a:pt x="13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6"/>
            <p:cNvSpPr/>
            <p:nvPr/>
          </p:nvSpPr>
          <p:spPr>
            <a:xfrm>
              <a:off x="7936860" y="0"/>
              <a:ext cx="16580" cy="243449"/>
            </a:xfrm>
            <a:custGeom>
              <a:avLst/>
              <a:gdLst/>
              <a:ahLst/>
              <a:cxnLst/>
              <a:rect l="l" t="t" r="r" b="b"/>
              <a:pathLst>
                <a:path w="518" h="7606" extrusionOk="0">
                  <a:moveTo>
                    <a:pt x="268" y="1"/>
                  </a:moveTo>
                  <a:cubicBezTo>
                    <a:pt x="143" y="1"/>
                    <a:pt x="17" y="84"/>
                    <a:pt x="17" y="251"/>
                  </a:cubicBezTo>
                  <a:lnTo>
                    <a:pt x="17" y="6489"/>
                  </a:lnTo>
                  <a:lnTo>
                    <a:pt x="17" y="7356"/>
                  </a:lnTo>
                  <a:cubicBezTo>
                    <a:pt x="1" y="7523"/>
                    <a:pt x="126" y="7606"/>
                    <a:pt x="255" y="7606"/>
                  </a:cubicBezTo>
                  <a:cubicBezTo>
                    <a:pt x="384" y="7606"/>
                    <a:pt x="518" y="7523"/>
                    <a:pt x="518" y="7356"/>
                  </a:cubicBezTo>
                  <a:lnTo>
                    <a:pt x="518" y="1118"/>
                  </a:lnTo>
                  <a:lnTo>
                    <a:pt x="518" y="251"/>
                  </a:lnTo>
                  <a:cubicBezTo>
                    <a:pt x="518" y="84"/>
                    <a:pt x="393"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6"/>
            <p:cNvSpPr/>
            <p:nvPr/>
          </p:nvSpPr>
          <p:spPr>
            <a:xfrm>
              <a:off x="8179773" y="2273665"/>
              <a:ext cx="391868" cy="303623"/>
            </a:xfrm>
            <a:custGeom>
              <a:avLst/>
              <a:gdLst/>
              <a:ahLst/>
              <a:cxnLst/>
              <a:rect l="l" t="t" r="r" b="b"/>
              <a:pathLst>
                <a:path w="12243" h="9486" extrusionOk="0">
                  <a:moveTo>
                    <a:pt x="8563" y="0"/>
                  </a:moveTo>
                  <a:cubicBezTo>
                    <a:pt x="7159" y="0"/>
                    <a:pt x="5454" y="616"/>
                    <a:pt x="3903" y="1803"/>
                  </a:cubicBezTo>
                  <a:cubicBezTo>
                    <a:pt x="1201" y="3838"/>
                    <a:pt x="1" y="6840"/>
                    <a:pt x="1268" y="8474"/>
                  </a:cubicBezTo>
                  <a:cubicBezTo>
                    <a:pt x="1792" y="9154"/>
                    <a:pt x="2665" y="9485"/>
                    <a:pt x="3703" y="9485"/>
                  </a:cubicBezTo>
                  <a:cubicBezTo>
                    <a:pt x="5110" y="9485"/>
                    <a:pt x="6819" y="8878"/>
                    <a:pt x="8373" y="7707"/>
                  </a:cubicBezTo>
                  <a:cubicBezTo>
                    <a:pt x="11075" y="5672"/>
                    <a:pt x="12243" y="2670"/>
                    <a:pt x="11008" y="1036"/>
                  </a:cubicBezTo>
                  <a:cubicBezTo>
                    <a:pt x="10483" y="339"/>
                    <a:pt x="9606" y="0"/>
                    <a:pt x="85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6"/>
            <p:cNvSpPr/>
            <p:nvPr/>
          </p:nvSpPr>
          <p:spPr>
            <a:xfrm>
              <a:off x="8493681" y="2504319"/>
              <a:ext cx="155909" cy="245754"/>
            </a:xfrm>
            <a:custGeom>
              <a:avLst/>
              <a:gdLst/>
              <a:ahLst/>
              <a:cxnLst/>
              <a:rect l="l" t="t" r="r" b="b"/>
              <a:pathLst>
                <a:path w="4871" h="7678" extrusionOk="0">
                  <a:moveTo>
                    <a:pt x="2194" y="0"/>
                  </a:moveTo>
                  <a:cubicBezTo>
                    <a:pt x="2186" y="0"/>
                    <a:pt x="2177" y="1"/>
                    <a:pt x="2169" y="1"/>
                  </a:cubicBezTo>
                  <a:cubicBezTo>
                    <a:pt x="1468" y="101"/>
                    <a:pt x="1" y="1902"/>
                    <a:pt x="134" y="4004"/>
                  </a:cubicBezTo>
                  <a:cubicBezTo>
                    <a:pt x="231" y="6045"/>
                    <a:pt x="1367" y="7677"/>
                    <a:pt x="2594" y="7677"/>
                  </a:cubicBezTo>
                  <a:cubicBezTo>
                    <a:pt x="2630" y="7677"/>
                    <a:pt x="2666" y="7676"/>
                    <a:pt x="2703" y="7673"/>
                  </a:cubicBezTo>
                  <a:cubicBezTo>
                    <a:pt x="3970" y="7606"/>
                    <a:pt x="4871" y="5805"/>
                    <a:pt x="4771" y="3670"/>
                  </a:cubicBezTo>
                  <a:cubicBezTo>
                    <a:pt x="4573" y="1558"/>
                    <a:pt x="3003" y="0"/>
                    <a:pt x="21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6"/>
            <p:cNvSpPr/>
            <p:nvPr/>
          </p:nvSpPr>
          <p:spPr>
            <a:xfrm>
              <a:off x="8647450" y="2202702"/>
              <a:ext cx="225301" cy="286883"/>
            </a:xfrm>
            <a:custGeom>
              <a:avLst/>
              <a:gdLst/>
              <a:ahLst/>
              <a:cxnLst/>
              <a:rect l="l" t="t" r="r" b="b"/>
              <a:pathLst>
                <a:path w="7039" h="8963" extrusionOk="0">
                  <a:moveTo>
                    <a:pt x="2281" y="1"/>
                  </a:moveTo>
                  <a:cubicBezTo>
                    <a:pt x="2163" y="1"/>
                    <a:pt x="2058" y="17"/>
                    <a:pt x="1968" y="51"/>
                  </a:cubicBezTo>
                  <a:cubicBezTo>
                    <a:pt x="1134" y="351"/>
                    <a:pt x="0" y="2986"/>
                    <a:pt x="867" y="5388"/>
                  </a:cubicBezTo>
                  <a:cubicBezTo>
                    <a:pt x="1590" y="7525"/>
                    <a:pt x="3137" y="8963"/>
                    <a:pt x="4471" y="8963"/>
                  </a:cubicBezTo>
                  <a:cubicBezTo>
                    <a:pt x="4677" y="8963"/>
                    <a:pt x="4878" y="8928"/>
                    <a:pt x="5070" y="8857"/>
                  </a:cubicBezTo>
                  <a:cubicBezTo>
                    <a:pt x="6538" y="8323"/>
                    <a:pt x="7038" y="5921"/>
                    <a:pt x="6171" y="3520"/>
                  </a:cubicBezTo>
                  <a:cubicBezTo>
                    <a:pt x="5390" y="1328"/>
                    <a:pt x="3340" y="1"/>
                    <a:pt x="22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6"/>
            <p:cNvSpPr/>
            <p:nvPr/>
          </p:nvSpPr>
          <p:spPr>
            <a:xfrm>
              <a:off x="8767034" y="1946986"/>
              <a:ext cx="275489" cy="251259"/>
            </a:xfrm>
            <a:custGeom>
              <a:avLst/>
              <a:gdLst/>
              <a:ahLst/>
              <a:cxnLst/>
              <a:rect l="l" t="t" r="r" b="b"/>
              <a:pathLst>
                <a:path w="8607" h="7850" extrusionOk="0">
                  <a:moveTo>
                    <a:pt x="2524" y="1"/>
                  </a:moveTo>
                  <a:cubicBezTo>
                    <a:pt x="1977" y="1"/>
                    <a:pt x="1495" y="161"/>
                    <a:pt x="1134" y="501"/>
                  </a:cubicBezTo>
                  <a:cubicBezTo>
                    <a:pt x="0" y="1535"/>
                    <a:pt x="500" y="3937"/>
                    <a:pt x="2235" y="5805"/>
                  </a:cubicBezTo>
                  <a:cubicBezTo>
                    <a:pt x="3449" y="7110"/>
                    <a:pt x="4931" y="7850"/>
                    <a:pt x="6108" y="7850"/>
                  </a:cubicBezTo>
                  <a:cubicBezTo>
                    <a:pt x="6644" y="7850"/>
                    <a:pt x="7117" y="7696"/>
                    <a:pt x="7472" y="7372"/>
                  </a:cubicBezTo>
                  <a:cubicBezTo>
                    <a:pt x="8606" y="6305"/>
                    <a:pt x="8106" y="3937"/>
                    <a:pt x="6371" y="2035"/>
                  </a:cubicBezTo>
                  <a:cubicBezTo>
                    <a:pt x="5166" y="739"/>
                    <a:pt x="3697" y="1"/>
                    <a:pt x="25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6"/>
            <p:cNvSpPr/>
            <p:nvPr/>
          </p:nvSpPr>
          <p:spPr>
            <a:xfrm>
              <a:off x="8476588" y="1985108"/>
              <a:ext cx="199695" cy="172969"/>
            </a:xfrm>
            <a:custGeom>
              <a:avLst/>
              <a:gdLst/>
              <a:ahLst/>
              <a:cxnLst/>
              <a:rect l="l" t="t" r="r" b="b"/>
              <a:pathLst>
                <a:path w="6239" h="5404" extrusionOk="0">
                  <a:moveTo>
                    <a:pt x="4675" y="1"/>
                  </a:moveTo>
                  <a:cubicBezTo>
                    <a:pt x="3837" y="1"/>
                    <a:pt x="2713" y="308"/>
                    <a:pt x="1869" y="1111"/>
                  </a:cubicBezTo>
                  <a:cubicBezTo>
                    <a:pt x="501" y="2345"/>
                    <a:pt x="1" y="4113"/>
                    <a:pt x="735" y="4947"/>
                  </a:cubicBezTo>
                  <a:cubicBezTo>
                    <a:pt x="1030" y="5255"/>
                    <a:pt x="1452" y="5403"/>
                    <a:pt x="1938" y="5403"/>
                  </a:cubicBezTo>
                  <a:cubicBezTo>
                    <a:pt x="2769" y="5403"/>
                    <a:pt x="3787" y="4968"/>
                    <a:pt x="4671" y="4147"/>
                  </a:cubicBezTo>
                  <a:cubicBezTo>
                    <a:pt x="6072" y="2846"/>
                    <a:pt x="6239" y="811"/>
                    <a:pt x="5772" y="310"/>
                  </a:cubicBezTo>
                  <a:cubicBezTo>
                    <a:pt x="5606" y="119"/>
                    <a:pt x="5195" y="1"/>
                    <a:pt x="4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6"/>
            <p:cNvSpPr/>
            <p:nvPr/>
          </p:nvSpPr>
          <p:spPr>
            <a:xfrm>
              <a:off x="8556674" y="724258"/>
              <a:ext cx="247738" cy="147587"/>
            </a:xfrm>
            <a:custGeom>
              <a:avLst/>
              <a:gdLst/>
              <a:ahLst/>
              <a:cxnLst/>
              <a:rect l="l" t="t" r="r" b="b"/>
              <a:pathLst>
                <a:path w="7740" h="4611" extrusionOk="0">
                  <a:moveTo>
                    <a:pt x="4270" y="1"/>
                  </a:moveTo>
                  <a:cubicBezTo>
                    <a:pt x="4042" y="1"/>
                    <a:pt x="3808" y="13"/>
                    <a:pt x="3570" y="40"/>
                  </a:cubicBezTo>
                  <a:cubicBezTo>
                    <a:pt x="1502" y="307"/>
                    <a:pt x="1" y="1974"/>
                    <a:pt x="67" y="2742"/>
                  </a:cubicBezTo>
                  <a:cubicBezTo>
                    <a:pt x="189" y="3412"/>
                    <a:pt x="1730" y="4610"/>
                    <a:pt x="3571" y="4610"/>
                  </a:cubicBezTo>
                  <a:cubicBezTo>
                    <a:pt x="3746" y="4610"/>
                    <a:pt x="3924" y="4600"/>
                    <a:pt x="4104" y="4576"/>
                  </a:cubicBezTo>
                  <a:cubicBezTo>
                    <a:pt x="6205" y="4343"/>
                    <a:pt x="7740" y="3142"/>
                    <a:pt x="7606" y="1874"/>
                  </a:cubicBezTo>
                  <a:cubicBezTo>
                    <a:pt x="7458" y="780"/>
                    <a:pt x="6052" y="1"/>
                    <a:pt x="4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6"/>
            <p:cNvSpPr/>
            <p:nvPr/>
          </p:nvSpPr>
          <p:spPr>
            <a:xfrm>
              <a:off x="8473388" y="1006222"/>
              <a:ext cx="106809" cy="156133"/>
            </a:xfrm>
            <a:custGeom>
              <a:avLst/>
              <a:gdLst/>
              <a:ahLst/>
              <a:cxnLst/>
              <a:rect l="l" t="t" r="r" b="b"/>
              <a:pathLst>
                <a:path w="3337" h="4878" extrusionOk="0">
                  <a:moveTo>
                    <a:pt x="1958" y="0"/>
                  </a:moveTo>
                  <a:cubicBezTo>
                    <a:pt x="1494" y="0"/>
                    <a:pt x="396" y="948"/>
                    <a:pt x="234" y="2239"/>
                  </a:cubicBezTo>
                  <a:cubicBezTo>
                    <a:pt x="1" y="3573"/>
                    <a:pt x="568" y="4774"/>
                    <a:pt x="1335" y="4874"/>
                  </a:cubicBezTo>
                  <a:cubicBezTo>
                    <a:pt x="1360" y="4876"/>
                    <a:pt x="1386" y="4877"/>
                    <a:pt x="1411" y="4877"/>
                  </a:cubicBezTo>
                  <a:cubicBezTo>
                    <a:pt x="2188" y="4877"/>
                    <a:pt x="2975" y="3898"/>
                    <a:pt x="3136" y="2606"/>
                  </a:cubicBezTo>
                  <a:cubicBezTo>
                    <a:pt x="3337" y="1271"/>
                    <a:pt x="2503" y="70"/>
                    <a:pt x="2002" y="4"/>
                  </a:cubicBezTo>
                  <a:cubicBezTo>
                    <a:pt x="1988" y="2"/>
                    <a:pt x="1973" y="0"/>
                    <a:pt x="19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6"/>
            <p:cNvSpPr/>
            <p:nvPr/>
          </p:nvSpPr>
          <p:spPr>
            <a:xfrm>
              <a:off x="8723247" y="1058588"/>
              <a:ext cx="242393" cy="154948"/>
            </a:xfrm>
            <a:custGeom>
              <a:avLst/>
              <a:gdLst/>
              <a:ahLst/>
              <a:cxnLst/>
              <a:rect l="l" t="t" r="r" b="b"/>
              <a:pathLst>
                <a:path w="7573" h="4841" extrusionOk="0">
                  <a:moveTo>
                    <a:pt x="2626" y="1"/>
                  </a:moveTo>
                  <a:cubicBezTo>
                    <a:pt x="1582" y="1"/>
                    <a:pt x="740" y="377"/>
                    <a:pt x="467" y="1070"/>
                  </a:cubicBezTo>
                  <a:cubicBezTo>
                    <a:pt x="0" y="2204"/>
                    <a:pt x="1135" y="3672"/>
                    <a:pt x="2969" y="4439"/>
                  </a:cubicBezTo>
                  <a:cubicBezTo>
                    <a:pt x="3649" y="4710"/>
                    <a:pt x="4333" y="4840"/>
                    <a:pt x="4947" y="4840"/>
                  </a:cubicBezTo>
                  <a:cubicBezTo>
                    <a:pt x="5991" y="4840"/>
                    <a:pt x="6832" y="4465"/>
                    <a:pt x="7105" y="3772"/>
                  </a:cubicBezTo>
                  <a:cubicBezTo>
                    <a:pt x="7572" y="2637"/>
                    <a:pt x="6438" y="1136"/>
                    <a:pt x="4604" y="403"/>
                  </a:cubicBezTo>
                  <a:cubicBezTo>
                    <a:pt x="3924" y="131"/>
                    <a:pt x="3240" y="1"/>
                    <a:pt x="26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6"/>
            <p:cNvSpPr/>
            <p:nvPr/>
          </p:nvSpPr>
          <p:spPr>
            <a:xfrm>
              <a:off x="8741395" y="1294459"/>
              <a:ext cx="136704" cy="127838"/>
            </a:xfrm>
            <a:custGeom>
              <a:avLst/>
              <a:gdLst/>
              <a:ahLst/>
              <a:cxnLst/>
              <a:rect l="l" t="t" r="r" b="b"/>
              <a:pathLst>
                <a:path w="4271" h="3994" extrusionOk="0">
                  <a:moveTo>
                    <a:pt x="1022" y="0"/>
                  </a:moveTo>
                  <a:cubicBezTo>
                    <a:pt x="725" y="0"/>
                    <a:pt x="487" y="63"/>
                    <a:pt x="367" y="172"/>
                  </a:cubicBezTo>
                  <a:cubicBezTo>
                    <a:pt x="0" y="439"/>
                    <a:pt x="0" y="1940"/>
                    <a:pt x="934" y="2941"/>
                  </a:cubicBezTo>
                  <a:cubicBezTo>
                    <a:pt x="1593" y="3622"/>
                    <a:pt x="2359" y="3994"/>
                    <a:pt x="2971" y="3994"/>
                  </a:cubicBezTo>
                  <a:cubicBezTo>
                    <a:pt x="3258" y="3994"/>
                    <a:pt x="3511" y="3912"/>
                    <a:pt x="3703" y="3741"/>
                  </a:cubicBezTo>
                  <a:cubicBezTo>
                    <a:pt x="4270" y="3207"/>
                    <a:pt x="4037" y="1940"/>
                    <a:pt x="3103" y="939"/>
                  </a:cubicBezTo>
                  <a:cubicBezTo>
                    <a:pt x="2497" y="266"/>
                    <a:pt x="1634" y="0"/>
                    <a:pt x="10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6"/>
            <p:cNvSpPr/>
            <p:nvPr/>
          </p:nvSpPr>
          <p:spPr>
            <a:xfrm>
              <a:off x="8446692" y="1325155"/>
              <a:ext cx="127102" cy="140257"/>
            </a:xfrm>
            <a:custGeom>
              <a:avLst/>
              <a:gdLst/>
              <a:ahLst/>
              <a:cxnLst/>
              <a:rect l="l" t="t" r="r" b="b"/>
              <a:pathLst>
                <a:path w="3971" h="4382" extrusionOk="0">
                  <a:moveTo>
                    <a:pt x="2972" y="1"/>
                  </a:moveTo>
                  <a:cubicBezTo>
                    <a:pt x="2388" y="1"/>
                    <a:pt x="1331" y="444"/>
                    <a:pt x="768" y="1381"/>
                  </a:cubicBezTo>
                  <a:cubicBezTo>
                    <a:pt x="1" y="2549"/>
                    <a:pt x="1" y="3816"/>
                    <a:pt x="735" y="4250"/>
                  </a:cubicBezTo>
                  <a:cubicBezTo>
                    <a:pt x="883" y="4339"/>
                    <a:pt x="1054" y="4382"/>
                    <a:pt x="1239" y="4382"/>
                  </a:cubicBezTo>
                  <a:cubicBezTo>
                    <a:pt x="1886" y="4382"/>
                    <a:pt x="2699" y="3857"/>
                    <a:pt x="3270" y="2949"/>
                  </a:cubicBezTo>
                  <a:cubicBezTo>
                    <a:pt x="3970" y="1781"/>
                    <a:pt x="3737" y="314"/>
                    <a:pt x="3303" y="80"/>
                  </a:cubicBezTo>
                  <a:cubicBezTo>
                    <a:pt x="3231" y="28"/>
                    <a:pt x="3116" y="1"/>
                    <a:pt x="29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6"/>
            <p:cNvSpPr/>
            <p:nvPr/>
          </p:nvSpPr>
          <p:spPr>
            <a:xfrm>
              <a:off x="8702953" y="1543005"/>
              <a:ext cx="237048" cy="152804"/>
            </a:xfrm>
            <a:custGeom>
              <a:avLst/>
              <a:gdLst/>
              <a:ahLst/>
              <a:cxnLst/>
              <a:rect l="l" t="t" r="r" b="b"/>
              <a:pathLst>
                <a:path w="7406" h="4774" extrusionOk="0">
                  <a:moveTo>
                    <a:pt x="2763" y="1"/>
                  </a:moveTo>
                  <a:cubicBezTo>
                    <a:pt x="1518" y="1"/>
                    <a:pt x="477" y="490"/>
                    <a:pt x="267" y="980"/>
                  </a:cubicBezTo>
                  <a:cubicBezTo>
                    <a:pt x="1" y="1647"/>
                    <a:pt x="968" y="3615"/>
                    <a:pt x="2803" y="4349"/>
                  </a:cubicBezTo>
                  <a:cubicBezTo>
                    <a:pt x="3503" y="4636"/>
                    <a:pt x="4198" y="4774"/>
                    <a:pt x="4818" y="4774"/>
                  </a:cubicBezTo>
                  <a:cubicBezTo>
                    <a:pt x="5854" y="4774"/>
                    <a:pt x="6680" y="4391"/>
                    <a:pt x="6972" y="3682"/>
                  </a:cubicBezTo>
                  <a:cubicBezTo>
                    <a:pt x="7406" y="2548"/>
                    <a:pt x="6305" y="1046"/>
                    <a:pt x="4437" y="313"/>
                  </a:cubicBezTo>
                  <a:cubicBezTo>
                    <a:pt x="3875" y="92"/>
                    <a:pt x="3300" y="1"/>
                    <a:pt x="27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6"/>
            <p:cNvSpPr/>
            <p:nvPr/>
          </p:nvSpPr>
          <p:spPr>
            <a:xfrm>
              <a:off x="8493681" y="1692165"/>
              <a:ext cx="171944" cy="226645"/>
            </a:xfrm>
            <a:custGeom>
              <a:avLst/>
              <a:gdLst/>
              <a:ahLst/>
              <a:cxnLst/>
              <a:rect l="l" t="t" r="r" b="b"/>
              <a:pathLst>
                <a:path w="5372" h="7081" extrusionOk="0">
                  <a:moveTo>
                    <a:pt x="3535" y="0"/>
                  </a:moveTo>
                  <a:cubicBezTo>
                    <a:pt x="2761" y="0"/>
                    <a:pt x="1095" y="1134"/>
                    <a:pt x="601" y="2924"/>
                  </a:cubicBezTo>
                  <a:cubicBezTo>
                    <a:pt x="1" y="4826"/>
                    <a:pt x="501" y="6660"/>
                    <a:pt x="1668" y="7027"/>
                  </a:cubicBezTo>
                  <a:cubicBezTo>
                    <a:pt x="1794" y="7063"/>
                    <a:pt x="1923" y="7081"/>
                    <a:pt x="2053" y="7081"/>
                  </a:cubicBezTo>
                  <a:cubicBezTo>
                    <a:pt x="3134" y="7081"/>
                    <a:pt x="4328" y="5885"/>
                    <a:pt x="4804" y="4159"/>
                  </a:cubicBezTo>
                  <a:cubicBezTo>
                    <a:pt x="5371" y="2191"/>
                    <a:pt x="4437" y="256"/>
                    <a:pt x="3703" y="22"/>
                  </a:cubicBezTo>
                  <a:cubicBezTo>
                    <a:pt x="3654" y="8"/>
                    <a:pt x="3597" y="0"/>
                    <a:pt x="35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6"/>
            <p:cNvSpPr/>
            <p:nvPr/>
          </p:nvSpPr>
          <p:spPr>
            <a:xfrm>
              <a:off x="8289754" y="1790112"/>
              <a:ext cx="219956" cy="288612"/>
            </a:xfrm>
            <a:custGeom>
              <a:avLst/>
              <a:gdLst/>
              <a:ahLst/>
              <a:cxnLst/>
              <a:rect l="l" t="t" r="r" b="b"/>
              <a:pathLst>
                <a:path w="6872" h="9017" extrusionOk="0">
                  <a:moveTo>
                    <a:pt x="4507" y="0"/>
                  </a:moveTo>
                  <a:cubicBezTo>
                    <a:pt x="3504" y="0"/>
                    <a:pt x="1411" y="1425"/>
                    <a:pt x="734" y="3701"/>
                  </a:cubicBezTo>
                  <a:cubicBezTo>
                    <a:pt x="0" y="6202"/>
                    <a:pt x="634" y="8537"/>
                    <a:pt x="2169" y="8938"/>
                  </a:cubicBezTo>
                  <a:cubicBezTo>
                    <a:pt x="2339" y="8991"/>
                    <a:pt x="2513" y="9016"/>
                    <a:pt x="2689" y="9016"/>
                  </a:cubicBezTo>
                  <a:cubicBezTo>
                    <a:pt x="4064" y="9016"/>
                    <a:pt x="5550" y="7457"/>
                    <a:pt x="6171" y="5268"/>
                  </a:cubicBezTo>
                  <a:cubicBezTo>
                    <a:pt x="6872" y="2800"/>
                    <a:pt x="5671" y="265"/>
                    <a:pt x="4737" y="31"/>
                  </a:cubicBezTo>
                  <a:cubicBezTo>
                    <a:pt x="4669" y="10"/>
                    <a:pt x="4592" y="0"/>
                    <a:pt x="4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6"/>
            <p:cNvSpPr/>
            <p:nvPr/>
          </p:nvSpPr>
          <p:spPr>
            <a:xfrm>
              <a:off x="8389045" y="1547071"/>
              <a:ext cx="179402" cy="179082"/>
            </a:xfrm>
            <a:custGeom>
              <a:avLst/>
              <a:gdLst/>
              <a:ahLst/>
              <a:cxnLst/>
              <a:rect l="l" t="t" r="r" b="b"/>
              <a:pathLst>
                <a:path w="5605" h="5595" extrusionOk="0">
                  <a:moveTo>
                    <a:pt x="1645" y="0"/>
                  </a:moveTo>
                  <a:cubicBezTo>
                    <a:pt x="1337" y="0"/>
                    <a:pt x="1059" y="82"/>
                    <a:pt x="835" y="252"/>
                  </a:cubicBezTo>
                  <a:cubicBezTo>
                    <a:pt x="1" y="919"/>
                    <a:pt x="201" y="2554"/>
                    <a:pt x="1302" y="3955"/>
                  </a:cubicBezTo>
                  <a:cubicBezTo>
                    <a:pt x="2074" y="4993"/>
                    <a:pt x="3109" y="5594"/>
                    <a:pt x="3938" y="5594"/>
                  </a:cubicBezTo>
                  <a:cubicBezTo>
                    <a:pt x="4254" y="5594"/>
                    <a:pt x="4540" y="5507"/>
                    <a:pt x="4771" y="5323"/>
                  </a:cubicBezTo>
                  <a:cubicBezTo>
                    <a:pt x="5605" y="4689"/>
                    <a:pt x="5404" y="3021"/>
                    <a:pt x="4337" y="1620"/>
                  </a:cubicBezTo>
                  <a:cubicBezTo>
                    <a:pt x="3533" y="597"/>
                    <a:pt x="2480" y="0"/>
                    <a:pt x="16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6"/>
            <p:cNvSpPr/>
            <p:nvPr/>
          </p:nvSpPr>
          <p:spPr>
            <a:xfrm>
              <a:off x="8401848" y="1187742"/>
              <a:ext cx="161254" cy="98839"/>
            </a:xfrm>
            <a:custGeom>
              <a:avLst/>
              <a:gdLst/>
              <a:ahLst/>
              <a:cxnLst/>
              <a:rect l="l" t="t" r="r" b="b"/>
              <a:pathLst>
                <a:path w="5038" h="3088" extrusionOk="0">
                  <a:moveTo>
                    <a:pt x="2179" y="0"/>
                  </a:moveTo>
                  <a:cubicBezTo>
                    <a:pt x="1113" y="0"/>
                    <a:pt x="180" y="584"/>
                    <a:pt x="68" y="1004"/>
                  </a:cubicBezTo>
                  <a:cubicBezTo>
                    <a:pt x="1" y="1438"/>
                    <a:pt x="835" y="2705"/>
                    <a:pt x="2169" y="3006"/>
                  </a:cubicBezTo>
                  <a:cubicBezTo>
                    <a:pt x="2448" y="3061"/>
                    <a:pt x="2720" y="3088"/>
                    <a:pt x="2979" y="3088"/>
                  </a:cubicBezTo>
                  <a:cubicBezTo>
                    <a:pt x="3960" y="3088"/>
                    <a:pt x="4739" y="2705"/>
                    <a:pt x="4871" y="2072"/>
                  </a:cubicBezTo>
                  <a:cubicBezTo>
                    <a:pt x="5038" y="1238"/>
                    <a:pt x="4137" y="370"/>
                    <a:pt x="2803" y="70"/>
                  </a:cubicBezTo>
                  <a:cubicBezTo>
                    <a:pt x="2593" y="22"/>
                    <a:pt x="2384" y="0"/>
                    <a:pt x="2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6"/>
            <p:cNvSpPr/>
            <p:nvPr/>
          </p:nvSpPr>
          <p:spPr>
            <a:xfrm>
              <a:off x="8299357" y="936283"/>
              <a:ext cx="167655" cy="143074"/>
            </a:xfrm>
            <a:custGeom>
              <a:avLst/>
              <a:gdLst/>
              <a:ahLst/>
              <a:cxnLst/>
              <a:rect l="l" t="t" r="r" b="b"/>
              <a:pathLst>
                <a:path w="5238" h="4470" extrusionOk="0">
                  <a:moveTo>
                    <a:pt x="3587" y="0"/>
                  </a:moveTo>
                  <a:cubicBezTo>
                    <a:pt x="2908" y="0"/>
                    <a:pt x="2069" y="363"/>
                    <a:pt x="1335" y="1055"/>
                  </a:cubicBezTo>
                  <a:cubicBezTo>
                    <a:pt x="201" y="2089"/>
                    <a:pt x="1" y="3790"/>
                    <a:pt x="401" y="4224"/>
                  </a:cubicBezTo>
                  <a:cubicBezTo>
                    <a:pt x="540" y="4376"/>
                    <a:pt x="877" y="4470"/>
                    <a:pt x="1305" y="4470"/>
                  </a:cubicBezTo>
                  <a:cubicBezTo>
                    <a:pt x="2004" y="4470"/>
                    <a:pt x="2946" y="4218"/>
                    <a:pt x="3670" y="3556"/>
                  </a:cubicBezTo>
                  <a:cubicBezTo>
                    <a:pt x="4837" y="2456"/>
                    <a:pt x="5238" y="1055"/>
                    <a:pt x="4571" y="387"/>
                  </a:cubicBezTo>
                  <a:cubicBezTo>
                    <a:pt x="4335" y="127"/>
                    <a:pt x="3989" y="0"/>
                    <a:pt x="35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6"/>
            <p:cNvSpPr/>
            <p:nvPr/>
          </p:nvSpPr>
          <p:spPr>
            <a:xfrm>
              <a:off x="8131728" y="1144723"/>
              <a:ext cx="176201" cy="104569"/>
            </a:xfrm>
            <a:custGeom>
              <a:avLst/>
              <a:gdLst/>
              <a:ahLst/>
              <a:cxnLst/>
              <a:rect l="l" t="t" r="r" b="b"/>
              <a:pathLst>
                <a:path w="5505" h="3267" extrusionOk="0">
                  <a:moveTo>
                    <a:pt x="2598" y="1"/>
                  </a:moveTo>
                  <a:cubicBezTo>
                    <a:pt x="1271" y="1"/>
                    <a:pt x="96" y="881"/>
                    <a:pt x="34" y="1381"/>
                  </a:cubicBezTo>
                  <a:cubicBezTo>
                    <a:pt x="1" y="1881"/>
                    <a:pt x="1101" y="3115"/>
                    <a:pt x="2602" y="3249"/>
                  </a:cubicBezTo>
                  <a:cubicBezTo>
                    <a:pt x="2737" y="3261"/>
                    <a:pt x="2870" y="3267"/>
                    <a:pt x="3001" y="3267"/>
                  </a:cubicBezTo>
                  <a:cubicBezTo>
                    <a:pt x="4327" y="3267"/>
                    <a:pt x="5407" y="2671"/>
                    <a:pt x="5438" y="1881"/>
                  </a:cubicBezTo>
                  <a:cubicBezTo>
                    <a:pt x="5504" y="947"/>
                    <a:pt x="4370" y="113"/>
                    <a:pt x="2869" y="13"/>
                  </a:cubicBezTo>
                  <a:cubicBezTo>
                    <a:pt x="2778" y="5"/>
                    <a:pt x="2688" y="1"/>
                    <a:pt x="25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6"/>
            <p:cNvSpPr/>
            <p:nvPr/>
          </p:nvSpPr>
          <p:spPr>
            <a:xfrm>
              <a:off x="8064478" y="912853"/>
              <a:ext cx="177258" cy="118332"/>
            </a:xfrm>
            <a:custGeom>
              <a:avLst/>
              <a:gdLst/>
              <a:ahLst/>
              <a:cxnLst/>
              <a:rect l="l" t="t" r="r" b="b"/>
              <a:pathLst>
                <a:path w="5538" h="3697" extrusionOk="0">
                  <a:moveTo>
                    <a:pt x="3693" y="0"/>
                  </a:moveTo>
                  <a:cubicBezTo>
                    <a:pt x="3156" y="0"/>
                    <a:pt x="2535" y="152"/>
                    <a:pt x="1935" y="452"/>
                  </a:cubicBezTo>
                  <a:cubicBezTo>
                    <a:pt x="567" y="1119"/>
                    <a:pt x="0" y="2621"/>
                    <a:pt x="234" y="3121"/>
                  </a:cubicBezTo>
                  <a:cubicBezTo>
                    <a:pt x="402" y="3416"/>
                    <a:pt x="1088" y="3697"/>
                    <a:pt x="1907" y="3697"/>
                  </a:cubicBezTo>
                  <a:cubicBezTo>
                    <a:pt x="2386" y="3697"/>
                    <a:pt x="2910" y="3601"/>
                    <a:pt x="3402" y="3354"/>
                  </a:cubicBezTo>
                  <a:cubicBezTo>
                    <a:pt x="4737" y="2687"/>
                    <a:pt x="5537" y="1486"/>
                    <a:pt x="5104" y="686"/>
                  </a:cubicBezTo>
                  <a:cubicBezTo>
                    <a:pt x="4883" y="227"/>
                    <a:pt x="4350" y="0"/>
                    <a:pt x="36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6"/>
            <p:cNvSpPr/>
            <p:nvPr/>
          </p:nvSpPr>
          <p:spPr>
            <a:xfrm>
              <a:off x="7611749" y="1042583"/>
              <a:ext cx="189004" cy="134880"/>
            </a:xfrm>
            <a:custGeom>
              <a:avLst/>
              <a:gdLst/>
              <a:ahLst/>
              <a:cxnLst/>
              <a:rect l="l" t="t" r="r" b="b"/>
              <a:pathLst>
                <a:path w="5905" h="4214" extrusionOk="0">
                  <a:moveTo>
                    <a:pt x="1958" y="1"/>
                  </a:moveTo>
                  <a:cubicBezTo>
                    <a:pt x="1299" y="1"/>
                    <a:pt x="761" y="235"/>
                    <a:pt x="501" y="702"/>
                  </a:cubicBezTo>
                  <a:cubicBezTo>
                    <a:pt x="1" y="1570"/>
                    <a:pt x="734" y="2904"/>
                    <a:pt x="2169" y="3738"/>
                  </a:cubicBezTo>
                  <a:cubicBezTo>
                    <a:pt x="2763" y="4078"/>
                    <a:pt x="3424" y="4213"/>
                    <a:pt x="4011" y="4213"/>
                  </a:cubicBezTo>
                  <a:cubicBezTo>
                    <a:pt x="4806" y="4213"/>
                    <a:pt x="5465" y="3964"/>
                    <a:pt x="5638" y="3638"/>
                  </a:cubicBezTo>
                  <a:cubicBezTo>
                    <a:pt x="5905" y="3137"/>
                    <a:pt x="5371" y="1436"/>
                    <a:pt x="3970" y="602"/>
                  </a:cubicBezTo>
                  <a:cubicBezTo>
                    <a:pt x="3280" y="201"/>
                    <a:pt x="2568" y="1"/>
                    <a:pt x="19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6"/>
            <p:cNvSpPr/>
            <p:nvPr/>
          </p:nvSpPr>
          <p:spPr>
            <a:xfrm>
              <a:off x="8241709" y="526637"/>
              <a:ext cx="208209" cy="201103"/>
            </a:xfrm>
            <a:custGeom>
              <a:avLst/>
              <a:gdLst/>
              <a:ahLst/>
              <a:cxnLst/>
              <a:rect l="l" t="t" r="r" b="b"/>
              <a:pathLst>
                <a:path w="6505" h="6283" extrusionOk="0">
                  <a:moveTo>
                    <a:pt x="4470" y="0"/>
                  </a:moveTo>
                  <a:cubicBezTo>
                    <a:pt x="3507" y="0"/>
                    <a:pt x="2317" y="622"/>
                    <a:pt x="1368" y="1711"/>
                  </a:cubicBezTo>
                  <a:cubicBezTo>
                    <a:pt x="0" y="3245"/>
                    <a:pt x="0" y="5547"/>
                    <a:pt x="567" y="6047"/>
                  </a:cubicBezTo>
                  <a:cubicBezTo>
                    <a:pt x="738" y="6198"/>
                    <a:pt x="1064" y="6282"/>
                    <a:pt x="1473" y="6282"/>
                  </a:cubicBezTo>
                  <a:cubicBezTo>
                    <a:pt x="2421" y="6282"/>
                    <a:pt x="3815" y="5831"/>
                    <a:pt x="4770" y="4713"/>
                  </a:cubicBezTo>
                  <a:cubicBezTo>
                    <a:pt x="6171" y="3178"/>
                    <a:pt x="6505" y="1210"/>
                    <a:pt x="5571" y="376"/>
                  </a:cubicBezTo>
                  <a:cubicBezTo>
                    <a:pt x="5275" y="121"/>
                    <a:pt x="4895" y="0"/>
                    <a:pt x="44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6"/>
            <p:cNvSpPr/>
            <p:nvPr/>
          </p:nvSpPr>
          <p:spPr>
            <a:xfrm>
              <a:off x="7532751" y="779281"/>
              <a:ext cx="207153" cy="145378"/>
            </a:xfrm>
            <a:custGeom>
              <a:avLst/>
              <a:gdLst/>
              <a:ahLst/>
              <a:cxnLst/>
              <a:rect l="l" t="t" r="r" b="b"/>
              <a:pathLst>
                <a:path w="6472" h="4542" extrusionOk="0">
                  <a:moveTo>
                    <a:pt x="2141" y="1"/>
                  </a:moveTo>
                  <a:cubicBezTo>
                    <a:pt x="1432" y="1"/>
                    <a:pt x="842" y="243"/>
                    <a:pt x="534" y="722"/>
                  </a:cubicBezTo>
                  <a:cubicBezTo>
                    <a:pt x="0" y="1656"/>
                    <a:pt x="834" y="3158"/>
                    <a:pt x="2368" y="4025"/>
                  </a:cubicBezTo>
                  <a:cubicBezTo>
                    <a:pt x="3054" y="4396"/>
                    <a:pt x="3788" y="4541"/>
                    <a:pt x="4430" y="4541"/>
                  </a:cubicBezTo>
                  <a:cubicBezTo>
                    <a:pt x="5288" y="4541"/>
                    <a:pt x="5980" y="4282"/>
                    <a:pt x="6171" y="3958"/>
                  </a:cubicBezTo>
                  <a:cubicBezTo>
                    <a:pt x="6471" y="3424"/>
                    <a:pt x="5871" y="1523"/>
                    <a:pt x="4337" y="656"/>
                  </a:cubicBezTo>
                  <a:cubicBezTo>
                    <a:pt x="3590" y="218"/>
                    <a:pt x="2812" y="1"/>
                    <a:pt x="2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6"/>
            <p:cNvSpPr/>
            <p:nvPr/>
          </p:nvSpPr>
          <p:spPr>
            <a:xfrm>
              <a:off x="7880813" y="709310"/>
              <a:ext cx="200751" cy="155108"/>
            </a:xfrm>
            <a:custGeom>
              <a:avLst/>
              <a:gdLst/>
              <a:ahLst/>
              <a:cxnLst/>
              <a:rect l="l" t="t" r="r" b="b"/>
              <a:pathLst>
                <a:path w="6272" h="4846" extrusionOk="0">
                  <a:moveTo>
                    <a:pt x="4297" y="1"/>
                  </a:moveTo>
                  <a:cubicBezTo>
                    <a:pt x="3554" y="1"/>
                    <a:pt x="2651" y="314"/>
                    <a:pt x="1835" y="940"/>
                  </a:cubicBezTo>
                  <a:cubicBezTo>
                    <a:pt x="434" y="2008"/>
                    <a:pt x="1" y="3876"/>
                    <a:pt x="434" y="4443"/>
                  </a:cubicBezTo>
                  <a:cubicBezTo>
                    <a:pt x="606" y="4677"/>
                    <a:pt x="1129" y="4846"/>
                    <a:pt x="1780" y="4846"/>
                  </a:cubicBezTo>
                  <a:cubicBezTo>
                    <a:pt x="2519" y="4846"/>
                    <a:pt x="3425" y="4628"/>
                    <a:pt x="4170" y="4043"/>
                  </a:cubicBezTo>
                  <a:cubicBezTo>
                    <a:pt x="5638" y="3009"/>
                    <a:pt x="6272" y="1441"/>
                    <a:pt x="5605" y="540"/>
                  </a:cubicBezTo>
                  <a:cubicBezTo>
                    <a:pt x="5331" y="181"/>
                    <a:pt x="4860" y="1"/>
                    <a:pt x="42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6"/>
            <p:cNvSpPr/>
            <p:nvPr/>
          </p:nvSpPr>
          <p:spPr>
            <a:xfrm>
              <a:off x="7767630" y="509416"/>
              <a:ext cx="213586" cy="223892"/>
            </a:xfrm>
            <a:custGeom>
              <a:avLst/>
              <a:gdLst/>
              <a:ahLst/>
              <a:cxnLst/>
              <a:rect l="l" t="t" r="r" b="b"/>
              <a:pathLst>
                <a:path w="6673" h="6995" extrusionOk="0">
                  <a:moveTo>
                    <a:pt x="4660" y="1"/>
                  </a:moveTo>
                  <a:cubicBezTo>
                    <a:pt x="3598" y="1"/>
                    <a:pt x="2280" y="827"/>
                    <a:pt x="1302" y="2182"/>
                  </a:cubicBezTo>
                  <a:cubicBezTo>
                    <a:pt x="1" y="3950"/>
                    <a:pt x="268" y="6351"/>
                    <a:pt x="935" y="6852"/>
                  </a:cubicBezTo>
                  <a:cubicBezTo>
                    <a:pt x="1065" y="6946"/>
                    <a:pt x="1280" y="6994"/>
                    <a:pt x="1549" y="6994"/>
                  </a:cubicBezTo>
                  <a:cubicBezTo>
                    <a:pt x="2523" y="6994"/>
                    <a:pt x="4212" y="6361"/>
                    <a:pt x="5204" y="4950"/>
                  </a:cubicBezTo>
                  <a:cubicBezTo>
                    <a:pt x="6505" y="3183"/>
                    <a:pt x="6672" y="1048"/>
                    <a:pt x="5605" y="280"/>
                  </a:cubicBezTo>
                  <a:cubicBezTo>
                    <a:pt x="5332" y="90"/>
                    <a:pt x="5010" y="1"/>
                    <a:pt x="46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6"/>
            <p:cNvSpPr/>
            <p:nvPr/>
          </p:nvSpPr>
          <p:spPr>
            <a:xfrm>
              <a:off x="7830623" y="778833"/>
              <a:ext cx="153284" cy="273696"/>
            </a:xfrm>
            <a:custGeom>
              <a:avLst/>
              <a:gdLst/>
              <a:ahLst/>
              <a:cxnLst/>
              <a:rect l="l" t="t" r="r" b="b"/>
              <a:pathLst>
                <a:path w="4789" h="8551" extrusionOk="0">
                  <a:moveTo>
                    <a:pt x="4368" y="1"/>
                  </a:moveTo>
                  <a:cubicBezTo>
                    <a:pt x="4326" y="1"/>
                    <a:pt x="4281" y="11"/>
                    <a:pt x="4237" y="36"/>
                  </a:cubicBezTo>
                  <a:cubicBezTo>
                    <a:pt x="2469" y="1037"/>
                    <a:pt x="1068" y="3005"/>
                    <a:pt x="468" y="4906"/>
                  </a:cubicBezTo>
                  <a:cubicBezTo>
                    <a:pt x="101" y="6007"/>
                    <a:pt x="1" y="7141"/>
                    <a:pt x="1" y="8275"/>
                  </a:cubicBezTo>
                  <a:cubicBezTo>
                    <a:pt x="1" y="8459"/>
                    <a:pt x="143" y="8550"/>
                    <a:pt x="280" y="8550"/>
                  </a:cubicBezTo>
                  <a:cubicBezTo>
                    <a:pt x="418" y="8550"/>
                    <a:pt x="551" y="8459"/>
                    <a:pt x="534" y="8275"/>
                  </a:cubicBezTo>
                  <a:cubicBezTo>
                    <a:pt x="468" y="5373"/>
                    <a:pt x="1635" y="2538"/>
                    <a:pt x="4004" y="837"/>
                  </a:cubicBezTo>
                  <a:cubicBezTo>
                    <a:pt x="4170" y="703"/>
                    <a:pt x="4337" y="570"/>
                    <a:pt x="4504" y="503"/>
                  </a:cubicBezTo>
                  <a:cubicBezTo>
                    <a:pt x="4788" y="361"/>
                    <a:pt x="4612" y="1"/>
                    <a:pt x="43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6"/>
            <p:cNvSpPr/>
            <p:nvPr/>
          </p:nvSpPr>
          <p:spPr>
            <a:xfrm>
              <a:off x="7635595" y="846115"/>
              <a:ext cx="225813" cy="280610"/>
            </a:xfrm>
            <a:custGeom>
              <a:avLst/>
              <a:gdLst/>
              <a:ahLst/>
              <a:cxnLst/>
              <a:rect l="l" t="t" r="r" b="b"/>
              <a:pathLst>
                <a:path w="7055" h="8767" extrusionOk="0">
                  <a:moveTo>
                    <a:pt x="415" y="0"/>
                  </a:moveTo>
                  <a:cubicBezTo>
                    <a:pt x="156" y="0"/>
                    <a:pt x="0" y="360"/>
                    <a:pt x="256" y="502"/>
                  </a:cubicBezTo>
                  <a:cubicBezTo>
                    <a:pt x="2291" y="1470"/>
                    <a:pt x="4059" y="3338"/>
                    <a:pt x="5160" y="5239"/>
                  </a:cubicBezTo>
                  <a:cubicBezTo>
                    <a:pt x="5794" y="6273"/>
                    <a:pt x="6227" y="7407"/>
                    <a:pt x="6461" y="8575"/>
                  </a:cubicBezTo>
                  <a:cubicBezTo>
                    <a:pt x="6500" y="8707"/>
                    <a:pt x="6608" y="8766"/>
                    <a:pt x="6718" y="8766"/>
                  </a:cubicBezTo>
                  <a:cubicBezTo>
                    <a:pt x="6884" y="8766"/>
                    <a:pt x="7055" y="8630"/>
                    <a:pt x="6994" y="8408"/>
                  </a:cubicBezTo>
                  <a:cubicBezTo>
                    <a:pt x="6261" y="5072"/>
                    <a:pt x="4092" y="2204"/>
                    <a:pt x="1224" y="402"/>
                  </a:cubicBezTo>
                  <a:cubicBezTo>
                    <a:pt x="990" y="269"/>
                    <a:pt x="757" y="102"/>
                    <a:pt x="556" y="35"/>
                  </a:cubicBezTo>
                  <a:cubicBezTo>
                    <a:pt x="507" y="11"/>
                    <a:pt x="459" y="0"/>
                    <a:pt x="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6"/>
            <p:cNvSpPr/>
            <p:nvPr/>
          </p:nvSpPr>
          <p:spPr>
            <a:xfrm>
              <a:off x="7693594" y="1094757"/>
              <a:ext cx="166951" cy="230038"/>
            </a:xfrm>
            <a:custGeom>
              <a:avLst/>
              <a:gdLst/>
              <a:ahLst/>
              <a:cxnLst/>
              <a:rect l="l" t="t" r="r" b="b"/>
              <a:pathLst>
                <a:path w="5216" h="7187" extrusionOk="0">
                  <a:moveTo>
                    <a:pt x="422" y="1"/>
                  </a:moveTo>
                  <a:cubicBezTo>
                    <a:pt x="128" y="1"/>
                    <a:pt x="0" y="479"/>
                    <a:pt x="346" y="573"/>
                  </a:cubicBezTo>
                  <a:cubicBezTo>
                    <a:pt x="1980" y="940"/>
                    <a:pt x="3348" y="2408"/>
                    <a:pt x="4015" y="3909"/>
                  </a:cubicBezTo>
                  <a:cubicBezTo>
                    <a:pt x="4449" y="4843"/>
                    <a:pt x="4615" y="5844"/>
                    <a:pt x="4649" y="6911"/>
                  </a:cubicBezTo>
                  <a:cubicBezTo>
                    <a:pt x="4649" y="7095"/>
                    <a:pt x="4799" y="7187"/>
                    <a:pt x="4941" y="7187"/>
                  </a:cubicBezTo>
                  <a:cubicBezTo>
                    <a:pt x="5082" y="7187"/>
                    <a:pt x="5216" y="7095"/>
                    <a:pt x="5182" y="6911"/>
                  </a:cubicBezTo>
                  <a:cubicBezTo>
                    <a:pt x="5116" y="5143"/>
                    <a:pt x="4649" y="3442"/>
                    <a:pt x="3515" y="2075"/>
                  </a:cubicBezTo>
                  <a:cubicBezTo>
                    <a:pt x="2847" y="1274"/>
                    <a:pt x="2013" y="607"/>
                    <a:pt x="1079" y="240"/>
                  </a:cubicBezTo>
                  <a:cubicBezTo>
                    <a:pt x="846" y="140"/>
                    <a:pt x="679" y="73"/>
                    <a:pt x="479" y="6"/>
                  </a:cubicBezTo>
                  <a:cubicBezTo>
                    <a:pt x="460" y="2"/>
                    <a:pt x="441" y="1"/>
                    <a:pt x="4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6"/>
            <p:cNvSpPr/>
            <p:nvPr/>
          </p:nvSpPr>
          <p:spPr>
            <a:xfrm>
              <a:off x="8369328" y="2156514"/>
              <a:ext cx="308584" cy="287459"/>
            </a:xfrm>
            <a:custGeom>
              <a:avLst/>
              <a:gdLst/>
              <a:ahLst/>
              <a:cxnLst/>
              <a:rect l="l" t="t" r="r" b="b"/>
              <a:pathLst>
                <a:path w="9641" h="8981" extrusionOk="0">
                  <a:moveTo>
                    <a:pt x="9247" y="1"/>
                  </a:moveTo>
                  <a:cubicBezTo>
                    <a:pt x="9165" y="1"/>
                    <a:pt x="9082" y="37"/>
                    <a:pt x="9023" y="126"/>
                  </a:cubicBezTo>
                  <a:cubicBezTo>
                    <a:pt x="8022" y="1827"/>
                    <a:pt x="6554" y="3228"/>
                    <a:pt x="5086" y="4529"/>
                  </a:cubicBezTo>
                  <a:cubicBezTo>
                    <a:pt x="3819" y="5697"/>
                    <a:pt x="2485" y="6797"/>
                    <a:pt x="1084" y="7798"/>
                  </a:cubicBezTo>
                  <a:cubicBezTo>
                    <a:pt x="783" y="7998"/>
                    <a:pt x="517" y="8198"/>
                    <a:pt x="250" y="8432"/>
                  </a:cubicBezTo>
                  <a:cubicBezTo>
                    <a:pt x="0" y="8626"/>
                    <a:pt x="142" y="8981"/>
                    <a:pt x="389" y="8981"/>
                  </a:cubicBezTo>
                  <a:cubicBezTo>
                    <a:pt x="439" y="8981"/>
                    <a:pt x="493" y="8966"/>
                    <a:pt x="550" y="8932"/>
                  </a:cubicBezTo>
                  <a:cubicBezTo>
                    <a:pt x="3052" y="7164"/>
                    <a:pt x="5520" y="5196"/>
                    <a:pt x="7555" y="2961"/>
                  </a:cubicBezTo>
                  <a:cubicBezTo>
                    <a:pt x="8255" y="2161"/>
                    <a:pt x="8989" y="1327"/>
                    <a:pt x="9523" y="393"/>
                  </a:cubicBezTo>
                  <a:cubicBezTo>
                    <a:pt x="9640" y="205"/>
                    <a:pt x="9444" y="1"/>
                    <a:pt x="92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6"/>
            <p:cNvSpPr/>
            <p:nvPr/>
          </p:nvSpPr>
          <p:spPr>
            <a:xfrm>
              <a:off x="8681603" y="2034049"/>
              <a:ext cx="102968" cy="372503"/>
            </a:xfrm>
            <a:custGeom>
              <a:avLst/>
              <a:gdLst/>
              <a:ahLst/>
              <a:cxnLst/>
              <a:rect l="l" t="t" r="r" b="b"/>
              <a:pathLst>
                <a:path w="3217" h="11638" extrusionOk="0">
                  <a:moveTo>
                    <a:pt x="1155" y="1"/>
                  </a:moveTo>
                  <a:cubicBezTo>
                    <a:pt x="1046" y="1"/>
                    <a:pt x="939" y="55"/>
                    <a:pt x="901" y="182"/>
                  </a:cubicBezTo>
                  <a:cubicBezTo>
                    <a:pt x="0" y="2518"/>
                    <a:pt x="434" y="5153"/>
                    <a:pt x="1101" y="7488"/>
                  </a:cubicBezTo>
                  <a:cubicBezTo>
                    <a:pt x="1468" y="8855"/>
                    <a:pt x="1969" y="10256"/>
                    <a:pt x="2636" y="11491"/>
                  </a:cubicBezTo>
                  <a:cubicBezTo>
                    <a:pt x="2688" y="11596"/>
                    <a:pt x="2771" y="11638"/>
                    <a:pt x="2854" y="11638"/>
                  </a:cubicBezTo>
                  <a:cubicBezTo>
                    <a:pt x="3034" y="11638"/>
                    <a:pt x="3217" y="11440"/>
                    <a:pt x="3103" y="11257"/>
                  </a:cubicBezTo>
                  <a:cubicBezTo>
                    <a:pt x="2502" y="10090"/>
                    <a:pt x="2002" y="8789"/>
                    <a:pt x="1668" y="7488"/>
                  </a:cubicBezTo>
                  <a:cubicBezTo>
                    <a:pt x="1001" y="5186"/>
                    <a:pt x="601" y="2651"/>
                    <a:pt x="1435" y="349"/>
                  </a:cubicBezTo>
                  <a:cubicBezTo>
                    <a:pt x="1517" y="143"/>
                    <a:pt x="1332"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6"/>
            <p:cNvSpPr/>
            <p:nvPr/>
          </p:nvSpPr>
          <p:spPr>
            <a:xfrm>
              <a:off x="8557762" y="1786815"/>
              <a:ext cx="186860" cy="294789"/>
            </a:xfrm>
            <a:custGeom>
              <a:avLst/>
              <a:gdLst/>
              <a:ahLst/>
              <a:cxnLst/>
              <a:rect l="l" t="t" r="r" b="b"/>
              <a:pathLst>
                <a:path w="5838" h="9210" extrusionOk="0">
                  <a:moveTo>
                    <a:pt x="5512" y="1"/>
                  </a:moveTo>
                  <a:cubicBezTo>
                    <a:pt x="5371" y="1"/>
                    <a:pt x="5237" y="101"/>
                    <a:pt x="5270" y="301"/>
                  </a:cubicBezTo>
                  <a:cubicBezTo>
                    <a:pt x="5371" y="2569"/>
                    <a:pt x="4303" y="4704"/>
                    <a:pt x="2802" y="6372"/>
                  </a:cubicBezTo>
                  <a:cubicBezTo>
                    <a:pt x="2035" y="7206"/>
                    <a:pt x="1168" y="8040"/>
                    <a:pt x="200" y="8674"/>
                  </a:cubicBezTo>
                  <a:cubicBezTo>
                    <a:pt x="1" y="8844"/>
                    <a:pt x="142" y="9209"/>
                    <a:pt x="374" y="9209"/>
                  </a:cubicBezTo>
                  <a:cubicBezTo>
                    <a:pt x="414" y="9209"/>
                    <a:pt x="456" y="9199"/>
                    <a:pt x="500" y="9174"/>
                  </a:cubicBezTo>
                  <a:cubicBezTo>
                    <a:pt x="2535" y="7840"/>
                    <a:pt x="4370" y="5738"/>
                    <a:pt x="5270" y="3470"/>
                  </a:cubicBezTo>
                  <a:cubicBezTo>
                    <a:pt x="5637" y="2469"/>
                    <a:pt x="5838" y="1368"/>
                    <a:pt x="5804" y="301"/>
                  </a:cubicBezTo>
                  <a:cubicBezTo>
                    <a:pt x="5804" y="101"/>
                    <a:pt x="5654" y="1"/>
                    <a:pt x="5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6"/>
            <p:cNvSpPr/>
            <p:nvPr/>
          </p:nvSpPr>
          <p:spPr>
            <a:xfrm>
              <a:off x="8733745" y="1821960"/>
              <a:ext cx="207761" cy="308040"/>
            </a:xfrm>
            <a:custGeom>
              <a:avLst/>
              <a:gdLst/>
              <a:ahLst/>
              <a:cxnLst/>
              <a:rect l="l" t="t" r="r" b="b"/>
              <a:pathLst>
                <a:path w="6491" h="9624" extrusionOk="0">
                  <a:moveTo>
                    <a:pt x="329" y="1"/>
                  </a:moveTo>
                  <a:cubicBezTo>
                    <a:pt x="165" y="1"/>
                    <a:pt x="1" y="124"/>
                    <a:pt x="39" y="337"/>
                  </a:cubicBezTo>
                  <a:cubicBezTo>
                    <a:pt x="973" y="3640"/>
                    <a:pt x="2675" y="6975"/>
                    <a:pt x="5376" y="9144"/>
                  </a:cubicBezTo>
                  <a:cubicBezTo>
                    <a:pt x="5543" y="9277"/>
                    <a:pt x="5777" y="9444"/>
                    <a:pt x="5944" y="9577"/>
                  </a:cubicBezTo>
                  <a:cubicBezTo>
                    <a:pt x="5997" y="9609"/>
                    <a:pt x="6050" y="9624"/>
                    <a:pt x="6098" y="9624"/>
                  </a:cubicBezTo>
                  <a:cubicBezTo>
                    <a:pt x="6348" y="9624"/>
                    <a:pt x="6490" y="9245"/>
                    <a:pt x="6210" y="9077"/>
                  </a:cubicBezTo>
                  <a:cubicBezTo>
                    <a:pt x="5443" y="8576"/>
                    <a:pt x="4709" y="7809"/>
                    <a:pt x="4109" y="7109"/>
                  </a:cubicBezTo>
                  <a:cubicBezTo>
                    <a:pt x="2374" y="5107"/>
                    <a:pt x="1274" y="2706"/>
                    <a:pt x="606" y="204"/>
                  </a:cubicBezTo>
                  <a:cubicBezTo>
                    <a:pt x="565" y="64"/>
                    <a:pt x="447"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6"/>
            <p:cNvSpPr/>
            <p:nvPr/>
          </p:nvSpPr>
          <p:spPr>
            <a:xfrm>
              <a:off x="8558434" y="1544446"/>
              <a:ext cx="85812" cy="313545"/>
            </a:xfrm>
            <a:custGeom>
              <a:avLst/>
              <a:gdLst/>
              <a:ahLst/>
              <a:cxnLst/>
              <a:rect l="l" t="t" r="r" b="b"/>
              <a:pathLst>
                <a:path w="2681" h="9796" extrusionOk="0">
                  <a:moveTo>
                    <a:pt x="1643" y="0"/>
                  </a:moveTo>
                  <a:cubicBezTo>
                    <a:pt x="1477" y="0"/>
                    <a:pt x="1307" y="132"/>
                    <a:pt x="1347" y="368"/>
                  </a:cubicBezTo>
                  <a:cubicBezTo>
                    <a:pt x="2114" y="3303"/>
                    <a:pt x="1513" y="6739"/>
                    <a:pt x="112" y="9407"/>
                  </a:cubicBezTo>
                  <a:cubicBezTo>
                    <a:pt x="1" y="9609"/>
                    <a:pt x="189" y="9795"/>
                    <a:pt x="376" y="9795"/>
                  </a:cubicBezTo>
                  <a:cubicBezTo>
                    <a:pt x="467" y="9795"/>
                    <a:pt x="558" y="9751"/>
                    <a:pt x="613" y="9641"/>
                  </a:cubicBezTo>
                  <a:cubicBezTo>
                    <a:pt x="2081" y="6806"/>
                    <a:pt x="2681" y="3270"/>
                    <a:pt x="1914" y="201"/>
                  </a:cubicBezTo>
                  <a:cubicBezTo>
                    <a:pt x="1873" y="64"/>
                    <a:pt x="1758" y="0"/>
                    <a:pt x="1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6"/>
            <p:cNvSpPr/>
            <p:nvPr/>
          </p:nvSpPr>
          <p:spPr>
            <a:xfrm>
              <a:off x="8597261" y="1381106"/>
              <a:ext cx="280514" cy="271264"/>
            </a:xfrm>
            <a:custGeom>
              <a:avLst/>
              <a:gdLst/>
              <a:ahLst/>
              <a:cxnLst/>
              <a:rect l="l" t="t" r="r" b="b"/>
              <a:pathLst>
                <a:path w="8764" h="8475" extrusionOk="0">
                  <a:moveTo>
                    <a:pt x="275" y="0"/>
                  </a:moveTo>
                  <a:cubicBezTo>
                    <a:pt x="134" y="0"/>
                    <a:pt x="0" y="100"/>
                    <a:pt x="34" y="300"/>
                  </a:cubicBezTo>
                  <a:cubicBezTo>
                    <a:pt x="100" y="4236"/>
                    <a:pt x="3903" y="6738"/>
                    <a:pt x="7239" y="8073"/>
                  </a:cubicBezTo>
                  <a:cubicBezTo>
                    <a:pt x="7572" y="8206"/>
                    <a:pt x="7906" y="8339"/>
                    <a:pt x="8273" y="8473"/>
                  </a:cubicBezTo>
                  <a:cubicBezTo>
                    <a:pt x="8284" y="8474"/>
                    <a:pt x="8295" y="8474"/>
                    <a:pt x="8305" y="8474"/>
                  </a:cubicBezTo>
                  <a:cubicBezTo>
                    <a:pt x="8647" y="8474"/>
                    <a:pt x="8763" y="7969"/>
                    <a:pt x="8440" y="7872"/>
                  </a:cubicBezTo>
                  <a:cubicBezTo>
                    <a:pt x="7572" y="7639"/>
                    <a:pt x="6705" y="7239"/>
                    <a:pt x="5871" y="6838"/>
                  </a:cubicBezTo>
                  <a:cubicBezTo>
                    <a:pt x="4237" y="6004"/>
                    <a:pt x="2635" y="4904"/>
                    <a:pt x="1601" y="3403"/>
                  </a:cubicBezTo>
                  <a:cubicBezTo>
                    <a:pt x="968" y="2502"/>
                    <a:pt x="601" y="1401"/>
                    <a:pt x="567" y="300"/>
                  </a:cubicBezTo>
                  <a:cubicBezTo>
                    <a:pt x="567" y="100"/>
                    <a:pt x="417"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6"/>
            <p:cNvSpPr/>
            <p:nvPr/>
          </p:nvSpPr>
          <p:spPr>
            <a:xfrm>
              <a:off x="8476364" y="1128270"/>
              <a:ext cx="172360" cy="285635"/>
            </a:xfrm>
            <a:custGeom>
              <a:avLst/>
              <a:gdLst/>
              <a:ahLst/>
              <a:cxnLst/>
              <a:rect l="l" t="t" r="r" b="b"/>
              <a:pathLst>
                <a:path w="5385" h="8924" extrusionOk="0">
                  <a:moveTo>
                    <a:pt x="5050" y="0"/>
                  </a:moveTo>
                  <a:cubicBezTo>
                    <a:pt x="4941" y="0"/>
                    <a:pt x="4838" y="59"/>
                    <a:pt x="4811" y="194"/>
                  </a:cubicBezTo>
                  <a:cubicBezTo>
                    <a:pt x="4211" y="2395"/>
                    <a:pt x="3244" y="4497"/>
                    <a:pt x="1976" y="6398"/>
                  </a:cubicBezTo>
                  <a:cubicBezTo>
                    <a:pt x="1476" y="7099"/>
                    <a:pt x="909" y="7799"/>
                    <a:pt x="241" y="8399"/>
                  </a:cubicBezTo>
                  <a:cubicBezTo>
                    <a:pt x="1" y="8640"/>
                    <a:pt x="232" y="8924"/>
                    <a:pt x="470" y="8924"/>
                  </a:cubicBezTo>
                  <a:cubicBezTo>
                    <a:pt x="529" y="8924"/>
                    <a:pt x="589" y="8906"/>
                    <a:pt x="642" y="8866"/>
                  </a:cubicBezTo>
                  <a:cubicBezTo>
                    <a:pt x="1342" y="8266"/>
                    <a:pt x="1909" y="7465"/>
                    <a:pt x="2410" y="6732"/>
                  </a:cubicBezTo>
                  <a:cubicBezTo>
                    <a:pt x="3744" y="4797"/>
                    <a:pt x="4711" y="2629"/>
                    <a:pt x="5345" y="327"/>
                  </a:cubicBezTo>
                  <a:cubicBezTo>
                    <a:pt x="5385" y="128"/>
                    <a:pt x="5211" y="0"/>
                    <a:pt x="50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6"/>
            <p:cNvSpPr/>
            <p:nvPr/>
          </p:nvSpPr>
          <p:spPr>
            <a:xfrm>
              <a:off x="8613457" y="1024755"/>
              <a:ext cx="218675" cy="358740"/>
            </a:xfrm>
            <a:custGeom>
              <a:avLst/>
              <a:gdLst/>
              <a:ahLst/>
              <a:cxnLst/>
              <a:rect l="l" t="t" r="r" b="b"/>
              <a:pathLst>
                <a:path w="6832" h="11208" extrusionOk="0">
                  <a:moveTo>
                    <a:pt x="338" y="1"/>
                  </a:moveTo>
                  <a:cubicBezTo>
                    <a:pt x="171" y="1"/>
                    <a:pt x="1" y="137"/>
                    <a:pt x="61" y="359"/>
                  </a:cubicBezTo>
                  <a:cubicBezTo>
                    <a:pt x="728" y="3227"/>
                    <a:pt x="1963" y="6029"/>
                    <a:pt x="3731" y="8431"/>
                  </a:cubicBezTo>
                  <a:cubicBezTo>
                    <a:pt x="4431" y="9365"/>
                    <a:pt x="5232" y="10366"/>
                    <a:pt x="6166" y="11133"/>
                  </a:cubicBezTo>
                  <a:cubicBezTo>
                    <a:pt x="6233" y="11186"/>
                    <a:pt x="6308" y="11208"/>
                    <a:pt x="6379" y="11208"/>
                  </a:cubicBezTo>
                  <a:cubicBezTo>
                    <a:pt x="6624" y="11208"/>
                    <a:pt x="6832" y="10947"/>
                    <a:pt x="6599" y="10766"/>
                  </a:cubicBezTo>
                  <a:cubicBezTo>
                    <a:pt x="5665" y="9999"/>
                    <a:pt x="4931" y="9098"/>
                    <a:pt x="4231" y="8131"/>
                  </a:cubicBezTo>
                  <a:cubicBezTo>
                    <a:pt x="2463" y="5763"/>
                    <a:pt x="1262" y="3027"/>
                    <a:pt x="595" y="192"/>
                  </a:cubicBezTo>
                  <a:cubicBezTo>
                    <a:pt x="555" y="60"/>
                    <a:pt x="448" y="1"/>
                    <a:pt x="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6"/>
            <p:cNvSpPr/>
            <p:nvPr/>
          </p:nvSpPr>
          <p:spPr>
            <a:xfrm>
              <a:off x="8440931" y="803191"/>
              <a:ext cx="100824" cy="297638"/>
            </a:xfrm>
            <a:custGeom>
              <a:avLst/>
              <a:gdLst/>
              <a:ahLst/>
              <a:cxnLst/>
              <a:rect l="l" t="t" r="r" b="b"/>
              <a:pathLst>
                <a:path w="3150" h="9299" extrusionOk="0">
                  <a:moveTo>
                    <a:pt x="393" y="1"/>
                  </a:moveTo>
                  <a:cubicBezTo>
                    <a:pt x="179" y="1"/>
                    <a:pt x="0" y="262"/>
                    <a:pt x="181" y="442"/>
                  </a:cubicBezTo>
                  <a:cubicBezTo>
                    <a:pt x="2249" y="2677"/>
                    <a:pt x="2849" y="6113"/>
                    <a:pt x="2483" y="9049"/>
                  </a:cubicBezTo>
                  <a:cubicBezTo>
                    <a:pt x="2466" y="9215"/>
                    <a:pt x="2591" y="9299"/>
                    <a:pt x="2724" y="9299"/>
                  </a:cubicBezTo>
                  <a:cubicBezTo>
                    <a:pt x="2858" y="9299"/>
                    <a:pt x="3000" y="9215"/>
                    <a:pt x="3016" y="9049"/>
                  </a:cubicBezTo>
                  <a:cubicBezTo>
                    <a:pt x="3150" y="7948"/>
                    <a:pt x="3116" y="6847"/>
                    <a:pt x="2983" y="5746"/>
                  </a:cubicBezTo>
                  <a:cubicBezTo>
                    <a:pt x="2716" y="3678"/>
                    <a:pt x="2016" y="1610"/>
                    <a:pt x="581" y="76"/>
                  </a:cubicBezTo>
                  <a:cubicBezTo>
                    <a:pt x="521" y="23"/>
                    <a:pt x="456"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6"/>
            <p:cNvSpPr/>
            <p:nvPr/>
          </p:nvSpPr>
          <p:spPr>
            <a:xfrm>
              <a:off x="8564708" y="925272"/>
              <a:ext cx="291972" cy="221588"/>
            </a:xfrm>
            <a:custGeom>
              <a:avLst/>
              <a:gdLst/>
              <a:ahLst/>
              <a:cxnLst/>
              <a:rect l="l" t="t" r="r" b="b"/>
              <a:pathLst>
                <a:path w="9122" h="6923" extrusionOk="0">
                  <a:moveTo>
                    <a:pt x="399" y="0"/>
                  </a:moveTo>
                  <a:cubicBezTo>
                    <a:pt x="206" y="0"/>
                    <a:pt x="1" y="200"/>
                    <a:pt x="117" y="431"/>
                  </a:cubicBezTo>
                  <a:cubicBezTo>
                    <a:pt x="1751" y="3300"/>
                    <a:pt x="4853" y="5268"/>
                    <a:pt x="7822" y="6569"/>
                  </a:cubicBezTo>
                  <a:cubicBezTo>
                    <a:pt x="8122" y="6669"/>
                    <a:pt x="8356" y="6802"/>
                    <a:pt x="8656" y="6903"/>
                  </a:cubicBezTo>
                  <a:cubicBezTo>
                    <a:pt x="8698" y="6916"/>
                    <a:pt x="8736" y="6923"/>
                    <a:pt x="8771" y="6923"/>
                  </a:cubicBezTo>
                  <a:cubicBezTo>
                    <a:pt x="9073" y="6923"/>
                    <a:pt x="9122" y="6458"/>
                    <a:pt x="8823" y="6369"/>
                  </a:cubicBezTo>
                  <a:cubicBezTo>
                    <a:pt x="6588" y="5535"/>
                    <a:pt x="4320" y="4234"/>
                    <a:pt x="2585" y="2566"/>
                  </a:cubicBezTo>
                  <a:cubicBezTo>
                    <a:pt x="1818" y="1866"/>
                    <a:pt x="1117" y="1065"/>
                    <a:pt x="617" y="131"/>
                  </a:cubicBezTo>
                  <a:cubicBezTo>
                    <a:pt x="566" y="39"/>
                    <a:pt x="484" y="0"/>
                    <a:pt x="3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6"/>
            <p:cNvSpPr/>
            <p:nvPr/>
          </p:nvSpPr>
          <p:spPr>
            <a:xfrm>
              <a:off x="8359501" y="762828"/>
              <a:ext cx="363413" cy="68048"/>
            </a:xfrm>
            <a:custGeom>
              <a:avLst/>
              <a:gdLst/>
              <a:ahLst/>
              <a:cxnLst/>
              <a:rect l="l" t="t" r="r" b="b"/>
              <a:pathLst>
                <a:path w="11354" h="2126" extrusionOk="0">
                  <a:moveTo>
                    <a:pt x="395" y="1"/>
                  </a:moveTo>
                  <a:cubicBezTo>
                    <a:pt x="115" y="1"/>
                    <a:pt x="0" y="474"/>
                    <a:pt x="323" y="603"/>
                  </a:cubicBezTo>
                  <a:cubicBezTo>
                    <a:pt x="1724" y="1103"/>
                    <a:pt x="3192" y="1503"/>
                    <a:pt x="4660" y="1770"/>
                  </a:cubicBezTo>
                  <a:cubicBezTo>
                    <a:pt x="5628" y="1948"/>
                    <a:pt x="6744" y="2125"/>
                    <a:pt x="7843" y="2125"/>
                  </a:cubicBezTo>
                  <a:cubicBezTo>
                    <a:pt x="9016" y="2125"/>
                    <a:pt x="10168" y="1923"/>
                    <a:pt x="11098" y="1303"/>
                  </a:cubicBezTo>
                  <a:cubicBezTo>
                    <a:pt x="11354" y="1132"/>
                    <a:pt x="11173" y="768"/>
                    <a:pt x="10948" y="768"/>
                  </a:cubicBezTo>
                  <a:cubicBezTo>
                    <a:pt x="10910" y="768"/>
                    <a:pt x="10870" y="778"/>
                    <a:pt x="10831" y="803"/>
                  </a:cubicBezTo>
                  <a:cubicBezTo>
                    <a:pt x="9958" y="1368"/>
                    <a:pt x="8890" y="1558"/>
                    <a:pt x="7797" y="1558"/>
                  </a:cubicBezTo>
                  <a:cubicBezTo>
                    <a:pt x="6633" y="1558"/>
                    <a:pt x="5441" y="1343"/>
                    <a:pt x="4426" y="1136"/>
                  </a:cubicBezTo>
                  <a:cubicBezTo>
                    <a:pt x="3092" y="836"/>
                    <a:pt x="1724" y="503"/>
                    <a:pt x="423" y="2"/>
                  </a:cubicBezTo>
                  <a:cubicBezTo>
                    <a:pt x="414" y="1"/>
                    <a:pt x="404" y="1"/>
                    <a:pt x="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6"/>
            <p:cNvSpPr/>
            <p:nvPr/>
          </p:nvSpPr>
          <p:spPr>
            <a:xfrm>
              <a:off x="8146676" y="614117"/>
              <a:ext cx="198222" cy="179178"/>
            </a:xfrm>
            <a:custGeom>
              <a:avLst/>
              <a:gdLst/>
              <a:ahLst/>
              <a:cxnLst/>
              <a:rect l="l" t="t" r="r" b="b"/>
              <a:pathLst>
                <a:path w="6193" h="5598" extrusionOk="0">
                  <a:moveTo>
                    <a:pt x="5826" y="0"/>
                  </a:moveTo>
                  <a:cubicBezTo>
                    <a:pt x="5731" y="0"/>
                    <a:pt x="5650" y="55"/>
                    <a:pt x="5638" y="178"/>
                  </a:cubicBezTo>
                  <a:cubicBezTo>
                    <a:pt x="5605" y="545"/>
                    <a:pt x="5438" y="812"/>
                    <a:pt x="5204" y="1146"/>
                  </a:cubicBezTo>
                  <a:cubicBezTo>
                    <a:pt x="4671" y="2046"/>
                    <a:pt x="3837" y="2847"/>
                    <a:pt x="2969" y="3481"/>
                  </a:cubicBezTo>
                  <a:cubicBezTo>
                    <a:pt x="2135" y="4115"/>
                    <a:pt x="1201" y="4615"/>
                    <a:pt x="301" y="5082"/>
                  </a:cubicBezTo>
                  <a:cubicBezTo>
                    <a:pt x="1" y="5232"/>
                    <a:pt x="213" y="5597"/>
                    <a:pt x="501" y="5597"/>
                  </a:cubicBezTo>
                  <a:cubicBezTo>
                    <a:pt x="534" y="5597"/>
                    <a:pt x="567" y="5592"/>
                    <a:pt x="601" y="5582"/>
                  </a:cubicBezTo>
                  <a:cubicBezTo>
                    <a:pt x="2102" y="4848"/>
                    <a:pt x="3536" y="3948"/>
                    <a:pt x="4671" y="2780"/>
                  </a:cubicBezTo>
                  <a:cubicBezTo>
                    <a:pt x="5204" y="2180"/>
                    <a:pt x="5771" y="1513"/>
                    <a:pt x="6038" y="779"/>
                  </a:cubicBezTo>
                  <a:lnTo>
                    <a:pt x="6172" y="412"/>
                  </a:lnTo>
                  <a:cubicBezTo>
                    <a:pt x="6193" y="160"/>
                    <a:pt x="5988" y="0"/>
                    <a:pt x="58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6"/>
            <p:cNvSpPr/>
            <p:nvPr/>
          </p:nvSpPr>
          <p:spPr>
            <a:xfrm>
              <a:off x="7910453" y="955680"/>
              <a:ext cx="264958" cy="292453"/>
            </a:xfrm>
            <a:custGeom>
              <a:avLst/>
              <a:gdLst/>
              <a:ahLst/>
              <a:cxnLst/>
              <a:rect l="l" t="t" r="r" b="b"/>
              <a:pathLst>
                <a:path w="8278" h="9137" extrusionOk="0">
                  <a:moveTo>
                    <a:pt x="7805" y="0"/>
                  </a:moveTo>
                  <a:cubicBezTo>
                    <a:pt x="7775" y="0"/>
                    <a:pt x="7745" y="5"/>
                    <a:pt x="7714" y="15"/>
                  </a:cubicBezTo>
                  <a:cubicBezTo>
                    <a:pt x="6880" y="415"/>
                    <a:pt x="6146" y="849"/>
                    <a:pt x="5379" y="1349"/>
                  </a:cubicBezTo>
                  <a:cubicBezTo>
                    <a:pt x="3845" y="2450"/>
                    <a:pt x="2410" y="3784"/>
                    <a:pt x="1410" y="5352"/>
                  </a:cubicBezTo>
                  <a:cubicBezTo>
                    <a:pt x="742" y="6420"/>
                    <a:pt x="309" y="7587"/>
                    <a:pt x="42" y="8788"/>
                  </a:cubicBezTo>
                  <a:cubicBezTo>
                    <a:pt x="1" y="8994"/>
                    <a:pt x="189" y="9136"/>
                    <a:pt x="354" y="9136"/>
                  </a:cubicBezTo>
                  <a:cubicBezTo>
                    <a:pt x="457" y="9136"/>
                    <a:pt x="550" y="9082"/>
                    <a:pt x="576" y="8955"/>
                  </a:cubicBezTo>
                  <a:cubicBezTo>
                    <a:pt x="1243" y="5352"/>
                    <a:pt x="4078" y="2617"/>
                    <a:pt x="7180" y="916"/>
                  </a:cubicBezTo>
                  <a:cubicBezTo>
                    <a:pt x="7414" y="782"/>
                    <a:pt x="7714" y="615"/>
                    <a:pt x="7948" y="482"/>
                  </a:cubicBezTo>
                  <a:cubicBezTo>
                    <a:pt x="8277" y="362"/>
                    <a:pt x="8069" y="0"/>
                    <a:pt x="78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6"/>
            <p:cNvSpPr/>
            <p:nvPr/>
          </p:nvSpPr>
          <p:spPr>
            <a:xfrm>
              <a:off x="8342601" y="1405785"/>
              <a:ext cx="163270" cy="260125"/>
            </a:xfrm>
            <a:custGeom>
              <a:avLst/>
              <a:gdLst/>
              <a:ahLst/>
              <a:cxnLst/>
              <a:rect l="l" t="t" r="r" b="b"/>
              <a:pathLst>
                <a:path w="5101" h="8127" extrusionOk="0">
                  <a:moveTo>
                    <a:pt x="250" y="0"/>
                  </a:moveTo>
                  <a:cubicBezTo>
                    <a:pt x="120" y="0"/>
                    <a:pt x="1" y="84"/>
                    <a:pt x="17" y="263"/>
                  </a:cubicBezTo>
                  <a:cubicBezTo>
                    <a:pt x="184" y="2231"/>
                    <a:pt x="1218" y="3966"/>
                    <a:pt x="2352" y="5567"/>
                  </a:cubicBezTo>
                  <a:cubicBezTo>
                    <a:pt x="3019" y="6434"/>
                    <a:pt x="3720" y="7302"/>
                    <a:pt x="4520" y="8069"/>
                  </a:cubicBezTo>
                  <a:cubicBezTo>
                    <a:pt x="4567" y="8109"/>
                    <a:pt x="4621" y="8126"/>
                    <a:pt x="4674" y="8126"/>
                  </a:cubicBezTo>
                  <a:cubicBezTo>
                    <a:pt x="4887" y="8126"/>
                    <a:pt x="5101" y="7849"/>
                    <a:pt x="4887" y="7635"/>
                  </a:cubicBezTo>
                  <a:cubicBezTo>
                    <a:pt x="4154" y="6935"/>
                    <a:pt x="3486" y="6134"/>
                    <a:pt x="2886" y="5367"/>
                  </a:cubicBezTo>
                  <a:cubicBezTo>
                    <a:pt x="1819" y="3899"/>
                    <a:pt x="751" y="2131"/>
                    <a:pt x="551" y="263"/>
                  </a:cubicBezTo>
                  <a:cubicBezTo>
                    <a:pt x="534" y="92"/>
                    <a:pt x="386" y="0"/>
                    <a:pt x="2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6"/>
            <p:cNvSpPr/>
            <p:nvPr/>
          </p:nvSpPr>
          <p:spPr>
            <a:xfrm>
              <a:off x="8018450" y="1170298"/>
              <a:ext cx="213042" cy="99159"/>
            </a:xfrm>
            <a:custGeom>
              <a:avLst/>
              <a:gdLst/>
              <a:ahLst/>
              <a:cxnLst/>
              <a:rect l="l" t="t" r="r" b="b"/>
              <a:pathLst>
                <a:path w="6656" h="3098" extrusionOk="0">
                  <a:moveTo>
                    <a:pt x="4924" y="1"/>
                  </a:moveTo>
                  <a:cubicBezTo>
                    <a:pt x="4075" y="1"/>
                    <a:pt x="3246" y="173"/>
                    <a:pt x="2472" y="582"/>
                  </a:cubicBezTo>
                  <a:cubicBezTo>
                    <a:pt x="1672" y="949"/>
                    <a:pt x="1004" y="1549"/>
                    <a:pt x="471" y="2250"/>
                  </a:cubicBezTo>
                  <a:cubicBezTo>
                    <a:pt x="337" y="2416"/>
                    <a:pt x="204" y="2550"/>
                    <a:pt x="137" y="2717"/>
                  </a:cubicBezTo>
                  <a:cubicBezTo>
                    <a:pt x="0" y="2899"/>
                    <a:pt x="191" y="3098"/>
                    <a:pt x="379" y="3098"/>
                  </a:cubicBezTo>
                  <a:cubicBezTo>
                    <a:pt x="466" y="3098"/>
                    <a:pt x="551" y="3055"/>
                    <a:pt x="604" y="2950"/>
                  </a:cubicBezTo>
                  <a:cubicBezTo>
                    <a:pt x="938" y="2416"/>
                    <a:pt x="1438" y="1916"/>
                    <a:pt x="1938" y="1549"/>
                  </a:cubicBezTo>
                  <a:cubicBezTo>
                    <a:pt x="2821" y="881"/>
                    <a:pt x="3841" y="571"/>
                    <a:pt x="4899" y="571"/>
                  </a:cubicBezTo>
                  <a:cubicBezTo>
                    <a:pt x="5320" y="571"/>
                    <a:pt x="5748" y="620"/>
                    <a:pt x="6175" y="715"/>
                  </a:cubicBezTo>
                  <a:cubicBezTo>
                    <a:pt x="6194" y="719"/>
                    <a:pt x="6213" y="721"/>
                    <a:pt x="6231" y="721"/>
                  </a:cubicBezTo>
                  <a:cubicBezTo>
                    <a:pt x="6526" y="721"/>
                    <a:pt x="6656" y="242"/>
                    <a:pt x="6342" y="148"/>
                  </a:cubicBezTo>
                  <a:cubicBezTo>
                    <a:pt x="5867" y="53"/>
                    <a:pt x="5392" y="1"/>
                    <a:pt x="49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6"/>
            <p:cNvSpPr/>
            <p:nvPr/>
          </p:nvSpPr>
          <p:spPr>
            <a:xfrm>
              <a:off x="8192576" y="1014960"/>
              <a:ext cx="190605" cy="90677"/>
            </a:xfrm>
            <a:custGeom>
              <a:avLst/>
              <a:gdLst/>
              <a:ahLst/>
              <a:cxnLst/>
              <a:rect l="l" t="t" r="r" b="b"/>
              <a:pathLst>
                <a:path w="5955" h="2833" extrusionOk="0">
                  <a:moveTo>
                    <a:pt x="5556" y="0"/>
                  </a:moveTo>
                  <a:cubicBezTo>
                    <a:pt x="5471" y="0"/>
                    <a:pt x="5389" y="39"/>
                    <a:pt x="5338" y="131"/>
                  </a:cubicBezTo>
                  <a:cubicBezTo>
                    <a:pt x="4904" y="932"/>
                    <a:pt x="4037" y="1332"/>
                    <a:pt x="3237" y="1632"/>
                  </a:cubicBezTo>
                  <a:cubicBezTo>
                    <a:pt x="2436" y="1932"/>
                    <a:pt x="1602" y="2099"/>
                    <a:pt x="835" y="2233"/>
                  </a:cubicBezTo>
                  <a:cubicBezTo>
                    <a:pt x="668" y="2266"/>
                    <a:pt x="535" y="2266"/>
                    <a:pt x="334" y="2266"/>
                  </a:cubicBezTo>
                  <a:cubicBezTo>
                    <a:pt x="1" y="2299"/>
                    <a:pt x="1" y="2833"/>
                    <a:pt x="334" y="2833"/>
                  </a:cubicBezTo>
                  <a:cubicBezTo>
                    <a:pt x="868" y="2800"/>
                    <a:pt x="1402" y="2733"/>
                    <a:pt x="1936" y="2599"/>
                  </a:cubicBezTo>
                  <a:cubicBezTo>
                    <a:pt x="2903" y="2399"/>
                    <a:pt x="3904" y="2099"/>
                    <a:pt x="4738" y="1565"/>
                  </a:cubicBezTo>
                  <a:cubicBezTo>
                    <a:pt x="5205" y="1265"/>
                    <a:pt x="5572" y="898"/>
                    <a:pt x="5838" y="431"/>
                  </a:cubicBezTo>
                  <a:cubicBezTo>
                    <a:pt x="5954" y="200"/>
                    <a:pt x="5749" y="0"/>
                    <a:pt x="55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6"/>
            <p:cNvSpPr/>
            <p:nvPr/>
          </p:nvSpPr>
          <p:spPr>
            <a:xfrm>
              <a:off x="8323747" y="1137745"/>
              <a:ext cx="161414" cy="110970"/>
            </a:xfrm>
            <a:custGeom>
              <a:avLst/>
              <a:gdLst/>
              <a:ahLst/>
              <a:cxnLst/>
              <a:rect l="l" t="t" r="r" b="b"/>
              <a:pathLst>
                <a:path w="5043" h="3467" extrusionOk="0">
                  <a:moveTo>
                    <a:pt x="400" y="0"/>
                  </a:moveTo>
                  <a:cubicBezTo>
                    <a:pt x="199" y="0"/>
                    <a:pt x="0" y="200"/>
                    <a:pt x="139" y="431"/>
                  </a:cubicBezTo>
                  <a:cubicBezTo>
                    <a:pt x="406" y="798"/>
                    <a:pt x="673" y="1165"/>
                    <a:pt x="973" y="1499"/>
                  </a:cubicBezTo>
                  <a:cubicBezTo>
                    <a:pt x="1540" y="2166"/>
                    <a:pt x="2274" y="2800"/>
                    <a:pt x="3108" y="3133"/>
                  </a:cubicBezTo>
                  <a:cubicBezTo>
                    <a:pt x="3608" y="3333"/>
                    <a:pt x="4142" y="3467"/>
                    <a:pt x="4676" y="3467"/>
                  </a:cubicBezTo>
                  <a:cubicBezTo>
                    <a:pt x="5032" y="3467"/>
                    <a:pt x="5042" y="2932"/>
                    <a:pt x="4706" y="2932"/>
                  </a:cubicBezTo>
                  <a:cubicBezTo>
                    <a:pt x="4696" y="2932"/>
                    <a:pt x="4686" y="2932"/>
                    <a:pt x="4676" y="2933"/>
                  </a:cubicBezTo>
                  <a:cubicBezTo>
                    <a:pt x="4638" y="2935"/>
                    <a:pt x="4600" y="2935"/>
                    <a:pt x="4563" y="2935"/>
                  </a:cubicBezTo>
                  <a:cubicBezTo>
                    <a:pt x="3041" y="2935"/>
                    <a:pt x="1687" y="1637"/>
                    <a:pt x="873" y="498"/>
                  </a:cubicBezTo>
                  <a:lnTo>
                    <a:pt x="640" y="131"/>
                  </a:lnTo>
                  <a:cubicBezTo>
                    <a:pt x="578" y="39"/>
                    <a:pt x="489" y="0"/>
                    <a:pt x="4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6"/>
            <p:cNvSpPr/>
            <p:nvPr/>
          </p:nvSpPr>
          <p:spPr>
            <a:xfrm>
              <a:off x="7776177" y="600833"/>
              <a:ext cx="116475" cy="761042"/>
            </a:xfrm>
            <a:custGeom>
              <a:avLst/>
              <a:gdLst/>
              <a:ahLst/>
              <a:cxnLst/>
              <a:rect l="l" t="t" r="r" b="b"/>
              <a:pathLst>
                <a:path w="3639" h="23777" extrusionOk="0">
                  <a:moveTo>
                    <a:pt x="3243" y="1"/>
                  </a:moveTo>
                  <a:cubicBezTo>
                    <a:pt x="3181" y="1"/>
                    <a:pt x="3118" y="28"/>
                    <a:pt x="3069" y="93"/>
                  </a:cubicBezTo>
                  <a:cubicBezTo>
                    <a:pt x="1835" y="1561"/>
                    <a:pt x="701" y="3229"/>
                    <a:pt x="267" y="5163"/>
                  </a:cubicBezTo>
                  <a:cubicBezTo>
                    <a:pt x="1" y="6564"/>
                    <a:pt x="101" y="7999"/>
                    <a:pt x="434" y="9366"/>
                  </a:cubicBezTo>
                  <a:cubicBezTo>
                    <a:pt x="768" y="10734"/>
                    <a:pt x="1268" y="12102"/>
                    <a:pt x="1668" y="13569"/>
                  </a:cubicBezTo>
                  <a:cubicBezTo>
                    <a:pt x="2169" y="15704"/>
                    <a:pt x="2269" y="17939"/>
                    <a:pt x="2235" y="20174"/>
                  </a:cubicBezTo>
                  <a:cubicBezTo>
                    <a:pt x="2202" y="21375"/>
                    <a:pt x="2102" y="22576"/>
                    <a:pt x="1902" y="23777"/>
                  </a:cubicBezTo>
                  <a:lnTo>
                    <a:pt x="2436" y="23777"/>
                  </a:lnTo>
                  <a:cubicBezTo>
                    <a:pt x="3003" y="20908"/>
                    <a:pt x="2903" y="17839"/>
                    <a:pt x="2502" y="14937"/>
                  </a:cubicBezTo>
                  <a:cubicBezTo>
                    <a:pt x="2035" y="12068"/>
                    <a:pt x="434" y="9266"/>
                    <a:pt x="668" y="6264"/>
                  </a:cubicBezTo>
                  <a:cubicBezTo>
                    <a:pt x="834" y="4063"/>
                    <a:pt x="2035" y="2094"/>
                    <a:pt x="3436" y="493"/>
                  </a:cubicBezTo>
                  <a:cubicBezTo>
                    <a:pt x="3638" y="266"/>
                    <a:pt x="3439" y="1"/>
                    <a:pt x="3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6"/>
            <p:cNvSpPr/>
            <p:nvPr/>
          </p:nvSpPr>
          <p:spPr>
            <a:xfrm>
              <a:off x="7905363" y="751017"/>
              <a:ext cx="858441" cy="1948393"/>
            </a:xfrm>
            <a:custGeom>
              <a:avLst/>
              <a:gdLst/>
              <a:ahLst/>
              <a:cxnLst/>
              <a:rect l="l" t="t" r="r" b="b"/>
              <a:pathLst>
                <a:path w="26820" h="60873" extrusionOk="0">
                  <a:moveTo>
                    <a:pt x="11704" y="0"/>
                  </a:moveTo>
                  <a:cubicBezTo>
                    <a:pt x="10662" y="0"/>
                    <a:pt x="9608" y="163"/>
                    <a:pt x="8574" y="505"/>
                  </a:cubicBezTo>
                  <a:cubicBezTo>
                    <a:pt x="5738" y="1472"/>
                    <a:pt x="3670" y="3473"/>
                    <a:pt x="2336" y="6109"/>
                  </a:cubicBezTo>
                  <a:cubicBezTo>
                    <a:pt x="501" y="9878"/>
                    <a:pt x="1" y="14848"/>
                    <a:pt x="168" y="18985"/>
                  </a:cubicBezTo>
                  <a:lnTo>
                    <a:pt x="168" y="19051"/>
                  </a:lnTo>
                  <a:lnTo>
                    <a:pt x="701" y="19051"/>
                  </a:lnTo>
                  <a:cubicBezTo>
                    <a:pt x="501" y="15649"/>
                    <a:pt x="868" y="11546"/>
                    <a:pt x="2002" y="8310"/>
                  </a:cubicBezTo>
                  <a:cubicBezTo>
                    <a:pt x="2836" y="5775"/>
                    <a:pt x="4237" y="3373"/>
                    <a:pt x="6572" y="2006"/>
                  </a:cubicBezTo>
                  <a:cubicBezTo>
                    <a:pt x="8179" y="1038"/>
                    <a:pt x="9956" y="554"/>
                    <a:pt x="11727" y="554"/>
                  </a:cubicBezTo>
                  <a:cubicBezTo>
                    <a:pt x="13559" y="554"/>
                    <a:pt x="15385" y="1071"/>
                    <a:pt x="17013" y="2106"/>
                  </a:cubicBezTo>
                  <a:cubicBezTo>
                    <a:pt x="19815" y="3907"/>
                    <a:pt x="22017" y="7009"/>
                    <a:pt x="22517" y="10312"/>
                  </a:cubicBezTo>
                  <a:cubicBezTo>
                    <a:pt x="23051" y="13881"/>
                    <a:pt x="21916" y="17484"/>
                    <a:pt x="21516" y="21019"/>
                  </a:cubicBezTo>
                  <a:cubicBezTo>
                    <a:pt x="21349" y="22320"/>
                    <a:pt x="21249" y="23755"/>
                    <a:pt x="21750" y="25022"/>
                  </a:cubicBezTo>
                  <a:cubicBezTo>
                    <a:pt x="22350" y="26423"/>
                    <a:pt x="23217" y="27758"/>
                    <a:pt x="23985" y="29092"/>
                  </a:cubicBezTo>
                  <a:cubicBezTo>
                    <a:pt x="24819" y="30593"/>
                    <a:pt x="25586" y="32161"/>
                    <a:pt x="25986" y="33862"/>
                  </a:cubicBezTo>
                  <a:cubicBezTo>
                    <a:pt x="26353" y="35563"/>
                    <a:pt x="26186" y="37331"/>
                    <a:pt x="25652" y="38999"/>
                  </a:cubicBezTo>
                  <a:cubicBezTo>
                    <a:pt x="24652" y="42068"/>
                    <a:pt x="23051" y="44903"/>
                    <a:pt x="21883" y="47905"/>
                  </a:cubicBezTo>
                  <a:cubicBezTo>
                    <a:pt x="20649" y="51174"/>
                    <a:pt x="19682" y="54643"/>
                    <a:pt x="20215" y="58179"/>
                  </a:cubicBezTo>
                  <a:cubicBezTo>
                    <a:pt x="20349" y="59047"/>
                    <a:pt x="20549" y="59881"/>
                    <a:pt x="20882" y="60681"/>
                  </a:cubicBezTo>
                  <a:cubicBezTo>
                    <a:pt x="20935" y="60813"/>
                    <a:pt x="21051" y="60872"/>
                    <a:pt x="21163" y="60872"/>
                  </a:cubicBezTo>
                  <a:cubicBezTo>
                    <a:pt x="21334" y="60872"/>
                    <a:pt x="21497" y="60736"/>
                    <a:pt x="21416" y="60514"/>
                  </a:cubicBezTo>
                  <a:cubicBezTo>
                    <a:pt x="18748" y="53409"/>
                    <a:pt x="23418" y="46404"/>
                    <a:pt x="25886" y="40000"/>
                  </a:cubicBezTo>
                  <a:cubicBezTo>
                    <a:pt x="26420" y="38565"/>
                    <a:pt x="26820" y="37031"/>
                    <a:pt x="26720" y="35396"/>
                  </a:cubicBezTo>
                  <a:cubicBezTo>
                    <a:pt x="26653" y="33662"/>
                    <a:pt x="26053" y="31994"/>
                    <a:pt x="25252" y="30393"/>
                  </a:cubicBezTo>
                  <a:cubicBezTo>
                    <a:pt x="24518" y="28892"/>
                    <a:pt x="23551" y="27491"/>
                    <a:pt x="22817" y="25990"/>
                  </a:cubicBezTo>
                  <a:cubicBezTo>
                    <a:pt x="22484" y="25356"/>
                    <a:pt x="22183" y="24689"/>
                    <a:pt x="22050" y="23988"/>
                  </a:cubicBezTo>
                  <a:cubicBezTo>
                    <a:pt x="21916" y="23221"/>
                    <a:pt x="21916" y="22487"/>
                    <a:pt x="22017" y="21753"/>
                  </a:cubicBezTo>
                  <a:cubicBezTo>
                    <a:pt x="22317" y="18151"/>
                    <a:pt x="23518" y="14581"/>
                    <a:pt x="23184" y="10879"/>
                  </a:cubicBezTo>
                  <a:cubicBezTo>
                    <a:pt x="22850" y="7576"/>
                    <a:pt x="21016" y="4508"/>
                    <a:pt x="18414" y="2439"/>
                  </a:cubicBezTo>
                  <a:cubicBezTo>
                    <a:pt x="16479" y="878"/>
                    <a:pt x="14121" y="0"/>
                    <a:pt x="117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6"/>
            <p:cNvSpPr/>
            <p:nvPr/>
          </p:nvSpPr>
          <p:spPr>
            <a:xfrm>
              <a:off x="7980103" y="1085955"/>
              <a:ext cx="477296" cy="862250"/>
            </a:xfrm>
            <a:custGeom>
              <a:avLst/>
              <a:gdLst/>
              <a:ahLst/>
              <a:cxnLst/>
              <a:rect l="l" t="t" r="r" b="b"/>
              <a:pathLst>
                <a:path w="14912" h="26939" extrusionOk="0">
                  <a:moveTo>
                    <a:pt x="7980" y="0"/>
                  </a:moveTo>
                  <a:cubicBezTo>
                    <a:pt x="6192" y="0"/>
                    <a:pt x="4308" y="1022"/>
                    <a:pt x="3170" y="2350"/>
                  </a:cubicBezTo>
                  <a:cubicBezTo>
                    <a:pt x="1869" y="3851"/>
                    <a:pt x="568" y="6553"/>
                    <a:pt x="1" y="8687"/>
                  </a:cubicBezTo>
                  <a:lnTo>
                    <a:pt x="568" y="8687"/>
                  </a:lnTo>
                  <a:cubicBezTo>
                    <a:pt x="1068" y="7053"/>
                    <a:pt x="2002" y="5018"/>
                    <a:pt x="2803" y="3784"/>
                  </a:cubicBezTo>
                  <a:cubicBezTo>
                    <a:pt x="3503" y="2683"/>
                    <a:pt x="4504" y="1616"/>
                    <a:pt x="5738" y="1082"/>
                  </a:cubicBezTo>
                  <a:cubicBezTo>
                    <a:pt x="6412" y="784"/>
                    <a:pt x="7167" y="604"/>
                    <a:pt x="7905" y="604"/>
                  </a:cubicBezTo>
                  <a:cubicBezTo>
                    <a:pt x="8740" y="604"/>
                    <a:pt x="9554" y="834"/>
                    <a:pt x="10208" y="1382"/>
                  </a:cubicBezTo>
                  <a:cubicBezTo>
                    <a:pt x="12243" y="3050"/>
                    <a:pt x="11709" y="5919"/>
                    <a:pt x="11509" y="8220"/>
                  </a:cubicBezTo>
                  <a:cubicBezTo>
                    <a:pt x="11342" y="9688"/>
                    <a:pt x="11209" y="11122"/>
                    <a:pt x="11209" y="12624"/>
                  </a:cubicBezTo>
                  <a:cubicBezTo>
                    <a:pt x="11175" y="13891"/>
                    <a:pt x="11175" y="15225"/>
                    <a:pt x="11542" y="16460"/>
                  </a:cubicBezTo>
                  <a:cubicBezTo>
                    <a:pt x="11976" y="17861"/>
                    <a:pt x="13010" y="19061"/>
                    <a:pt x="13544" y="20396"/>
                  </a:cubicBezTo>
                  <a:cubicBezTo>
                    <a:pt x="14378" y="22431"/>
                    <a:pt x="14211" y="24532"/>
                    <a:pt x="13244" y="26533"/>
                  </a:cubicBezTo>
                  <a:cubicBezTo>
                    <a:pt x="13131" y="26759"/>
                    <a:pt x="13323" y="26939"/>
                    <a:pt x="13511" y="26939"/>
                  </a:cubicBezTo>
                  <a:cubicBezTo>
                    <a:pt x="13601" y="26939"/>
                    <a:pt x="13690" y="26898"/>
                    <a:pt x="13744" y="26800"/>
                  </a:cubicBezTo>
                  <a:cubicBezTo>
                    <a:pt x="14545" y="24932"/>
                    <a:pt x="14911" y="23064"/>
                    <a:pt x="14411" y="21196"/>
                  </a:cubicBezTo>
                  <a:cubicBezTo>
                    <a:pt x="14044" y="19695"/>
                    <a:pt x="13177" y="18361"/>
                    <a:pt x="12410" y="17027"/>
                  </a:cubicBezTo>
                  <a:cubicBezTo>
                    <a:pt x="11743" y="15859"/>
                    <a:pt x="11709" y="14458"/>
                    <a:pt x="11709" y="13124"/>
                  </a:cubicBezTo>
                  <a:cubicBezTo>
                    <a:pt x="11709" y="11556"/>
                    <a:pt x="11843" y="9955"/>
                    <a:pt x="12009" y="8387"/>
                  </a:cubicBezTo>
                  <a:cubicBezTo>
                    <a:pt x="12243" y="5919"/>
                    <a:pt x="12743" y="3117"/>
                    <a:pt x="10842" y="1182"/>
                  </a:cubicBezTo>
                  <a:cubicBezTo>
                    <a:pt x="10031" y="347"/>
                    <a:pt x="9022" y="0"/>
                    <a:pt x="79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534" name="Google Shape;1534;p16"/>
          <p:cNvPicPr preferRelativeResize="0"/>
          <p:nvPr/>
        </p:nvPicPr>
        <p:blipFill>
          <a:blip r:embed="rId2">
            <a:alphaModFix/>
          </a:blip>
          <a:stretch>
            <a:fillRect/>
          </a:stretch>
        </p:blipFill>
        <p:spPr>
          <a:xfrm>
            <a:off x="52685" y="107325"/>
            <a:ext cx="12139315" cy="6858001"/>
          </a:xfrm>
          <a:prstGeom prst="rect">
            <a:avLst/>
          </a:prstGeom>
          <a:noFill/>
          <a:ln>
            <a:noFill/>
          </a:ln>
        </p:spPr>
      </p:pic>
      <p:sp>
        <p:nvSpPr>
          <p:cNvPr id="1535" name="Google Shape;1535;p16"/>
          <p:cNvSpPr txBox="1">
            <a:spLocks noGrp="1"/>
          </p:cNvSpPr>
          <p:nvPr>
            <p:ph type="title"/>
          </p:nvPr>
        </p:nvSpPr>
        <p:spPr>
          <a:xfrm>
            <a:off x="3053367" y="4534120"/>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536" name="Google Shape;1536;p16"/>
          <p:cNvSpPr txBox="1">
            <a:spLocks noGrp="1"/>
          </p:cNvSpPr>
          <p:nvPr>
            <p:ph type="subTitle" idx="1"/>
          </p:nvPr>
        </p:nvSpPr>
        <p:spPr>
          <a:xfrm>
            <a:off x="2399800" y="1888733"/>
            <a:ext cx="7383600" cy="26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467"/>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dirty="0"/>
          </a:p>
        </p:txBody>
      </p:sp>
    </p:spTree>
    <p:extLst>
      <p:ext uri="{BB962C8B-B14F-4D97-AF65-F5344CB8AC3E}">
        <p14:creationId xmlns:p14="http://schemas.microsoft.com/office/powerpoint/2010/main" val="1128010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5D6C-080B-6C35-2414-AE6EE8800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FC82EF-FF6B-D1AD-6963-ACB09FF8D6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431ABB-A5F5-0E9C-6E36-06FF419DA050}"/>
              </a:ext>
            </a:extLst>
          </p:cNvPr>
          <p:cNvSpPr>
            <a:spLocks noGrp="1"/>
          </p:cNvSpPr>
          <p:nvPr>
            <p:ph type="dt" sz="half" idx="10"/>
          </p:nvPr>
        </p:nvSpPr>
        <p:spPr/>
        <p:txBody>
          <a:bodyPr/>
          <a:lstStyle/>
          <a:p>
            <a:fld id="{0D261018-E4E3-4008-8A38-1AC5E59B7444}" type="datetimeFigureOut">
              <a:rPr lang="en-US" smtClean="0"/>
              <a:t>9/16/2024</a:t>
            </a:fld>
            <a:endParaRPr lang="en-US"/>
          </a:p>
        </p:txBody>
      </p:sp>
      <p:sp>
        <p:nvSpPr>
          <p:cNvPr id="5" name="Footer Placeholder 4">
            <a:extLst>
              <a:ext uri="{FF2B5EF4-FFF2-40B4-BE49-F238E27FC236}">
                <a16:creationId xmlns:a16="http://schemas.microsoft.com/office/drawing/2014/main" id="{6649C589-5A41-D7AE-0A9D-2041E80E87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F6709A-777F-5ADC-A257-3503AE4B4EFA}"/>
              </a:ext>
            </a:extLst>
          </p:cNvPr>
          <p:cNvSpPr>
            <a:spLocks noGrp="1"/>
          </p:cNvSpPr>
          <p:nvPr>
            <p:ph type="sldNum" sz="quarter" idx="12"/>
          </p:nvPr>
        </p:nvSpPr>
        <p:spPr/>
        <p:txBody>
          <a:bodyPr/>
          <a:lstStyle/>
          <a:p>
            <a:fld id="{A5E8D20A-98AC-4943-A734-2B9F26BF61AE}" type="slidenum">
              <a:rPr lang="en-US" smtClean="0"/>
              <a:t>‹#›</a:t>
            </a:fld>
            <a:endParaRPr lang="en-US"/>
          </a:p>
        </p:txBody>
      </p:sp>
    </p:spTree>
    <p:extLst>
      <p:ext uri="{BB962C8B-B14F-4D97-AF65-F5344CB8AC3E}">
        <p14:creationId xmlns:p14="http://schemas.microsoft.com/office/powerpoint/2010/main" val="1197358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145FC-6D81-8BE0-B287-275160C23C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414921-F988-8F56-663C-855240A70B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307562-87F9-1C4D-F194-6427AAF27C47}"/>
              </a:ext>
            </a:extLst>
          </p:cNvPr>
          <p:cNvSpPr>
            <a:spLocks noGrp="1"/>
          </p:cNvSpPr>
          <p:nvPr>
            <p:ph type="dt" sz="half" idx="10"/>
          </p:nvPr>
        </p:nvSpPr>
        <p:spPr/>
        <p:txBody>
          <a:bodyPr/>
          <a:lstStyle/>
          <a:p>
            <a:fld id="{0D261018-E4E3-4008-8A38-1AC5E59B7444}" type="datetimeFigureOut">
              <a:rPr lang="en-US" smtClean="0"/>
              <a:t>9/16/2024</a:t>
            </a:fld>
            <a:endParaRPr lang="en-US"/>
          </a:p>
        </p:txBody>
      </p:sp>
      <p:sp>
        <p:nvSpPr>
          <p:cNvPr id="5" name="Footer Placeholder 4">
            <a:extLst>
              <a:ext uri="{FF2B5EF4-FFF2-40B4-BE49-F238E27FC236}">
                <a16:creationId xmlns:a16="http://schemas.microsoft.com/office/drawing/2014/main" id="{2F948459-D99C-CC47-8DAD-B39EF2572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1FD1F9-8F8C-29D9-9FB2-505953907F25}"/>
              </a:ext>
            </a:extLst>
          </p:cNvPr>
          <p:cNvSpPr>
            <a:spLocks noGrp="1"/>
          </p:cNvSpPr>
          <p:nvPr>
            <p:ph type="sldNum" sz="quarter" idx="12"/>
          </p:nvPr>
        </p:nvSpPr>
        <p:spPr/>
        <p:txBody>
          <a:bodyPr/>
          <a:lstStyle/>
          <a:p>
            <a:fld id="{A5E8D20A-98AC-4943-A734-2B9F26BF61AE}" type="slidenum">
              <a:rPr lang="en-US" smtClean="0"/>
              <a:t>‹#›</a:t>
            </a:fld>
            <a:endParaRPr lang="en-US"/>
          </a:p>
        </p:txBody>
      </p:sp>
    </p:spTree>
    <p:extLst>
      <p:ext uri="{BB962C8B-B14F-4D97-AF65-F5344CB8AC3E}">
        <p14:creationId xmlns:p14="http://schemas.microsoft.com/office/powerpoint/2010/main" val="3937362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3D32F-AAA6-97F6-9EA2-B176319CE0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CED942-9C76-E658-C1D6-B2C6613717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4EC50E-AE8A-1CD1-91DF-F7C1F4355D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523A4F-AF17-CA90-241E-FF86562116E5}"/>
              </a:ext>
            </a:extLst>
          </p:cNvPr>
          <p:cNvSpPr>
            <a:spLocks noGrp="1"/>
          </p:cNvSpPr>
          <p:nvPr>
            <p:ph type="dt" sz="half" idx="10"/>
          </p:nvPr>
        </p:nvSpPr>
        <p:spPr/>
        <p:txBody>
          <a:bodyPr/>
          <a:lstStyle/>
          <a:p>
            <a:fld id="{0D261018-E4E3-4008-8A38-1AC5E59B7444}" type="datetimeFigureOut">
              <a:rPr lang="en-US" smtClean="0"/>
              <a:t>9/16/2024</a:t>
            </a:fld>
            <a:endParaRPr lang="en-US"/>
          </a:p>
        </p:txBody>
      </p:sp>
      <p:sp>
        <p:nvSpPr>
          <p:cNvPr id="6" name="Footer Placeholder 5">
            <a:extLst>
              <a:ext uri="{FF2B5EF4-FFF2-40B4-BE49-F238E27FC236}">
                <a16:creationId xmlns:a16="http://schemas.microsoft.com/office/drawing/2014/main" id="{AEAE28FA-E401-0623-E738-9E11891629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153BB1-9F30-43AB-D2A4-DED61E03F0DC}"/>
              </a:ext>
            </a:extLst>
          </p:cNvPr>
          <p:cNvSpPr>
            <a:spLocks noGrp="1"/>
          </p:cNvSpPr>
          <p:nvPr>
            <p:ph type="sldNum" sz="quarter" idx="12"/>
          </p:nvPr>
        </p:nvSpPr>
        <p:spPr/>
        <p:txBody>
          <a:bodyPr/>
          <a:lstStyle/>
          <a:p>
            <a:fld id="{A5E8D20A-98AC-4943-A734-2B9F26BF61AE}" type="slidenum">
              <a:rPr lang="en-US" smtClean="0"/>
              <a:t>‹#›</a:t>
            </a:fld>
            <a:endParaRPr lang="en-US"/>
          </a:p>
        </p:txBody>
      </p:sp>
    </p:spTree>
    <p:extLst>
      <p:ext uri="{BB962C8B-B14F-4D97-AF65-F5344CB8AC3E}">
        <p14:creationId xmlns:p14="http://schemas.microsoft.com/office/powerpoint/2010/main" val="2479711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21269-ED2F-5B22-D342-F1E050F727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0D2F4C-767F-A925-447D-BA7C8FCFFC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01DB6D-9DFA-B329-4444-9CDC9D0EAE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61BC94-6852-10C7-2716-CD67EF3044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42BCAD-E8BC-2BF0-0DB6-A392EEF7B1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E8A40B-DFDB-3282-0A17-223DF50A2B54}"/>
              </a:ext>
            </a:extLst>
          </p:cNvPr>
          <p:cNvSpPr>
            <a:spLocks noGrp="1"/>
          </p:cNvSpPr>
          <p:nvPr>
            <p:ph type="dt" sz="half" idx="10"/>
          </p:nvPr>
        </p:nvSpPr>
        <p:spPr/>
        <p:txBody>
          <a:bodyPr/>
          <a:lstStyle/>
          <a:p>
            <a:fld id="{0D261018-E4E3-4008-8A38-1AC5E59B7444}" type="datetimeFigureOut">
              <a:rPr lang="en-US" smtClean="0"/>
              <a:t>9/16/2024</a:t>
            </a:fld>
            <a:endParaRPr lang="en-US"/>
          </a:p>
        </p:txBody>
      </p:sp>
      <p:sp>
        <p:nvSpPr>
          <p:cNvPr id="8" name="Footer Placeholder 7">
            <a:extLst>
              <a:ext uri="{FF2B5EF4-FFF2-40B4-BE49-F238E27FC236}">
                <a16:creationId xmlns:a16="http://schemas.microsoft.com/office/drawing/2014/main" id="{60E52FC3-0B33-E1F6-709F-361A23E2EE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36AC38-CB0D-1A77-7B23-48EE8E2A6D39}"/>
              </a:ext>
            </a:extLst>
          </p:cNvPr>
          <p:cNvSpPr>
            <a:spLocks noGrp="1"/>
          </p:cNvSpPr>
          <p:nvPr>
            <p:ph type="sldNum" sz="quarter" idx="12"/>
          </p:nvPr>
        </p:nvSpPr>
        <p:spPr/>
        <p:txBody>
          <a:bodyPr/>
          <a:lstStyle/>
          <a:p>
            <a:fld id="{A5E8D20A-98AC-4943-A734-2B9F26BF61AE}" type="slidenum">
              <a:rPr lang="en-US" smtClean="0"/>
              <a:t>‹#›</a:t>
            </a:fld>
            <a:endParaRPr lang="en-US"/>
          </a:p>
        </p:txBody>
      </p:sp>
    </p:spTree>
    <p:extLst>
      <p:ext uri="{BB962C8B-B14F-4D97-AF65-F5344CB8AC3E}">
        <p14:creationId xmlns:p14="http://schemas.microsoft.com/office/powerpoint/2010/main" val="3668938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160EA-28C1-0FE2-35F5-C6126DBFA0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80C4F3-1A62-1205-8579-B67A3EE3DB7E}"/>
              </a:ext>
            </a:extLst>
          </p:cNvPr>
          <p:cNvSpPr>
            <a:spLocks noGrp="1"/>
          </p:cNvSpPr>
          <p:nvPr>
            <p:ph type="dt" sz="half" idx="10"/>
          </p:nvPr>
        </p:nvSpPr>
        <p:spPr/>
        <p:txBody>
          <a:bodyPr/>
          <a:lstStyle/>
          <a:p>
            <a:fld id="{0D261018-E4E3-4008-8A38-1AC5E59B7444}" type="datetimeFigureOut">
              <a:rPr lang="en-US" smtClean="0"/>
              <a:t>9/16/2024</a:t>
            </a:fld>
            <a:endParaRPr lang="en-US"/>
          </a:p>
        </p:txBody>
      </p:sp>
      <p:sp>
        <p:nvSpPr>
          <p:cNvPr id="4" name="Footer Placeholder 3">
            <a:extLst>
              <a:ext uri="{FF2B5EF4-FFF2-40B4-BE49-F238E27FC236}">
                <a16:creationId xmlns:a16="http://schemas.microsoft.com/office/drawing/2014/main" id="{159C90AC-B7C5-CBF8-3839-F29269E942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43E26B-506E-72A2-A20D-3FDC810363A2}"/>
              </a:ext>
            </a:extLst>
          </p:cNvPr>
          <p:cNvSpPr>
            <a:spLocks noGrp="1"/>
          </p:cNvSpPr>
          <p:nvPr>
            <p:ph type="sldNum" sz="quarter" idx="12"/>
          </p:nvPr>
        </p:nvSpPr>
        <p:spPr/>
        <p:txBody>
          <a:bodyPr/>
          <a:lstStyle/>
          <a:p>
            <a:fld id="{A5E8D20A-98AC-4943-A734-2B9F26BF61AE}" type="slidenum">
              <a:rPr lang="en-US" smtClean="0"/>
              <a:t>‹#›</a:t>
            </a:fld>
            <a:endParaRPr lang="en-US"/>
          </a:p>
        </p:txBody>
      </p:sp>
    </p:spTree>
    <p:extLst>
      <p:ext uri="{BB962C8B-B14F-4D97-AF65-F5344CB8AC3E}">
        <p14:creationId xmlns:p14="http://schemas.microsoft.com/office/powerpoint/2010/main" val="1769150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236C5D-ACFE-E1AD-3CD5-3A489032357F}"/>
              </a:ext>
            </a:extLst>
          </p:cNvPr>
          <p:cNvSpPr>
            <a:spLocks noGrp="1"/>
          </p:cNvSpPr>
          <p:nvPr>
            <p:ph type="dt" sz="half" idx="10"/>
          </p:nvPr>
        </p:nvSpPr>
        <p:spPr/>
        <p:txBody>
          <a:bodyPr/>
          <a:lstStyle/>
          <a:p>
            <a:fld id="{0D261018-E4E3-4008-8A38-1AC5E59B7444}" type="datetimeFigureOut">
              <a:rPr lang="en-US" smtClean="0"/>
              <a:t>9/16/2024</a:t>
            </a:fld>
            <a:endParaRPr lang="en-US"/>
          </a:p>
        </p:txBody>
      </p:sp>
      <p:sp>
        <p:nvSpPr>
          <p:cNvPr id="3" name="Footer Placeholder 2">
            <a:extLst>
              <a:ext uri="{FF2B5EF4-FFF2-40B4-BE49-F238E27FC236}">
                <a16:creationId xmlns:a16="http://schemas.microsoft.com/office/drawing/2014/main" id="{7B07EEF2-6F9C-6790-3FDF-8CBF767B32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9CB5F4-A05E-0289-DEEB-4946CD295426}"/>
              </a:ext>
            </a:extLst>
          </p:cNvPr>
          <p:cNvSpPr>
            <a:spLocks noGrp="1"/>
          </p:cNvSpPr>
          <p:nvPr>
            <p:ph type="sldNum" sz="quarter" idx="12"/>
          </p:nvPr>
        </p:nvSpPr>
        <p:spPr/>
        <p:txBody>
          <a:bodyPr/>
          <a:lstStyle/>
          <a:p>
            <a:fld id="{A5E8D20A-98AC-4943-A734-2B9F26BF61AE}" type="slidenum">
              <a:rPr lang="en-US" smtClean="0"/>
              <a:t>‹#›</a:t>
            </a:fld>
            <a:endParaRPr lang="en-US"/>
          </a:p>
        </p:txBody>
      </p:sp>
    </p:spTree>
    <p:extLst>
      <p:ext uri="{BB962C8B-B14F-4D97-AF65-F5344CB8AC3E}">
        <p14:creationId xmlns:p14="http://schemas.microsoft.com/office/powerpoint/2010/main" val="3060222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71680-DE1F-4D45-AE74-692E30C9DF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22FD73-0E6F-2450-6E16-C1AD77F072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AFEF98-D9FC-BDA5-8C5B-13EAF45F82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46C32E-89A1-485E-B1F4-CACCCE67ED18}"/>
              </a:ext>
            </a:extLst>
          </p:cNvPr>
          <p:cNvSpPr>
            <a:spLocks noGrp="1"/>
          </p:cNvSpPr>
          <p:nvPr>
            <p:ph type="dt" sz="half" idx="10"/>
          </p:nvPr>
        </p:nvSpPr>
        <p:spPr/>
        <p:txBody>
          <a:bodyPr/>
          <a:lstStyle/>
          <a:p>
            <a:fld id="{0D261018-E4E3-4008-8A38-1AC5E59B7444}" type="datetimeFigureOut">
              <a:rPr lang="en-US" smtClean="0"/>
              <a:t>9/16/2024</a:t>
            </a:fld>
            <a:endParaRPr lang="en-US"/>
          </a:p>
        </p:txBody>
      </p:sp>
      <p:sp>
        <p:nvSpPr>
          <p:cNvPr id="6" name="Footer Placeholder 5">
            <a:extLst>
              <a:ext uri="{FF2B5EF4-FFF2-40B4-BE49-F238E27FC236}">
                <a16:creationId xmlns:a16="http://schemas.microsoft.com/office/drawing/2014/main" id="{0741F873-81BE-19A7-3157-4D1871F251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F1DCEB-2F07-C821-A66B-16DCF00B4EB2}"/>
              </a:ext>
            </a:extLst>
          </p:cNvPr>
          <p:cNvSpPr>
            <a:spLocks noGrp="1"/>
          </p:cNvSpPr>
          <p:nvPr>
            <p:ph type="sldNum" sz="quarter" idx="12"/>
          </p:nvPr>
        </p:nvSpPr>
        <p:spPr/>
        <p:txBody>
          <a:bodyPr/>
          <a:lstStyle/>
          <a:p>
            <a:fld id="{A5E8D20A-98AC-4943-A734-2B9F26BF61AE}" type="slidenum">
              <a:rPr lang="en-US" smtClean="0"/>
              <a:t>‹#›</a:t>
            </a:fld>
            <a:endParaRPr lang="en-US"/>
          </a:p>
        </p:txBody>
      </p:sp>
    </p:spTree>
    <p:extLst>
      <p:ext uri="{BB962C8B-B14F-4D97-AF65-F5344CB8AC3E}">
        <p14:creationId xmlns:p14="http://schemas.microsoft.com/office/powerpoint/2010/main" val="206850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1DC6F-78BE-5AE6-F039-2BD3A56307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2AF3A0-D1AC-E098-D02D-008217F57E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37DB326-990A-DB1E-C255-8CFDB827B5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32910F-C5A8-38B4-FF1D-1E77FAB2BDE5}"/>
              </a:ext>
            </a:extLst>
          </p:cNvPr>
          <p:cNvSpPr>
            <a:spLocks noGrp="1"/>
          </p:cNvSpPr>
          <p:nvPr>
            <p:ph type="dt" sz="half" idx="10"/>
          </p:nvPr>
        </p:nvSpPr>
        <p:spPr/>
        <p:txBody>
          <a:bodyPr/>
          <a:lstStyle/>
          <a:p>
            <a:fld id="{0D261018-E4E3-4008-8A38-1AC5E59B7444}" type="datetimeFigureOut">
              <a:rPr lang="en-US" smtClean="0"/>
              <a:t>9/16/2024</a:t>
            </a:fld>
            <a:endParaRPr lang="en-US"/>
          </a:p>
        </p:txBody>
      </p:sp>
      <p:sp>
        <p:nvSpPr>
          <p:cNvPr id="6" name="Footer Placeholder 5">
            <a:extLst>
              <a:ext uri="{FF2B5EF4-FFF2-40B4-BE49-F238E27FC236}">
                <a16:creationId xmlns:a16="http://schemas.microsoft.com/office/drawing/2014/main" id="{C01E08EB-C229-D63B-0CCF-E5CAB493BE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79E75E-7CD2-A654-C08B-35F5F5E2DC71}"/>
              </a:ext>
            </a:extLst>
          </p:cNvPr>
          <p:cNvSpPr>
            <a:spLocks noGrp="1"/>
          </p:cNvSpPr>
          <p:nvPr>
            <p:ph type="sldNum" sz="quarter" idx="12"/>
          </p:nvPr>
        </p:nvSpPr>
        <p:spPr/>
        <p:txBody>
          <a:bodyPr/>
          <a:lstStyle/>
          <a:p>
            <a:fld id="{A5E8D20A-98AC-4943-A734-2B9F26BF61AE}" type="slidenum">
              <a:rPr lang="en-US" smtClean="0"/>
              <a:t>‹#›</a:t>
            </a:fld>
            <a:endParaRPr lang="en-US"/>
          </a:p>
        </p:txBody>
      </p:sp>
    </p:spTree>
    <p:extLst>
      <p:ext uri="{BB962C8B-B14F-4D97-AF65-F5344CB8AC3E}">
        <p14:creationId xmlns:p14="http://schemas.microsoft.com/office/powerpoint/2010/main" val="57265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394E92-FFCB-AA73-6C35-3FA7D11A86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1268F4-591A-7456-BC20-94BFE1EC21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61F06E-B995-5187-0753-9DD3DF9637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261018-E4E3-4008-8A38-1AC5E59B7444}" type="datetimeFigureOut">
              <a:rPr lang="en-US" smtClean="0"/>
              <a:t>9/16/2024</a:t>
            </a:fld>
            <a:endParaRPr lang="en-US"/>
          </a:p>
        </p:txBody>
      </p:sp>
      <p:sp>
        <p:nvSpPr>
          <p:cNvPr id="5" name="Footer Placeholder 4">
            <a:extLst>
              <a:ext uri="{FF2B5EF4-FFF2-40B4-BE49-F238E27FC236}">
                <a16:creationId xmlns:a16="http://schemas.microsoft.com/office/drawing/2014/main" id="{18E82722-ADE2-824C-41C6-43C9570EB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CB76EC-ADE7-C530-37A3-A735028F2A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E8D20A-98AC-4943-A734-2B9F26BF61AE}" type="slidenum">
              <a:rPr lang="en-US" smtClean="0"/>
              <a:t>‹#›</a:t>
            </a:fld>
            <a:endParaRPr lang="en-US"/>
          </a:p>
        </p:txBody>
      </p:sp>
    </p:spTree>
    <p:extLst>
      <p:ext uri="{BB962C8B-B14F-4D97-AF65-F5344CB8AC3E}">
        <p14:creationId xmlns:p14="http://schemas.microsoft.com/office/powerpoint/2010/main" val="20942624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7.png"/><Relationship Id="rId12" Type="http://schemas.microsoft.com/office/2007/relationships/hdphoto" Target="../media/hdphoto5.wdp"/><Relationship Id="rId17" Type="http://schemas.openxmlformats.org/officeDocument/2006/relationships/image" Target="../media/image3.png"/><Relationship Id="rId2" Type="http://schemas.openxmlformats.org/officeDocument/2006/relationships/image" Target="../media/image4.png"/><Relationship Id="rId16"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11.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png"/><Relationship Id="rId1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7.png"/><Relationship Id="rId12" Type="http://schemas.microsoft.com/office/2007/relationships/hdphoto" Target="../media/hdphoto5.wdp"/><Relationship Id="rId17" Type="http://schemas.openxmlformats.org/officeDocument/2006/relationships/image" Target="../media/image3.png"/><Relationship Id="rId2" Type="http://schemas.openxmlformats.org/officeDocument/2006/relationships/image" Target="../media/image4.png"/><Relationship Id="rId16"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11.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png"/><Relationship Id="rId14" Type="http://schemas.microsoft.com/office/2007/relationships/hdphoto" Target="../media/hdphoto6.wdp"/></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3.png"/><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5.wdp"/><Relationship Id="rId18" Type="http://schemas.openxmlformats.org/officeDocument/2006/relationships/image" Target="../media/image34.png"/><Relationship Id="rId3" Type="http://schemas.openxmlformats.org/officeDocument/2006/relationships/image" Target="../media/image4.png"/><Relationship Id="rId7" Type="http://schemas.microsoft.com/office/2007/relationships/hdphoto" Target="../media/hdphoto2.wdp"/><Relationship Id="rId12" Type="http://schemas.openxmlformats.org/officeDocument/2006/relationships/image" Target="../media/image9.png"/><Relationship Id="rId17" Type="http://schemas.openxmlformats.org/officeDocument/2006/relationships/image" Target="../media/image12.png"/><Relationship Id="rId2" Type="http://schemas.openxmlformats.org/officeDocument/2006/relationships/audio" Target="../media/audio1.wav"/><Relationship Id="rId16"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6.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8.png"/><Relationship Id="rId4" Type="http://schemas.openxmlformats.org/officeDocument/2006/relationships/image" Target="../media/image5.png"/><Relationship Id="rId9" Type="http://schemas.microsoft.com/office/2007/relationships/hdphoto" Target="../media/hdphoto3.wdp"/><Relationship Id="rId1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7.png"/><Relationship Id="rId12" Type="http://schemas.microsoft.com/office/2007/relationships/hdphoto" Target="../media/hdphoto5.wdp"/><Relationship Id="rId17" Type="http://schemas.openxmlformats.org/officeDocument/2006/relationships/image" Target="../media/image3.png"/><Relationship Id="rId2" Type="http://schemas.openxmlformats.org/officeDocument/2006/relationships/image" Target="../media/image4.png"/><Relationship Id="rId16"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11.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png"/><Relationship Id="rId14" Type="http://schemas.microsoft.com/office/2007/relationships/hdphoto" Target="../media/hdphoto6.wdp"/></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7.png"/><Relationship Id="rId12" Type="http://schemas.microsoft.com/office/2007/relationships/hdphoto" Target="../media/hdphoto5.wdp"/><Relationship Id="rId17" Type="http://schemas.openxmlformats.org/officeDocument/2006/relationships/image" Target="../media/image3.png"/><Relationship Id="rId2" Type="http://schemas.openxmlformats.org/officeDocument/2006/relationships/image" Target="../media/image4.png"/><Relationship Id="rId16"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11.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png"/><Relationship Id="rId14" Type="http://schemas.microsoft.com/office/2007/relationships/hdphoto" Target="../media/hdphoto6.wdp"/></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7.png"/><Relationship Id="rId12" Type="http://schemas.microsoft.com/office/2007/relationships/hdphoto" Target="../media/hdphoto5.wdp"/><Relationship Id="rId2" Type="http://schemas.openxmlformats.org/officeDocument/2006/relationships/image" Target="../media/image4.png"/><Relationship Id="rId16"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11.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png"/><Relationship Id="rId14" Type="http://schemas.microsoft.com/office/2007/relationships/hdphoto" Target="../media/hdphoto6.wdp"/></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7.png"/><Relationship Id="rId12" Type="http://schemas.microsoft.com/office/2007/relationships/hdphoto" Target="../media/hdphoto5.wdp"/><Relationship Id="rId2" Type="http://schemas.openxmlformats.org/officeDocument/2006/relationships/image" Target="../media/image4.png"/><Relationship Id="rId16"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11.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png"/><Relationship Id="rId14" Type="http://schemas.microsoft.com/office/2007/relationships/hdphoto" Target="../media/hdphoto6.wdp"/></Relationships>
</file>

<file path=ppt/slides/_rels/slide5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audio" Target="../media/audio3.wav"/></Relationships>
</file>

<file path=ppt/slides/_rels/slide5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audio" Target="../media/audio3.wav"/></Relationships>
</file>

<file path=ppt/slides/_rels/slide5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audio" Target="../media/audio3.wav"/></Relationships>
</file>

<file path=ppt/slides/_rels/slide5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audio" Target="../media/audio3.wav"/></Relationships>
</file>

<file path=ppt/slides/_rels/slide5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audio" Target="../media/audio3.wav"/></Relationships>
</file>

<file path=ppt/slides/_rels/slide5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audio" Target="../media/audio3.wav"/></Relationships>
</file>

<file path=ppt/slides/_rels/slide5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audio" Target="../media/audio3.wav"/></Relationships>
</file>

<file path=ppt/slides/_rels/slide5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audio" Target="../media/audio3.wav"/></Relationships>
</file>

<file path=ppt/slides/_rels/slide5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audio" Target="../media/audio3.wav"/></Relationships>
</file>

<file path=ppt/slides/_rels/slide6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7.png"/><Relationship Id="rId12" Type="http://schemas.microsoft.com/office/2007/relationships/hdphoto" Target="../media/hdphoto5.wdp"/><Relationship Id="rId2" Type="http://schemas.openxmlformats.org/officeDocument/2006/relationships/image" Target="../media/image4.png"/><Relationship Id="rId16"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11.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png"/><Relationship Id="rId14" Type="http://schemas.microsoft.com/office/2007/relationships/hdphoto" Target="../media/hdphoto6.wdp"/></Relationships>
</file>

<file path=ppt/slides/_rels/slide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7.png"/><Relationship Id="rId12" Type="http://schemas.microsoft.com/office/2007/relationships/hdphoto" Target="../media/hdphoto5.wdp"/><Relationship Id="rId17" Type="http://schemas.openxmlformats.org/officeDocument/2006/relationships/image" Target="../media/image3.png"/><Relationship Id="rId2" Type="http://schemas.openxmlformats.org/officeDocument/2006/relationships/image" Target="../media/image4.png"/><Relationship Id="rId16"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11.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png"/><Relationship Id="rId1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557769-0B9A-CD87-5A29-1DA22B2FB2E9}"/>
              </a:ext>
            </a:extLst>
          </p:cNvPr>
          <p:cNvPicPr>
            <a:picLocks noChangeAspect="1"/>
          </p:cNvPicPr>
          <p:nvPr/>
        </p:nvPicPr>
        <p:blipFill>
          <a:blip r:embed="rId2"/>
          <a:stretch>
            <a:fillRect/>
          </a:stretch>
        </p:blipFill>
        <p:spPr>
          <a:xfrm>
            <a:off x="0" y="-8238"/>
            <a:ext cx="12192000" cy="6858000"/>
          </a:xfrm>
          <a:prstGeom prst="rect">
            <a:avLst/>
          </a:prstGeom>
        </p:spPr>
      </p:pic>
      <p:sp>
        <p:nvSpPr>
          <p:cNvPr id="3" name="TextBox 2">
            <a:extLst>
              <a:ext uri="{FF2B5EF4-FFF2-40B4-BE49-F238E27FC236}">
                <a16:creationId xmlns:a16="http://schemas.microsoft.com/office/drawing/2014/main" id="{30AD086A-F0BA-0307-9A28-5DD788E2C721}"/>
              </a:ext>
            </a:extLst>
          </p:cNvPr>
          <p:cNvSpPr txBox="1"/>
          <p:nvPr/>
        </p:nvSpPr>
        <p:spPr>
          <a:xfrm>
            <a:off x="2398880" y="787966"/>
            <a:ext cx="8825590" cy="3785652"/>
          </a:xfrm>
          <a:prstGeom prst="rect">
            <a:avLst/>
          </a:prstGeom>
          <a:noFill/>
        </p:spPr>
        <p:txBody>
          <a:bodyPr wrap="square" rtlCol="0">
            <a:spAutoFit/>
          </a:bodyPr>
          <a:lstStyle/>
          <a:p>
            <a:pPr algn="ctr"/>
            <a:r>
              <a:rPr lang="en-US" sz="6000" b="1" dirty="0">
                <a:solidFill>
                  <a:schemeClr val="accent6">
                    <a:lumMod val="50000"/>
                  </a:schemeClr>
                </a:solidFill>
                <a:latin typeface="Times New Roman" panose="02020603050405020304" pitchFamily="18" charset="0"/>
                <a:cs typeface="Times New Roman" panose="02020603050405020304" pitchFamily="18" charset="0"/>
              </a:rPr>
              <a:t>KÍNH CHÀO QUÝ THẦY CÔ GIÁO CÙNG CÁC EM HỌC SINH LỚP 7A1</a:t>
            </a:r>
          </a:p>
        </p:txBody>
      </p:sp>
      <p:sp>
        <p:nvSpPr>
          <p:cNvPr id="4" name="TextBox 3">
            <a:extLst>
              <a:ext uri="{FF2B5EF4-FFF2-40B4-BE49-F238E27FC236}">
                <a16:creationId xmlns:a16="http://schemas.microsoft.com/office/drawing/2014/main" id="{02A7C5E1-DB33-9226-44DC-60AFE804B91D}"/>
              </a:ext>
            </a:extLst>
          </p:cNvPr>
          <p:cNvSpPr txBox="1"/>
          <p:nvPr/>
        </p:nvSpPr>
        <p:spPr>
          <a:xfrm>
            <a:off x="2222711" y="5361584"/>
            <a:ext cx="7746578" cy="707886"/>
          </a:xfrm>
          <a:prstGeom prst="rect">
            <a:avLst/>
          </a:prstGeom>
          <a:noFill/>
        </p:spPr>
        <p:txBody>
          <a:bodyPr wrap="square" rtlCol="0">
            <a:spAutoFit/>
          </a:bodyPr>
          <a:lstStyle/>
          <a:p>
            <a:pPr algn="ct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Giáo</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viên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Phạm</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Thị</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Thuận</a:t>
            </a:r>
            <a:endParaRPr lang="en-US" sz="40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63604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DA67F8-E907-634A-BF44-3F399417A2F3}"/>
              </a:ext>
            </a:extLst>
          </p:cNvPr>
          <p:cNvPicPr>
            <a:picLocks noChangeAspect="1"/>
          </p:cNvPicPr>
          <p:nvPr/>
        </p:nvPicPr>
        <p:blipFill>
          <a:blip r:embed="rId2"/>
          <a:stretch>
            <a:fillRect/>
          </a:stretch>
        </p:blipFill>
        <p:spPr>
          <a:xfrm>
            <a:off x="0" y="-1"/>
            <a:ext cx="12192000" cy="6761527"/>
          </a:xfrm>
          <a:prstGeom prst="rect">
            <a:avLst/>
          </a:prstGeom>
        </p:spPr>
      </p:pic>
      <p:sp>
        <p:nvSpPr>
          <p:cNvPr id="5" name="Rectangle: Rounded Corners 4">
            <a:extLst>
              <a:ext uri="{FF2B5EF4-FFF2-40B4-BE49-F238E27FC236}">
                <a16:creationId xmlns:a16="http://schemas.microsoft.com/office/drawing/2014/main" id="{C9A74782-9F94-9FC9-77ED-FE565F842504}"/>
              </a:ext>
            </a:extLst>
          </p:cNvPr>
          <p:cNvSpPr/>
          <p:nvPr/>
        </p:nvSpPr>
        <p:spPr>
          <a:xfrm>
            <a:off x="266172" y="215627"/>
            <a:ext cx="11860635" cy="620785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0178055-438C-3813-F952-1042A0F6CC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04633" y="5415093"/>
            <a:ext cx="388669" cy="1451295"/>
          </a:xfrm>
          <a:prstGeom prst="rect">
            <a:avLst/>
          </a:prstGeom>
        </p:spPr>
      </p:pic>
      <p:pic>
        <p:nvPicPr>
          <p:cNvPr id="10" name="Picture 9">
            <a:extLst>
              <a:ext uri="{FF2B5EF4-FFF2-40B4-BE49-F238E27FC236}">
                <a16:creationId xmlns:a16="http://schemas.microsoft.com/office/drawing/2014/main" id="{48CECE15-C4D6-F370-A9C4-B99FAC5CDFC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79811" y="4970479"/>
            <a:ext cx="691966" cy="1925272"/>
          </a:xfrm>
          <a:prstGeom prst="rect">
            <a:avLst/>
          </a:prstGeom>
        </p:spPr>
      </p:pic>
      <p:pic>
        <p:nvPicPr>
          <p:cNvPr id="11" name="Picture 10">
            <a:extLst>
              <a:ext uri="{FF2B5EF4-FFF2-40B4-BE49-F238E27FC236}">
                <a16:creationId xmlns:a16="http://schemas.microsoft.com/office/drawing/2014/main" id="{C475E85A-C8EB-EED0-42DE-510266699E4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444" y1="44889" x2="68444" y2="44889"/>
                        <a14:foregroundMark x1="70222" y1="45778" x2="70222" y2="45778"/>
                        <a14:foregroundMark x1="70222" y1="45333" x2="70222" y2="45333"/>
                      </a14:backgroundRemoval>
                    </a14:imgEffect>
                  </a14:imgLayer>
                </a14:imgProps>
              </a:ext>
            </a:extLst>
          </a:blip>
          <a:stretch>
            <a:fillRect/>
          </a:stretch>
        </p:blipFill>
        <p:spPr>
          <a:xfrm>
            <a:off x="9877058" y="-114009"/>
            <a:ext cx="805342" cy="805342"/>
          </a:xfrm>
          <a:prstGeom prst="rect">
            <a:avLst/>
          </a:prstGeom>
        </p:spPr>
      </p:pic>
      <p:pic>
        <p:nvPicPr>
          <p:cNvPr id="12" name="Picture 11">
            <a:extLst>
              <a:ext uri="{FF2B5EF4-FFF2-40B4-BE49-F238E27FC236}">
                <a16:creationId xmlns:a16="http://schemas.microsoft.com/office/drawing/2014/main" id="{03C6BF73-9CAA-D9A3-5750-2698951693F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902" b="90000" l="6778" r="90000">
                        <a14:foregroundMark x1="41111" y1="53049" x2="41111" y2="53049"/>
                        <a14:foregroundMark x1="41111" y1="53049" x2="41111" y2="53049"/>
                        <a14:foregroundMark x1="41111" y1="55366" x2="41111" y2="55366"/>
                        <a14:foregroundMark x1="25000" y1="13659" x2="25000" y2="13659"/>
                        <a14:foregroundMark x1="25000" y1="13659" x2="25000" y2="13659"/>
                        <a14:foregroundMark x1="25000" y1="13171" x2="25000" y2="13171"/>
                        <a14:foregroundMark x1="8333" y1="7439" x2="8333" y2="7439"/>
                        <a14:foregroundMark x1="18667" y1="28537" x2="18667" y2="28537"/>
                        <a14:foregroundMark x1="18222" y1="29146" x2="18222" y2="29146"/>
                        <a14:foregroundMark x1="45222" y1="5122" x2="45222" y2="5122"/>
                        <a14:foregroundMark x1="45222" y1="4512" x2="45222" y2="4512"/>
                        <a14:foregroundMark x1="47333" y1="4024" x2="47333" y2="4024"/>
                        <a14:foregroundMark x1="6778" y1="8049" x2="6778" y2="8049"/>
                        <a14:foregroundMark x1="6778" y1="6829" x2="6778" y2="6829"/>
                      </a14:backgroundRemoval>
                    </a14:imgEffect>
                  </a14:imgLayer>
                </a14:imgProps>
              </a:ext>
            </a:extLst>
          </a:blip>
          <a:stretch>
            <a:fillRect/>
          </a:stretch>
        </p:blipFill>
        <p:spPr>
          <a:xfrm>
            <a:off x="1575952" y="5013410"/>
            <a:ext cx="1613158" cy="1469766"/>
          </a:xfrm>
          <a:prstGeom prst="rect">
            <a:avLst/>
          </a:prstGeom>
        </p:spPr>
      </p:pic>
      <p:pic>
        <p:nvPicPr>
          <p:cNvPr id="13" name="Picture 12">
            <a:extLst>
              <a:ext uri="{FF2B5EF4-FFF2-40B4-BE49-F238E27FC236}">
                <a16:creationId xmlns:a16="http://schemas.microsoft.com/office/drawing/2014/main" id="{01839F26-9AFC-0DD7-DA77-84F5270820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66041" y="1969269"/>
            <a:ext cx="4283985" cy="5157888"/>
          </a:xfrm>
          <a:prstGeom prst="rect">
            <a:avLst/>
          </a:prstGeom>
        </p:spPr>
      </p:pic>
      <p:pic>
        <p:nvPicPr>
          <p:cNvPr id="14" name="Picture 13">
            <a:extLst>
              <a:ext uri="{FF2B5EF4-FFF2-40B4-BE49-F238E27FC236}">
                <a16:creationId xmlns:a16="http://schemas.microsoft.com/office/drawing/2014/main" id="{D97E6EF3-1A16-5DA9-E594-C83618FB40F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667" b="90000" l="1867" r="97067">
                        <a14:foregroundMark x1="50133" y1="63556" x2="50133" y2="63556"/>
                        <a14:foregroundMark x1="49600" y1="62000" x2="49600" y2="62000"/>
                        <a14:foregroundMark x1="49600" y1="62000" x2="49600" y2="62000"/>
                        <a14:foregroundMark x1="49600" y1="62000" x2="48267" y2="62000"/>
                        <a14:foregroundMark x1="47200" y1="63111" x2="47200" y2="63111"/>
                        <a14:foregroundMark x1="46667" y1="64000" x2="46667" y2="64000"/>
                        <a14:foregroundMark x1="46133" y1="64000" x2="46133" y2="64000"/>
                        <a14:foregroundMark x1="68000" y1="88222" x2="68000" y2="88222"/>
                        <a14:foregroundMark x1="66667" y1="90222" x2="66667" y2="90222"/>
                        <a14:foregroundMark x1="64800" y1="9556" x2="64800" y2="9556"/>
                        <a14:foregroundMark x1="64267" y1="9556" x2="64267" y2="9556"/>
                        <a14:foregroundMark x1="48533" y1="9556" x2="47200" y2="10444"/>
                        <a14:foregroundMark x1="40800" y1="12889" x2="38933" y2="12889"/>
                        <a14:foregroundMark x1="32000" y1="12889" x2="32000" y2="12889"/>
                        <a14:foregroundMark x1="21867" y1="10444" x2="20000" y2="9556"/>
                        <a14:foregroundMark x1="16000" y1="8000" x2="16000" y2="8000"/>
                        <a14:foregroundMark x1="16000" y1="7556" x2="16000" y2="7556"/>
                        <a14:foregroundMark x1="13067" y1="6667" x2="10667" y2="7556"/>
                        <a14:foregroundMark x1="8800" y1="8000" x2="8800" y2="8000"/>
                        <a14:foregroundMark x1="1867" y1="9111" x2="1867" y2="9111"/>
                        <a14:foregroundMark x1="1867" y1="9111" x2="1867" y2="9111"/>
                        <a14:foregroundMark x1="1867" y1="9111" x2="1867" y2="9111"/>
                        <a14:foregroundMark x1="79200" y1="5111" x2="79200" y2="5111"/>
                        <a14:foregroundMark x1="79733" y1="4667" x2="81333" y2="4000"/>
                        <a14:foregroundMark x1="85600" y1="4000" x2="85600" y2="4000"/>
                        <a14:foregroundMark x1="90400" y1="4444" x2="95733" y2="6444"/>
                        <a14:foregroundMark x1="96800" y1="10444" x2="96800" y2="10444"/>
                        <a14:foregroundMark x1="97333" y1="12000" x2="97333" y2="12000"/>
                        <a14:foregroundMark x1="20533" y1="3556" x2="20533" y2="3556"/>
                        <a14:foregroundMark x1="17600" y1="2667" x2="17600" y2="2667"/>
                      </a14:backgroundRemoval>
                    </a14:imgEffect>
                  </a14:imgLayer>
                </a14:imgProps>
              </a:ext>
            </a:extLst>
          </a:blip>
          <a:stretch>
            <a:fillRect/>
          </a:stretch>
        </p:blipFill>
        <p:spPr>
          <a:xfrm>
            <a:off x="10467232" y="-2"/>
            <a:ext cx="1724768" cy="2069721"/>
          </a:xfrm>
          <a:prstGeom prst="rect">
            <a:avLst/>
          </a:prstGeom>
        </p:spPr>
      </p:pic>
      <p:pic>
        <p:nvPicPr>
          <p:cNvPr id="15" name="Picture 14">
            <a:extLst>
              <a:ext uri="{FF2B5EF4-FFF2-40B4-BE49-F238E27FC236}">
                <a16:creationId xmlns:a16="http://schemas.microsoft.com/office/drawing/2014/main" id="{355837FD-96FB-0DD7-EA12-6B125F007D2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724602" y="5916305"/>
            <a:ext cx="507935" cy="510475"/>
          </a:xfrm>
          <a:prstGeom prst="rect">
            <a:avLst/>
          </a:prstGeom>
        </p:spPr>
      </p:pic>
      <p:pic>
        <p:nvPicPr>
          <p:cNvPr id="16" name="Picture 15">
            <a:extLst>
              <a:ext uri="{FF2B5EF4-FFF2-40B4-BE49-F238E27FC236}">
                <a16:creationId xmlns:a16="http://schemas.microsoft.com/office/drawing/2014/main" id="{DA7C03F1-8263-E70C-A15B-CA493879F41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804927" y="5128994"/>
            <a:ext cx="507935" cy="510475"/>
          </a:xfrm>
          <a:prstGeom prst="rect">
            <a:avLst/>
          </a:prstGeom>
        </p:spPr>
      </p:pic>
      <p:pic>
        <p:nvPicPr>
          <p:cNvPr id="17" name="Picture 16">
            <a:extLst>
              <a:ext uri="{FF2B5EF4-FFF2-40B4-BE49-F238E27FC236}">
                <a16:creationId xmlns:a16="http://schemas.microsoft.com/office/drawing/2014/main" id="{63D06173-23B0-152D-B319-17E0894D302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172976" y="5927589"/>
            <a:ext cx="507935" cy="510475"/>
          </a:xfrm>
          <a:prstGeom prst="rect">
            <a:avLst/>
          </a:prstGeom>
        </p:spPr>
      </p:pic>
      <p:pic>
        <p:nvPicPr>
          <p:cNvPr id="18" name="Picture 17">
            <a:extLst>
              <a:ext uri="{FF2B5EF4-FFF2-40B4-BE49-F238E27FC236}">
                <a16:creationId xmlns:a16="http://schemas.microsoft.com/office/drawing/2014/main" id="{7E7666CF-0464-068F-8089-AB1BB231B49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665342" y="5552451"/>
            <a:ext cx="507935" cy="510475"/>
          </a:xfrm>
          <a:prstGeom prst="rect">
            <a:avLst/>
          </a:prstGeom>
        </p:spPr>
      </p:pic>
      <p:pic>
        <p:nvPicPr>
          <p:cNvPr id="19" name="Picture 18">
            <a:extLst>
              <a:ext uri="{FF2B5EF4-FFF2-40B4-BE49-F238E27FC236}">
                <a16:creationId xmlns:a16="http://schemas.microsoft.com/office/drawing/2014/main" id="{772CC67F-6D99-B3FC-7D83-DCE0273B469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410066" y="4982375"/>
            <a:ext cx="507935" cy="510475"/>
          </a:xfrm>
          <a:prstGeom prst="rect">
            <a:avLst/>
          </a:prstGeom>
        </p:spPr>
      </p:pic>
      <p:pic>
        <p:nvPicPr>
          <p:cNvPr id="20" name="Picture 19">
            <a:extLst>
              <a:ext uri="{FF2B5EF4-FFF2-40B4-BE49-F238E27FC236}">
                <a16:creationId xmlns:a16="http://schemas.microsoft.com/office/drawing/2014/main" id="{53533D19-9D7C-7460-4961-A844901658F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323892" y="744375"/>
            <a:ext cx="507935" cy="510475"/>
          </a:xfrm>
          <a:prstGeom prst="rect">
            <a:avLst/>
          </a:prstGeom>
        </p:spPr>
      </p:pic>
      <p:pic>
        <p:nvPicPr>
          <p:cNvPr id="21" name="Picture 20">
            <a:extLst>
              <a:ext uri="{FF2B5EF4-FFF2-40B4-BE49-F238E27FC236}">
                <a16:creationId xmlns:a16="http://schemas.microsoft.com/office/drawing/2014/main" id="{0F8DCD4B-BC6C-215F-CDAF-1DE9AED1865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626605" y="1573878"/>
            <a:ext cx="507935" cy="510475"/>
          </a:xfrm>
          <a:prstGeom prst="rect">
            <a:avLst/>
          </a:prstGeom>
        </p:spPr>
      </p:pic>
      <p:pic>
        <p:nvPicPr>
          <p:cNvPr id="22" name="Picture 21">
            <a:extLst>
              <a:ext uri="{FF2B5EF4-FFF2-40B4-BE49-F238E27FC236}">
                <a16:creationId xmlns:a16="http://schemas.microsoft.com/office/drawing/2014/main" id="{FC953D14-5CEC-D5EE-535F-3829261A15A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21613" y="414881"/>
            <a:ext cx="507935" cy="510475"/>
          </a:xfrm>
          <a:prstGeom prst="rect">
            <a:avLst/>
          </a:prstGeom>
        </p:spPr>
      </p:pic>
      <p:pic>
        <p:nvPicPr>
          <p:cNvPr id="23" name="Picture 22">
            <a:extLst>
              <a:ext uri="{FF2B5EF4-FFF2-40B4-BE49-F238E27FC236}">
                <a16:creationId xmlns:a16="http://schemas.microsoft.com/office/drawing/2014/main" id="{7A687FD4-D591-8D47-BD67-E16700ED54B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42726" y="1969269"/>
            <a:ext cx="507935" cy="510475"/>
          </a:xfrm>
          <a:prstGeom prst="rect">
            <a:avLst/>
          </a:prstGeom>
        </p:spPr>
      </p:pic>
      <p:pic>
        <p:nvPicPr>
          <p:cNvPr id="24" name="Picture 23">
            <a:extLst>
              <a:ext uri="{FF2B5EF4-FFF2-40B4-BE49-F238E27FC236}">
                <a16:creationId xmlns:a16="http://schemas.microsoft.com/office/drawing/2014/main" id="{E135E4EF-AE17-7B1A-87A3-0A1D0174B37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283036" y="153750"/>
            <a:ext cx="1170522" cy="1196534"/>
          </a:xfrm>
          <a:prstGeom prst="rect">
            <a:avLst/>
          </a:prstGeom>
        </p:spPr>
      </p:pic>
      <p:pic>
        <p:nvPicPr>
          <p:cNvPr id="26" name="Picture 25">
            <a:extLst>
              <a:ext uri="{FF2B5EF4-FFF2-40B4-BE49-F238E27FC236}">
                <a16:creationId xmlns:a16="http://schemas.microsoft.com/office/drawing/2014/main" id="{12172E03-8AFA-0F7B-602C-E75D1F3A77A1}"/>
              </a:ext>
            </a:extLst>
          </p:cNvPr>
          <p:cNvPicPr>
            <a:picLocks noChangeAspect="1"/>
          </p:cNvPicPr>
          <p:nvPr/>
        </p:nvPicPr>
        <p:blipFill>
          <a:blip r:embed="rId15"/>
          <a:stretch>
            <a:fillRect/>
          </a:stretch>
        </p:blipFill>
        <p:spPr>
          <a:xfrm>
            <a:off x="11524718" y="-131980"/>
            <a:ext cx="883997" cy="883997"/>
          </a:xfrm>
          <a:prstGeom prst="rect">
            <a:avLst/>
          </a:prstGeom>
        </p:spPr>
      </p:pic>
      <p:pic>
        <p:nvPicPr>
          <p:cNvPr id="30" name="Picture 29">
            <a:extLst>
              <a:ext uri="{FF2B5EF4-FFF2-40B4-BE49-F238E27FC236}">
                <a16:creationId xmlns:a16="http://schemas.microsoft.com/office/drawing/2014/main" id="{B0E276AB-303E-F289-6C97-819A08C29E3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0131649" y="3429000"/>
            <a:ext cx="2743001" cy="3302554"/>
          </a:xfrm>
          <a:prstGeom prst="rect">
            <a:avLst/>
          </a:prstGeom>
        </p:spPr>
      </p:pic>
      <p:pic>
        <p:nvPicPr>
          <p:cNvPr id="32" name="Picture 31">
            <a:extLst>
              <a:ext uri="{FF2B5EF4-FFF2-40B4-BE49-F238E27FC236}">
                <a16:creationId xmlns:a16="http://schemas.microsoft.com/office/drawing/2014/main" id="{7FBB665D-71C8-0F3D-F57A-E0FD27C1A9D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1552060" y="4712769"/>
            <a:ext cx="1007552" cy="2033771"/>
          </a:xfrm>
          <a:prstGeom prst="rect">
            <a:avLst/>
          </a:prstGeom>
        </p:spPr>
      </p:pic>
      <p:pic>
        <p:nvPicPr>
          <p:cNvPr id="33" name="Picture 32">
            <a:extLst>
              <a:ext uri="{FF2B5EF4-FFF2-40B4-BE49-F238E27FC236}">
                <a16:creationId xmlns:a16="http://schemas.microsoft.com/office/drawing/2014/main" id="{E067205A-09A3-4481-6B39-B1E61C805800}"/>
              </a:ext>
            </a:extLst>
          </p:cNvPr>
          <p:cNvPicPr>
            <a:picLocks noChangeAspect="1"/>
          </p:cNvPicPr>
          <p:nvPr/>
        </p:nvPicPr>
        <p:blipFill>
          <a:blip r:embed="rId16"/>
          <a:stretch>
            <a:fillRect/>
          </a:stretch>
        </p:blipFill>
        <p:spPr>
          <a:xfrm>
            <a:off x="8909618" y="4574636"/>
            <a:ext cx="2402032" cy="2402032"/>
          </a:xfrm>
          <a:prstGeom prst="rect">
            <a:avLst/>
          </a:prstGeom>
        </p:spPr>
      </p:pic>
      <p:pic>
        <p:nvPicPr>
          <p:cNvPr id="25" name="Picture 24">
            <a:extLst>
              <a:ext uri="{FF2B5EF4-FFF2-40B4-BE49-F238E27FC236}">
                <a16:creationId xmlns:a16="http://schemas.microsoft.com/office/drawing/2014/main" id="{DDFC7A80-6339-557D-080A-1B406341940A}"/>
              </a:ext>
            </a:extLst>
          </p:cNvPr>
          <p:cNvPicPr>
            <a:picLocks noChangeAspect="1"/>
          </p:cNvPicPr>
          <p:nvPr/>
        </p:nvPicPr>
        <p:blipFill>
          <a:blip r:embed="rId17"/>
          <a:stretch>
            <a:fillRect/>
          </a:stretch>
        </p:blipFill>
        <p:spPr>
          <a:xfrm>
            <a:off x="0" y="0"/>
            <a:ext cx="12192000" cy="6858000"/>
          </a:xfrm>
          <a:prstGeom prst="rect">
            <a:avLst/>
          </a:prstGeom>
        </p:spPr>
      </p:pic>
      <p:sp>
        <p:nvSpPr>
          <p:cNvPr id="27" name="TextBox 26">
            <a:extLst>
              <a:ext uri="{FF2B5EF4-FFF2-40B4-BE49-F238E27FC236}">
                <a16:creationId xmlns:a16="http://schemas.microsoft.com/office/drawing/2014/main" id="{E5617094-4FA3-8BE3-4972-F79AC4B90FAB}"/>
              </a:ext>
            </a:extLst>
          </p:cNvPr>
          <p:cNvSpPr txBox="1"/>
          <p:nvPr/>
        </p:nvSpPr>
        <p:spPr>
          <a:xfrm>
            <a:off x="3317772" y="1903372"/>
            <a:ext cx="769186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I. </a:t>
            </a:r>
            <a:r>
              <a:rPr kumimoji="0" lang="en-US" sz="8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Đọc</a:t>
            </a:r>
            <a:r>
              <a:rPr kumimoji="0" lang="en-US" sz="8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và</a:t>
            </a:r>
            <a:r>
              <a:rPr kumimoji="0" lang="en-US" sz="8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tìm</a:t>
            </a:r>
            <a:r>
              <a:rPr kumimoji="0" lang="en-US" sz="8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hiểu</a:t>
            </a:r>
            <a:r>
              <a:rPr kumimoji="0" lang="en-US" sz="8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chung</a:t>
            </a:r>
            <a:endParaRPr kumimoji="0" lang="en-US" sz="8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04877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1015663"/>
          </a:xfrm>
          <a:prstGeom prst="rect">
            <a:avLst/>
          </a:prstGeom>
          <a:noFill/>
        </p:spPr>
        <p:txBody>
          <a:bodyPr wrap="square" rtlCol="0">
            <a:spAutoFit/>
          </a:bodyPr>
          <a:lstStyle/>
          <a:p>
            <a:pPr lvl="0" algn="ctr"/>
            <a:r>
              <a:rPr lang="en-US" sz="6000" b="1" dirty="0">
                <a:solidFill>
                  <a:srgbClr val="70AD47">
                    <a:lumMod val="50000"/>
                  </a:srgbClr>
                </a:solidFill>
                <a:latin typeface="Times New Roman" panose="02020603050405020304" pitchFamily="18" charset="0"/>
                <a:cs typeface="Times New Roman" panose="02020603050405020304" pitchFamily="18" charset="0"/>
              </a:rPr>
              <a:t>1. </a:t>
            </a:r>
            <a:r>
              <a:rPr lang="en-US" sz="6000" b="1" dirty="0" err="1">
                <a:solidFill>
                  <a:srgbClr val="70AD47">
                    <a:lumMod val="50000"/>
                  </a:srgbClr>
                </a:solidFill>
                <a:latin typeface="Times New Roman" panose="02020603050405020304" pitchFamily="18" charset="0"/>
                <a:cs typeface="Times New Roman" panose="02020603050405020304" pitchFamily="18" charset="0"/>
              </a:rPr>
              <a:t>Đọc</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540B9D2C-6A83-2245-0E23-4CE454FC3434}"/>
              </a:ext>
            </a:extLst>
          </p:cNvPr>
          <p:cNvPicPr>
            <a:picLocks noChangeAspect="1"/>
          </p:cNvPicPr>
          <p:nvPr/>
        </p:nvPicPr>
        <p:blipFill>
          <a:blip r:embed="rId3"/>
          <a:stretch>
            <a:fillRect/>
          </a:stretch>
        </p:blipFill>
        <p:spPr>
          <a:xfrm>
            <a:off x="-940627" y="676291"/>
            <a:ext cx="9610165" cy="4809396"/>
          </a:xfrm>
          <a:prstGeom prst="rect">
            <a:avLst/>
          </a:prstGeom>
        </p:spPr>
      </p:pic>
      <p:sp>
        <p:nvSpPr>
          <p:cNvPr id="6" name="Rectangle 5">
            <a:extLst>
              <a:ext uri="{FF2B5EF4-FFF2-40B4-BE49-F238E27FC236}">
                <a16:creationId xmlns:a16="http://schemas.microsoft.com/office/drawing/2014/main" id="{27C24CCA-F445-A8D1-C6F3-B9F92A97F9DB}"/>
              </a:ext>
            </a:extLst>
          </p:cNvPr>
          <p:cNvSpPr/>
          <p:nvPr/>
        </p:nvSpPr>
        <p:spPr>
          <a:xfrm>
            <a:off x="1502253" y="1181108"/>
            <a:ext cx="4469116" cy="2763385"/>
          </a:xfrm>
          <a:prstGeom prst="rect">
            <a:avLst/>
          </a:prstGeom>
        </p:spPr>
        <p:txBody>
          <a:bodyPr wrap="square">
            <a:spAutoFit/>
          </a:bodyPr>
          <a:lstStyle/>
          <a:p>
            <a:pPr lvl="0" algn="just">
              <a:lnSpc>
                <a:spcPct val="150000"/>
              </a:lnSpc>
            </a:pP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t>
            </a:r>
            <a:r>
              <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iết cách đọc thầm, trả lời được các câu hỏi suy luận</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3" name="Rectangle 2"/>
          <p:cNvSpPr/>
          <p:nvPr/>
        </p:nvSpPr>
        <p:spPr>
          <a:xfrm>
            <a:off x="7687111" y="2228671"/>
            <a:ext cx="6096000" cy="2400657"/>
          </a:xfrm>
          <a:prstGeom prst="rect">
            <a:avLst/>
          </a:prstGeom>
        </p:spPr>
        <p:txBody>
          <a:bodyPr>
            <a:spAutoFit/>
          </a:bodyPr>
          <a:lstStyle/>
          <a:p>
            <a:pPr marL="285750" lvl="0" indent="-285750" algn="just" defTabSz="457200">
              <a:lnSpc>
                <a:spcPct val="150000"/>
              </a:lnSpc>
              <a:spcBef>
                <a:spcPct val="0"/>
              </a:spcBef>
              <a:buFont typeface="Wingdings" panose="05000000000000000000" pitchFamily="2" charset="2"/>
              <a:buChar char="v"/>
              <a:defRPr/>
            </a:pPr>
            <a:r>
              <a:rPr lang="en-US" sz="2000" dirty="0" err="1">
                <a:solidFill>
                  <a:srgbClr val="FF0000"/>
                </a:solidFill>
                <a:latin typeface="Calibri (Body)"/>
                <a:cs typeface="Arial"/>
                <a:sym typeface="Arial"/>
              </a:rPr>
              <a:t>Sử</a:t>
            </a:r>
            <a:r>
              <a:rPr lang="en-US" sz="2000" dirty="0">
                <a:solidFill>
                  <a:srgbClr val="FF0000"/>
                </a:solidFill>
                <a:latin typeface="Calibri (Body)"/>
                <a:cs typeface="Arial"/>
                <a:sym typeface="Arial"/>
              </a:rPr>
              <a:t> </a:t>
            </a:r>
            <a:r>
              <a:rPr lang="en-US" sz="2000" dirty="0" err="1">
                <a:solidFill>
                  <a:srgbClr val="FF0000"/>
                </a:solidFill>
                <a:latin typeface="Calibri (Body)"/>
                <a:cs typeface="Arial"/>
                <a:sym typeface="Arial"/>
              </a:rPr>
              <a:t>dụng</a:t>
            </a:r>
            <a:r>
              <a:rPr lang="en-US" sz="2000" dirty="0">
                <a:solidFill>
                  <a:srgbClr val="FF0000"/>
                </a:solidFill>
                <a:latin typeface="Calibri (Body)"/>
                <a:cs typeface="Arial"/>
                <a:sym typeface="Arial"/>
              </a:rPr>
              <a:t> </a:t>
            </a:r>
            <a:r>
              <a:rPr lang="en-US" sz="2000" dirty="0" err="1">
                <a:solidFill>
                  <a:srgbClr val="FF0000"/>
                </a:solidFill>
                <a:latin typeface="Calibri (Body)"/>
                <a:cs typeface="Arial"/>
                <a:sym typeface="Arial"/>
              </a:rPr>
              <a:t>các</a:t>
            </a:r>
            <a:r>
              <a:rPr lang="en-US" sz="2000" dirty="0">
                <a:solidFill>
                  <a:srgbClr val="FF0000"/>
                </a:solidFill>
                <a:latin typeface="Calibri (Body)"/>
                <a:cs typeface="Arial"/>
                <a:sym typeface="Arial"/>
              </a:rPr>
              <a:t> </a:t>
            </a:r>
            <a:r>
              <a:rPr lang="en-US" sz="2000" dirty="0" err="1">
                <a:solidFill>
                  <a:srgbClr val="FF0000"/>
                </a:solidFill>
                <a:latin typeface="Calibri (Body)"/>
                <a:cs typeface="Arial"/>
                <a:sym typeface="Arial"/>
              </a:rPr>
              <a:t>chiến</a:t>
            </a:r>
            <a:r>
              <a:rPr lang="en-US" sz="2000" dirty="0">
                <a:solidFill>
                  <a:srgbClr val="FF0000"/>
                </a:solidFill>
                <a:latin typeface="Calibri (Body)"/>
                <a:cs typeface="Arial"/>
                <a:sym typeface="Arial"/>
              </a:rPr>
              <a:t> </a:t>
            </a:r>
            <a:r>
              <a:rPr lang="en-US" sz="2000" dirty="0" err="1">
                <a:solidFill>
                  <a:srgbClr val="FF0000"/>
                </a:solidFill>
                <a:latin typeface="Calibri (Body)"/>
                <a:cs typeface="Arial"/>
                <a:sym typeface="Arial"/>
              </a:rPr>
              <a:t>thuật</a:t>
            </a:r>
            <a:r>
              <a:rPr lang="en-US" sz="2000" dirty="0">
                <a:solidFill>
                  <a:srgbClr val="FF0000"/>
                </a:solidFill>
                <a:latin typeface="Calibri (Body)"/>
                <a:cs typeface="Arial"/>
                <a:sym typeface="Arial"/>
              </a:rPr>
              <a:t>: </a:t>
            </a:r>
          </a:p>
          <a:p>
            <a:pPr marL="342900" lvl="0" indent="-342900" algn="just" defTabSz="457200">
              <a:lnSpc>
                <a:spcPct val="150000"/>
              </a:lnSpc>
              <a:spcBef>
                <a:spcPct val="0"/>
              </a:spcBef>
              <a:buFontTx/>
              <a:buChar char="-"/>
              <a:defRPr/>
            </a:pPr>
            <a:r>
              <a:rPr lang="en-US" sz="2000" dirty="0">
                <a:solidFill>
                  <a:srgbClr val="FF0000"/>
                </a:solidFill>
                <a:latin typeface="Calibri (Body)"/>
                <a:cs typeface="Arial"/>
                <a:sym typeface="Arial"/>
              </a:rPr>
              <a:t>Theo </a:t>
            </a:r>
            <a:r>
              <a:rPr lang="en-US" sz="2000" dirty="0" err="1">
                <a:solidFill>
                  <a:srgbClr val="FF0000"/>
                </a:solidFill>
                <a:latin typeface="Calibri (Body)"/>
                <a:cs typeface="Arial"/>
                <a:sym typeface="Arial"/>
              </a:rPr>
              <a:t>dõi</a:t>
            </a:r>
            <a:endParaRPr lang="en-US" sz="2000" dirty="0">
              <a:solidFill>
                <a:srgbClr val="FF0000"/>
              </a:solidFill>
              <a:latin typeface="Calibri (Body)"/>
              <a:cs typeface="Arial"/>
              <a:sym typeface="Arial"/>
            </a:endParaRPr>
          </a:p>
          <a:p>
            <a:pPr marL="342900" lvl="0" indent="-342900" algn="just" defTabSz="457200">
              <a:lnSpc>
                <a:spcPct val="150000"/>
              </a:lnSpc>
              <a:spcBef>
                <a:spcPct val="0"/>
              </a:spcBef>
              <a:buFontTx/>
              <a:buChar char="-"/>
              <a:defRPr/>
            </a:pPr>
            <a:r>
              <a:rPr lang="en-US" sz="2000" dirty="0" err="1">
                <a:solidFill>
                  <a:srgbClr val="FF0000"/>
                </a:solidFill>
                <a:latin typeface="Calibri (Body)"/>
                <a:cs typeface="Arial"/>
                <a:sym typeface="Arial"/>
              </a:rPr>
              <a:t>Tóm</a:t>
            </a:r>
            <a:r>
              <a:rPr lang="en-US" sz="2000" dirty="0">
                <a:solidFill>
                  <a:srgbClr val="FF0000"/>
                </a:solidFill>
                <a:latin typeface="Calibri (Body)"/>
                <a:cs typeface="Arial"/>
                <a:sym typeface="Arial"/>
              </a:rPr>
              <a:t> </a:t>
            </a:r>
            <a:r>
              <a:rPr lang="en-US" sz="2000" dirty="0" err="1">
                <a:solidFill>
                  <a:srgbClr val="FF0000"/>
                </a:solidFill>
                <a:latin typeface="Calibri (Body)"/>
                <a:cs typeface="Arial"/>
                <a:sym typeface="Arial"/>
              </a:rPr>
              <a:t>tắt</a:t>
            </a:r>
            <a:endParaRPr lang="en-US" sz="2000" dirty="0">
              <a:solidFill>
                <a:srgbClr val="FF0000"/>
              </a:solidFill>
              <a:latin typeface="Calibri (Body)"/>
              <a:cs typeface="Arial"/>
              <a:sym typeface="Arial"/>
            </a:endParaRPr>
          </a:p>
          <a:p>
            <a:pPr marL="342900" lvl="0" indent="-342900" algn="just" defTabSz="457200">
              <a:lnSpc>
                <a:spcPct val="150000"/>
              </a:lnSpc>
              <a:spcBef>
                <a:spcPct val="0"/>
              </a:spcBef>
              <a:buFontTx/>
              <a:buChar char="-"/>
              <a:defRPr/>
            </a:pPr>
            <a:r>
              <a:rPr lang="en-US" sz="2000" dirty="0" err="1">
                <a:solidFill>
                  <a:srgbClr val="FF0000"/>
                </a:solidFill>
                <a:latin typeface="Calibri (Body)"/>
                <a:cs typeface="Arial"/>
                <a:sym typeface="Arial"/>
              </a:rPr>
              <a:t>Hình</a:t>
            </a:r>
            <a:r>
              <a:rPr lang="en-US" sz="2000" dirty="0">
                <a:solidFill>
                  <a:srgbClr val="FF0000"/>
                </a:solidFill>
                <a:latin typeface="Calibri (Body)"/>
                <a:cs typeface="Arial"/>
                <a:sym typeface="Arial"/>
              </a:rPr>
              <a:t> dung</a:t>
            </a:r>
          </a:p>
          <a:p>
            <a:pPr marL="342900" lvl="0" indent="-342900" algn="just" defTabSz="457200">
              <a:lnSpc>
                <a:spcPct val="150000"/>
              </a:lnSpc>
              <a:spcBef>
                <a:spcPct val="0"/>
              </a:spcBef>
              <a:buFontTx/>
              <a:buChar char="-"/>
              <a:defRPr/>
            </a:pPr>
            <a:r>
              <a:rPr lang="en-US" sz="2000" dirty="0">
                <a:solidFill>
                  <a:srgbClr val="FF0000"/>
                </a:solidFill>
                <a:latin typeface="Calibri (Body)"/>
                <a:cs typeface="Arial"/>
                <a:sym typeface="Arial"/>
              </a:rPr>
              <a:t>So </a:t>
            </a:r>
            <a:r>
              <a:rPr lang="en-US" sz="2000" dirty="0" err="1">
                <a:solidFill>
                  <a:srgbClr val="FF0000"/>
                </a:solidFill>
                <a:latin typeface="Calibri (Body)"/>
                <a:cs typeface="Arial"/>
                <a:sym typeface="Arial"/>
              </a:rPr>
              <a:t>sánh</a:t>
            </a:r>
            <a:endParaRPr lang="vi-VN" sz="2000" dirty="0">
              <a:solidFill>
                <a:srgbClr val="FF0000"/>
              </a:solidFill>
              <a:latin typeface="Calibri (Body)"/>
              <a:cs typeface="Arial"/>
              <a:sym typeface="Arial"/>
            </a:endParaRPr>
          </a:p>
        </p:txBody>
      </p:sp>
    </p:spTree>
    <p:extLst>
      <p:ext uri="{BB962C8B-B14F-4D97-AF65-F5344CB8AC3E}">
        <p14:creationId xmlns:p14="http://schemas.microsoft.com/office/powerpoint/2010/main" val="8280987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1000" fill="hold"/>
                                        <p:tgtEl>
                                          <p:spTgt spid="3"/>
                                        </p:tgtEl>
                                        <p:attrNameLst>
                                          <p:attrName>ppt_w</p:attrName>
                                        </p:attrNameLst>
                                      </p:cBhvr>
                                      <p:tavLst>
                                        <p:tav tm="0">
                                          <p:val>
                                            <p:fltVal val="0"/>
                                          </p:val>
                                        </p:tav>
                                        <p:tav tm="100000">
                                          <p:val>
                                            <p:strVal val="#ppt_w"/>
                                          </p:val>
                                        </p:tav>
                                      </p:tavLst>
                                    </p:anim>
                                    <p:anim calcmode="lin" valueType="num">
                                      <p:cBhvr>
                                        <p:cTn id="23" dur="1000" fill="hold"/>
                                        <p:tgtEl>
                                          <p:spTgt spid="3"/>
                                        </p:tgtEl>
                                        <p:attrNameLst>
                                          <p:attrName>ppt_h</p:attrName>
                                        </p:attrNameLst>
                                      </p:cBhvr>
                                      <p:tavLst>
                                        <p:tav tm="0">
                                          <p:val>
                                            <p:fltVal val="0"/>
                                          </p:val>
                                        </p:tav>
                                        <p:tav tm="100000">
                                          <p:val>
                                            <p:strVal val="#ppt_h"/>
                                          </p:val>
                                        </p:tav>
                                      </p:tavLst>
                                    </p:anim>
                                    <p:anim calcmode="lin" valueType="num">
                                      <p:cBhvr>
                                        <p:cTn id="24" dur="1000" fill="hold"/>
                                        <p:tgtEl>
                                          <p:spTgt spid="3"/>
                                        </p:tgtEl>
                                        <p:attrNameLst>
                                          <p:attrName>style.rotation</p:attrName>
                                        </p:attrNameLst>
                                      </p:cBhvr>
                                      <p:tavLst>
                                        <p:tav tm="0">
                                          <p:val>
                                            <p:fltVal val="90"/>
                                          </p:val>
                                        </p:tav>
                                        <p:tav tm="100000">
                                          <p:val>
                                            <p:fltVal val="0"/>
                                          </p:val>
                                        </p:tav>
                                      </p:tavLst>
                                    </p:anim>
                                    <p:animEffect transition="in" filter="fade">
                                      <p:cBhvr>
                                        <p:cTn id="2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1015663"/>
          </a:xfrm>
          <a:prstGeom prst="rect">
            <a:avLst/>
          </a:prstGeom>
          <a:noFill/>
        </p:spPr>
        <p:txBody>
          <a:bodyPr wrap="square" rtlCol="0">
            <a:spAutoFit/>
          </a:bodyPr>
          <a:lstStyle/>
          <a:p>
            <a:pPr lvl="0" algn="ctr"/>
            <a:r>
              <a:rPr lang="en-US" sz="6000" b="1" dirty="0">
                <a:solidFill>
                  <a:srgbClr val="70AD47">
                    <a:lumMod val="50000"/>
                  </a:srgbClr>
                </a:solidFill>
                <a:latin typeface="Times New Roman" panose="02020603050405020304" pitchFamily="18" charset="0"/>
                <a:cs typeface="Times New Roman" panose="02020603050405020304" pitchFamily="18" charset="0"/>
              </a:rPr>
              <a:t>1. </a:t>
            </a:r>
            <a:r>
              <a:rPr lang="en-US" sz="6000" b="1" dirty="0" err="1">
                <a:solidFill>
                  <a:srgbClr val="70AD47">
                    <a:lumMod val="50000"/>
                  </a:srgbClr>
                </a:solidFill>
                <a:latin typeface="Times New Roman" panose="02020603050405020304" pitchFamily="18" charset="0"/>
                <a:cs typeface="Times New Roman" panose="02020603050405020304" pitchFamily="18" charset="0"/>
              </a:rPr>
              <a:t>Đọc</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540B9D2C-6A83-2245-0E23-4CE454FC3434}"/>
              </a:ext>
            </a:extLst>
          </p:cNvPr>
          <p:cNvPicPr>
            <a:picLocks noChangeAspect="1"/>
          </p:cNvPicPr>
          <p:nvPr/>
        </p:nvPicPr>
        <p:blipFill>
          <a:blip r:embed="rId3"/>
          <a:stretch>
            <a:fillRect/>
          </a:stretch>
        </p:blipFill>
        <p:spPr>
          <a:xfrm>
            <a:off x="1048871" y="1246094"/>
            <a:ext cx="10883153" cy="5446461"/>
          </a:xfrm>
          <a:prstGeom prst="rect">
            <a:avLst/>
          </a:prstGeom>
        </p:spPr>
      </p:pic>
      <p:sp>
        <p:nvSpPr>
          <p:cNvPr id="6" name="Rectangle 5">
            <a:extLst>
              <a:ext uri="{FF2B5EF4-FFF2-40B4-BE49-F238E27FC236}">
                <a16:creationId xmlns:a16="http://schemas.microsoft.com/office/drawing/2014/main" id="{27C24CCA-F445-A8D1-C6F3-B9F92A97F9DB}"/>
              </a:ext>
            </a:extLst>
          </p:cNvPr>
          <p:cNvSpPr/>
          <p:nvPr/>
        </p:nvSpPr>
        <p:spPr>
          <a:xfrm>
            <a:off x="3657600" y="1925191"/>
            <a:ext cx="6091728" cy="3686715"/>
          </a:xfrm>
          <a:prstGeom prst="rect">
            <a:avLst/>
          </a:prstGeom>
        </p:spPr>
        <p:txBody>
          <a:bodyPr wrap="square">
            <a:spAutoFit/>
          </a:bodyPr>
          <a:lstStyle/>
          <a:p>
            <a:pPr lvl="0" algn="just">
              <a:lnSpc>
                <a:spcPct val="150000"/>
              </a:lnSpc>
            </a:pP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t>
            </a:r>
            <a:r>
              <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iết cách đọc to, trôi chảy, phù hợp về tốc độ đọc, phân biệt được lời người kể chuyện và lời nhân vật</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03703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1015663"/>
          </a:xfrm>
          <a:prstGeom prst="rect">
            <a:avLst/>
          </a:prstGeom>
          <a:noFill/>
        </p:spPr>
        <p:txBody>
          <a:bodyPr wrap="square" rtlCol="0">
            <a:spAutoFit/>
          </a:bodyPr>
          <a:lstStyle/>
          <a:p>
            <a:pPr lvl="0" algn="ctr"/>
            <a:r>
              <a:rPr lang="en-US" sz="6000" b="1" dirty="0">
                <a:solidFill>
                  <a:srgbClr val="70AD47">
                    <a:lumMod val="50000"/>
                  </a:srgbClr>
                </a:solidFill>
                <a:latin typeface="Times New Roman" panose="02020603050405020304" pitchFamily="18" charset="0"/>
                <a:cs typeface="Times New Roman" panose="02020603050405020304" pitchFamily="18" charset="0"/>
              </a:rPr>
              <a:t>1. </a:t>
            </a:r>
            <a:r>
              <a:rPr lang="en-US" sz="6000" b="1" dirty="0" err="1">
                <a:solidFill>
                  <a:srgbClr val="70AD47">
                    <a:lumMod val="50000"/>
                  </a:srgbClr>
                </a:solidFill>
                <a:latin typeface="Times New Roman" panose="02020603050405020304" pitchFamily="18" charset="0"/>
                <a:cs typeface="Times New Roman" panose="02020603050405020304" pitchFamily="18" charset="0"/>
              </a:rPr>
              <a:t>Đọc</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540B9D2C-6A83-2245-0E23-4CE454FC3434}"/>
              </a:ext>
            </a:extLst>
          </p:cNvPr>
          <p:cNvPicPr>
            <a:picLocks noChangeAspect="1"/>
          </p:cNvPicPr>
          <p:nvPr/>
        </p:nvPicPr>
        <p:blipFill>
          <a:blip r:embed="rId3"/>
          <a:stretch>
            <a:fillRect/>
          </a:stretch>
        </p:blipFill>
        <p:spPr>
          <a:xfrm>
            <a:off x="1048871" y="1246094"/>
            <a:ext cx="10883153" cy="4840941"/>
          </a:xfrm>
          <a:prstGeom prst="rect">
            <a:avLst/>
          </a:prstGeom>
        </p:spPr>
      </p:pic>
      <p:sp>
        <p:nvSpPr>
          <p:cNvPr id="6" name="Rectangle 5">
            <a:extLst>
              <a:ext uri="{FF2B5EF4-FFF2-40B4-BE49-F238E27FC236}">
                <a16:creationId xmlns:a16="http://schemas.microsoft.com/office/drawing/2014/main" id="{27C24CCA-F445-A8D1-C6F3-B9F92A97F9DB}"/>
              </a:ext>
            </a:extLst>
          </p:cNvPr>
          <p:cNvSpPr/>
          <p:nvPr/>
        </p:nvSpPr>
        <p:spPr>
          <a:xfrm>
            <a:off x="3738283" y="2047307"/>
            <a:ext cx="6091728" cy="2763385"/>
          </a:xfrm>
          <a:prstGeom prst="rect">
            <a:avLst/>
          </a:prstGeom>
        </p:spPr>
        <p:txBody>
          <a:bodyPr wrap="square">
            <a:spAutoFit/>
          </a:bodyPr>
          <a:lstStyle/>
          <a:p>
            <a:pPr lvl="0" algn="just">
              <a:lnSpc>
                <a:spcPct val="150000"/>
              </a:lnSpc>
            </a:pP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t>
            </a:r>
            <a:r>
              <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à</a:t>
            </a:r>
            <a:r>
              <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a:t>
            </a:r>
            <a:r>
              <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ùi</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a:t>
            </a:r>
            <a:r>
              <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 gác</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x</a:t>
            </a:r>
            <a:r>
              <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uồng</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a:t>
            </a:r>
            <a:r>
              <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ơm vắt</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a:t>
            </a:r>
            <a:r>
              <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ầm ghì</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03287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1015663"/>
          </a:xfrm>
          <a:prstGeom prst="rect">
            <a:avLst/>
          </a:prstGeom>
          <a:noFill/>
        </p:spPr>
        <p:txBody>
          <a:bodyPr wrap="square" rtlCol="0">
            <a:spAutoFit/>
          </a:bodyPr>
          <a:lstStyle/>
          <a:p>
            <a:pPr lvl="0" algn="ct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Chú</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thích</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540B9D2C-6A83-2245-0E23-4CE454FC3434}"/>
              </a:ext>
            </a:extLst>
          </p:cNvPr>
          <p:cNvPicPr>
            <a:picLocks noChangeAspect="1"/>
          </p:cNvPicPr>
          <p:nvPr/>
        </p:nvPicPr>
        <p:blipFill>
          <a:blip r:embed="rId3"/>
          <a:stretch>
            <a:fillRect/>
          </a:stretch>
        </p:blipFill>
        <p:spPr>
          <a:xfrm>
            <a:off x="-806824" y="1013012"/>
            <a:ext cx="8113059" cy="5091953"/>
          </a:xfrm>
          <a:prstGeom prst="rect">
            <a:avLst/>
          </a:prstGeom>
        </p:spPr>
      </p:pic>
      <p:sp>
        <p:nvSpPr>
          <p:cNvPr id="6" name="Rectangle 5">
            <a:extLst>
              <a:ext uri="{FF2B5EF4-FFF2-40B4-BE49-F238E27FC236}">
                <a16:creationId xmlns:a16="http://schemas.microsoft.com/office/drawing/2014/main" id="{27C24CCA-F445-A8D1-C6F3-B9F92A97F9DB}"/>
              </a:ext>
            </a:extLst>
          </p:cNvPr>
          <p:cNvSpPr/>
          <p:nvPr/>
        </p:nvSpPr>
        <p:spPr>
          <a:xfrm>
            <a:off x="1219200" y="1713410"/>
            <a:ext cx="4527175" cy="3170099"/>
          </a:xfrm>
          <a:prstGeom prst="rect">
            <a:avLst/>
          </a:prstGeom>
        </p:spPr>
        <p:txBody>
          <a:bodyPr wrap="square">
            <a:spAutoFit/>
          </a:bodyPr>
          <a:lstStyle/>
          <a:p>
            <a:pPr lvl="0" algn="just"/>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Tràm</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than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gỗ</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vỏ</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tram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thuyền</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lá</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dược</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dầu</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BF557FC-18D1-CDFB-D6F1-0C33F8CDC442}"/>
              </a:ext>
            </a:extLst>
          </p:cNvPr>
          <p:cNvPicPr>
            <a:picLocks noChangeAspect="1"/>
          </p:cNvPicPr>
          <p:nvPr/>
        </p:nvPicPr>
        <p:blipFill>
          <a:blip r:embed="rId4"/>
          <a:stretch>
            <a:fillRect/>
          </a:stretch>
        </p:blipFill>
        <p:spPr>
          <a:xfrm>
            <a:off x="6838777" y="1078574"/>
            <a:ext cx="4134023" cy="2480414"/>
          </a:xfrm>
          <a:prstGeom prst="rect">
            <a:avLst/>
          </a:prstGeom>
        </p:spPr>
      </p:pic>
      <p:pic>
        <p:nvPicPr>
          <p:cNvPr id="7" name="Picture 6">
            <a:extLst>
              <a:ext uri="{FF2B5EF4-FFF2-40B4-BE49-F238E27FC236}">
                <a16:creationId xmlns:a16="http://schemas.microsoft.com/office/drawing/2014/main" id="{EDA921B7-1D57-7E34-F7AE-1D6F9265AF2C}"/>
              </a:ext>
            </a:extLst>
          </p:cNvPr>
          <p:cNvPicPr>
            <a:picLocks noChangeAspect="1"/>
          </p:cNvPicPr>
          <p:nvPr/>
        </p:nvPicPr>
        <p:blipFill>
          <a:blip r:embed="rId5"/>
          <a:stretch>
            <a:fillRect/>
          </a:stretch>
        </p:blipFill>
        <p:spPr>
          <a:xfrm>
            <a:off x="6803371" y="3766024"/>
            <a:ext cx="4169429" cy="2338941"/>
          </a:xfrm>
          <a:prstGeom prst="rect">
            <a:avLst/>
          </a:prstGeom>
        </p:spPr>
      </p:pic>
    </p:spTree>
    <p:extLst>
      <p:ext uri="{BB962C8B-B14F-4D97-AF65-F5344CB8AC3E}">
        <p14:creationId xmlns:p14="http://schemas.microsoft.com/office/powerpoint/2010/main" val="25384630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1015663"/>
          </a:xfrm>
          <a:prstGeom prst="rect">
            <a:avLst/>
          </a:prstGeom>
          <a:noFill/>
        </p:spPr>
        <p:txBody>
          <a:bodyPr wrap="square" rtlCol="0">
            <a:spAutoFit/>
          </a:bodyPr>
          <a:lstStyle/>
          <a:p>
            <a:pPr lvl="0" algn="ct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Chú</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thích</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540B9D2C-6A83-2245-0E23-4CE454FC3434}"/>
              </a:ext>
            </a:extLst>
          </p:cNvPr>
          <p:cNvPicPr>
            <a:picLocks noChangeAspect="1"/>
          </p:cNvPicPr>
          <p:nvPr/>
        </p:nvPicPr>
        <p:blipFill>
          <a:blip r:embed="rId3"/>
          <a:stretch>
            <a:fillRect/>
          </a:stretch>
        </p:blipFill>
        <p:spPr>
          <a:xfrm>
            <a:off x="-806824" y="1013012"/>
            <a:ext cx="8113059" cy="5280212"/>
          </a:xfrm>
          <a:prstGeom prst="rect">
            <a:avLst/>
          </a:prstGeom>
        </p:spPr>
      </p:pic>
      <p:sp>
        <p:nvSpPr>
          <p:cNvPr id="6" name="Rectangle 5">
            <a:extLst>
              <a:ext uri="{FF2B5EF4-FFF2-40B4-BE49-F238E27FC236}">
                <a16:creationId xmlns:a16="http://schemas.microsoft.com/office/drawing/2014/main" id="{27C24CCA-F445-A8D1-C6F3-B9F92A97F9DB}"/>
              </a:ext>
            </a:extLst>
          </p:cNvPr>
          <p:cNvSpPr/>
          <p:nvPr/>
        </p:nvSpPr>
        <p:spPr>
          <a:xfrm>
            <a:off x="1138098" y="1666162"/>
            <a:ext cx="4527175" cy="3785652"/>
          </a:xfrm>
          <a:prstGeom prst="rect">
            <a:avLst/>
          </a:prstGeom>
        </p:spPr>
        <p:txBody>
          <a:bodyPr wrap="square">
            <a:spAutoFit/>
          </a:bodyPr>
          <a:lstStyle/>
          <a:p>
            <a:pPr lvl="0" algn="just"/>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Gùi</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đan</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mây</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tre</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vùng</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núi</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đựng</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đạc</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lưng</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5FBEE27E-A667-4CDF-A3AB-8B3EF69ECD1E}"/>
              </a:ext>
            </a:extLst>
          </p:cNvPr>
          <p:cNvPicPr>
            <a:picLocks noChangeAspect="1"/>
          </p:cNvPicPr>
          <p:nvPr/>
        </p:nvPicPr>
        <p:blipFill>
          <a:blip r:embed="rId4"/>
          <a:stretch>
            <a:fillRect/>
          </a:stretch>
        </p:blipFill>
        <p:spPr>
          <a:xfrm>
            <a:off x="7359505" y="1268609"/>
            <a:ext cx="3694397" cy="2224308"/>
          </a:xfrm>
          <a:prstGeom prst="rect">
            <a:avLst/>
          </a:prstGeom>
        </p:spPr>
      </p:pic>
      <p:pic>
        <p:nvPicPr>
          <p:cNvPr id="9" name="Picture 8">
            <a:extLst>
              <a:ext uri="{FF2B5EF4-FFF2-40B4-BE49-F238E27FC236}">
                <a16:creationId xmlns:a16="http://schemas.microsoft.com/office/drawing/2014/main" id="{9773F1F6-7075-4D6E-12D1-D24166C49741}"/>
              </a:ext>
            </a:extLst>
          </p:cNvPr>
          <p:cNvPicPr>
            <a:picLocks noChangeAspect="1"/>
          </p:cNvPicPr>
          <p:nvPr/>
        </p:nvPicPr>
        <p:blipFill>
          <a:blip r:embed="rId5"/>
          <a:stretch>
            <a:fillRect/>
          </a:stretch>
        </p:blipFill>
        <p:spPr>
          <a:xfrm>
            <a:off x="7359505" y="3653117"/>
            <a:ext cx="3694396" cy="2224307"/>
          </a:xfrm>
          <a:prstGeom prst="rect">
            <a:avLst/>
          </a:prstGeom>
        </p:spPr>
      </p:pic>
    </p:spTree>
    <p:extLst>
      <p:ext uri="{BB962C8B-B14F-4D97-AF65-F5344CB8AC3E}">
        <p14:creationId xmlns:p14="http://schemas.microsoft.com/office/powerpoint/2010/main" val="25305695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1015663"/>
          </a:xfrm>
          <a:prstGeom prst="rect">
            <a:avLst/>
          </a:prstGeom>
          <a:noFill/>
        </p:spPr>
        <p:txBody>
          <a:bodyPr wrap="square" rtlCol="0">
            <a:spAutoFit/>
          </a:bodyPr>
          <a:lstStyle/>
          <a:p>
            <a:pPr lvl="0" algn="ct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Chú</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thích</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540B9D2C-6A83-2245-0E23-4CE454FC3434}"/>
              </a:ext>
            </a:extLst>
          </p:cNvPr>
          <p:cNvPicPr>
            <a:picLocks noChangeAspect="1"/>
          </p:cNvPicPr>
          <p:nvPr/>
        </p:nvPicPr>
        <p:blipFill>
          <a:blip r:embed="rId3"/>
          <a:stretch>
            <a:fillRect/>
          </a:stretch>
        </p:blipFill>
        <p:spPr>
          <a:xfrm>
            <a:off x="-806824" y="1013012"/>
            <a:ext cx="8113059" cy="4114465"/>
          </a:xfrm>
          <a:prstGeom prst="rect">
            <a:avLst/>
          </a:prstGeom>
        </p:spPr>
      </p:pic>
      <p:sp>
        <p:nvSpPr>
          <p:cNvPr id="6" name="Rectangle 5">
            <a:extLst>
              <a:ext uri="{FF2B5EF4-FFF2-40B4-BE49-F238E27FC236}">
                <a16:creationId xmlns:a16="http://schemas.microsoft.com/office/drawing/2014/main" id="{27C24CCA-F445-A8D1-C6F3-B9F92A97F9DB}"/>
              </a:ext>
            </a:extLst>
          </p:cNvPr>
          <p:cNvSpPr/>
          <p:nvPr/>
        </p:nvSpPr>
        <p:spPr>
          <a:xfrm>
            <a:off x="1138098" y="1666162"/>
            <a:ext cx="4527175" cy="2554545"/>
          </a:xfrm>
          <a:prstGeom prst="rect">
            <a:avLst/>
          </a:prstGeom>
        </p:spPr>
        <p:txBody>
          <a:bodyPr wrap="square">
            <a:spAutoFit/>
          </a:bodyPr>
          <a:lstStyle/>
          <a:p>
            <a:pPr lvl="0" algn="just"/>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Chà</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gạc</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dao</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rừng</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tộc</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thiểu</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vùng</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E3C05E25-BB15-61FC-11E4-61A63105E8A3}"/>
              </a:ext>
            </a:extLst>
          </p:cNvPr>
          <p:cNvPicPr>
            <a:picLocks noChangeAspect="1"/>
          </p:cNvPicPr>
          <p:nvPr/>
        </p:nvPicPr>
        <p:blipFill>
          <a:blip r:embed="rId4"/>
          <a:stretch>
            <a:fillRect/>
          </a:stretch>
        </p:blipFill>
        <p:spPr>
          <a:xfrm>
            <a:off x="6659128" y="1800447"/>
            <a:ext cx="4666897" cy="3257105"/>
          </a:xfrm>
          <a:prstGeom prst="rect">
            <a:avLst/>
          </a:prstGeom>
        </p:spPr>
      </p:pic>
    </p:spTree>
    <p:extLst>
      <p:ext uri="{BB962C8B-B14F-4D97-AF65-F5344CB8AC3E}">
        <p14:creationId xmlns:p14="http://schemas.microsoft.com/office/powerpoint/2010/main" val="13010839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1015663"/>
          </a:xfrm>
          <a:prstGeom prst="rect">
            <a:avLst/>
          </a:prstGeom>
          <a:noFill/>
        </p:spPr>
        <p:txBody>
          <a:bodyPr wrap="square" rtlCol="0">
            <a:spAutoFit/>
          </a:bodyPr>
          <a:lstStyle/>
          <a:p>
            <a:pPr lvl="0" algn="ct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Chú</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thích</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540B9D2C-6A83-2245-0E23-4CE454FC3434}"/>
              </a:ext>
            </a:extLst>
          </p:cNvPr>
          <p:cNvPicPr>
            <a:picLocks noChangeAspect="1"/>
          </p:cNvPicPr>
          <p:nvPr/>
        </p:nvPicPr>
        <p:blipFill>
          <a:blip r:embed="rId3"/>
          <a:stretch>
            <a:fillRect/>
          </a:stretch>
        </p:blipFill>
        <p:spPr>
          <a:xfrm>
            <a:off x="-726965" y="807913"/>
            <a:ext cx="8113059" cy="4114465"/>
          </a:xfrm>
          <a:prstGeom prst="rect">
            <a:avLst/>
          </a:prstGeom>
        </p:spPr>
      </p:pic>
      <p:sp>
        <p:nvSpPr>
          <p:cNvPr id="6" name="Rectangle 5">
            <a:extLst>
              <a:ext uri="{FF2B5EF4-FFF2-40B4-BE49-F238E27FC236}">
                <a16:creationId xmlns:a16="http://schemas.microsoft.com/office/drawing/2014/main" id="{27C24CCA-F445-A8D1-C6F3-B9F92A97F9DB}"/>
              </a:ext>
            </a:extLst>
          </p:cNvPr>
          <p:cNvSpPr/>
          <p:nvPr/>
        </p:nvSpPr>
        <p:spPr>
          <a:xfrm>
            <a:off x="1368835" y="1989021"/>
            <a:ext cx="4527175" cy="707886"/>
          </a:xfrm>
          <a:prstGeom prst="rect">
            <a:avLst/>
          </a:prstGeom>
        </p:spPr>
        <p:txBody>
          <a:bodyPr wrap="square">
            <a:spAutoFit/>
          </a:bodyPr>
          <a:lstStyle/>
          <a:p>
            <a:pPr lvl="0" algn="just"/>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Cơm</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vắt</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cơm</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nắm</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2800E2E-449F-7716-89A8-738287580A0A}"/>
              </a:ext>
            </a:extLst>
          </p:cNvPr>
          <p:cNvPicPr>
            <a:picLocks noChangeAspect="1"/>
          </p:cNvPicPr>
          <p:nvPr/>
        </p:nvPicPr>
        <p:blipFill>
          <a:blip r:embed="rId4"/>
          <a:stretch>
            <a:fillRect/>
          </a:stretch>
        </p:blipFill>
        <p:spPr>
          <a:xfrm>
            <a:off x="8358707" y="1167823"/>
            <a:ext cx="3324359" cy="2490060"/>
          </a:xfrm>
          <a:prstGeom prst="rect">
            <a:avLst/>
          </a:prstGeom>
        </p:spPr>
      </p:pic>
      <p:pic>
        <p:nvPicPr>
          <p:cNvPr id="9" name="Picture 8">
            <a:extLst>
              <a:ext uri="{FF2B5EF4-FFF2-40B4-BE49-F238E27FC236}">
                <a16:creationId xmlns:a16="http://schemas.microsoft.com/office/drawing/2014/main" id="{AD5D4B81-9AFA-1377-C595-4E3EFD2326BC}"/>
              </a:ext>
            </a:extLst>
          </p:cNvPr>
          <p:cNvPicPr>
            <a:picLocks noChangeAspect="1"/>
          </p:cNvPicPr>
          <p:nvPr/>
        </p:nvPicPr>
        <p:blipFill>
          <a:blip r:embed="rId5"/>
          <a:stretch>
            <a:fillRect/>
          </a:stretch>
        </p:blipFill>
        <p:spPr>
          <a:xfrm>
            <a:off x="6438790" y="3227588"/>
            <a:ext cx="2855369" cy="2337258"/>
          </a:xfrm>
          <a:prstGeom prst="rect">
            <a:avLst/>
          </a:prstGeom>
        </p:spPr>
      </p:pic>
    </p:spTree>
    <p:extLst>
      <p:ext uri="{BB962C8B-B14F-4D97-AF65-F5344CB8AC3E}">
        <p14:creationId xmlns:p14="http://schemas.microsoft.com/office/powerpoint/2010/main" val="610260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1015663"/>
          </a:xfrm>
          <a:prstGeom prst="rect">
            <a:avLst/>
          </a:prstGeom>
          <a:noFill/>
        </p:spPr>
        <p:txBody>
          <a:bodyPr wrap="square" rtlCol="0">
            <a:spAutoFit/>
          </a:bodyPr>
          <a:lstStyle/>
          <a:p>
            <a:pPr lvl="0" algn="ct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Chú</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thích</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540B9D2C-6A83-2245-0E23-4CE454FC3434}"/>
              </a:ext>
            </a:extLst>
          </p:cNvPr>
          <p:cNvPicPr>
            <a:picLocks noChangeAspect="1"/>
          </p:cNvPicPr>
          <p:nvPr/>
        </p:nvPicPr>
        <p:blipFill>
          <a:blip r:embed="rId3"/>
          <a:stretch>
            <a:fillRect/>
          </a:stretch>
        </p:blipFill>
        <p:spPr>
          <a:xfrm>
            <a:off x="-726965" y="807913"/>
            <a:ext cx="8113059" cy="4114465"/>
          </a:xfrm>
          <a:prstGeom prst="rect">
            <a:avLst/>
          </a:prstGeom>
        </p:spPr>
      </p:pic>
      <p:sp>
        <p:nvSpPr>
          <p:cNvPr id="6" name="Rectangle 5">
            <a:extLst>
              <a:ext uri="{FF2B5EF4-FFF2-40B4-BE49-F238E27FC236}">
                <a16:creationId xmlns:a16="http://schemas.microsoft.com/office/drawing/2014/main" id="{27C24CCA-F445-A8D1-C6F3-B9F92A97F9DB}"/>
              </a:ext>
            </a:extLst>
          </p:cNvPr>
          <p:cNvSpPr/>
          <p:nvPr/>
        </p:nvSpPr>
        <p:spPr>
          <a:xfrm>
            <a:off x="1368835" y="1989021"/>
            <a:ext cx="4527175" cy="1323439"/>
          </a:xfrm>
          <a:prstGeom prst="rect">
            <a:avLst/>
          </a:prstGeom>
        </p:spPr>
        <p:txBody>
          <a:bodyPr wrap="square">
            <a:spAutoFit/>
          </a:bodyPr>
          <a:lstStyle/>
          <a:p>
            <a:pPr lvl="0" algn="just"/>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Xuồng</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thuyền</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nhỏ</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mái</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che</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DD9CA4B1-9191-E5C9-117C-FDC99D7D9AC4}"/>
              </a:ext>
            </a:extLst>
          </p:cNvPr>
          <p:cNvPicPr>
            <a:picLocks noChangeAspect="1"/>
          </p:cNvPicPr>
          <p:nvPr/>
        </p:nvPicPr>
        <p:blipFill>
          <a:blip r:embed="rId4"/>
          <a:stretch>
            <a:fillRect/>
          </a:stretch>
        </p:blipFill>
        <p:spPr>
          <a:xfrm>
            <a:off x="7264845" y="1603928"/>
            <a:ext cx="4527175" cy="3318450"/>
          </a:xfrm>
          <a:prstGeom prst="rect">
            <a:avLst/>
          </a:prstGeom>
        </p:spPr>
      </p:pic>
    </p:spTree>
    <p:extLst>
      <p:ext uri="{BB962C8B-B14F-4D97-AF65-F5344CB8AC3E}">
        <p14:creationId xmlns:p14="http://schemas.microsoft.com/office/powerpoint/2010/main" val="39334351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1015663"/>
          </a:xfrm>
          <a:prstGeom prst="rect">
            <a:avLst/>
          </a:prstGeom>
          <a:noFill/>
        </p:spPr>
        <p:txBody>
          <a:bodyPr wrap="square" rtlCol="0">
            <a:spAutoFit/>
          </a:bodyPr>
          <a:lstStyle/>
          <a:p>
            <a:pPr lvl="0" algn="ct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Chú</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thích</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540B9D2C-6A83-2245-0E23-4CE454FC3434}"/>
              </a:ext>
            </a:extLst>
          </p:cNvPr>
          <p:cNvPicPr>
            <a:picLocks noChangeAspect="1"/>
          </p:cNvPicPr>
          <p:nvPr/>
        </p:nvPicPr>
        <p:blipFill>
          <a:blip r:embed="rId3"/>
          <a:stretch>
            <a:fillRect/>
          </a:stretch>
        </p:blipFill>
        <p:spPr>
          <a:xfrm>
            <a:off x="-726965" y="807913"/>
            <a:ext cx="8113059" cy="4114465"/>
          </a:xfrm>
          <a:prstGeom prst="rect">
            <a:avLst/>
          </a:prstGeom>
        </p:spPr>
      </p:pic>
      <p:sp>
        <p:nvSpPr>
          <p:cNvPr id="6" name="Rectangle 5">
            <a:extLst>
              <a:ext uri="{FF2B5EF4-FFF2-40B4-BE49-F238E27FC236}">
                <a16:creationId xmlns:a16="http://schemas.microsoft.com/office/drawing/2014/main" id="{27C24CCA-F445-A8D1-C6F3-B9F92A97F9DB}"/>
              </a:ext>
            </a:extLst>
          </p:cNvPr>
          <p:cNvSpPr/>
          <p:nvPr/>
        </p:nvSpPr>
        <p:spPr>
          <a:xfrm>
            <a:off x="1368835" y="1989021"/>
            <a:ext cx="4527175" cy="1938992"/>
          </a:xfrm>
          <a:prstGeom prst="rect">
            <a:avLst/>
          </a:prstGeom>
        </p:spPr>
        <p:txBody>
          <a:bodyPr wrap="square">
            <a:spAutoFit/>
          </a:bodyPr>
          <a:lstStyle/>
          <a:p>
            <a:pPr lvl="0" algn="just"/>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Gầm</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ghì</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thuộc</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bồ</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0121016-B67B-AA1C-9CDA-279B87C3FF03}"/>
              </a:ext>
            </a:extLst>
          </p:cNvPr>
          <p:cNvPicPr>
            <a:picLocks noChangeAspect="1"/>
          </p:cNvPicPr>
          <p:nvPr/>
        </p:nvPicPr>
        <p:blipFill>
          <a:blip r:embed="rId4"/>
          <a:stretch>
            <a:fillRect/>
          </a:stretch>
        </p:blipFill>
        <p:spPr>
          <a:xfrm>
            <a:off x="7103876" y="1181108"/>
            <a:ext cx="3447724" cy="2687596"/>
          </a:xfrm>
          <a:prstGeom prst="rect">
            <a:avLst/>
          </a:prstGeom>
        </p:spPr>
      </p:pic>
      <p:pic>
        <p:nvPicPr>
          <p:cNvPr id="8" name="Picture 7">
            <a:extLst>
              <a:ext uri="{FF2B5EF4-FFF2-40B4-BE49-F238E27FC236}">
                <a16:creationId xmlns:a16="http://schemas.microsoft.com/office/drawing/2014/main" id="{F34F7205-89BF-7302-4B2E-5768CF2C0F5F}"/>
              </a:ext>
            </a:extLst>
          </p:cNvPr>
          <p:cNvPicPr>
            <a:picLocks noChangeAspect="1"/>
          </p:cNvPicPr>
          <p:nvPr/>
        </p:nvPicPr>
        <p:blipFill>
          <a:blip r:embed="rId5"/>
          <a:stretch>
            <a:fillRect/>
          </a:stretch>
        </p:blipFill>
        <p:spPr>
          <a:xfrm>
            <a:off x="7836149" y="3228913"/>
            <a:ext cx="3732772" cy="2483990"/>
          </a:xfrm>
          <a:prstGeom prst="rect">
            <a:avLst/>
          </a:prstGeom>
        </p:spPr>
      </p:pic>
    </p:spTree>
    <p:extLst>
      <p:ext uri="{BB962C8B-B14F-4D97-AF65-F5344CB8AC3E}">
        <p14:creationId xmlns:p14="http://schemas.microsoft.com/office/powerpoint/2010/main" val="6920742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DA67F8-E907-634A-BF44-3F399417A2F3}"/>
              </a:ext>
            </a:extLst>
          </p:cNvPr>
          <p:cNvPicPr>
            <a:picLocks noChangeAspect="1"/>
          </p:cNvPicPr>
          <p:nvPr/>
        </p:nvPicPr>
        <p:blipFill>
          <a:blip r:embed="rId2"/>
          <a:stretch>
            <a:fillRect/>
          </a:stretch>
        </p:blipFill>
        <p:spPr>
          <a:xfrm>
            <a:off x="0" y="-1"/>
            <a:ext cx="12192000" cy="6761527"/>
          </a:xfrm>
          <a:prstGeom prst="rect">
            <a:avLst/>
          </a:prstGeom>
        </p:spPr>
      </p:pic>
      <p:sp>
        <p:nvSpPr>
          <p:cNvPr id="5" name="Rectangle: Rounded Corners 4">
            <a:extLst>
              <a:ext uri="{FF2B5EF4-FFF2-40B4-BE49-F238E27FC236}">
                <a16:creationId xmlns:a16="http://schemas.microsoft.com/office/drawing/2014/main" id="{C9A74782-9F94-9FC9-77ED-FE565F842504}"/>
              </a:ext>
            </a:extLst>
          </p:cNvPr>
          <p:cNvSpPr/>
          <p:nvPr/>
        </p:nvSpPr>
        <p:spPr>
          <a:xfrm>
            <a:off x="266172" y="215627"/>
            <a:ext cx="11860635" cy="620785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0178055-438C-3813-F952-1042A0F6CC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04633" y="5415093"/>
            <a:ext cx="388669" cy="1451295"/>
          </a:xfrm>
          <a:prstGeom prst="rect">
            <a:avLst/>
          </a:prstGeom>
        </p:spPr>
      </p:pic>
      <p:pic>
        <p:nvPicPr>
          <p:cNvPr id="10" name="Picture 9">
            <a:extLst>
              <a:ext uri="{FF2B5EF4-FFF2-40B4-BE49-F238E27FC236}">
                <a16:creationId xmlns:a16="http://schemas.microsoft.com/office/drawing/2014/main" id="{48CECE15-C4D6-F370-A9C4-B99FAC5CDFC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79811" y="4970479"/>
            <a:ext cx="691966" cy="1925272"/>
          </a:xfrm>
          <a:prstGeom prst="rect">
            <a:avLst/>
          </a:prstGeom>
        </p:spPr>
      </p:pic>
      <p:pic>
        <p:nvPicPr>
          <p:cNvPr id="11" name="Picture 10">
            <a:extLst>
              <a:ext uri="{FF2B5EF4-FFF2-40B4-BE49-F238E27FC236}">
                <a16:creationId xmlns:a16="http://schemas.microsoft.com/office/drawing/2014/main" id="{C475E85A-C8EB-EED0-42DE-510266699E4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444" y1="44889" x2="68444" y2="44889"/>
                        <a14:foregroundMark x1="70222" y1="45778" x2="70222" y2="45778"/>
                        <a14:foregroundMark x1="70222" y1="45333" x2="70222" y2="45333"/>
                      </a14:backgroundRemoval>
                    </a14:imgEffect>
                  </a14:imgLayer>
                </a14:imgProps>
              </a:ext>
            </a:extLst>
          </a:blip>
          <a:stretch>
            <a:fillRect/>
          </a:stretch>
        </p:blipFill>
        <p:spPr>
          <a:xfrm>
            <a:off x="9877058" y="-114009"/>
            <a:ext cx="805342" cy="805342"/>
          </a:xfrm>
          <a:prstGeom prst="rect">
            <a:avLst/>
          </a:prstGeom>
        </p:spPr>
      </p:pic>
      <p:pic>
        <p:nvPicPr>
          <p:cNvPr id="12" name="Picture 11">
            <a:extLst>
              <a:ext uri="{FF2B5EF4-FFF2-40B4-BE49-F238E27FC236}">
                <a16:creationId xmlns:a16="http://schemas.microsoft.com/office/drawing/2014/main" id="{03C6BF73-9CAA-D9A3-5750-2698951693F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902" b="90000" l="6778" r="90000">
                        <a14:foregroundMark x1="41111" y1="53049" x2="41111" y2="53049"/>
                        <a14:foregroundMark x1="41111" y1="53049" x2="41111" y2="53049"/>
                        <a14:foregroundMark x1="41111" y1="55366" x2="41111" y2="55366"/>
                        <a14:foregroundMark x1="25000" y1="13659" x2="25000" y2="13659"/>
                        <a14:foregroundMark x1="25000" y1="13659" x2="25000" y2="13659"/>
                        <a14:foregroundMark x1="25000" y1="13171" x2="25000" y2="13171"/>
                        <a14:foregroundMark x1="8333" y1="7439" x2="8333" y2="7439"/>
                        <a14:foregroundMark x1="18667" y1="28537" x2="18667" y2="28537"/>
                        <a14:foregroundMark x1="18222" y1="29146" x2="18222" y2="29146"/>
                        <a14:foregroundMark x1="45222" y1="5122" x2="45222" y2="5122"/>
                        <a14:foregroundMark x1="45222" y1="4512" x2="45222" y2="4512"/>
                        <a14:foregroundMark x1="47333" y1="4024" x2="47333" y2="4024"/>
                        <a14:foregroundMark x1="6778" y1="8049" x2="6778" y2="8049"/>
                        <a14:foregroundMark x1="6778" y1="6829" x2="6778" y2="6829"/>
                      </a14:backgroundRemoval>
                    </a14:imgEffect>
                  </a14:imgLayer>
                </a14:imgProps>
              </a:ext>
            </a:extLst>
          </a:blip>
          <a:stretch>
            <a:fillRect/>
          </a:stretch>
        </p:blipFill>
        <p:spPr>
          <a:xfrm>
            <a:off x="1575952" y="5013410"/>
            <a:ext cx="1613158" cy="1469766"/>
          </a:xfrm>
          <a:prstGeom prst="rect">
            <a:avLst/>
          </a:prstGeom>
        </p:spPr>
      </p:pic>
      <p:pic>
        <p:nvPicPr>
          <p:cNvPr id="13" name="Picture 12">
            <a:extLst>
              <a:ext uri="{FF2B5EF4-FFF2-40B4-BE49-F238E27FC236}">
                <a16:creationId xmlns:a16="http://schemas.microsoft.com/office/drawing/2014/main" id="{01839F26-9AFC-0DD7-DA77-84F5270820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66041" y="1969269"/>
            <a:ext cx="4283985" cy="5157888"/>
          </a:xfrm>
          <a:prstGeom prst="rect">
            <a:avLst/>
          </a:prstGeom>
        </p:spPr>
      </p:pic>
      <p:pic>
        <p:nvPicPr>
          <p:cNvPr id="14" name="Picture 13">
            <a:extLst>
              <a:ext uri="{FF2B5EF4-FFF2-40B4-BE49-F238E27FC236}">
                <a16:creationId xmlns:a16="http://schemas.microsoft.com/office/drawing/2014/main" id="{D97E6EF3-1A16-5DA9-E594-C83618FB40F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667" b="90000" l="1867" r="97067">
                        <a14:foregroundMark x1="50133" y1="63556" x2="50133" y2="63556"/>
                        <a14:foregroundMark x1="49600" y1="62000" x2="49600" y2="62000"/>
                        <a14:foregroundMark x1="49600" y1="62000" x2="49600" y2="62000"/>
                        <a14:foregroundMark x1="49600" y1="62000" x2="48267" y2="62000"/>
                        <a14:foregroundMark x1="47200" y1="63111" x2="47200" y2="63111"/>
                        <a14:foregroundMark x1="46667" y1="64000" x2="46667" y2="64000"/>
                        <a14:foregroundMark x1="46133" y1="64000" x2="46133" y2="64000"/>
                        <a14:foregroundMark x1="68000" y1="88222" x2="68000" y2="88222"/>
                        <a14:foregroundMark x1="66667" y1="90222" x2="66667" y2="90222"/>
                        <a14:foregroundMark x1="64800" y1="9556" x2="64800" y2="9556"/>
                        <a14:foregroundMark x1="64267" y1="9556" x2="64267" y2="9556"/>
                        <a14:foregroundMark x1="48533" y1="9556" x2="47200" y2="10444"/>
                        <a14:foregroundMark x1="40800" y1="12889" x2="38933" y2="12889"/>
                        <a14:foregroundMark x1="32000" y1="12889" x2="32000" y2="12889"/>
                        <a14:foregroundMark x1="21867" y1="10444" x2="20000" y2="9556"/>
                        <a14:foregroundMark x1="16000" y1="8000" x2="16000" y2="8000"/>
                        <a14:foregroundMark x1="16000" y1="7556" x2="16000" y2="7556"/>
                        <a14:foregroundMark x1="13067" y1="6667" x2="10667" y2="7556"/>
                        <a14:foregroundMark x1="8800" y1="8000" x2="8800" y2="8000"/>
                        <a14:foregroundMark x1="1867" y1="9111" x2="1867" y2="9111"/>
                        <a14:foregroundMark x1="1867" y1="9111" x2="1867" y2="9111"/>
                        <a14:foregroundMark x1="1867" y1="9111" x2="1867" y2="9111"/>
                        <a14:foregroundMark x1="79200" y1="5111" x2="79200" y2="5111"/>
                        <a14:foregroundMark x1="79733" y1="4667" x2="81333" y2="4000"/>
                        <a14:foregroundMark x1="85600" y1="4000" x2="85600" y2="4000"/>
                        <a14:foregroundMark x1="90400" y1="4444" x2="95733" y2="6444"/>
                        <a14:foregroundMark x1="96800" y1="10444" x2="96800" y2="10444"/>
                        <a14:foregroundMark x1="97333" y1="12000" x2="97333" y2="12000"/>
                        <a14:foregroundMark x1="20533" y1="3556" x2="20533" y2="3556"/>
                        <a14:foregroundMark x1="17600" y1="2667" x2="17600" y2="2667"/>
                      </a14:backgroundRemoval>
                    </a14:imgEffect>
                  </a14:imgLayer>
                </a14:imgProps>
              </a:ext>
            </a:extLst>
          </a:blip>
          <a:stretch>
            <a:fillRect/>
          </a:stretch>
        </p:blipFill>
        <p:spPr>
          <a:xfrm>
            <a:off x="10467232" y="-2"/>
            <a:ext cx="1724768" cy="2069721"/>
          </a:xfrm>
          <a:prstGeom prst="rect">
            <a:avLst/>
          </a:prstGeom>
        </p:spPr>
      </p:pic>
      <p:pic>
        <p:nvPicPr>
          <p:cNvPr id="15" name="Picture 14">
            <a:extLst>
              <a:ext uri="{FF2B5EF4-FFF2-40B4-BE49-F238E27FC236}">
                <a16:creationId xmlns:a16="http://schemas.microsoft.com/office/drawing/2014/main" id="{355837FD-96FB-0DD7-EA12-6B125F007D2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724602" y="5916305"/>
            <a:ext cx="507935" cy="510475"/>
          </a:xfrm>
          <a:prstGeom prst="rect">
            <a:avLst/>
          </a:prstGeom>
        </p:spPr>
      </p:pic>
      <p:pic>
        <p:nvPicPr>
          <p:cNvPr id="16" name="Picture 15">
            <a:extLst>
              <a:ext uri="{FF2B5EF4-FFF2-40B4-BE49-F238E27FC236}">
                <a16:creationId xmlns:a16="http://schemas.microsoft.com/office/drawing/2014/main" id="{DA7C03F1-8263-E70C-A15B-CA493879F41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804927" y="5128994"/>
            <a:ext cx="507935" cy="510475"/>
          </a:xfrm>
          <a:prstGeom prst="rect">
            <a:avLst/>
          </a:prstGeom>
        </p:spPr>
      </p:pic>
      <p:pic>
        <p:nvPicPr>
          <p:cNvPr id="17" name="Picture 16">
            <a:extLst>
              <a:ext uri="{FF2B5EF4-FFF2-40B4-BE49-F238E27FC236}">
                <a16:creationId xmlns:a16="http://schemas.microsoft.com/office/drawing/2014/main" id="{63D06173-23B0-152D-B319-17E0894D302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172976" y="5927589"/>
            <a:ext cx="507935" cy="510475"/>
          </a:xfrm>
          <a:prstGeom prst="rect">
            <a:avLst/>
          </a:prstGeom>
        </p:spPr>
      </p:pic>
      <p:pic>
        <p:nvPicPr>
          <p:cNvPr id="18" name="Picture 17">
            <a:extLst>
              <a:ext uri="{FF2B5EF4-FFF2-40B4-BE49-F238E27FC236}">
                <a16:creationId xmlns:a16="http://schemas.microsoft.com/office/drawing/2014/main" id="{7E7666CF-0464-068F-8089-AB1BB231B49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665342" y="5552451"/>
            <a:ext cx="507935" cy="510475"/>
          </a:xfrm>
          <a:prstGeom prst="rect">
            <a:avLst/>
          </a:prstGeom>
        </p:spPr>
      </p:pic>
      <p:pic>
        <p:nvPicPr>
          <p:cNvPr id="19" name="Picture 18">
            <a:extLst>
              <a:ext uri="{FF2B5EF4-FFF2-40B4-BE49-F238E27FC236}">
                <a16:creationId xmlns:a16="http://schemas.microsoft.com/office/drawing/2014/main" id="{772CC67F-6D99-B3FC-7D83-DCE0273B469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410066" y="4982375"/>
            <a:ext cx="507935" cy="510475"/>
          </a:xfrm>
          <a:prstGeom prst="rect">
            <a:avLst/>
          </a:prstGeom>
        </p:spPr>
      </p:pic>
      <p:pic>
        <p:nvPicPr>
          <p:cNvPr id="20" name="Picture 19">
            <a:extLst>
              <a:ext uri="{FF2B5EF4-FFF2-40B4-BE49-F238E27FC236}">
                <a16:creationId xmlns:a16="http://schemas.microsoft.com/office/drawing/2014/main" id="{53533D19-9D7C-7460-4961-A844901658F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323892" y="744375"/>
            <a:ext cx="507935" cy="510475"/>
          </a:xfrm>
          <a:prstGeom prst="rect">
            <a:avLst/>
          </a:prstGeom>
        </p:spPr>
      </p:pic>
      <p:pic>
        <p:nvPicPr>
          <p:cNvPr id="21" name="Picture 20">
            <a:extLst>
              <a:ext uri="{FF2B5EF4-FFF2-40B4-BE49-F238E27FC236}">
                <a16:creationId xmlns:a16="http://schemas.microsoft.com/office/drawing/2014/main" id="{0F8DCD4B-BC6C-215F-CDAF-1DE9AED1865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626605" y="1573878"/>
            <a:ext cx="507935" cy="510475"/>
          </a:xfrm>
          <a:prstGeom prst="rect">
            <a:avLst/>
          </a:prstGeom>
        </p:spPr>
      </p:pic>
      <p:pic>
        <p:nvPicPr>
          <p:cNvPr id="22" name="Picture 21">
            <a:extLst>
              <a:ext uri="{FF2B5EF4-FFF2-40B4-BE49-F238E27FC236}">
                <a16:creationId xmlns:a16="http://schemas.microsoft.com/office/drawing/2014/main" id="{FC953D14-5CEC-D5EE-535F-3829261A15A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21613" y="414881"/>
            <a:ext cx="507935" cy="510475"/>
          </a:xfrm>
          <a:prstGeom prst="rect">
            <a:avLst/>
          </a:prstGeom>
        </p:spPr>
      </p:pic>
      <p:pic>
        <p:nvPicPr>
          <p:cNvPr id="23" name="Picture 22">
            <a:extLst>
              <a:ext uri="{FF2B5EF4-FFF2-40B4-BE49-F238E27FC236}">
                <a16:creationId xmlns:a16="http://schemas.microsoft.com/office/drawing/2014/main" id="{7A687FD4-D591-8D47-BD67-E16700ED54B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42726" y="1969269"/>
            <a:ext cx="507935" cy="510475"/>
          </a:xfrm>
          <a:prstGeom prst="rect">
            <a:avLst/>
          </a:prstGeom>
        </p:spPr>
      </p:pic>
      <p:pic>
        <p:nvPicPr>
          <p:cNvPr id="24" name="Picture 23">
            <a:extLst>
              <a:ext uri="{FF2B5EF4-FFF2-40B4-BE49-F238E27FC236}">
                <a16:creationId xmlns:a16="http://schemas.microsoft.com/office/drawing/2014/main" id="{E135E4EF-AE17-7B1A-87A3-0A1D0174B37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283036" y="153750"/>
            <a:ext cx="1170522" cy="1196534"/>
          </a:xfrm>
          <a:prstGeom prst="rect">
            <a:avLst/>
          </a:prstGeom>
        </p:spPr>
      </p:pic>
      <p:pic>
        <p:nvPicPr>
          <p:cNvPr id="26" name="Picture 25">
            <a:extLst>
              <a:ext uri="{FF2B5EF4-FFF2-40B4-BE49-F238E27FC236}">
                <a16:creationId xmlns:a16="http://schemas.microsoft.com/office/drawing/2014/main" id="{12172E03-8AFA-0F7B-602C-E75D1F3A77A1}"/>
              </a:ext>
            </a:extLst>
          </p:cNvPr>
          <p:cNvPicPr>
            <a:picLocks noChangeAspect="1"/>
          </p:cNvPicPr>
          <p:nvPr/>
        </p:nvPicPr>
        <p:blipFill>
          <a:blip r:embed="rId15"/>
          <a:stretch>
            <a:fillRect/>
          </a:stretch>
        </p:blipFill>
        <p:spPr>
          <a:xfrm>
            <a:off x="11524718" y="-131980"/>
            <a:ext cx="883997" cy="883997"/>
          </a:xfrm>
          <a:prstGeom prst="rect">
            <a:avLst/>
          </a:prstGeom>
        </p:spPr>
      </p:pic>
      <p:pic>
        <p:nvPicPr>
          <p:cNvPr id="30" name="Picture 29">
            <a:extLst>
              <a:ext uri="{FF2B5EF4-FFF2-40B4-BE49-F238E27FC236}">
                <a16:creationId xmlns:a16="http://schemas.microsoft.com/office/drawing/2014/main" id="{B0E276AB-303E-F289-6C97-819A08C29E3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0131649" y="3429000"/>
            <a:ext cx="2743001" cy="3302554"/>
          </a:xfrm>
          <a:prstGeom prst="rect">
            <a:avLst/>
          </a:prstGeom>
        </p:spPr>
      </p:pic>
      <p:pic>
        <p:nvPicPr>
          <p:cNvPr id="32" name="Picture 31">
            <a:extLst>
              <a:ext uri="{FF2B5EF4-FFF2-40B4-BE49-F238E27FC236}">
                <a16:creationId xmlns:a16="http://schemas.microsoft.com/office/drawing/2014/main" id="{7FBB665D-71C8-0F3D-F57A-E0FD27C1A9D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1552060" y="4712769"/>
            <a:ext cx="1007552" cy="2033771"/>
          </a:xfrm>
          <a:prstGeom prst="rect">
            <a:avLst/>
          </a:prstGeom>
        </p:spPr>
      </p:pic>
      <p:pic>
        <p:nvPicPr>
          <p:cNvPr id="33" name="Picture 32">
            <a:extLst>
              <a:ext uri="{FF2B5EF4-FFF2-40B4-BE49-F238E27FC236}">
                <a16:creationId xmlns:a16="http://schemas.microsoft.com/office/drawing/2014/main" id="{E067205A-09A3-4481-6B39-B1E61C805800}"/>
              </a:ext>
            </a:extLst>
          </p:cNvPr>
          <p:cNvPicPr>
            <a:picLocks noChangeAspect="1"/>
          </p:cNvPicPr>
          <p:nvPr/>
        </p:nvPicPr>
        <p:blipFill>
          <a:blip r:embed="rId16"/>
          <a:stretch>
            <a:fillRect/>
          </a:stretch>
        </p:blipFill>
        <p:spPr>
          <a:xfrm>
            <a:off x="8909618" y="4574636"/>
            <a:ext cx="2402032" cy="2402032"/>
          </a:xfrm>
          <a:prstGeom prst="rect">
            <a:avLst/>
          </a:prstGeom>
        </p:spPr>
      </p:pic>
      <p:pic>
        <p:nvPicPr>
          <p:cNvPr id="25" name="Picture 24">
            <a:extLst>
              <a:ext uri="{FF2B5EF4-FFF2-40B4-BE49-F238E27FC236}">
                <a16:creationId xmlns:a16="http://schemas.microsoft.com/office/drawing/2014/main" id="{DDFC7A80-6339-557D-080A-1B406341940A}"/>
              </a:ext>
            </a:extLst>
          </p:cNvPr>
          <p:cNvPicPr>
            <a:picLocks noChangeAspect="1"/>
          </p:cNvPicPr>
          <p:nvPr/>
        </p:nvPicPr>
        <p:blipFill>
          <a:blip r:embed="rId17"/>
          <a:stretch>
            <a:fillRect/>
          </a:stretch>
        </p:blipFill>
        <p:spPr>
          <a:xfrm>
            <a:off x="0" y="0"/>
            <a:ext cx="12192000" cy="6858000"/>
          </a:xfrm>
          <a:prstGeom prst="rect">
            <a:avLst/>
          </a:prstGeom>
        </p:spPr>
      </p:pic>
      <p:sp>
        <p:nvSpPr>
          <p:cNvPr id="27" name="TextBox 26">
            <a:extLst>
              <a:ext uri="{FF2B5EF4-FFF2-40B4-BE49-F238E27FC236}">
                <a16:creationId xmlns:a16="http://schemas.microsoft.com/office/drawing/2014/main" id="{E5617094-4FA3-8BE3-4972-F79AC4B90FAB}"/>
              </a:ext>
            </a:extLst>
          </p:cNvPr>
          <p:cNvSpPr txBox="1"/>
          <p:nvPr/>
        </p:nvSpPr>
        <p:spPr>
          <a:xfrm>
            <a:off x="2664033" y="2171350"/>
            <a:ext cx="8825590" cy="1446550"/>
          </a:xfrm>
          <a:prstGeom prst="rect">
            <a:avLst/>
          </a:prstGeom>
          <a:noFill/>
        </p:spPr>
        <p:txBody>
          <a:bodyPr wrap="square" rtlCol="0">
            <a:spAutoFit/>
          </a:bodyPr>
          <a:lstStyle/>
          <a:p>
            <a:pPr algn="ctr"/>
            <a:r>
              <a:rPr lang="en-US" sz="8800" b="1" dirty="0">
                <a:solidFill>
                  <a:schemeClr val="accent6">
                    <a:lumMod val="50000"/>
                  </a:schemeClr>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3807715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F0AC12-269C-6B1B-6521-6290E279515E}"/>
              </a:ext>
            </a:extLst>
          </p:cNvPr>
          <p:cNvPicPr>
            <a:picLocks noChangeAspect="1"/>
          </p:cNvPicPr>
          <p:nvPr/>
        </p:nvPicPr>
        <p:blipFill>
          <a:blip r:embed="rId2"/>
          <a:stretch>
            <a:fillRect/>
          </a:stretch>
        </p:blipFill>
        <p:spPr>
          <a:xfrm>
            <a:off x="-529" y="0"/>
            <a:ext cx="12265233" cy="6858000"/>
          </a:xfrm>
          <a:prstGeom prst="rect">
            <a:avLst/>
          </a:prstGeom>
        </p:spPr>
      </p:pic>
      <p:sp>
        <p:nvSpPr>
          <p:cNvPr id="3" name="TextBox 2">
            <a:extLst>
              <a:ext uri="{FF2B5EF4-FFF2-40B4-BE49-F238E27FC236}">
                <a16:creationId xmlns:a16="http://schemas.microsoft.com/office/drawing/2014/main" id="{239BCF11-6D6A-B5AA-863C-B27314FA98A3}"/>
              </a:ext>
            </a:extLst>
          </p:cNvPr>
          <p:cNvSpPr txBox="1"/>
          <p:nvPr/>
        </p:nvSpPr>
        <p:spPr>
          <a:xfrm>
            <a:off x="2369400" y="391948"/>
            <a:ext cx="7240542" cy="1015663"/>
          </a:xfrm>
          <a:prstGeom prst="rect">
            <a:avLst/>
          </a:prstGeom>
          <a:noFill/>
        </p:spPr>
        <p:txBody>
          <a:bodyPr wrap="square" rtlCol="0">
            <a:spAutoFit/>
          </a:bodyPr>
          <a:lstStyle/>
          <a:p>
            <a:pPr lvl="0" algn="ctr"/>
            <a:r>
              <a:rPr lang="en-US" sz="6000" b="1" dirty="0">
                <a:solidFill>
                  <a:srgbClr val="70AD47">
                    <a:lumMod val="50000"/>
                  </a:srgbClr>
                </a:solidFill>
                <a:latin typeface="Times New Roman" panose="02020603050405020304" pitchFamily="18" charset="0"/>
                <a:cs typeface="Times New Roman" panose="02020603050405020304" pitchFamily="18" charset="0"/>
              </a:rPr>
              <a:t>2. </a:t>
            </a:r>
            <a:r>
              <a:rPr lang="en-US" sz="6000" b="1" dirty="0" err="1">
                <a:solidFill>
                  <a:srgbClr val="70AD47">
                    <a:lumMod val="50000"/>
                  </a:srgbClr>
                </a:solidFill>
                <a:latin typeface="Times New Roman" panose="02020603050405020304" pitchFamily="18" charset="0"/>
                <a:cs typeface="Times New Roman" panose="02020603050405020304" pitchFamily="18" charset="0"/>
              </a:rPr>
              <a:t>Tìm</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hiểu</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chung</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B6949965-9C34-13D0-3D4B-DF36F30CA445}"/>
              </a:ext>
            </a:extLst>
          </p:cNvPr>
          <p:cNvPicPr>
            <a:picLocks noChangeAspect="1"/>
          </p:cNvPicPr>
          <p:nvPr/>
        </p:nvPicPr>
        <p:blipFill>
          <a:blip r:embed="rId3"/>
          <a:stretch>
            <a:fillRect/>
          </a:stretch>
        </p:blipFill>
        <p:spPr>
          <a:xfrm>
            <a:off x="2691353" y="1407611"/>
            <a:ext cx="8113059" cy="4114465"/>
          </a:xfrm>
          <a:prstGeom prst="rect">
            <a:avLst/>
          </a:prstGeom>
        </p:spPr>
      </p:pic>
      <p:sp>
        <p:nvSpPr>
          <p:cNvPr id="5" name="Rectangle 4">
            <a:extLst>
              <a:ext uri="{FF2B5EF4-FFF2-40B4-BE49-F238E27FC236}">
                <a16:creationId xmlns:a16="http://schemas.microsoft.com/office/drawing/2014/main" id="{A37933A7-80D4-F1C0-D55C-7D8C0FF9C7C8}"/>
              </a:ext>
            </a:extLst>
          </p:cNvPr>
          <p:cNvSpPr/>
          <p:nvPr/>
        </p:nvSpPr>
        <p:spPr>
          <a:xfrm>
            <a:off x="4787153" y="2588719"/>
            <a:ext cx="4527175" cy="1938992"/>
          </a:xfrm>
          <a:prstGeom prst="rect">
            <a:avLst/>
          </a:prstGeom>
        </p:spPr>
        <p:txBody>
          <a:bodyPr wrap="square">
            <a:spAutoFit/>
          </a:bodyPr>
          <a:lstStyle/>
          <a:p>
            <a:pPr lvl="0" algn="just"/>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vài</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65147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BD2847-1195-AD1C-9235-D415495D5A71}"/>
              </a:ext>
            </a:extLst>
          </p:cNvPr>
          <p:cNvPicPr>
            <a:picLocks noChangeAspect="1"/>
          </p:cNvPicPr>
          <p:nvPr/>
        </p:nvPicPr>
        <p:blipFill>
          <a:blip r:embed="rId2"/>
          <a:stretch>
            <a:fillRect/>
          </a:stretch>
        </p:blipFill>
        <p:spPr>
          <a:xfrm>
            <a:off x="0" y="-3345"/>
            <a:ext cx="12192000" cy="6861345"/>
          </a:xfrm>
          <a:prstGeom prst="rect">
            <a:avLst/>
          </a:prstGeom>
        </p:spPr>
      </p:pic>
      <p:sp>
        <p:nvSpPr>
          <p:cNvPr id="4" name="TextBox 3">
            <a:extLst>
              <a:ext uri="{FF2B5EF4-FFF2-40B4-BE49-F238E27FC236}">
                <a16:creationId xmlns:a16="http://schemas.microsoft.com/office/drawing/2014/main" id="{7218AEFF-21E7-4DF1-2A2B-E71F89681811}"/>
              </a:ext>
            </a:extLst>
          </p:cNvPr>
          <p:cNvSpPr txBox="1"/>
          <p:nvPr/>
        </p:nvSpPr>
        <p:spPr>
          <a:xfrm>
            <a:off x="4693779" y="-3345"/>
            <a:ext cx="2595784" cy="905441"/>
          </a:xfrm>
          <a:prstGeom prst="rect">
            <a:avLst/>
          </a:prstGeom>
          <a:noFill/>
        </p:spPr>
        <p:txBody>
          <a:bodyPr wrap="square">
            <a:spAutoFit/>
          </a:bodyPr>
          <a:lstStyle/>
          <a:p>
            <a:pPr algn="just">
              <a:lnSpc>
                <a:spcPct val="150000"/>
              </a:lnSpc>
            </a:pPr>
            <a:r>
              <a:rPr lang="nl-NL"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Tác giả</a:t>
            </a:r>
            <a:endParaRPr lang="en-US" sz="40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18E9ABE9-C99C-7888-F10C-F1E2DCB9369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385705" y="861133"/>
            <a:ext cx="1036034" cy="1036034"/>
          </a:xfrm>
          <a:prstGeom prst="rect">
            <a:avLst/>
          </a:prstGeom>
        </p:spPr>
      </p:pic>
      <p:pic>
        <p:nvPicPr>
          <p:cNvPr id="6" name="Picture 5">
            <a:extLst>
              <a:ext uri="{FF2B5EF4-FFF2-40B4-BE49-F238E27FC236}">
                <a16:creationId xmlns:a16="http://schemas.microsoft.com/office/drawing/2014/main" id="{67F54EB9-EBAC-A968-142B-1D90167CC218}"/>
              </a:ext>
            </a:extLst>
          </p:cNvPr>
          <p:cNvPicPr>
            <a:picLocks noChangeAspect="1"/>
          </p:cNvPicPr>
          <p:nvPr/>
        </p:nvPicPr>
        <p:blipFill>
          <a:blip r:embed="rId5"/>
          <a:stretch>
            <a:fillRect/>
          </a:stretch>
        </p:blipFill>
        <p:spPr>
          <a:xfrm>
            <a:off x="487109" y="861133"/>
            <a:ext cx="3050849" cy="3601411"/>
          </a:xfrm>
          <a:prstGeom prst="rect">
            <a:avLst/>
          </a:prstGeom>
        </p:spPr>
      </p:pic>
      <p:sp>
        <p:nvSpPr>
          <p:cNvPr id="7" name="TextBox 6">
            <a:extLst>
              <a:ext uri="{FF2B5EF4-FFF2-40B4-BE49-F238E27FC236}">
                <a16:creationId xmlns:a16="http://schemas.microsoft.com/office/drawing/2014/main" id="{8132BD13-EF0D-52CE-BC78-03AEC5C24403}"/>
              </a:ext>
            </a:extLst>
          </p:cNvPr>
          <p:cNvSpPr txBox="1"/>
          <p:nvPr/>
        </p:nvSpPr>
        <p:spPr>
          <a:xfrm>
            <a:off x="487109" y="4302110"/>
            <a:ext cx="3050849" cy="90544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pPr>
            <a:r>
              <a:rPr lang="nl-NL"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Đoàn Giỏi</a:t>
            </a:r>
            <a:endParaRPr lang="en-US" sz="4000" dirty="0">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B85D06C5-CFD6-EA4B-EF5A-00AE6C8B40C3}"/>
              </a:ext>
            </a:extLst>
          </p:cNvPr>
          <p:cNvCxnSpPr>
            <a:cxnSpLocks/>
          </p:cNvCxnSpPr>
          <p:nvPr/>
        </p:nvCxnSpPr>
        <p:spPr>
          <a:xfrm>
            <a:off x="4264351" y="1897167"/>
            <a:ext cx="5811141" cy="0"/>
          </a:xfrm>
          <a:prstGeom prst="line">
            <a:avLst/>
          </a:prstGeom>
          <a:ln w="3810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2D07B9F-DD36-9158-EF1B-089AA1179B3A}"/>
              </a:ext>
            </a:extLst>
          </p:cNvPr>
          <p:cNvSpPr txBox="1"/>
          <p:nvPr/>
        </p:nvSpPr>
        <p:spPr>
          <a:xfrm>
            <a:off x="4421739" y="902096"/>
            <a:ext cx="5653753" cy="954107"/>
          </a:xfrm>
          <a:prstGeom prst="rect">
            <a:avLst/>
          </a:prstGeom>
          <a:noFill/>
        </p:spPr>
        <p:txBody>
          <a:bodyPr wrap="square">
            <a:spAutoFit/>
          </a:bodyPr>
          <a:lstStyle/>
          <a:p>
            <a:pPr algn="just"/>
            <a:r>
              <a:rPr lang="nl-NL" sz="2800" b="1" dirty="0">
                <a:solidFill>
                  <a:srgbClr val="000000"/>
                </a:solidFill>
                <a:effectLst/>
                <a:latin typeface="Times New Roman" panose="02020603050405020304" pitchFamily="18" charset="0"/>
                <a:ea typeface="Times New Roman" panose="02020603050405020304" pitchFamily="18" charset="0"/>
              </a:rPr>
              <a:t>1925- 1989 quê ở Tiền Giang, là nhà văn của miền đất phương Nam</a:t>
            </a:r>
            <a:endParaRPr lang="en-US" sz="2800" b="1" dirty="0"/>
          </a:p>
        </p:txBody>
      </p:sp>
      <p:pic>
        <p:nvPicPr>
          <p:cNvPr id="15" name="Picture 14">
            <a:extLst>
              <a:ext uri="{FF2B5EF4-FFF2-40B4-BE49-F238E27FC236}">
                <a16:creationId xmlns:a16="http://schemas.microsoft.com/office/drawing/2014/main" id="{D8CC3189-0BEC-BF6F-9898-A7175D98997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963718" y="2345159"/>
            <a:ext cx="1181987" cy="1181987"/>
          </a:xfrm>
          <a:prstGeom prst="rect">
            <a:avLst/>
          </a:prstGeom>
        </p:spPr>
      </p:pic>
      <p:cxnSp>
        <p:nvCxnSpPr>
          <p:cNvPr id="16" name="Straight Connector 15">
            <a:extLst>
              <a:ext uri="{FF2B5EF4-FFF2-40B4-BE49-F238E27FC236}">
                <a16:creationId xmlns:a16="http://schemas.microsoft.com/office/drawing/2014/main" id="{A4EC0C64-85A4-FCCB-AAA1-99F671DB8908}"/>
              </a:ext>
            </a:extLst>
          </p:cNvPr>
          <p:cNvCxnSpPr>
            <a:cxnSpLocks/>
          </p:cNvCxnSpPr>
          <p:nvPr/>
        </p:nvCxnSpPr>
        <p:spPr>
          <a:xfrm>
            <a:off x="4816727" y="3780174"/>
            <a:ext cx="6272613" cy="8545"/>
          </a:xfrm>
          <a:prstGeom prst="line">
            <a:avLst/>
          </a:prstGeom>
          <a:ln w="3810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FC3A22-1A77-CECD-57F9-A3F394CC4D2B}"/>
              </a:ext>
            </a:extLst>
          </p:cNvPr>
          <p:cNvSpPr txBox="1"/>
          <p:nvPr/>
        </p:nvSpPr>
        <p:spPr>
          <a:xfrm>
            <a:off x="5015062" y="2403724"/>
            <a:ext cx="6074278" cy="1384995"/>
          </a:xfrm>
          <a:prstGeom prst="rect">
            <a:avLst/>
          </a:prstGeom>
          <a:noFill/>
        </p:spPr>
        <p:txBody>
          <a:bodyPr wrap="square">
            <a:spAutoFit/>
          </a:bodyPr>
          <a:lstStyle/>
          <a:p>
            <a:pPr algn="just"/>
            <a:r>
              <a:rPr lang="vi-VN" sz="2800" b="1" dirty="0">
                <a:solidFill>
                  <a:srgbClr val="000000"/>
                </a:solidFill>
                <a:latin typeface="Times New Roman" panose="02020603050405020304" pitchFamily="18" charset="0"/>
                <a:ea typeface="Times New Roman" panose="02020603050405020304" pitchFamily="18" charset="0"/>
              </a:rPr>
              <a:t>Viết về thiên nhiên, con người phương Nam với vẻ đẹp trù phú, những người dân chất phác, thuần hậu</a:t>
            </a:r>
            <a:endParaRPr lang="en-US" sz="2800" b="1" dirty="0"/>
          </a:p>
        </p:txBody>
      </p:sp>
      <p:pic>
        <p:nvPicPr>
          <p:cNvPr id="19" name="Picture 18">
            <a:extLst>
              <a:ext uri="{FF2B5EF4-FFF2-40B4-BE49-F238E27FC236}">
                <a16:creationId xmlns:a16="http://schemas.microsoft.com/office/drawing/2014/main" id="{54D75201-4DC4-A8D4-411C-FFFF4805635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162053" y="4041747"/>
            <a:ext cx="1181987" cy="1181987"/>
          </a:xfrm>
          <a:prstGeom prst="rect">
            <a:avLst/>
          </a:prstGeom>
        </p:spPr>
      </p:pic>
      <p:cxnSp>
        <p:nvCxnSpPr>
          <p:cNvPr id="20" name="Straight Connector 19">
            <a:extLst>
              <a:ext uri="{FF2B5EF4-FFF2-40B4-BE49-F238E27FC236}">
                <a16:creationId xmlns:a16="http://schemas.microsoft.com/office/drawing/2014/main" id="{3B6D5AB5-50C0-FE7B-2192-6269247FA774}"/>
              </a:ext>
            </a:extLst>
          </p:cNvPr>
          <p:cNvCxnSpPr>
            <a:cxnSpLocks/>
          </p:cNvCxnSpPr>
          <p:nvPr/>
        </p:nvCxnSpPr>
        <p:spPr>
          <a:xfrm>
            <a:off x="5015062" y="5476762"/>
            <a:ext cx="6272613" cy="8545"/>
          </a:xfrm>
          <a:prstGeom prst="line">
            <a:avLst/>
          </a:prstGeom>
          <a:ln w="3810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FE113B8-6AD9-5833-DC9E-D25047AC28EA}"/>
              </a:ext>
            </a:extLst>
          </p:cNvPr>
          <p:cNvSpPr txBox="1"/>
          <p:nvPr/>
        </p:nvSpPr>
        <p:spPr>
          <a:xfrm>
            <a:off x="5254344" y="4125600"/>
            <a:ext cx="6074278" cy="1384995"/>
          </a:xfrm>
          <a:prstGeom prst="rect">
            <a:avLst/>
          </a:prstGeom>
          <a:noFill/>
        </p:spPr>
        <p:txBody>
          <a:bodyPr wrap="square">
            <a:spAutoFit/>
          </a:bodyPr>
          <a:lstStyle/>
          <a:p>
            <a:pPr algn="just"/>
            <a:r>
              <a:rPr lang="vi-VN" sz="2800" b="1" dirty="0">
                <a:solidFill>
                  <a:srgbClr val="000000"/>
                </a:solidFill>
                <a:latin typeface="Times New Roman" panose="02020603050405020304" pitchFamily="18" charset="0"/>
                <a:ea typeface="Times New Roman" panose="02020603050405020304" pitchFamily="18" charset="0"/>
              </a:rPr>
              <a:t>Lối miêu tả vừa hiện thực vừa trữ tình, ngôn ngữ mang màu sắc địa phương</a:t>
            </a:r>
            <a:endParaRPr lang="en-US" sz="2800" b="1" dirty="0"/>
          </a:p>
        </p:txBody>
      </p:sp>
    </p:spTree>
    <p:extLst>
      <p:ext uri="{BB962C8B-B14F-4D97-AF65-F5344CB8AC3E}">
        <p14:creationId xmlns:p14="http://schemas.microsoft.com/office/powerpoint/2010/main" val="24148212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par>
                                <p:cTn id="23" presetID="53" presetClass="entr" presetSubtype="16"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p:cTn id="54" dur="500" fill="hold"/>
                                        <p:tgtEl>
                                          <p:spTgt spid="20"/>
                                        </p:tgtEl>
                                        <p:attrNameLst>
                                          <p:attrName>ppt_w</p:attrName>
                                        </p:attrNameLst>
                                      </p:cBhvr>
                                      <p:tavLst>
                                        <p:tav tm="0">
                                          <p:val>
                                            <p:fltVal val="0"/>
                                          </p:val>
                                        </p:tav>
                                        <p:tav tm="100000">
                                          <p:val>
                                            <p:strVal val="#ppt_w"/>
                                          </p:val>
                                        </p:tav>
                                      </p:tavLst>
                                    </p:anim>
                                    <p:anim calcmode="lin" valueType="num">
                                      <p:cBhvr>
                                        <p:cTn id="55" dur="500" fill="hold"/>
                                        <p:tgtEl>
                                          <p:spTgt spid="20"/>
                                        </p:tgtEl>
                                        <p:attrNameLst>
                                          <p:attrName>ppt_h</p:attrName>
                                        </p:attrNameLst>
                                      </p:cBhvr>
                                      <p:tavLst>
                                        <p:tav tm="0">
                                          <p:val>
                                            <p:fltVal val="0"/>
                                          </p:val>
                                        </p:tav>
                                        <p:tav tm="100000">
                                          <p:val>
                                            <p:strVal val="#ppt_h"/>
                                          </p:val>
                                        </p:tav>
                                      </p:tavLst>
                                    </p:anim>
                                    <p:animEffect transition="in" filter="fade">
                                      <p:cBhvr>
                                        <p:cTn id="56" dur="500"/>
                                        <p:tgtEl>
                                          <p:spTgt spid="20"/>
                                        </p:tgtEl>
                                      </p:cBhvr>
                                    </p:animEffect>
                                  </p:childTnLst>
                                </p:cTn>
                              </p:par>
                              <p:par>
                                <p:cTn id="57" presetID="53" presetClass="entr" presetSubtype="16"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500" fill="hold"/>
                                        <p:tgtEl>
                                          <p:spTgt spid="19"/>
                                        </p:tgtEl>
                                        <p:attrNameLst>
                                          <p:attrName>ppt_w</p:attrName>
                                        </p:attrNameLst>
                                      </p:cBhvr>
                                      <p:tavLst>
                                        <p:tav tm="0">
                                          <p:val>
                                            <p:fltVal val="0"/>
                                          </p:val>
                                        </p:tav>
                                        <p:tav tm="100000">
                                          <p:val>
                                            <p:strVal val="#ppt_w"/>
                                          </p:val>
                                        </p:tav>
                                      </p:tavLst>
                                    </p:anim>
                                    <p:anim calcmode="lin" valueType="num">
                                      <p:cBhvr>
                                        <p:cTn id="60" dur="500" fill="hold"/>
                                        <p:tgtEl>
                                          <p:spTgt spid="19"/>
                                        </p:tgtEl>
                                        <p:attrNameLst>
                                          <p:attrName>ppt_h</p:attrName>
                                        </p:attrNameLst>
                                      </p:cBhvr>
                                      <p:tavLst>
                                        <p:tav tm="0">
                                          <p:val>
                                            <p:fltVal val="0"/>
                                          </p:val>
                                        </p:tav>
                                        <p:tav tm="100000">
                                          <p:val>
                                            <p:strVal val="#ppt_h"/>
                                          </p:val>
                                        </p:tav>
                                      </p:tavLst>
                                    </p:anim>
                                    <p:animEffect transition="in" filter="fade">
                                      <p:cBhvr>
                                        <p:cTn id="61" dur="500"/>
                                        <p:tgtEl>
                                          <p:spTgt spid="19"/>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p:cTn id="64" dur="500" fill="hold"/>
                                        <p:tgtEl>
                                          <p:spTgt spid="21"/>
                                        </p:tgtEl>
                                        <p:attrNameLst>
                                          <p:attrName>ppt_w</p:attrName>
                                        </p:attrNameLst>
                                      </p:cBhvr>
                                      <p:tavLst>
                                        <p:tav tm="0">
                                          <p:val>
                                            <p:fltVal val="0"/>
                                          </p:val>
                                        </p:tav>
                                        <p:tav tm="100000">
                                          <p:val>
                                            <p:strVal val="#ppt_w"/>
                                          </p:val>
                                        </p:tav>
                                      </p:tavLst>
                                    </p:anim>
                                    <p:anim calcmode="lin" valueType="num">
                                      <p:cBhvr>
                                        <p:cTn id="65" dur="500" fill="hold"/>
                                        <p:tgtEl>
                                          <p:spTgt spid="21"/>
                                        </p:tgtEl>
                                        <p:attrNameLst>
                                          <p:attrName>ppt_h</p:attrName>
                                        </p:attrNameLst>
                                      </p:cBhvr>
                                      <p:tavLst>
                                        <p:tav tm="0">
                                          <p:val>
                                            <p:fltVal val="0"/>
                                          </p:val>
                                        </p:tav>
                                        <p:tav tm="100000">
                                          <p:val>
                                            <p:strVal val="#ppt_h"/>
                                          </p:val>
                                        </p:tav>
                                      </p:tavLst>
                                    </p:anim>
                                    <p:animEffect transition="in" filter="fade">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3" grpId="0"/>
      <p:bldP spid="17"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DA67F8-E907-634A-BF44-3F399417A2F3}"/>
              </a:ext>
            </a:extLst>
          </p:cNvPr>
          <p:cNvPicPr>
            <a:picLocks noChangeAspect="1"/>
          </p:cNvPicPr>
          <p:nvPr/>
        </p:nvPicPr>
        <p:blipFill>
          <a:blip r:embed="rId3"/>
          <a:stretch>
            <a:fillRect/>
          </a:stretch>
        </p:blipFill>
        <p:spPr>
          <a:xfrm>
            <a:off x="0" y="-1"/>
            <a:ext cx="12192000" cy="6761527"/>
          </a:xfrm>
          <a:prstGeom prst="rect">
            <a:avLst/>
          </a:prstGeom>
        </p:spPr>
      </p:pic>
      <p:sp>
        <p:nvSpPr>
          <p:cNvPr id="5" name="Rectangle: Rounded Corners 4">
            <a:extLst>
              <a:ext uri="{FF2B5EF4-FFF2-40B4-BE49-F238E27FC236}">
                <a16:creationId xmlns:a16="http://schemas.microsoft.com/office/drawing/2014/main" id="{C9A74782-9F94-9FC9-77ED-FE565F842504}"/>
              </a:ext>
            </a:extLst>
          </p:cNvPr>
          <p:cNvSpPr/>
          <p:nvPr/>
        </p:nvSpPr>
        <p:spPr>
          <a:xfrm>
            <a:off x="266172" y="215627"/>
            <a:ext cx="11860635" cy="620785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0178055-438C-3813-F952-1042A0F6CC6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04633" y="5415093"/>
            <a:ext cx="388669" cy="1451295"/>
          </a:xfrm>
          <a:prstGeom prst="rect">
            <a:avLst/>
          </a:prstGeom>
        </p:spPr>
      </p:pic>
      <p:pic>
        <p:nvPicPr>
          <p:cNvPr id="10" name="Picture 9">
            <a:extLst>
              <a:ext uri="{FF2B5EF4-FFF2-40B4-BE49-F238E27FC236}">
                <a16:creationId xmlns:a16="http://schemas.microsoft.com/office/drawing/2014/main" id="{48CECE15-C4D6-F370-A9C4-B99FAC5CDFC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79811" y="4970479"/>
            <a:ext cx="691966" cy="1925272"/>
          </a:xfrm>
          <a:prstGeom prst="rect">
            <a:avLst/>
          </a:prstGeom>
        </p:spPr>
      </p:pic>
      <p:pic>
        <p:nvPicPr>
          <p:cNvPr id="11" name="Picture 10">
            <a:extLst>
              <a:ext uri="{FF2B5EF4-FFF2-40B4-BE49-F238E27FC236}">
                <a16:creationId xmlns:a16="http://schemas.microsoft.com/office/drawing/2014/main" id="{C475E85A-C8EB-EED0-42DE-510266699E4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68444" y1="44889" x2="68444" y2="44889"/>
                        <a14:foregroundMark x1="70222" y1="45778" x2="70222" y2="45778"/>
                        <a14:foregroundMark x1="70222" y1="45333" x2="70222" y2="45333"/>
                      </a14:backgroundRemoval>
                    </a14:imgEffect>
                  </a14:imgLayer>
                </a14:imgProps>
              </a:ext>
            </a:extLst>
          </a:blip>
          <a:stretch>
            <a:fillRect/>
          </a:stretch>
        </p:blipFill>
        <p:spPr>
          <a:xfrm>
            <a:off x="9877058" y="-114009"/>
            <a:ext cx="805342" cy="805342"/>
          </a:xfrm>
          <a:prstGeom prst="rect">
            <a:avLst/>
          </a:prstGeom>
        </p:spPr>
      </p:pic>
      <p:pic>
        <p:nvPicPr>
          <p:cNvPr id="12" name="Picture 11">
            <a:extLst>
              <a:ext uri="{FF2B5EF4-FFF2-40B4-BE49-F238E27FC236}">
                <a16:creationId xmlns:a16="http://schemas.microsoft.com/office/drawing/2014/main" id="{03C6BF73-9CAA-D9A3-5750-2698951693F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902" b="90000" l="6778" r="90000">
                        <a14:foregroundMark x1="41111" y1="53049" x2="41111" y2="53049"/>
                        <a14:foregroundMark x1="41111" y1="53049" x2="41111" y2="53049"/>
                        <a14:foregroundMark x1="41111" y1="55366" x2="41111" y2="55366"/>
                        <a14:foregroundMark x1="25000" y1="13659" x2="25000" y2="13659"/>
                        <a14:foregroundMark x1="25000" y1="13659" x2="25000" y2="13659"/>
                        <a14:foregroundMark x1="25000" y1="13171" x2="25000" y2="13171"/>
                        <a14:foregroundMark x1="8333" y1="7439" x2="8333" y2="7439"/>
                        <a14:foregroundMark x1="18667" y1="28537" x2="18667" y2="28537"/>
                        <a14:foregroundMark x1="18222" y1="29146" x2="18222" y2="29146"/>
                        <a14:foregroundMark x1="45222" y1="5122" x2="45222" y2="5122"/>
                        <a14:foregroundMark x1="45222" y1="4512" x2="45222" y2="4512"/>
                        <a14:foregroundMark x1="47333" y1="4024" x2="47333" y2="4024"/>
                        <a14:foregroundMark x1="6778" y1="8049" x2="6778" y2="8049"/>
                        <a14:foregroundMark x1="6778" y1="6829" x2="6778" y2="6829"/>
                      </a14:backgroundRemoval>
                    </a14:imgEffect>
                  </a14:imgLayer>
                </a14:imgProps>
              </a:ext>
            </a:extLst>
          </a:blip>
          <a:stretch>
            <a:fillRect/>
          </a:stretch>
        </p:blipFill>
        <p:spPr>
          <a:xfrm>
            <a:off x="1575952" y="5013410"/>
            <a:ext cx="1613158" cy="1469766"/>
          </a:xfrm>
          <a:prstGeom prst="rect">
            <a:avLst/>
          </a:prstGeom>
        </p:spPr>
      </p:pic>
      <p:pic>
        <p:nvPicPr>
          <p:cNvPr id="13" name="Picture 12">
            <a:extLst>
              <a:ext uri="{FF2B5EF4-FFF2-40B4-BE49-F238E27FC236}">
                <a16:creationId xmlns:a16="http://schemas.microsoft.com/office/drawing/2014/main" id="{01839F26-9AFC-0DD7-DA77-84F52708204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66041" y="1969269"/>
            <a:ext cx="4283985" cy="5157888"/>
          </a:xfrm>
          <a:prstGeom prst="rect">
            <a:avLst/>
          </a:prstGeom>
        </p:spPr>
      </p:pic>
      <p:pic>
        <p:nvPicPr>
          <p:cNvPr id="14" name="Picture 13">
            <a:extLst>
              <a:ext uri="{FF2B5EF4-FFF2-40B4-BE49-F238E27FC236}">
                <a16:creationId xmlns:a16="http://schemas.microsoft.com/office/drawing/2014/main" id="{D97E6EF3-1A16-5DA9-E594-C83618FB40F1}"/>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2667" b="90000" l="1867" r="97067">
                        <a14:foregroundMark x1="50133" y1="63556" x2="50133" y2="63556"/>
                        <a14:foregroundMark x1="49600" y1="62000" x2="49600" y2="62000"/>
                        <a14:foregroundMark x1="49600" y1="62000" x2="49600" y2="62000"/>
                        <a14:foregroundMark x1="49600" y1="62000" x2="48267" y2="62000"/>
                        <a14:foregroundMark x1="47200" y1="63111" x2="47200" y2="63111"/>
                        <a14:foregroundMark x1="46667" y1="64000" x2="46667" y2="64000"/>
                        <a14:foregroundMark x1="46133" y1="64000" x2="46133" y2="64000"/>
                        <a14:foregroundMark x1="68000" y1="88222" x2="68000" y2="88222"/>
                        <a14:foregroundMark x1="66667" y1="90222" x2="66667" y2="90222"/>
                        <a14:foregroundMark x1="64800" y1="9556" x2="64800" y2="9556"/>
                        <a14:foregroundMark x1="64267" y1="9556" x2="64267" y2="9556"/>
                        <a14:foregroundMark x1="48533" y1="9556" x2="47200" y2="10444"/>
                        <a14:foregroundMark x1="40800" y1="12889" x2="38933" y2="12889"/>
                        <a14:foregroundMark x1="32000" y1="12889" x2="32000" y2="12889"/>
                        <a14:foregroundMark x1="21867" y1="10444" x2="20000" y2="9556"/>
                        <a14:foregroundMark x1="16000" y1="8000" x2="16000" y2="8000"/>
                        <a14:foregroundMark x1="16000" y1="7556" x2="16000" y2="7556"/>
                        <a14:foregroundMark x1="13067" y1="6667" x2="10667" y2="7556"/>
                        <a14:foregroundMark x1="8800" y1="8000" x2="8800" y2="8000"/>
                        <a14:foregroundMark x1="1867" y1="9111" x2="1867" y2="9111"/>
                        <a14:foregroundMark x1="1867" y1="9111" x2="1867" y2="9111"/>
                        <a14:foregroundMark x1="1867" y1="9111" x2="1867" y2="9111"/>
                        <a14:foregroundMark x1="79200" y1="5111" x2="79200" y2="5111"/>
                        <a14:foregroundMark x1="79733" y1="4667" x2="81333" y2="4000"/>
                        <a14:foregroundMark x1="85600" y1="4000" x2="85600" y2="4000"/>
                        <a14:foregroundMark x1="90400" y1="4444" x2="95733" y2="6444"/>
                        <a14:foregroundMark x1="96800" y1="10444" x2="96800" y2="10444"/>
                        <a14:foregroundMark x1="97333" y1="12000" x2="97333" y2="12000"/>
                        <a14:foregroundMark x1="20533" y1="3556" x2="20533" y2="3556"/>
                        <a14:foregroundMark x1="17600" y1="2667" x2="17600" y2="2667"/>
                      </a14:backgroundRemoval>
                    </a14:imgEffect>
                  </a14:imgLayer>
                </a14:imgProps>
              </a:ext>
            </a:extLst>
          </a:blip>
          <a:stretch>
            <a:fillRect/>
          </a:stretch>
        </p:blipFill>
        <p:spPr>
          <a:xfrm>
            <a:off x="10467232" y="-2"/>
            <a:ext cx="1724768" cy="2069721"/>
          </a:xfrm>
          <a:prstGeom prst="rect">
            <a:avLst/>
          </a:prstGeom>
        </p:spPr>
      </p:pic>
      <p:pic>
        <p:nvPicPr>
          <p:cNvPr id="15" name="Picture 14">
            <a:extLst>
              <a:ext uri="{FF2B5EF4-FFF2-40B4-BE49-F238E27FC236}">
                <a16:creationId xmlns:a16="http://schemas.microsoft.com/office/drawing/2014/main" id="{355837FD-96FB-0DD7-EA12-6B125F007D2F}"/>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724602" y="5916305"/>
            <a:ext cx="507935" cy="510475"/>
          </a:xfrm>
          <a:prstGeom prst="rect">
            <a:avLst/>
          </a:prstGeom>
        </p:spPr>
      </p:pic>
      <p:pic>
        <p:nvPicPr>
          <p:cNvPr id="16" name="Picture 15">
            <a:extLst>
              <a:ext uri="{FF2B5EF4-FFF2-40B4-BE49-F238E27FC236}">
                <a16:creationId xmlns:a16="http://schemas.microsoft.com/office/drawing/2014/main" id="{DA7C03F1-8263-E70C-A15B-CA493879F418}"/>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804927" y="5128994"/>
            <a:ext cx="507935" cy="510475"/>
          </a:xfrm>
          <a:prstGeom prst="rect">
            <a:avLst/>
          </a:prstGeom>
        </p:spPr>
      </p:pic>
      <p:pic>
        <p:nvPicPr>
          <p:cNvPr id="17" name="Picture 16">
            <a:extLst>
              <a:ext uri="{FF2B5EF4-FFF2-40B4-BE49-F238E27FC236}">
                <a16:creationId xmlns:a16="http://schemas.microsoft.com/office/drawing/2014/main" id="{63D06173-23B0-152D-B319-17E0894D302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172976" y="5927589"/>
            <a:ext cx="507935" cy="510475"/>
          </a:xfrm>
          <a:prstGeom prst="rect">
            <a:avLst/>
          </a:prstGeom>
        </p:spPr>
      </p:pic>
      <p:pic>
        <p:nvPicPr>
          <p:cNvPr id="18" name="Picture 17">
            <a:extLst>
              <a:ext uri="{FF2B5EF4-FFF2-40B4-BE49-F238E27FC236}">
                <a16:creationId xmlns:a16="http://schemas.microsoft.com/office/drawing/2014/main" id="{7E7666CF-0464-068F-8089-AB1BB231B49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665342" y="5552451"/>
            <a:ext cx="507935" cy="510475"/>
          </a:xfrm>
          <a:prstGeom prst="rect">
            <a:avLst/>
          </a:prstGeom>
        </p:spPr>
      </p:pic>
      <p:pic>
        <p:nvPicPr>
          <p:cNvPr id="19" name="Picture 18">
            <a:extLst>
              <a:ext uri="{FF2B5EF4-FFF2-40B4-BE49-F238E27FC236}">
                <a16:creationId xmlns:a16="http://schemas.microsoft.com/office/drawing/2014/main" id="{772CC67F-6D99-B3FC-7D83-DCE0273B4696}"/>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410066" y="4982375"/>
            <a:ext cx="507935" cy="510475"/>
          </a:xfrm>
          <a:prstGeom prst="rect">
            <a:avLst/>
          </a:prstGeom>
        </p:spPr>
      </p:pic>
      <p:pic>
        <p:nvPicPr>
          <p:cNvPr id="20" name="Picture 19">
            <a:extLst>
              <a:ext uri="{FF2B5EF4-FFF2-40B4-BE49-F238E27FC236}">
                <a16:creationId xmlns:a16="http://schemas.microsoft.com/office/drawing/2014/main" id="{53533D19-9D7C-7460-4961-A844901658F9}"/>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323892" y="744375"/>
            <a:ext cx="507935" cy="510475"/>
          </a:xfrm>
          <a:prstGeom prst="rect">
            <a:avLst/>
          </a:prstGeom>
        </p:spPr>
      </p:pic>
      <p:pic>
        <p:nvPicPr>
          <p:cNvPr id="21" name="Picture 20">
            <a:extLst>
              <a:ext uri="{FF2B5EF4-FFF2-40B4-BE49-F238E27FC236}">
                <a16:creationId xmlns:a16="http://schemas.microsoft.com/office/drawing/2014/main" id="{0F8DCD4B-BC6C-215F-CDAF-1DE9AED1865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626605" y="1573878"/>
            <a:ext cx="507935" cy="510475"/>
          </a:xfrm>
          <a:prstGeom prst="rect">
            <a:avLst/>
          </a:prstGeom>
        </p:spPr>
      </p:pic>
      <p:pic>
        <p:nvPicPr>
          <p:cNvPr id="22" name="Picture 21">
            <a:extLst>
              <a:ext uri="{FF2B5EF4-FFF2-40B4-BE49-F238E27FC236}">
                <a16:creationId xmlns:a16="http://schemas.microsoft.com/office/drawing/2014/main" id="{FC953D14-5CEC-D5EE-535F-3829261A15A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21613" y="414881"/>
            <a:ext cx="507935" cy="510475"/>
          </a:xfrm>
          <a:prstGeom prst="rect">
            <a:avLst/>
          </a:prstGeom>
        </p:spPr>
      </p:pic>
      <p:pic>
        <p:nvPicPr>
          <p:cNvPr id="23" name="Picture 22">
            <a:extLst>
              <a:ext uri="{FF2B5EF4-FFF2-40B4-BE49-F238E27FC236}">
                <a16:creationId xmlns:a16="http://schemas.microsoft.com/office/drawing/2014/main" id="{7A687FD4-D591-8D47-BD67-E16700ED54B2}"/>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42726" y="1969269"/>
            <a:ext cx="507935" cy="510475"/>
          </a:xfrm>
          <a:prstGeom prst="rect">
            <a:avLst/>
          </a:prstGeom>
        </p:spPr>
      </p:pic>
      <p:pic>
        <p:nvPicPr>
          <p:cNvPr id="24" name="Picture 23">
            <a:extLst>
              <a:ext uri="{FF2B5EF4-FFF2-40B4-BE49-F238E27FC236}">
                <a16:creationId xmlns:a16="http://schemas.microsoft.com/office/drawing/2014/main" id="{E135E4EF-AE17-7B1A-87A3-0A1D0174B37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283036" y="153750"/>
            <a:ext cx="1170522" cy="1196534"/>
          </a:xfrm>
          <a:prstGeom prst="rect">
            <a:avLst/>
          </a:prstGeom>
        </p:spPr>
      </p:pic>
      <p:pic>
        <p:nvPicPr>
          <p:cNvPr id="26" name="Picture 25">
            <a:extLst>
              <a:ext uri="{FF2B5EF4-FFF2-40B4-BE49-F238E27FC236}">
                <a16:creationId xmlns:a16="http://schemas.microsoft.com/office/drawing/2014/main" id="{12172E03-8AFA-0F7B-602C-E75D1F3A77A1}"/>
              </a:ext>
            </a:extLst>
          </p:cNvPr>
          <p:cNvPicPr>
            <a:picLocks noChangeAspect="1"/>
          </p:cNvPicPr>
          <p:nvPr/>
        </p:nvPicPr>
        <p:blipFill>
          <a:blip r:embed="rId16"/>
          <a:stretch>
            <a:fillRect/>
          </a:stretch>
        </p:blipFill>
        <p:spPr>
          <a:xfrm>
            <a:off x="11524718" y="-131980"/>
            <a:ext cx="883997" cy="883997"/>
          </a:xfrm>
          <a:prstGeom prst="rect">
            <a:avLst/>
          </a:prstGeom>
        </p:spPr>
      </p:pic>
      <p:pic>
        <p:nvPicPr>
          <p:cNvPr id="30" name="Picture 29">
            <a:extLst>
              <a:ext uri="{FF2B5EF4-FFF2-40B4-BE49-F238E27FC236}">
                <a16:creationId xmlns:a16="http://schemas.microsoft.com/office/drawing/2014/main" id="{B0E276AB-303E-F289-6C97-819A08C29E3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0131649" y="3429000"/>
            <a:ext cx="2743001" cy="3302554"/>
          </a:xfrm>
          <a:prstGeom prst="rect">
            <a:avLst/>
          </a:prstGeom>
        </p:spPr>
      </p:pic>
      <p:pic>
        <p:nvPicPr>
          <p:cNvPr id="32" name="Picture 31">
            <a:extLst>
              <a:ext uri="{FF2B5EF4-FFF2-40B4-BE49-F238E27FC236}">
                <a16:creationId xmlns:a16="http://schemas.microsoft.com/office/drawing/2014/main" id="{7FBB665D-71C8-0F3D-F57A-E0FD27C1A9D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1552060" y="4712769"/>
            <a:ext cx="1007552" cy="2033771"/>
          </a:xfrm>
          <a:prstGeom prst="rect">
            <a:avLst/>
          </a:prstGeom>
        </p:spPr>
      </p:pic>
      <p:pic>
        <p:nvPicPr>
          <p:cNvPr id="33" name="Picture 32">
            <a:extLst>
              <a:ext uri="{FF2B5EF4-FFF2-40B4-BE49-F238E27FC236}">
                <a16:creationId xmlns:a16="http://schemas.microsoft.com/office/drawing/2014/main" id="{E067205A-09A3-4481-6B39-B1E61C805800}"/>
              </a:ext>
            </a:extLst>
          </p:cNvPr>
          <p:cNvPicPr>
            <a:picLocks noChangeAspect="1"/>
          </p:cNvPicPr>
          <p:nvPr/>
        </p:nvPicPr>
        <p:blipFill>
          <a:blip r:embed="rId17"/>
          <a:stretch>
            <a:fillRect/>
          </a:stretch>
        </p:blipFill>
        <p:spPr>
          <a:xfrm>
            <a:off x="8909618" y="4574636"/>
            <a:ext cx="2402032" cy="2402032"/>
          </a:xfrm>
          <a:prstGeom prst="rect">
            <a:avLst/>
          </a:prstGeom>
        </p:spPr>
      </p:pic>
      <p:sp>
        <p:nvSpPr>
          <p:cNvPr id="25" name="TextBox 24">
            <a:extLst>
              <a:ext uri="{FF2B5EF4-FFF2-40B4-BE49-F238E27FC236}">
                <a16:creationId xmlns:a16="http://schemas.microsoft.com/office/drawing/2014/main" id="{50FE2537-70A4-E9BE-C1EB-AF09FCC5250F}"/>
              </a:ext>
            </a:extLst>
          </p:cNvPr>
          <p:cNvSpPr txBox="1"/>
          <p:nvPr/>
        </p:nvSpPr>
        <p:spPr>
          <a:xfrm>
            <a:off x="4606753" y="153750"/>
            <a:ext cx="4222288" cy="905441"/>
          </a:xfrm>
          <a:prstGeom prst="rect">
            <a:avLst/>
          </a:prstGeom>
          <a:noFill/>
        </p:spPr>
        <p:txBody>
          <a:bodyPr wrap="square">
            <a:spAutoFit/>
          </a:bodyPr>
          <a:lstStyle/>
          <a:p>
            <a:pPr algn="just">
              <a:lnSpc>
                <a:spcPct val="150000"/>
              </a:lnSpc>
            </a:pPr>
            <a:r>
              <a:rPr lang="nl-NL"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 phẩm chính</a:t>
            </a:r>
            <a:endParaRPr lang="en-US" sz="40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D365507A-5D28-3C68-1E42-AE762F2B4BB6}"/>
              </a:ext>
            </a:extLst>
          </p:cNvPr>
          <p:cNvPicPr>
            <a:picLocks noChangeAspect="1"/>
          </p:cNvPicPr>
          <p:nvPr/>
        </p:nvPicPr>
        <p:blipFill>
          <a:blip r:embed="rId18"/>
          <a:stretch>
            <a:fillRect/>
          </a:stretch>
        </p:blipFill>
        <p:spPr>
          <a:xfrm>
            <a:off x="440324" y="987233"/>
            <a:ext cx="11311351" cy="5100818"/>
          </a:xfrm>
          <a:prstGeom prst="rect">
            <a:avLst/>
          </a:prstGeom>
        </p:spPr>
      </p:pic>
    </p:spTree>
    <p:extLst>
      <p:ext uri="{BB962C8B-B14F-4D97-AF65-F5344CB8AC3E}">
        <p14:creationId xmlns:p14="http://schemas.microsoft.com/office/powerpoint/2010/main" val="2328739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DBFFB4D-2A5F-7465-614A-49D92E417AAA}"/>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218AEFF-21E7-4DF1-2A2B-E71F89681811}"/>
              </a:ext>
            </a:extLst>
          </p:cNvPr>
          <p:cNvSpPr txBox="1"/>
          <p:nvPr/>
        </p:nvSpPr>
        <p:spPr>
          <a:xfrm>
            <a:off x="4693778" y="-3345"/>
            <a:ext cx="3960265" cy="90544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Tác phẩm</a:t>
            </a:r>
            <a:endParaRPr kumimoji="0" lang="en-US" sz="4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18E9ABE9-C99C-7888-F10C-F1E2DCB9369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385705" y="861133"/>
            <a:ext cx="1036034" cy="1036034"/>
          </a:xfrm>
          <a:prstGeom prst="rect">
            <a:avLst/>
          </a:prstGeom>
        </p:spPr>
      </p:pic>
      <p:cxnSp>
        <p:nvCxnSpPr>
          <p:cNvPr id="9" name="Straight Connector 8">
            <a:extLst>
              <a:ext uri="{FF2B5EF4-FFF2-40B4-BE49-F238E27FC236}">
                <a16:creationId xmlns:a16="http://schemas.microsoft.com/office/drawing/2014/main" id="{B85D06C5-CFD6-EA4B-EF5A-00AE6C8B40C3}"/>
              </a:ext>
            </a:extLst>
          </p:cNvPr>
          <p:cNvCxnSpPr>
            <a:cxnSpLocks/>
          </p:cNvCxnSpPr>
          <p:nvPr/>
        </p:nvCxnSpPr>
        <p:spPr>
          <a:xfrm>
            <a:off x="4264351" y="1897167"/>
            <a:ext cx="5811141" cy="0"/>
          </a:xfrm>
          <a:prstGeom prst="line">
            <a:avLst/>
          </a:prstGeom>
          <a:ln w="3810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2D07B9F-DD36-9158-EF1B-089AA1179B3A}"/>
              </a:ext>
            </a:extLst>
          </p:cNvPr>
          <p:cNvSpPr txBox="1"/>
          <p:nvPr/>
        </p:nvSpPr>
        <p:spPr>
          <a:xfrm>
            <a:off x="4235126" y="816546"/>
            <a:ext cx="7094758" cy="954107"/>
          </a:xfrm>
          <a:prstGeom prst="rect">
            <a:avLst/>
          </a:prstGeom>
          <a:noFill/>
        </p:spPr>
        <p:txBody>
          <a:bodyPr wrap="square">
            <a:spAutoFit/>
          </a:bodyPr>
          <a:lstStyle/>
          <a:p>
            <a:pPr lvl="0" algn="just"/>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Xuất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xứ</a:t>
            </a:r>
            <a:r>
              <a:rPr lang="en-US" sz="2800" b="1" dirty="0">
                <a:solidFill>
                  <a:srgbClr val="000000"/>
                </a:solidFill>
                <a:latin typeface="Times New Roman" panose="02020603050405020304" pitchFamily="18" charset="0"/>
                <a:ea typeface="Times New Roman" panose="02020603050405020304" pitchFamily="18" charset="0"/>
              </a:rPr>
              <a:t>: </a:t>
            </a:r>
            <a:r>
              <a:rPr lang="vi-VN" sz="2800" b="1" dirty="0">
                <a:solidFill>
                  <a:srgbClr val="000000"/>
                </a:solidFill>
                <a:latin typeface="Times New Roman" panose="02020603050405020304" pitchFamily="18" charset="0"/>
                <a:ea typeface="Times New Roman" panose="02020603050405020304" pitchFamily="18" charset="0"/>
              </a:rPr>
              <a:t>Trích trong cuốn tiểu thuyết </a:t>
            </a:r>
            <a:r>
              <a:rPr lang="en-US" sz="2800" b="1" dirty="0">
                <a:solidFill>
                  <a:srgbClr val="000000"/>
                </a:solidFill>
                <a:latin typeface="Times New Roman" panose="02020603050405020304" pitchFamily="18" charset="0"/>
                <a:ea typeface="Times New Roman" panose="02020603050405020304" pitchFamily="18" charset="0"/>
              </a:rPr>
              <a:t>“</a:t>
            </a:r>
            <a:r>
              <a:rPr lang="vi-VN" sz="2800" b="1" dirty="0">
                <a:solidFill>
                  <a:srgbClr val="000000"/>
                </a:solidFill>
                <a:latin typeface="Times New Roman" panose="02020603050405020304" pitchFamily="18" charset="0"/>
                <a:ea typeface="Times New Roman" panose="02020603050405020304" pitchFamily="18" charset="0"/>
              </a:rPr>
              <a:t>Đất rừng phương Nam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Sáng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tác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năm</a:t>
            </a:r>
            <a:r>
              <a:rPr lang="en-US" sz="2800" b="1" dirty="0">
                <a:solidFill>
                  <a:srgbClr val="000000"/>
                </a:solidFill>
                <a:latin typeface="Times New Roman" panose="02020603050405020304" pitchFamily="18" charset="0"/>
                <a:ea typeface="Times New Roman" panose="02020603050405020304" pitchFamily="18" charset="0"/>
              </a:rPr>
              <a:t> 1957. </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D8CC3189-0BEC-BF6F-9898-A7175D98997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963718" y="2345159"/>
            <a:ext cx="1181987" cy="1181987"/>
          </a:xfrm>
          <a:prstGeom prst="rect">
            <a:avLst/>
          </a:prstGeom>
        </p:spPr>
      </p:pic>
      <p:cxnSp>
        <p:nvCxnSpPr>
          <p:cNvPr id="16" name="Straight Connector 15">
            <a:extLst>
              <a:ext uri="{FF2B5EF4-FFF2-40B4-BE49-F238E27FC236}">
                <a16:creationId xmlns:a16="http://schemas.microsoft.com/office/drawing/2014/main" id="{A4EC0C64-85A4-FCCB-AAA1-99F671DB8908}"/>
              </a:ext>
            </a:extLst>
          </p:cNvPr>
          <p:cNvCxnSpPr>
            <a:cxnSpLocks/>
          </p:cNvCxnSpPr>
          <p:nvPr/>
        </p:nvCxnSpPr>
        <p:spPr>
          <a:xfrm>
            <a:off x="4816727" y="3780174"/>
            <a:ext cx="6272613" cy="8545"/>
          </a:xfrm>
          <a:prstGeom prst="line">
            <a:avLst/>
          </a:prstGeom>
          <a:ln w="3810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FC3A22-1A77-CECD-57F9-A3F394CC4D2B}"/>
              </a:ext>
            </a:extLst>
          </p:cNvPr>
          <p:cNvSpPr txBox="1"/>
          <p:nvPr/>
        </p:nvSpPr>
        <p:spPr>
          <a:xfrm>
            <a:off x="5015062" y="2403724"/>
            <a:ext cx="6074278" cy="1384995"/>
          </a:xfrm>
          <a:prstGeom prst="rect">
            <a:avLst/>
          </a:prstGeom>
          <a:noFill/>
        </p:spPr>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rPr>
              <a:t>Nằm ở chương 9, kể về lần An theo tía nuôi và Cò đi lấy mật ong trong rừng U Minh</a:t>
            </a:r>
            <a:r>
              <a:rPr lang="en-US" sz="2800" b="1" dirty="0">
                <a:solidFill>
                  <a:srgbClr val="000000"/>
                </a:solidFill>
                <a:latin typeface="Times New Roman" panose="02020603050405020304" pitchFamily="18" charset="0"/>
                <a:ea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050F433-0A77-BC82-AFD6-E9A872AEDAF3}"/>
              </a:ext>
            </a:extLst>
          </p:cNvPr>
          <p:cNvPicPr>
            <a:picLocks noChangeAspect="1"/>
          </p:cNvPicPr>
          <p:nvPr/>
        </p:nvPicPr>
        <p:blipFill>
          <a:blip r:embed="rId5"/>
          <a:stretch>
            <a:fillRect/>
          </a:stretch>
        </p:blipFill>
        <p:spPr>
          <a:xfrm>
            <a:off x="5426846" y="3847284"/>
            <a:ext cx="1743075" cy="2679304"/>
          </a:xfrm>
          <a:prstGeom prst="rect">
            <a:avLst/>
          </a:prstGeom>
        </p:spPr>
      </p:pic>
      <p:pic>
        <p:nvPicPr>
          <p:cNvPr id="8" name="Picture 7">
            <a:extLst>
              <a:ext uri="{FF2B5EF4-FFF2-40B4-BE49-F238E27FC236}">
                <a16:creationId xmlns:a16="http://schemas.microsoft.com/office/drawing/2014/main" id="{89C64095-BD04-E2B4-F784-5CBC0628DB9B}"/>
              </a:ext>
            </a:extLst>
          </p:cNvPr>
          <p:cNvPicPr>
            <a:picLocks noChangeAspect="1"/>
          </p:cNvPicPr>
          <p:nvPr/>
        </p:nvPicPr>
        <p:blipFill>
          <a:blip r:embed="rId6"/>
          <a:stretch>
            <a:fillRect/>
          </a:stretch>
        </p:blipFill>
        <p:spPr>
          <a:xfrm>
            <a:off x="7782505" y="3835461"/>
            <a:ext cx="1743075" cy="2628900"/>
          </a:xfrm>
          <a:prstGeom prst="rect">
            <a:avLst/>
          </a:prstGeom>
        </p:spPr>
      </p:pic>
    </p:spTree>
    <p:extLst>
      <p:ext uri="{BB962C8B-B14F-4D97-AF65-F5344CB8AC3E}">
        <p14:creationId xmlns:p14="http://schemas.microsoft.com/office/powerpoint/2010/main" val="14975778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1000" fill="hold"/>
                                        <p:tgtEl>
                                          <p:spTgt spid="15"/>
                                        </p:tgtEl>
                                        <p:attrNameLst>
                                          <p:attrName>ppt_w</p:attrName>
                                        </p:attrNameLst>
                                      </p:cBhvr>
                                      <p:tavLst>
                                        <p:tav tm="0">
                                          <p:val>
                                            <p:fltVal val="0"/>
                                          </p:val>
                                        </p:tav>
                                        <p:tav tm="100000">
                                          <p:val>
                                            <p:strVal val="#ppt_w"/>
                                          </p:val>
                                        </p:tav>
                                      </p:tavLst>
                                    </p:anim>
                                    <p:anim calcmode="lin" valueType="num">
                                      <p:cBhvr>
                                        <p:cTn id="35" dur="1000" fill="hold"/>
                                        <p:tgtEl>
                                          <p:spTgt spid="15"/>
                                        </p:tgtEl>
                                        <p:attrNameLst>
                                          <p:attrName>ppt_h</p:attrName>
                                        </p:attrNameLst>
                                      </p:cBhvr>
                                      <p:tavLst>
                                        <p:tav tm="0">
                                          <p:val>
                                            <p:fltVal val="0"/>
                                          </p:val>
                                        </p:tav>
                                        <p:tav tm="100000">
                                          <p:val>
                                            <p:strVal val="#ppt_h"/>
                                          </p:val>
                                        </p:tav>
                                      </p:tavLst>
                                    </p:anim>
                                    <p:anim calcmode="lin" valueType="num">
                                      <p:cBhvr>
                                        <p:cTn id="36" dur="1000" fill="hold"/>
                                        <p:tgtEl>
                                          <p:spTgt spid="15"/>
                                        </p:tgtEl>
                                        <p:attrNameLst>
                                          <p:attrName>style.rotation</p:attrName>
                                        </p:attrNameLst>
                                      </p:cBhvr>
                                      <p:tavLst>
                                        <p:tav tm="0">
                                          <p:val>
                                            <p:fltVal val="90"/>
                                          </p:val>
                                        </p:tav>
                                        <p:tav tm="100000">
                                          <p:val>
                                            <p:fltVal val="0"/>
                                          </p:val>
                                        </p:tav>
                                      </p:tavLst>
                                    </p:anim>
                                    <p:animEffect transition="in" filter="fade">
                                      <p:cBhvr>
                                        <p:cTn id="37" dur="1000"/>
                                        <p:tgtEl>
                                          <p:spTgt spid="15"/>
                                        </p:tgtEl>
                                      </p:cBhvr>
                                    </p:animEffect>
                                  </p:childTnLst>
                                </p:cTn>
                              </p:par>
                              <p:par>
                                <p:cTn id="38" presetID="31"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1000" fill="hold"/>
                                        <p:tgtEl>
                                          <p:spTgt spid="17"/>
                                        </p:tgtEl>
                                        <p:attrNameLst>
                                          <p:attrName>ppt_w</p:attrName>
                                        </p:attrNameLst>
                                      </p:cBhvr>
                                      <p:tavLst>
                                        <p:tav tm="0">
                                          <p:val>
                                            <p:fltVal val="0"/>
                                          </p:val>
                                        </p:tav>
                                        <p:tav tm="100000">
                                          <p:val>
                                            <p:strVal val="#ppt_w"/>
                                          </p:val>
                                        </p:tav>
                                      </p:tavLst>
                                    </p:anim>
                                    <p:anim calcmode="lin" valueType="num">
                                      <p:cBhvr>
                                        <p:cTn id="41" dur="1000" fill="hold"/>
                                        <p:tgtEl>
                                          <p:spTgt spid="17"/>
                                        </p:tgtEl>
                                        <p:attrNameLst>
                                          <p:attrName>ppt_h</p:attrName>
                                        </p:attrNameLst>
                                      </p:cBhvr>
                                      <p:tavLst>
                                        <p:tav tm="0">
                                          <p:val>
                                            <p:fltVal val="0"/>
                                          </p:val>
                                        </p:tav>
                                        <p:tav tm="100000">
                                          <p:val>
                                            <p:strVal val="#ppt_h"/>
                                          </p:val>
                                        </p:tav>
                                      </p:tavLst>
                                    </p:anim>
                                    <p:anim calcmode="lin" valueType="num">
                                      <p:cBhvr>
                                        <p:cTn id="42" dur="1000" fill="hold"/>
                                        <p:tgtEl>
                                          <p:spTgt spid="17"/>
                                        </p:tgtEl>
                                        <p:attrNameLst>
                                          <p:attrName>style.rotation</p:attrName>
                                        </p:attrNameLst>
                                      </p:cBhvr>
                                      <p:tavLst>
                                        <p:tav tm="0">
                                          <p:val>
                                            <p:fltVal val="90"/>
                                          </p:val>
                                        </p:tav>
                                        <p:tav tm="100000">
                                          <p:val>
                                            <p:fltVal val="0"/>
                                          </p:val>
                                        </p:tav>
                                      </p:tavLst>
                                    </p:anim>
                                    <p:animEffect transition="in" filter="fade">
                                      <p:cBhvr>
                                        <p:cTn id="43" dur="1000"/>
                                        <p:tgtEl>
                                          <p:spTgt spid="17"/>
                                        </p:tgtEl>
                                      </p:cBhvr>
                                    </p:animEffect>
                                  </p:childTnLst>
                                </p:cTn>
                              </p:par>
                              <p:par>
                                <p:cTn id="44" presetID="31" presetClass="entr" presetSubtype="0"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p:cTn id="46" dur="1000" fill="hold"/>
                                        <p:tgtEl>
                                          <p:spTgt spid="16"/>
                                        </p:tgtEl>
                                        <p:attrNameLst>
                                          <p:attrName>ppt_w</p:attrName>
                                        </p:attrNameLst>
                                      </p:cBhvr>
                                      <p:tavLst>
                                        <p:tav tm="0">
                                          <p:val>
                                            <p:fltVal val="0"/>
                                          </p:val>
                                        </p:tav>
                                        <p:tav tm="100000">
                                          <p:val>
                                            <p:strVal val="#ppt_w"/>
                                          </p:val>
                                        </p:tav>
                                      </p:tavLst>
                                    </p:anim>
                                    <p:anim calcmode="lin" valueType="num">
                                      <p:cBhvr>
                                        <p:cTn id="47" dur="1000" fill="hold"/>
                                        <p:tgtEl>
                                          <p:spTgt spid="16"/>
                                        </p:tgtEl>
                                        <p:attrNameLst>
                                          <p:attrName>ppt_h</p:attrName>
                                        </p:attrNameLst>
                                      </p:cBhvr>
                                      <p:tavLst>
                                        <p:tav tm="0">
                                          <p:val>
                                            <p:fltVal val="0"/>
                                          </p:val>
                                        </p:tav>
                                        <p:tav tm="100000">
                                          <p:val>
                                            <p:strVal val="#ppt_h"/>
                                          </p:val>
                                        </p:tav>
                                      </p:tavLst>
                                    </p:anim>
                                    <p:anim calcmode="lin" valueType="num">
                                      <p:cBhvr>
                                        <p:cTn id="48" dur="1000" fill="hold"/>
                                        <p:tgtEl>
                                          <p:spTgt spid="16"/>
                                        </p:tgtEl>
                                        <p:attrNameLst>
                                          <p:attrName>style.rotation</p:attrName>
                                        </p:attrNameLst>
                                      </p:cBhvr>
                                      <p:tavLst>
                                        <p:tav tm="0">
                                          <p:val>
                                            <p:fltVal val="90"/>
                                          </p:val>
                                        </p:tav>
                                        <p:tav tm="100000">
                                          <p:val>
                                            <p:fltVal val="0"/>
                                          </p:val>
                                        </p:tav>
                                      </p:tavLst>
                                    </p:anim>
                                    <p:animEffect transition="in" filter="fade">
                                      <p:cBhvr>
                                        <p:cTn id="49" dur="10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p:cTn id="54" dur="1000" fill="hold"/>
                                        <p:tgtEl>
                                          <p:spTgt spid="8"/>
                                        </p:tgtEl>
                                        <p:attrNameLst>
                                          <p:attrName>ppt_w</p:attrName>
                                        </p:attrNameLst>
                                      </p:cBhvr>
                                      <p:tavLst>
                                        <p:tav tm="0">
                                          <p:val>
                                            <p:fltVal val="0"/>
                                          </p:val>
                                        </p:tav>
                                        <p:tav tm="100000">
                                          <p:val>
                                            <p:strVal val="#ppt_w"/>
                                          </p:val>
                                        </p:tav>
                                      </p:tavLst>
                                    </p:anim>
                                    <p:anim calcmode="lin" valueType="num">
                                      <p:cBhvr>
                                        <p:cTn id="55" dur="1000" fill="hold"/>
                                        <p:tgtEl>
                                          <p:spTgt spid="8"/>
                                        </p:tgtEl>
                                        <p:attrNameLst>
                                          <p:attrName>ppt_h</p:attrName>
                                        </p:attrNameLst>
                                      </p:cBhvr>
                                      <p:tavLst>
                                        <p:tav tm="0">
                                          <p:val>
                                            <p:fltVal val="0"/>
                                          </p:val>
                                        </p:tav>
                                        <p:tav tm="100000">
                                          <p:val>
                                            <p:strVal val="#ppt_h"/>
                                          </p:val>
                                        </p:tav>
                                      </p:tavLst>
                                    </p:anim>
                                    <p:anim calcmode="lin" valueType="num">
                                      <p:cBhvr>
                                        <p:cTn id="56" dur="1000" fill="hold"/>
                                        <p:tgtEl>
                                          <p:spTgt spid="8"/>
                                        </p:tgtEl>
                                        <p:attrNameLst>
                                          <p:attrName>style.rotation</p:attrName>
                                        </p:attrNameLst>
                                      </p:cBhvr>
                                      <p:tavLst>
                                        <p:tav tm="0">
                                          <p:val>
                                            <p:fltVal val="90"/>
                                          </p:val>
                                        </p:tav>
                                        <p:tav tm="100000">
                                          <p:val>
                                            <p:fltVal val="0"/>
                                          </p:val>
                                        </p:tav>
                                      </p:tavLst>
                                    </p:anim>
                                    <p:animEffect transition="in" filter="fade">
                                      <p:cBhvr>
                                        <p:cTn id="5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5057" y="405663"/>
            <a:ext cx="2793345" cy="1828800"/>
            <a:chOff x="0" y="0"/>
            <a:chExt cx="1270000" cy="1270000"/>
          </a:xfrm>
        </p:grpSpPr>
        <p:sp>
          <p:nvSpPr>
            <p:cNvPr id="3" name="Freeform 3"/>
            <p:cNvSpPr/>
            <p:nvPr/>
          </p:nvSpPr>
          <p:spPr>
            <a:xfrm>
              <a:off x="0" y="0"/>
              <a:ext cx="1270000" cy="1270000"/>
            </a:xfrm>
            <a:custGeom>
              <a:avLst/>
              <a:gdLst/>
              <a:ahLst/>
              <a:cxnLst/>
              <a:rect l="l" t="t" r="r" b="b"/>
              <a:pathLst>
                <a:path w="1270000" h="1270000">
                  <a:moveTo>
                    <a:pt x="235966" y="0"/>
                  </a:moveTo>
                  <a:lnTo>
                    <a:pt x="0" y="235966"/>
                  </a:lnTo>
                  <a:lnTo>
                    <a:pt x="0" y="1034034"/>
                  </a:lnTo>
                  <a:lnTo>
                    <a:pt x="235966" y="1270000"/>
                  </a:lnTo>
                  <a:lnTo>
                    <a:pt x="1034034" y="1270000"/>
                  </a:lnTo>
                  <a:lnTo>
                    <a:pt x="1270000" y="1034034"/>
                  </a:lnTo>
                  <a:lnTo>
                    <a:pt x="1270000" y="235966"/>
                  </a:lnTo>
                  <a:lnTo>
                    <a:pt x="1034034" y="0"/>
                  </a:lnTo>
                  <a:close/>
                  <a:moveTo>
                    <a:pt x="257048" y="44069"/>
                  </a:moveTo>
                  <a:lnTo>
                    <a:pt x="1012952" y="44069"/>
                  </a:lnTo>
                  <a:lnTo>
                    <a:pt x="1225931" y="257048"/>
                  </a:lnTo>
                  <a:lnTo>
                    <a:pt x="1225931" y="1012952"/>
                  </a:lnTo>
                  <a:lnTo>
                    <a:pt x="1012952" y="1225931"/>
                  </a:lnTo>
                  <a:lnTo>
                    <a:pt x="257048" y="1225931"/>
                  </a:lnTo>
                  <a:lnTo>
                    <a:pt x="44069" y="1012952"/>
                  </a:lnTo>
                  <a:lnTo>
                    <a:pt x="44069" y="257048"/>
                  </a:lnTo>
                  <a:close/>
                </a:path>
              </a:pathLst>
            </a:custGeom>
            <a:solidFill>
              <a:srgbClr val="044F2B"/>
            </a:solidFill>
          </p:spPr>
        </p:sp>
      </p:grpSp>
      <p:grpSp>
        <p:nvGrpSpPr>
          <p:cNvPr id="6" name="Group 6"/>
          <p:cNvGrpSpPr/>
          <p:nvPr/>
        </p:nvGrpSpPr>
        <p:grpSpPr>
          <a:xfrm>
            <a:off x="1067128" y="488671"/>
            <a:ext cx="2489200" cy="1609101"/>
            <a:chOff x="0" y="0"/>
            <a:chExt cx="1695450" cy="1748632"/>
          </a:xfrm>
        </p:grpSpPr>
        <p:sp>
          <p:nvSpPr>
            <p:cNvPr id="7" name="Freeform 7"/>
            <p:cNvSpPr/>
            <p:nvPr/>
          </p:nvSpPr>
          <p:spPr>
            <a:xfrm>
              <a:off x="0" y="0"/>
              <a:ext cx="1695450" cy="1748632"/>
            </a:xfrm>
            <a:custGeom>
              <a:avLst/>
              <a:gdLst/>
              <a:ahLst/>
              <a:cxnLst/>
              <a:rect l="l" t="t" r="r" b="b"/>
              <a:pathLst>
                <a:path w="1695450" h="1695450">
                  <a:moveTo>
                    <a:pt x="1198880" y="0"/>
                  </a:moveTo>
                  <a:lnTo>
                    <a:pt x="496570" y="0"/>
                  </a:lnTo>
                  <a:lnTo>
                    <a:pt x="0" y="496570"/>
                  </a:lnTo>
                  <a:lnTo>
                    <a:pt x="0" y="1198880"/>
                  </a:lnTo>
                  <a:lnTo>
                    <a:pt x="496570" y="1695450"/>
                  </a:lnTo>
                  <a:lnTo>
                    <a:pt x="1198880" y="1695450"/>
                  </a:lnTo>
                  <a:lnTo>
                    <a:pt x="1695450" y="1198880"/>
                  </a:lnTo>
                  <a:lnTo>
                    <a:pt x="1695450" y="496570"/>
                  </a:lnTo>
                  <a:close/>
                </a:path>
              </a:pathLst>
            </a:custGeom>
            <a:solidFill>
              <a:srgbClr val="044F2B"/>
            </a:solidFill>
          </p:spPr>
        </p:sp>
      </p:grpSp>
      <p:grpSp>
        <p:nvGrpSpPr>
          <p:cNvPr id="8" name="Group 8"/>
          <p:cNvGrpSpPr/>
          <p:nvPr/>
        </p:nvGrpSpPr>
        <p:grpSpPr>
          <a:xfrm>
            <a:off x="4004245" y="1293222"/>
            <a:ext cx="7873756" cy="5240140"/>
            <a:chOff x="0" y="0"/>
            <a:chExt cx="11642133" cy="8598525"/>
          </a:xfrm>
        </p:grpSpPr>
        <p:sp>
          <p:nvSpPr>
            <p:cNvPr id="9" name="Freeform 9"/>
            <p:cNvSpPr/>
            <p:nvPr/>
          </p:nvSpPr>
          <p:spPr>
            <a:xfrm>
              <a:off x="0" y="0"/>
              <a:ext cx="11643403" cy="8598525"/>
            </a:xfrm>
            <a:custGeom>
              <a:avLst/>
              <a:gdLst/>
              <a:ahLst/>
              <a:cxnLst/>
              <a:rect l="l" t="t" r="r" b="b"/>
              <a:pathLst>
                <a:path w="11643403" h="8598525">
                  <a:moveTo>
                    <a:pt x="60960" y="482600"/>
                  </a:moveTo>
                  <a:cubicBezTo>
                    <a:pt x="289560" y="476250"/>
                    <a:pt x="474980" y="290830"/>
                    <a:pt x="481330" y="60960"/>
                  </a:cubicBezTo>
                  <a:lnTo>
                    <a:pt x="1226738" y="60960"/>
                  </a:lnTo>
                  <a:lnTo>
                    <a:pt x="1226738" y="0"/>
                  </a:lnTo>
                  <a:lnTo>
                    <a:pt x="417830" y="0"/>
                  </a:lnTo>
                  <a:lnTo>
                    <a:pt x="419100" y="31750"/>
                  </a:lnTo>
                  <a:lnTo>
                    <a:pt x="419100" y="49530"/>
                  </a:lnTo>
                  <a:cubicBezTo>
                    <a:pt x="419100" y="254000"/>
                    <a:pt x="252730" y="421640"/>
                    <a:pt x="46990" y="421640"/>
                  </a:cubicBezTo>
                  <a:lnTo>
                    <a:pt x="30480" y="421640"/>
                  </a:lnTo>
                  <a:lnTo>
                    <a:pt x="0" y="420370"/>
                  </a:lnTo>
                  <a:lnTo>
                    <a:pt x="0" y="813848"/>
                  </a:lnTo>
                  <a:lnTo>
                    <a:pt x="60960" y="813848"/>
                  </a:lnTo>
                  <a:lnTo>
                    <a:pt x="60960" y="482600"/>
                  </a:lnTo>
                  <a:close/>
                  <a:moveTo>
                    <a:pt x="196850" y="599440"/>
                  </a:moveTo>
                  <a:cubicBezTo>
                    <a:pt x="392430" y="546100"/>
                    <a:pt x="546100" y="393700"/>
                    <a:pt x="598170" y="196850"/>
                  </a:cubicBezTo>
                  <a:lnTo>
                    <a:pt x="1226738" y="196850"/>
                  </a:lnTo>
                  <a:lnTo>
                    <a:pt x="1226738" y="181610"/>
                  </a:lnTo>
                  <a:lnTo>
                    <a:pt x="585470" y="181610"/>
                  </a:lnTo>
                  <a:lnTo>
                    <a:pt x="584200" y="187960"/>
                  </a:lnTo>
                  <a:cubicBezTo>
                    <a:pt x="534670" y="383540"/>
                    <a:pt x="382270" y="535940"/>
                    <a:pt x="186690" y="586740"/>
                  </a:cubicBezTo>
                  <a:lnTo>
                    <a:pt x="180340" y="588010"/>
                  </a:lnTo>
                  <a:lnTo>
                    <a:pt x="180340" y="813848"/>
                  </a:lnTo>
                  <a:lnTo>
                    <a:pt x="195580" y="813848"/>
                  </a:lnTo>
                  <a:lnTo>
                    <a:pt x="196850" y="599440"/>
                  </a:lnTo>
                  <a:close/>
                  <a:moveTo>
                    <a:pt x="0" y="813848"/>
                  </a:moveTo>
                  <a:lnTo>
                    <a:pt x="60960" y="813848"/>
                  </a:lnTo>
                  <a:lnTo>
                    <a:pt x="60960" y="7734702"/>
                  </a:lnTo>
                  <a:lnTo>
                    <a:pt x="0" y="7734702"/>
                  </a:lnTo>
                  <a:lnTo>
                    <a:pt x="0" y="813848"/>
                  </a:lnTo>
                  <a:close/>
                  <a:moveTo>
                    <a:pt x="181610" y="813848"/>
                  </a:moveTo>
                  <a:lnTo>
                    <a:pt x="196850" y="813848"/>
                  </a:lnTo>
                  <a:lnTo>
                    <a:pt x="196850" y="7734702"/>
                  </a:lnTo>
                  <a:lnTo>
                    <a:pt x="181610" y="7734702"/>
                  </a:lnTo>
                  <a:lnTo>
                    <a:pt x="181610" y="813848"/>
                  </a:lnTo>
                  <a:close/>
                  <a:moveTo>
                    <a:pt x="1226738" y="8537565"/>
                  </a:moveTo>
                  <a:lnTo>
                    <a:pt x="10505786" y="8537565"/>
                  </a:lnTo>
                  <a:lnTo>
                    <a:pt x="10505786" y="8598525"/>
                  </a:lnTo>
                  <a:lnTo>
                    <a:pt x="1226738" y="8598525"/>
                  </a:lnTo>
                  <a:lnTo>
                    <a:pt x="1226738" y="8537565"/>
                  </a:lnTo>
                  <a:close/>
                  <a:moveTo>
                    <a:pt x="1226738" y="8401675"/>
                  </a:moveTo>
                  <a:lnTo>
                    <a:pt x="10505786" y="8401675"/>
                  </a:lnTo>
                  <a:lnTo>
                    <a:pt x="10505786" y="8416915"/>
                  </a:lnTo>
                  <a:lnTo>
                    <a:pt x="1226738" y="8416915"/>
                  </a:lnTo>
                  <a:lnTo>
                    <a:pt x="1226738" y="8401675"/>
                  </a:lnTo>
                  <a:close/>
                  <a:moveTo>
                    <a:pt x="481330" y="8537565"/>
                  </a:moveTo>
                  <a:cubicBezTo>
                    <a:pt x="480060" y="8303885"/>
                    <a:pt x="293370" y="8114655"/>
                    <a:pt x="60960" y="8107035"/>
                  </a:cubicBezTo>
                  <a:lnTo>
                    <a:pt x="60960" y="7732871"/>
                  </a:lnTo>
                  <a:lnTo>
                    <a:pt x="0" y="7732871"/>
                  </a:lnTo>
                  <a:lnTo>
                    <a:pt x="0" y="8169265"/>
                  </a:lnTo>
                  <a:lnTo>
                    <a:pt x="35560" y="8167994"/>
                  </a:lnTo>
                  <a:lnTo>
                    <a:pt x="49530" y="8167994"/>
                  </a:lnTo>
                  <a:cubicBezTo>
                    <a:pt x="254000" y="8167994"/>
                    <a:pt x="421640" y="8334365"/>
                    <a:pt x="421640" y="8540105"/>
                  </a:cubicBezTo>
                  <a:cubicBezTo>
                    <a:pt x="421640" y="8547725"/>
                    <a:pt x="421640" y="8555344"/>
                    <a:pt x="420370" y="8565505"/>
                  </a:cubicBezTo>
                  <a:lnTo>
                    <a:pt x="417830" y="8598525"/>
                  </a:lnTo>
                  <a:lnTo>
                    <a:pt x="1231721" y="8598525"/>
                  </a:lnTo>
                  <a:lnTo>
                    <a:pt x="1231721" y="8537565"/>
                  </a:lnTo>
                  <a:lnTo>
                    <a:pt x="481330" y="8537565"/>
                  </a:lnTo>
                  <a:close/>
                  <a:moveTo>
                    <a:pt x="600710" y="8401675"/>
                  </a:moveTo>
                  <a:cubicBezTo>
                    <a:pt x="549910" y="8202285"/>
                    <a:pt x="397510" y="8044805"/>
                    <a:pt x="198120" y="7991465"/>
                  </a:cubicBezTo>
                  <a:lnTo>
                    <a:pt x="198120" y="7734702"/>
                  </a:lnTo>
                  <a:lnTo>
                    <a:pt x="182880" y="7734702"/>
                  </a:lnTo>
                  <a:lnTo>
                    <a:pt x="182880" y="8004165"/>
                  </a:lnTo>
                  <a:lnTo>
                    <a:pt x="189230" y="8005435"/>
                  </a:lnTo>
                  <a:cubicBezTo>
                    <a:pt x="387350" y="8057505"/>
                    <a:pt x="541020" y="8212444"/>
                    <a:pt x="588010" y="8411835"/>
                  </a:cubicBezTo>
                  <a:lnTo>
                    <a:pt x="589280" y="8418185"/>
                  </a:lnTo>
                  <a:lnTo>
                    <a:pt x="1231721" y="8418185"/>
                  </a:lnTo>
                  <a:lnTo>
                    <a:pt x="1231721" y="8402944"/>
                  </a:lnTo>
                  <a:lnTo>
                    <a:pt x="600710" y="8401675"/>
                  </a:lnTo>
                  <a:close/>
                  <a:moveTo>
                    <a:pt x="11581174" y="8107035"/>
                  </a:moveTo>
                  <a:cubicBezTo>
                    <a:pt x="11346224" y="8110844"/>
                    <a:pt x="11155724" y="8301344"/>
                    <a:pt x="11154453" y="8537565"/>
                  </a:cubicBezTo>
                  <a:lnTo>
                    <a:pt x="10500804" y="8537565"/>
                  </a:lnTo>
                  <a:lnTo>
                    <a:pt x="10500804" y="8598525"/>
                  </a:lnTo>
                  <a:lnTo>
                    <a:pt x="11219224" y="8598525"/>
                  </a:lnTo>
                  <a:lnTo>
                    <a:pt x="11216684" y="8565505"/>
                  </a:lnTo>
                  <a:cubicBezTo>
                    <a:pt x="11215413" y="8555344"/>
                    <a:pt x="11215413" y="8546455"/>
                    <a:pt x="11215413" y="8540105"/>
                  </a:cubicBezTo>
                  <a:cubicBezTo>
                    <a:pt x="11215413" y="8335635"/>
                    <a:pt x="11381784" y="8167994"/>
                    <a:pt x="11587523" y="8167994"/>
                  </a:cubicBezTo>
                  <a:cubicBezTo>
                    <a:pt x="11595143" y="8167994"/>
                    <a:pt x="11602763" y="8167994"/>
                    <a:pt x="11610384" y="8169265"/>
                  </a:cubicBezTo>
                  <a:lnTo>
                    <a:pt x="11643403" y="8171805"/>
                  </a:lnTo>
                  <a:lnTo>
                    <a:pt x="11643403" y="7734703"/>
                  </a:lnTo>
                  <a:lnTo>
                    <a:pt x="11582443" y="7734703"/>
                  </a:lnTo>
                  <a:lnTo>
                    <a:pt x="11581173" y="8107035"/>
                  </a:lnTo>
                  <a:close/>
                  <a:moveTo>
                    <a:pt x="11445284" y="7988925"/>
                  </a:moveTo>
                  <a:cubicBezTo>
                    <a:pt x="11245893" y="8040994"/>
                    <a:pt x="11085874" y="8201015"/>
                    <a:pt x="11036343" y="8400405"/>
                  </a:cubicBezTo>
                  <a:lnTo>
                    <a:pt x="10505787" y="8400405"/>
                  </a:lnTo>
                  <a:lnTo>
                    <a:pt x="10505787" y="8415644"/>
                  </a:lnTo>
                  <a:lnTo>
                    <a:pt x="11049043" y="8415644"/>
                  </a:lnTo>
                  <a:lnTo>
                    <a:pt x="11050314" y="8409294"/>
                  </a:lnTo>
                  <a:cubicBezTo>
                    <a:pt x="11098574" y="8209905"/>
                    <a:pt x="11257324" y="8049885"/>
                    <a:pt x="11455443" y="8001625"/>
                  </a:cubicBezTo>
                  <a:lnTo>
                    <a:pt x="11461793" y="8000355"/>
                  </a:lnTo>
                  <a:lnTo>
                    <a:pt x="11461793" y="7731041"/>
                  </a:lnTo>
                  <a:lnTo>
                    <a:pt x="11446553" y="7731041"/>
                  </a:lnTo>
                  <a:lnTo>
                    <a:pt x="11445284" y="7988925"/>
                  </a:lnTo>
                  <a:close/>
                  <a:moveTo>
                    <a:pt x="11581174" y="813848"/>
                  </a:moveTo>
                  <a:lnTo>
                    <a:pt x="11642134" y="813848"/>
                  </a:lnTo>
                  <a:lnTo>
                    <a:pt x="11642134" y="7734702"/>
                  </a:lnTo>
                  <a:lnTo>
                    <a:pt x="11581174" y="7734702"/>
                  </a:lnTo>
                  <a:lnTo>
                    <a:pt x="11581174" y="813848"/>
                  </a:lnTo>
                  <a:close/>
                  <a:moveTo>
                    <a:pt x="11445284" y="813848"/>
                  </a:moveTo>
                  <a:lnTo>
                    <a:pt x="11460524" y="813848"/>
                  </a:lnTo>
                  <a:lnTo>
                    <a:pt x="11460524" y="7734702"/>
                  </a:lnTo>
                  <a:lnTo>
                    <a:pt x="11445284" y="7734702"/>
                  </a:lnTo>
                  <a:lnTo>
                    <a:pt x="11445284" y="813848"/>
                  </a:lnTo>
                  <a:close/>
                  <a:moveTo>
                    <a:pt x="11154453" y="60960"/>
                  </a:moveTo>
                  <a:cubicBezTo>
                    <a:pt x="11160803" y="292100"/>
                    <a:pt x="11348763" y="480060"/>
                    <a:pt x="11581173" y="482600"/>
                  </a:cubicBezTo>
                  <a:lnTo>
                    <a:pt x="11581173" y="812017"/>
                  </a:lnTo>
                  <a:lnTo>
                    <a:pt x="11642134" y="812017"/>
                  </a:lnTo>
                  <a:lnTo>
                    <a:pt x="11642134" y="419100"/>
                  </a:lnTo>
                  <a:lnTo>
                    <a:pt x="11609113" y="421640"/>
                  </a:lnTo>
                  <a:cubicBezTo>
                    <a:pt x="11601493" y="421640"/>
                    <a:pt x="11593873" y="422910"/>
                    <a:pt x="11586253" y="422910"/>
                  </a:cubicBezTo>
                  <a:cubicBezTo>
                    <a:pt x="11381784" y="422910"/>
                    <a:pt x="11214143" y="256540"/>
                    <a:pt x="11214143" y="50800"/>
                  </a:cubicBezTo>
                  <a:lnTo>
                    <a:pt x="11214143" y="33020"/>
                  </a:lnTo>
                  <a:lnTo>
                    <a:pt x="11215413" y="1270"/>
                  </a:lnTo>
                  <a:lnTo>
                    <a:pt x="10490836" y="1270"/>
                  </a:lnTo>
                  <a:lnTo>
                    <a:pt x="10490836" y="62230"/>
                  </a:lnTo>
                  <a:lnTo>
                    <a:pt x="11154453" y="60960"/>
                  </a:lnTo>
                  <a:close/>
                  <a:moveTo>
                    <a:pt x="11037613" y="196850"/>
                  </a:moveTo>
                  <a:cubicBezTo>
                    <a:pt x="11090953" y="394970"/>
                    <a:pt x="11245893" y="549910"/>
                    <a:pt x="11445284" y="600710"/>
                  </a:cubicBezTo>
                  <a:lnTo>
                    <a:pt x="11445284" y="812017"/>
                  </a:lnTo>
                  <a:lnTo>
                    <a:pt x="11460523" y="812017"/>
                  </a:lnTo>
                  <a:lnTo>
                    <a:pt x="11460523" y="589280"/>
                  </a:lnTo>
                  <a:lnTo>
                    <a:pt x="11454173" y="588010"/>
                  </a:lnTo>
                  <a:cubicBezTo>
                    <a:pt x="11256053" y="539750"/>
                    <a:pt x="11101113" y="386080"/>
                    <a:pt x="11050313" y="187960"/>
                  </a:cubicBezTo>
                  <a:lnTo>
                    <a:pt x="11049043" y="181610"/>
                  </a:lnTo>
                  <a:lnTo>
                    <a:pt x="10500802" y="181610"/>
                  </a:lnTo>
                  <a:lnTo>
                    <a:pt x="10500802" y="196850"/>
                  </a:lnTo>
                  <a:lnTo>
                    <a:pt x="11037613" y="196850"/>
                  </a:lnTo>
                  <a:close/>
                  <a:moveTo>
                    <a:pt x="1226738" y="0"/>
                  </a:moveTo>
                  <a:lnTo>
                    <a:pt x="10505786" y="0"/>
                  </a:lnTo>
                  <a:lnTo>
                    <a:pt x="10505786" y="60960"/>
                  </a:lnTo>
                  <a:lnTo>
                    <a:pt x="1226738" y="60960"/>
                  </a:lnTo>
                  <a:lnTo>
                    <a:pt x="1226738" y="0"/>
                  </a:lnTo>
                  <a:close/>
                  <a:moveTo>
                    <a:pt x="1226738" y="181610"/>
                  </a:moveTo>
                  <a:lnTo>
                    <a:pt x="10505786" y="181610"/>
                  </a:lnTo>
                  <a:lnTo>
                    <a:pt x="10505786" y="196850"/>
                  </a:lnTo>
                  <a:lnTo>
                    <a:pt x="1226738" y="196850"/>
                  </a:lnTo>
                  <a:lnTo>
                    <a:pt x="1226738" y="181610"/>
                  </a:lnTo>
                  <a:close/>
                </a:path>
              </a:pathLst>
            </a:custGeom>
            <a:solidFill>
              <a:srgbClr val="044F2B"/>
            </a:solidFill>
          </p:spPr>
        </p:sp>
      </p:grpSp>
      <p:sp>
        <p:nvSpPr>
          <p:cNvPr id="10" name="TextBox 10"/>
          <p:cNvSpPr txBox="1"/>
          <p:nvPr/>
        </p:nvSpPr>
        <p:spPr>
          <a:xfrm>
            <a:off x="4199735" y="1320064"/>
            <a:ext cx="7455275" cy="4802148"/>
          </a:xfrm>
          <a:prstGeom prst="rect">
            <a:avLst/>
          </a:prstGeom>
        </p:spPr>
        <p:txBody>
          <a:bodyPr wrap="square" lIns="0" tIns="0" rIns="0" bIns="0" rtlCol="0" anchor="t">
            <a:spAutoFit/>
          </a:bodyPr>
          <a:lstStyle/>
          <a:p>
            <a:pPr algn="just" defTabSz="609585">
              <a:lnSpc>
                <a:spcPct val="150000"/>
              </a:lnSpc>
              <a:spcBef>
                <a:spcPct val="0"/>
              </a:spcBef>
            </a:pPr>
            <a:endParaRPr lang="en-US" sz="2133" dirty="0">
              <a:solidFill>
                <a:srgbClr val="9BBB59">
                  <a:lumMod val="50000"/>
                </a:srgbClr>
              </a:solidFill>
              <a:latin typeface="Calibri (Body)"/>
            </a:endParaRPr>
          </a:p>
          <a:p>
            <a:pPr marL="380990" indent="-380990" algn="just" defTabSz="609585">
              <a:lnSpc>
                <a:spcPct val="150000"/>
              </a:lnSpc>
              <a:spcBef>
                <a:spcPct val="0"/>
              </a:spcBef>
              <a:buFont typeface="Wingdings" panose="05000000000000000000" pitchFamily="2" charset="2"/>
              <a:buChar char="v"/>
            </a:pPr>
            <a:r>
              <a:rPr lang="vi-VN" sz="2667" b="1" dirty="0">
                <a:solidFill>
                  <a:srgbClr val="9BBB59">
                    <a:lumMod val="50000"/>
                  </a:srgbClr>
                </a:solidFill>
                <a:latin typeface="Calibri (Body)"/>
              </a:rPr>
              <a:t>Xuất xứ</a:t>
            </a:r>
            <a:r>
              <a:rPr lang="vi-VN" sz="2667" dirty="0">
                <a:solidFill>
                  <a:srgbClr val="9BBB59">
                    <a:lumMod val="50000"/>
                  </a:srgbClr>
                </a:solidFill>
                <a:latin typeface="Calibri (Body)"/>
              </a:rPr>
              <a:t>: </a:t>
            </a:r>
            <a:r>
              <a:rPr lang="en-US" sz="2667" dirty="0" err="1">
                <a:solidFill>
                  <a:srgbClr val="9BBB59">
                    <a:lumMod val="50000"/>
                  </a:srgbClr>
                </a:solidFill>
                <a:latin typeface="Calibri (Body)"/>
              </a:rPr>
              <a:t>Trích</a:t>
            </a:r>
            <a:r>
              <a:rPr lang="en-US" sz="2667" dirty="0">
                <a:solidFill>
                  <a:srgbClr val="9BBB59">
                    <a:lumMod val="50000"/>
                  </a:srgbClr>
                </a:solidFill>
                <a:latin typeface="Calibri (Body)"/>
              </a:rPr>
              <a:t> </a:t>
            </a:r>
            <a:r>
              <a:rPr lang="en-US" sz="2667" dirty="0" err="1">
                <a:solidFill>
                  <a:srgbClr val="9BBB59">
                    <a:lumMod val="50000"/>
                  </a:srgbClr>
                </a:solidFill>
                <a:latin typeface="Calibri (Body)"/>
              </a:rPr>
              <a:t>đoạn</a:t>
            </a:r>
            <a:r>
              <a:rPr lang="en-US" sz="2667" dirty="0">
                <a:solidFill>
                  <a:srgbClr val="9BBB59">
                    <a:lumMod val="50000"/>
                  </a:srgbClr>
                </a:solidFill>
                <a:latin typeface="Calibri (Body)"/>
              </a:rPr>
              <a:t> “</a:t>
            </a:r>
            <a:r>
              <a:rPr lang="en-US" sz="2667" dirty="0" err="1">
                <a:solidFill>
                  <a:srgbClr val="9BBB59">
                    <a:lumMod val="50000"/>
                  </a:srgbClr>
                </a:solidFill>
                <a:latin typeface="Calibri (Body)"/>
              </a:rPr>
              <a:t>Đi</a:t>
            </a:r>
            <a:r>
              <a:rPr lang="en-US" sz="2667" dirty="0">
                <a:solidFill>
                  <a:srgbClr val="9BBB59">
                    <a:lumMod val="50000"/>
                  </a:srgbClr>
                </a:solidFill>
                <a:latin typeface="Calibri (Body)"/>
              </a:rPr>
              <a:t> </a:t>
            </a:r>
            <a:r>
              <a:rPr lang="en-US" sz="2667" dirty="0" err="1">
                <a:solidFill>
                  <a:srgbClr val="9BBB59">
                    <a:lumMod val="50000"/>
                  </a:srgbClr>
                </a:solidFill>
                <a:latin typeface="Calibri (Body)"/>
              </a:rPr>
              <a:t>lấy</a:t>
            </a:r>
            <a:r>
              <a:rPr lang="en-US" sz="2667" dirty="0">
                <a:solidFill>
                  <a:srgbClr val="9BBB59">
                    <a:lumMod val="50000"/>
                  </a:srgbClr>
                </a:solidFill>
                <a:latin typeface="Calibri (Body)"/>
              </a:rPr>
              <a:t> </a:t>
            </a:r>
            <a:r>
              <a:rPr lang="en-US" sz="2667" dirty="0" err="1">
                <a:solidFill>
                  <a:srgbClr val="9BBB59">
                    <a:lumMod val="50000"/>
                  </a:srgbClr>
                </a:solidFill>
                <a:latin typeface="Calibri (Body)"/>
              </a:rPr>
              <a:t>mật</a:t>
            </a:r>
            <a:r>
              <a:rPr lang="en-US" sz="2667" dirty="0">
                <a:solidFill>
                  <a:srgbClr val="9BBB59">
                    <a:lumMod val="50000"/>
                  </a:srgbClr>
                </a:solidFill>
                <a:latin typeface="Calibri (Body)"/>
              </a:rPr>
              <a:t>” </a:t>
            </a:r>
            <a:r>
              <a:rPr lang="en-US" sz="2667" dirty="0" err="1">
                <a:solidFill>
                  <a:srgbClr val="9BBB59">
                    <a:lumMod val="50000"/>
                  </a:srgbClr>
                </a:solidFill>
                <a:latin typeface="Calibri (Body)"/>
              </a:rPr>
              <a:t>thuộc</a:t>
            </a:r>
            <a:r>
              <a:rPr lang="en-US" sz="2667" dirty="0">
                <a:solidFill>
                  <a:srgbClr val="9BBB59">
                    <a:lumMod val="50000"/>
                  </a:srgbClr>
                </a:solidFill>
                <a:latin typeface="Calibri (Body)"/>
              </a:rPr>
              <a:t> </a:t>
            </a:r>
            <a:r>
              <a:rPr lang="en-US" sz="2667" dirty="0" err="1">
                <a:solidFill>
                  <a:srgbClr val="9BBB59">
                    <a:lumMod val="50000"/>
                  </a:srgbClr>
                </a:solidFill>
                <a:latin typeface="Calibri (Body)"/>
              </a:rPr>
              <a:t>chương</a:t>
            </a:r>
            <a:r>
              <a:rPr lang="en-US" sz="2667" dirty="0">
                <a:solidFill>
                  <a:srgbClr val="9BBB59">
                    <a:lumMod val="50000"/>
                  </a:srgbClr>
                </a:solidFill>
                <a:latin typeface="Calibri (Body)"/>
              </a:rPr>
              <a:t> 9 </a:t>
            </a:r>
            <a:r>
              <a:rPr lang="en-US" sz="2667" dirty="0" err="1">
                <a:solidFill>
                  <a:srgbClr val="9BBB59">
                    <a:lumMod val="50000"/>
                  </a:srgbClr>
                </a:solidFill>
                <a:latin typeface="Calibri (Body)"/>
              </a:rPr>
              <a:t>trong</a:t>
            </a:r>
            <a:r>
              <a:rPr lang="en-US" sz="2667" dirty="0">
                <a:solidFill>
                  <a:srgbClr val="9BBB59">
                    <a:lumMod val="50000"/>
                  </a:srgbClr>
                </a:solidFill>
                <a:latin typeface="Calibri (Body)"/>
              </a:rPr>
              <a:t>  “</a:t>
            </a:r>
            <a:r>
              <a:rPr lang="en-US" sz="2667" b="1" i="1" dirty="0" err="1">
                <a:solidFill>
                  <a:srgbClr val="9BBB59">
                    <a:lumMod val="50000"/>
                  </a:srgbClr>
                </a:solidFill>
                <a:latin typeface="Calibri (Body)"/>
              </a:rPr>
              <a:t>Đất</a:t>
            </a:r>
            <a:r>
              <a:rPr lang="en-US" sz="2667" b="1" i="1" dirty="0">
                <a:solidFill>
                  <a:srgbClr val="9BBB59">
                    <a:lumMod val="50000"/>
                  </a:srgbClr>
                </a:solidFill>
                <a:latin typeface="Calibri (Body)"/>
              </a:rPr>
              <a:t> </a:t>
            </a:r>
            <a:r>
              <a:rPr lang="en-US" sz="2667" b="1" i="1" dirty="0" err="1">
                <a:solidFill>
                  <a:srgbClr val="9BBB59">
                    <a:lumMod val="50000"/>
                  </a:srgbClr>
                </a:solidFill>
                <a:latin typeface="Calibri (Body)"/>
              </a:rPr>
              <a:t>rừng</a:t>
            </a:r>
            <a:r>
              <a:rPr lang="en-US" sz="2667" b="1" i="1" dirty="0">
                <a:solidFill>
                  <a:srgbClr val="9BBB59">
                    <a:lumMod val="50000"/>
                  </a:srgbClr>
                </a:solidFill>
                <a:latin typeface="Calibri (Body)"/>
              </a:rPr>
              <a:t> </a:t>
            </a:r>
            <a:r>
              <a:rPr lang="en-US" sz="2667" b="1" i="1" dirty="0" err="1">
                <a:solidFill>
                  <a:srgbClr val="9BBB59">
                    <a:lumMod val="50000"/>
                  </a:srgbClr>
                </a:solidFill>
                <a:latin typeface="Calibri (Body)"/>
              </a:rPr>
              <a:t>phương</a:t>
            </a:r>
            <a:r>
              <a:rPr lang="en-US" sz="2667" b="1" i="1" dirty="0">
                <a:solidFill>
                  <a:srgbClr val="9BBB59">
                    <a:lumMod val="50000"/>
                  </a:srgbClr>
                </a:solidFill>
                <a:latin typeface="Calibri (Body)"/>
              </a:rPr>
              <a:t> Nam </a:t>
            </a:r>
            <a:r>
              <a:rPr lang="en-US" sz="2667" dirty="0">
                <a:solidFill>
                  <a:srgbClr val="9BBB59">
                    <a:lumMod val="50000"/>
                  </a:srgbClr>
                </a:solidFill>
                <a:latin typeface="Calibri (Body)"/>
              </a:rPr>
              <a:t>” </a:t>
            </a:r>
            <a:r>
              <a:rPr lang="en-US" sz="2667" dirty="0" err="1">
                <a:solidFill>
                  <a:srgbClr val="9BBB59">
                    <a:lumMod val="50000"/>
                  </a:srgbClr>
                </a:solidFill>
                <a:latin typeface="Calibri (Body)"/>
              </a:rPr>
              <a:t>sáng</a:t>
            </a:r>
            <a:r>
              <a:rPr lang="en-US" sz="2667" dirty="0">
                <a:solidFill>
                  <a:srgbClr val="9BBB59">
                    <a:lumMod val="50000"/>
                  </a:srgbClr>
                </a:solidFill>
                <a:latin typeface="Calibri (Body)"/>
              </a:rPr>
              <a:t> </a:t>
            </a:r>
            <a:r>
              <a:rPr lang="en-US" sz="2667" dirty="0" err="1">
                <a:solidFill>
                  <a:srgbClr val="9BBB59">
                    <a:lumMod val="50000"/>
                  </a:srgbClr>
                </a:solidFill>
                <a:latin typeface="Calibri (Body)"/>
              </a:rPr>
              <a:t>tác</a:t>
            </a:r>
            <a:r>
              <a:rPr lang="en-US" sz="2667" dirty="0">
                <a:solidFill>
                  <a:srgbClr val="9BBB59">
                    <a:lumMod val="50000"/>
                  </a:srgbClr>
                </a:solidFill>
                <a:latin typeface="Calibri (Body)"/>
              </a:rPr>
              <a:t>  1957.</a:t>
            </a:r>
            <a:endParaRPr lang="vi-VN" sz="2667" dirty="0">
              <a:solidFill>
                <a:srgbClr val="9BBB59">
                  <a:lumMod val="50000"/>
                </a:srgbClr>
              </a:solidFill>
              <a:latin typeface="Calibri (Body)"/>
            </a:endParaRPr>
          </a:p>
          <a:p>
            <a:pPr marL="380990" indent="-380990" algn="just" defTabSz="609585">
              <a:lnSpc>
                <a:spcPct val="150000"/>
              </a:lnSpc>
              <a:spcBef>
                <a:spcPct val="0"/>
              </a:spcBef>
              <a:buFont typeface="Wingdings" panose="05000000000000000000" pitchFamily="2" charset="2"/>
              <a:buChar char="v"/>
            </a:pPr>
            <a:r>
              <a:rPr lang="en-US" sz="2667" b="1" dirty="0" err="1">
                <a:solidFill>
                  <a:srgbClr val="9BBB59">
                    <a:lumMod val="50000"/>
                  </a:srgbClr>
                </a:solidFill>
                <a:latin typeface="Calibri (Body)"/>
              </a:rPr>
              <a:t>Đề</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tài</a:t>
            </a:r>
            <a:r>
              <a:rPr lang="vi-VN" sz="2667" dirty="0">
                <a:solidFill>
                  <a:srgbClr val="9BBB59">
                    <a:lumMod val="50000"/>
                  </a:srgbClr>
                </a:solidFill>
                <a:latin typeface="Calibri (Body)"/>
              </a:rPr>
              <a:t>:</a:t>
            </a:r>
            <a:r>
              <a:rPr lang="en-US" sz="2667" dirty="0">
                <a:solidFill>
                  <a:srgbClr val="9BBB59">
                    <a:lumMod val="50000"/>
                  </a:srgbClr>
                </a:solidFill>
                <a:latin typeface="Calibri (Body)"/>
              </a:rPr>
              <a:t> </a:t>
            </a:r>
            <a:r>
              <a:rPr lang="en-US" sz="2667" dirty="0" err="1">
                <a:solidFill>
                  <a:srgbClr val="9BBB59">
                    <a:lumMod val="50000"/>
                  </a:srgbClr>
                </a:solidFill>
                <a:latin typeface="Calibri (Body)"/>
              </a:rPr>
              <a:t>thiên</a:t>
            </a:r>
            <a:r>
              <a:rPr lang="en-US" sz="2667" dirty="0">
                <a:solidFill>
                  <a:srgbClr val="9BBB59">
                    <a:lumMod val="50000"/>
                  </a:srgbClr>
                </a:solidFill>
                <a:latin typeface="Calibri (Body)"/>
              </a:rPr>
              <a:t> </a:t>
            </a:r>
            <a:r>
              <a:rPr lang="en-US" sz="2667" dirty="0" err="1">
                <a:solidFill>
                  <a:srgbClr val="9BBB59">
                    <a:lumMod val="50000"/>
                  </a:srgbClr>
                </a:solidFill>
                <a:latin typeface="Calibri (Body)"/>
              </a:rPr>
              <a:t>nhiên</a:t>
            </a:r>
            <a:r>
              <a:rPr lang="en-US" sz="2667" dirty="0">
                <a:solidFill>
                  <a:srgbClr val="9BBB59">
                    <a:lumMod val="50000"/>
                  </a:srgbClr>
                </a:solidFill>
                <a:latin typeface="Calibri (Body)"/>
              </a:rPr>
              <a:t>, con </a:t>
            </a:r>
            <a:r>
              <a:rPr lang="en-US" sz="2667" dirty="0" err="1">
                <a:solidFill>
                  <a:srgbClr val="9BBB59">
                    <a:lumMod val="50000"/>
                  </a:srgbClr>
                </a:solidFill>
                <a:latin typeface="Calibri (Body)"/>
              </a:rPr>
              <a:t>người</a:t>
            </a:r>
            <a:r>
              <a:rPr lang="en-US" sz="2667" dirty="0">
                <a:solidFill>
                  <a:srgbClr val="9BBB59">
                    <a:lumMod val="50000"/>
                  </a:srgbClr>
                </a:solidFill>
                <a:latin typeface="Calibri (Body)"/>
              </a:rPr>
              <a:t> </a:t>
            </a:r>
            <a:r>
              <a:rPr lang="en-US" sz="2667" dirty="0" err="1">
                <a:solidFill>
                  <a:srgbClr val="9BBB59">
                    <a:lumMod val="50000"/>
                  </a:srgbClr>
                </a:solidFill>
                <a:latin typeface="Calibri (Body)"/>
              </a:rPr>
              <a:t>phương</a:t>
            </a:r>
            <a:r>
              <a:rPr lang="en-US" sz="2667" dirty="0">
                <a:solidFill>
                  <a:srgbClr val="9BBB59">
                    <a:lumMod val="50000"/>
                  </a:srgbClr>
                </a:solidFill>
                <a:latin typeface="Calibri (Body)"/>
              </a:rPr>
              <a:t> Nam</a:t>
            </a:r>
          </a:p>
          <a:p>
            <a:pPr marL="380990" indent="-380990" algn="just" defTabSz="609585">
              <a:lnSpc>
                <a:spcPct val="150000"/>
              </a:lnSpc>
              <a:spcBef>
                <a:spcPct val="0"/>
              </a:spcBef>
              <a:buFont typeface="Wingdings" panose="05000000000000000000" pitchFamily="2" charset="2"/>
              <a:buChar char="v"/>
            </a:pPr>
            <a:r>
              <a:rPr lang="en-US" sz="2667" b="1" dirty="0" err="1">
                <a:solidFill>
                  <a:srgbClr val="9BBB59">
                    <a:lumMod val="50000"/>
                  </a:srgbClr>
                </a:solidFill>
                <a:latin typeface="Calibri (Body)"/>
              </a:rPr>
              <a:t>Thể</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loại</a:t>
            </a:r>
            <a:r>
              <a:rPr lang="en-US" sz="2667" dirty="0">
                <a:solidFill>
                  <a:srgbClr val="9BBB59">
                    <a:lumMod val="50000"/>
                  </a:srgbClr>
                </a:solidFill>
                <a:latin typeface="Calibri (Body)"/>
              </a:rPr>
              <a:t>: </a:t>
            </a:r>
            <a:r>
              <a:rPr lang="en-US" sz="2667" dirty="0" err="1">
                <a:solidFill>
                  <a:srgbClr val="9BBB59">
                    <a:lumMod val="50000"/>
                  </a:srgbClr>
                </a:solidFill>
                <a:latin typeface="Calibri (Body)"/>
              </a:rPr>
              <a:t>Truyện</a:t>
            </a:r>
            <a:endParaRPr lang="en-US" sz="2667" dirty="0">
              <a:solidFill>
                <a:srgbClr val="9BBB59">
                  <a:lumMod val="50000"/>
                </a:srgbClr>
              </a:solidFill>
              <a:latin typeface="Calibri (Body)"/>
            </a:endParaRPr>
          </a:p>
          <a:p>
            <a:pPr marL="380990" indent="-380990" algn="just" defTabSz="609585">
              <a:lnSpc>
                <a:spcPct val="150000"/>
              </a:lnSpc>
              <a:spcBef>
                <a:spcPct val="0"/>
              </a:spcBef>
              <a:buFont typeface="Wingdings" panose="05000000000000000000" pitchFamily="2" charset="2"/>
              <a:buChar char="v"/>
            </a:pPr>
            <a:r>
              <a:rPr lang="en-US" sz="2667" b="1" dirty="0" err="1">
                <a:solidFill>
                  <a:srgbClr val="9BBB59">
                    <a:lumMod val="50000"/>
                  </a:srgbClr>
                </a:solidFill>
                <a:latin typeface="Calibri (Body)"/>
              </a:rPr>
              <a:t>Nhân</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vật</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chính</a:t>
            </a:r>
            <a:r>
              <a:rPr lang="en-US" sz="2667" dirty="0">
                <a:solidFill>
                  <a:srgbClr val="9BBB59">
                    <a:lumMod val="50000"/>
                  </a:srgbClr>
                </a:solidFill>
                <a:latin typeface="Calibri (Body)"/>
              </a:rPr>
              <a:t>: An, </a:t>
            </a:r>
            <a:r>
              <a:rPr lang="en-US" sz="2667" dirty="0" err="1">
                <a:solidFill>
                  <a:srgbClr val="9BBB59">
                    <a:lumMod val="50000"/>
                  </a:srgbClr>
                </a:solidFill>
                <a:latin typeface="Calibri (Body)"/>
              </a:rPr>
              <a:t>Cò</a:t>
            </a:r>
            <a:r>
              <a:rPr lang="en-US" sz="2667" dirty="0">
                <a:solidFill>
                  <a:srgbClr val="9BBB59">
                    <a:lumMod val="50000"/>
                  </a:srgbClr>
                </a:solidFill>
                <a:latin typeface="Calibri (Body)"/>
              </a:rPr>
              <a:t>, </a:t>
            </a:r>
            <a:r>
              <a:rPr lang="en-US" sz="2667" dirty="0" err="1">
                <a:solidFill>
                  <a:srgbClr val="9BBB59">
                    <a:lumMod val="50000"/>
                  </a:srgbClr>
                </a:solidFill>
                <a:latin typeface="Calibri (Body)"/>
              </a:rPr>
              <a:t>tía</a:t>
            </a:r>
            <a:r>
              <a:rPr lang="en-US" sz="2667" dirty="0">
                <a:solidFill>
                  <a:srgbClr val="9BBB59">
                    <a:lumMod val="50000"/>
                  </a:srgbClr>
                </a:solidFill>
                <a:latin typeface="Calibri (Body)"/>
              </a:rPr>
              <a:t> </a:t>
            </a:r>
            <a:r>
              <a:rPr lang="en-US" sz="2667" dirty="0" err="1">
                <a:solidFill>
                  <a:srgbClr val="9BBB59">
                    <a:lumMod val="50000"/>
                  </a:srgbClr>
                </a:solidFill>
                <a:latin typeface="Calibri (Body)"/>
              </a:rPr>
              <a:t>nuôi</a:t>
            </a:r>
            <a:r>
              <a:rPr lang="en-US" sz="2667" dirty="0">
                <a:solidFill>
                  <a:srgbClr val="9BBB59">
                    <a:lumMod val="50000"/>
                  </a:srgbClr>
                </a:solidFill>
                <a:latin typeface="Calibri (Body)"/>
              </a:rPr>
              <a:t> </a:t>
            </a:r>
            <a:r>
              <a:rPr lang="en-US" sz="2667" dirty="0" err="1">
                <a:solidFill>
                  <a:srgbClr val="9BBB59">
                    <a:lumMod val="50000"/>
                  </a:srgbClr>
                </a:solidFill>
                <a:latin typeface="Calibri (Body)"/>
              </a:rPr>
              <a:t>của</a:t>
            </a:r>
            <a:r>
              <a:rPr lang="en-US" sz="2667" dirty="0">
                <a:solidFill>
                  <a:srgbClr val="9BBB59">
                    <a:lumMod val="50000"/>
                  </a:srgbClr>
                </a:solidFill>
                <a:latin typeface="Calibri (Body)"/>
              </a:rPr>
              <a:t> An</a:t>
            </a:r>
          </a:p>
          <a:p>
            <a:pPr marL="380990" indent="-380990" algn="just" defTabSz="609585">
              <a:lnSpc>
                <a:spcPct val="150000"/>
              </a:lnSpc>
              <a:spcBef>
                <a:spcPct val="0"/>
              </a:spcBef>
              <a:buFont typeface="Wingdings" panose="05000000000000000000" pitchFamily="2" charset="2"/>
              <a:buChar char="v"/>
            </a:pPr>
            <a:r>
              <a:rPr lang="en-US" sz="2667" b="1" dirty="0" err="1">
                <a:solidFill>
                  <a:srgbClr val="9BBB59">
                    <a:lumMod val="50000"/>
                  </a:srgbClr>
                </a:solidFill>
                <a:latin typeface="Calibri (Body)"/>
              </a:rPr>
              <a:t>Ngôi</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kể</a:t>
            </a:r>
            <a:r>
              <a:rPr lang="en-US" sz="2667" dirty="0">
                <a:solidFill>
                  <a:srgbClr val="9BBB59">
                    <a:lumMod val="50000"/>
                  </a:srgbClr>
                </a:solidFill>
                <a:latin typeface="Calibri (Body)"/>
              </a:rPr>
              <a:t>: </a:t>
            </a:r>
            <a:r>
              <a:rPr lang="en-US" sz="2667" dirty="0" err="1">
                <a:solidFill>
                  <a:srgbClr val="9BBB59">
                    <a:lumMod val="50000"/>
                  </a:srgbClr>
                </a:solidFill>
                <a:latin typeface="Calibri (Body)"/>
              </a:rPr>
              <a:t>Ngôi</a:t>
            </a:r>
            <a:r>
              <a:rPr lang="en-US" sz="2667" dirty="0">
                <a:solidFill>
                  <a:srgbClr val="9BBB59">
                    <a:lumMod val="50000"/>
                  </a:srgbClr>
                </a:solidFill>
                <a:latin typeface="Calibri (Body)"/>
              </a:rPr>
              <a:t> </a:t>
            </a:r>
            <a:r>
              <a:rPr lang="en-US" sz="2667" dirty="0" err="1">
                <a:solidFill>
                  <a:srgbClr val="9BBB59">
                    <a:lumMod val="50000"/>
                  </a:srgbClr>
                </a:solidFill>
                <a:latin typeface="Calibri (Body)"/>
              </a:rPr>
              <a:t>thứ</a:t>
            </a:r>
            <a:r>
              <a:rPr lang="en-US" sz="2667" dirty="0">
                <a:solidFill>
                  <a:srgbClr val="9BBB59">
                    <a:lumMod val="50000"/>
                  </a:srgbClr>
                </a:solidFill>
                <a:latin typeface="Calibri (Body)"/>
              </a:rPr>
              <a:t> </a:t>
            </a:r>
            <a:r>
              <a:rPr lang="en-US" sz="2667" dirty="0" err="1">
                <a:solidFill>
                  <a:srgbClr val="9BBB59">
                    <a:lumMod val="50000"/>
                  </a:srgbClr>
                </a:solidFill>
                <a:latin typeface="Calibri (Body)"/>
              </a:rPr>
              <a:t>nhất</a:t>
            </a:r>
            <a:r>
              <a:rPr lang="en-US" sz="2667" dirty="0">
                <a:solidFill>
                  <a:srgbClr val="9BBB59">
                    <a:lumMod val="50000"/>
                  </a:srgbClr>
                </a:solidFill>
                <a:latin typeface="Calibri (Body)"/>
              </a:rPr>
              <a:t> </a:t>
            </a:r>
            <a:endParaRPr lang="vi-VN" sz="2667" dirty="0">
              <a:solidFill>
                <a:srgbClr val="9BBB59">
                  <a:lumMod val="50000"/>
                </a:srgbClr>
              </a:solidFill>
              <a:latin typeface="Calibri (Body)"/>
            </a:endParaRPr>
          </a:p>
        </p:txBody>
      </p:sp>
      <p:sp>
        <p:nvSpPr>
          <p:cNvPr id="11" name="TextBox 11"/>
          <p:cNvSpPr txBox="1"/>
          <p:nvPr/>
        </p:nvSpPr>
        <p:spPr>
          <a:xfrm>
            <a:off x="719564" y="1094832"/>
            <a:ext cx="3184329" cy="512961"/>
          </a:xfrm>
          <a:prstGeom prst="rect">
            <a:avLst/>
          </a:prstGeom>
        </p:spPr>
        <p:txBody>
          <a:bodyPr wrap="square" lIns="0" tIns="0" rIns="0" bIns="0" rtlCol="0" anchor="t">
            <a:spAutoFit/>
          </a:bodyPr>
          <a:lstStyle/>
          <a:p>
            <a:pPr algn="ctr" defTabSz="609585">
              <a:lnSpc>
                <a:spcPts val="4016"/>
              </a:lnSpc>
              <a:spcBef>
                <a:spcPct val="0"/>
              </a:spcBef>
              <a:defRPr/>
            </a:pPr>
            <a:r>
              <a:rPr lang="en-US" sz="3600" b="1" spc="-53" dirty="0">
                <a:solidFill>
                  <a:srgbClr val="FFFFFF"/>
                </a:solidFill>
                <a:latin typeface="Candara" panose="020E0502030303020204" pitchFamily="34" charset="0"/>
              </a:rPr>
              <a:t>2. TÁC PHẨM</a:t>
            </a:r>
          </a:p>
        </p:txBody>
      </p:sp>
      <p:pic>
        <p:nvPicPr>
          <p:cNvPr id="21" name="Picture 20">
            <a:extLst>
              <a:ext uri="{FF2B5EF4-FFF2-40B4-BE49-F238E27FC236}">
                <a16:creationId xmlns:a16="http://schemas.microsoft.com/office/drawing/2014/main" id="{2A5E03D5-C7F1-42CE-AB4F-7AD169DFA3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852" y="2419721"/>
            <a:ext cx="3497549" cy="411364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01513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47"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anim calcmode="lin" valueType="num">
                                      <p:cBhvr>
                                        <p:cTn id="12" dur="1000" fill="hold"/>
                                        <p:tgtEl>
                                          <p:spTgt spid="21"/>
                                        </p:tgtEl>
                                        <p:attrNameLst>
                                          <p:attrName>ppt_x</p:attrName>
                                        </p:attrNameLst>
                                      </p:cBhvr>
                                      <p:tavLst>
                                        <p:tav tm="0">
                                          <p:val>
                                            <p:strVal val="#ppt_x"/>
                                          </p:val>
                                        </p:tav>
                                        <p:tav tm="100000">
                                          <p:val>
                                            <p:strVal val="#ppt_x"/>
                                          </p:val>
                                        </p:tav>
                                      </p:tavLst>
                                    </p:anim>
                                    <p:anim calcmode="lin" valueType="num">
                                      <p:cBhvr>
                                        <p:cTn id="1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DA67F8-E907-634A-BF44-3F399417A2F3}"/>
              </a:ext>
            </a:extLst>
          </p:cNvPr>
          <p:cNvPicPr>
            <a:picLocks noChangeAspect="1"/>
          </p:cNvPicPr>
          <p:nvPr/>
        </p:nvPicPr>
        <p:blipFill>
          <a:blip r:embed="rId2"/>
          <a:stretch>
            <a:fillRect/>
          </a:stretch>
        </p:blipFill>
        <p:spPr>
          <a:xfrm>
            <a:off x="0" y="-1"/>
            <a:ext cx="12192000" cy="6761527"/>
          </a:xfrm>
          <a:prstGeom prst="rect">
            <a:avLst/>
          </a:prstGeom>
        </p:spPr>
      </p:pic>
      <p:sp>
        <p:nvSpPr>
          <p:cNvPr id="5" name="Rectangle: Rounded Corners 4">
            <a:extLst>
              <a:ext uri="{FF2B5EF4-FFF2-40B4-BE49-F238E27FC236}">
                <a16:creationId xmlns:a16="http://schemas.microsoft.com/office/drawing/2014/main" id="{C9A74782-9F94-9FC9-77ED-FE565F842504}"/>
              </a:ext>
            </a:extLst>
          </p:cNvPr>
          <p:cNvSpPr/>
          <p:nvPr/>
        </p:nvSpPr>
        <p:spPr>
          <a:xfrm>
            <a:off x="266172" y="215627"/>
            <a:ext cx="11860635" cy="620785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0178055-438C-3813-F952-1042A0F6CC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04633" y="5415093"/>
            <a:ext cx="388669" cy="1451295"/>
          </a:xfrm>
          <a:prstGeom prst="rect">
            <a:avLst/>
          </a:prstGeom>
        </p:spPr>
      </p:pic>
      <p:pic>
        <p:nvPicPr>
          <p:cNvPr id="10" name="Picture 9">
            <a:extLst>
              <a:ext uri="{FF2B5EF4-FFF2-40B4-BE49-F238E27FC236}">
                <a16:creationId xmlns:a16="http://schemas.microsoft.com/office/drawing/2014/main" id="{48CECE15-C4D6-F370-A9C4-B99FAC5CDFC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79811" y="4970479"/>
            <a:ext cx="691966" cy="1925272"/>
          </a:xfrm>
          <a:prstGeom prst="rect">
            <a:avLst/>
          </a:prstGeom>
        </p:spPr>
      </p:pic>
      <p:pic>
        <p:nvPicPr>
          <p:cNvPr id="11" name="Picture 10">
            <a:extLst>
              <a:ext uri="{FF2B5EF4-FFF2-40B4-BE49-F238E27FC236}">
                <a16:creationId xmlns:a16="http://schemas.microsoft.com/office/drawing/2014/main" id="{C475E85A-C8EB-EED0-42DE-510266699E4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444" y1="44889" x2="68444" y2="44889"/>
                        <a14:foregroundMark x1="70222" y1="45778" x2="70222" y2="45778"/>
                        <a14:foregroundMark x1="70222" y1="45333" x2="70222" y2="45333"/>
                      </a14:backgroundRemoval>
                    </a14:imgEffect>
                  </a14:imgLayer>
                </a14:imgProps>
              </a:ext>
            </a:extLst>
          </a:blip>
          <a:stretch>
            <a:fillRect/>
          </a:stretch>
        </p:blipFill>
        <p:spPr>
          <a:xfrm>
            <a:off x="9877058" y="-114009"/>
            <a:ext cx="805342" cy="805342"/>
          </a:xfrm>
          <a:prstGeom prst="rect">
            <a:avLst/>
          </a:prstGeom>
        </p:spPr>
      </p:pic>
      <p:pic>
        <p:nvPicPr>
          <p:cNvPr id="12" name="Picture 11">
            <a:extLst>
              <a:ext uri="{FF2B5EF4-FFF2-40B4-BE49-F238E27FC236}">
                <a16:creationId xmlns:a16="http://schemas.microsoft.com/office/drawing/2014/main" id="{03C6BF73-9CAA-D9A3-5750-2698951693F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902" b="90000" l="6778" r="90000">
                        <a14:foregroundMark x1="41111" y1="53049" x2="41111" y2="53049"/>
                        <a14:foregroundMark x1="41111" y1="53049" x2="41111" y2="53049"/>
                        <a14:foregroundMark x1="41111" y1="55366" x2="41111" y2="55366"/>
                        <a14:foregroundMark x1="25000" y1="13659" x2="25000" y2="13659"/>
                        <a14:foregroundMark x1="25000" y1="13659" x2="25000" y2="13659"/>
                        <a14:foregroundMark x1="25000" y1="13171" x2="25000" y2="13171"/>
                        <a14:foregroundMark x1="8333" y1="7439" x2="8333" y2="7439"/>
                        <a14:foregroundMark x1="18667" y1="28537" x2="18667" y2="28537"/>
                        <a14:foregroundMark x1="18222" y1="29146" x2="18222" y2="29146"/>
                        <a14:foregroundMark x1="45222" y1="5122" x2="45222" y2="5122"/>
                        <a14:foregroundMark x1="45222" y1="4512" x2="45222" y2="4512"/>
                        <a14:foregroundMark x1="47333" y1="4024" x2="47333" y2="4024"/>
                        <a14:foregroundMark x1="6778" y1="8049" x2="6778" y2="8049"/>
                        <a14:foregroundMark x1="6778" y1="6829" x2="6778" y2="6829"/>
                      </a14:backgroundRemoval>
                    </a14:imgEffect>
                  </a14:imgLayer>
                </a14:imgProps>
              </a:ext>
            </a:extLst>
          </a:blip>
          <a:stretch>
            <a:fillRect/>
          </a:stretch>
        </p:blipFill>
        <p:spPr>
          <a:xfrm>
            <a:off x="1575952" y="5013410"/>
            <a:ext cx="1613158" cy="1469766"/>
          </a:xfrm>
          <a:prstGeom prst="rect">
            <a:avLst/>
          </a:prstGeom>
        </p:spPr>
      </p:pic>
      <p:pic>
        <p:nvPicPr>
          <p:cNvPr id="13" name="Picture 12">
            <a:extLst>
              <a:ext uri="{FF2B5EF4-FFF2-40B4-BE49-F238E27FC236}">
                <a16:creationId xmlns:a16="http://schemas.microsoft.com/office/drawing/2014/main" id="{01839F26-9AFC-0DD7-DA77-84F5270820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66041" y="1969269"/>
            <a:ext cx="4283985" cy="5157888"/>
          </a:xfrm>
          <a:prstGeom prst="rect">
            <a:avLst/>
          </a:prstGeom>
        </p:spPr>
      </p:pic>
      <p:pic>
        <p:nvPicPr>
          <p:cNvPr id="14" name="Picture 13">
            <a:extLst>
              <a:ext uri="{FF2B5EF4-FFF2-40B4-BE49-F238E27FC236}">
                <a16:creationId xmlns:a16="http://schemas.microsoft.com/office/drawing/2014/main" id="{D97E6EF3-1A16-5DA9-E594-C83618FB40F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667" b="90000" l="1867" r="97067">
                        <a14:foregroundMark x1="50133" y1="63556" x2="50133" y2="63556"/>
                        <a14:foregroundMark x1="49600" y1="62000" x2="49600" y2="62000"/>
                        <a14:foregroundMark x1="49600" y1="62000" x2="49600" y2="62000"/>
                        <a14:foregroundMark x1="49600" y1="62000" x2="48267" y2="62000"/>
                        <a14:foregroundMark x1="47200" y1="63111" x2="47200" y2="63111"/>
                        <a14:foregroundMark x1="46667" y1="64000" x2="46667" y2="64000"/>
                        <a14:foregroundMark x1="46133" y1="64000" x2="46133" y2="64000"/>
                        <a14:foregroundMark x1="68000" y1="88222" x2="68000" y2="88222"/>
                        <a14:foregroundMark x1="66667" y1="90222" x2="66667" y2="90222"/>
                        <a14:foregroundMark x1="64800" y1="9556" x2="64800" y2="9556"/>
                        <a14:foregroundMark x1="64267" y1="9556" x2="64267" y2="9556"/>
                        <a14:foregroundMark x1="48533" y1="9556" x2="47200" y2="10444"/>
                        <a14:foregroundMark x1="40800" y1="12889" x2="38933" y2="12889"/>
                        <a14:foregroundMark x1="32000" y1="12889" x2="32000" y2="12889"/>
                        <a14:foregroundMark x1="21867" y1="10444" x2="20000" y2="9556"/>
                        <a14:foregroundMark x1="16000" y1="8000" x2="16000" y2="8000"/>
                        <a14:foregroundMark x1="16000" y1="7556" x2="16000" y2="7556"/>
                        <a14:foregroundMark x1="13067" y1="6667" x2="10667" y2="7556"/>
                        <a14:foregroundMark x1="8800" y1="8000" x2="8800" y2="8000"/>
                        <a14:foregroundMark x1="1867" y1="9111" x2="1867" y2="9111"/>
                        <a14:foregroundMark x1="1867" y1="9111" x2="1867" y2="9111"/>
                        <a14:foregroundMark x1="1867" y1="9111" x2="1867" y2="9111"/>
                        <a14:foregroundMark x1="79200" y1="5111" x2="79200" y2="5111"/>
                        <a14:foregroundMark x1="79733" y1="4667" x2="81333" y2="4000"/>
                        <a14:foregroundMark x1="85600" y1="4000" x2="85600" y2="4000"/>
                        <a14:foregroundMark x1="90400" y1="4444" x2="95733" y2="6444"/>
                        <a14:foregroundMark x1="96800" y1="10444" x2="96800" y2="10444"/>
                        <a14:foregroundMark x1="97333" y1="12000" x2="97333" y2="12000"/>
                        <a14:foregroundMark x1="20533" y1="3556" x2="20533" y2="3556"/>
                        <a14:foregroundMark x1="17600" y1="2667" x2="17600" y2="2667"/>
                      </a14:backgroundRemoval>
                    </a14:imgEffect>
                  </a14:imgLayer>
                </a14:imgProps>
              </a:ext>
            </a:extLst>
          </a:blip>
          <a:stretch>
            <a:fillRect/>
          </a:stretch>
        </p:blipFill>
        <p:spPr>
          <a:xfrm>
            <a:off x="10467232" y="-2"/>
            <a:ext cx="1724768" cy="2069721"/>
          </a:xfrm>
          <a:prstGeom prst="rect">
            <a:avLst/>
          </a:prstGeom>
        </p:spPr>
      </p:pic>
      <p:pic>
        <p:nvPicPr>
          <p:cNvPr id="15" name="Picture 14">
            <a:extLst>
              <a:ext uri="{FF2B5EF4-FFF2-40B4-BE49-F238E27FC236}">
                <a16:creationId xmlns:a16="http://schemas.microsoft.com/office/drawing/2014/main" id="{355837FD-96FB-0DD7-EA12-6B125F007D2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724602" y="5916305"/>
            <a:ext cx="507935" cy="510475"/>
          </a:xfrm>
          <a:prstGeom prst="rect">
            <a:avLst/>
          </a:prstGeom>
        </p:spPr>
      </p:pic>
      <p:pic>
        <p:nvPicPr>
          <p:cNvPr id="16" name="Picture 15">
            <a:extLst>
              <a:ext uri="{FF2B5EF4-FFF2-40B4-BE49-F238E27FC236}">
                <a16:creationId xmlns:a16="http://schemas.microsoft.com/office/drawing/2014/main" id="{DA7C03F1-8263-E70C-A15B-CA493879F41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804927" y="5128994"/>
            <a:ext cx="507935" cy="510475"/>
          </a:xfrm>
          <a:prstGeom prst="rect">
            <a:avLst/>
          </a:prstGeom>
        </p:spPr>
      </p:pic>
      <p:pic>
        <p:nvPicPr>
          <p:cNvPr id="17" name="Picture 16">
            <a:extLst>
              <a:ext uri="{FF2B5EF4-FFF2-40B4-BE49-F238E27FC236}">
                <a16:creationId xmlns:a16="http://schemas.microsoft.com/office/drawing/2014/main" id="{63D06173-23B0-152D-B319-17E0894D302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172976" y="5927589"/>
            <a:ext cx="507935" cy="510475"/>
          </a:xfrm>
          <a:prstGeom prst="rect">
            <a:avLst/>
          </a:prstGeom>
        </p:spPr>
      </p:pic>
      <p:pic>
        <p:nvPicPr>
          <p:cNvPr id="18" name="Picture 17">
            <a:extLst>
              <a:ext uri="{FF2B5EF4-FFF2-40B4-BE49-F238E27FC236}">
                <a16:creationId xmlns:a16="http://schemas.microsoft.com/office/drawing/2014/main" id="{7E7666CF-0464-068F-8089-AB1BB231B49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665342" y="5552451"/>
            <a:ext cx="507935" cy="510475"/>
          </a:xfrm>
          <a:prstGeom prst="rect">
            <a:avLst/>
          </a:prstGeom>
        </p:spPr>
      </p:pic>
      <p:pic>
        <p:nvPicPr>
          <p:cNvPr id="19" name="Picture 18">
            <a:extLst>
              <a:ext uri="{FF2B5EF4-FFF2-40B4-BE49-F238E27FC236}">
                <a16:creationId xmlns:a16="http://schemas.microsoft.com/office/drawing/2014/main" id="{772CC67F-6D99-B3FC-7D83-DCE0273B469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410066" y="4982375"/>
            <a:ext cx="507935" cy="510475"/>
          </a:xfrm>
          <a:prstGeom prst="rect">
            <a:avLst/>
          </a:prstGeom>
        </p:spPr>
      </p:pic>
      <p:pic>
        <p:nvPicPr>
          <p:cNvPr id="20" name="Picture 19">
            <a:extLst>
              <a:ext uri="{FF2B5EF4-FFF2-40B4-BE49-F238E27FC236}">
                <a16:creationId xmlns:a16="http://schemas.microsoft.com/office/drawing/2014/main" id="{53533D19-9D7C-7460-4961-A844901658F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323892" y="744375"/>
            <a:ext cx="507935" cy="510475"/>
          </a:xfrm>
          <a:prstGeom prst="rect">
            <a:avLst/>
          </a:prstGeom>
        </p:spPr>
      </p:pic>
      <p:pic>
        <p:nvPicPr>
          <p:cNvPr id="21" name="Picture 20">
            <a:extLst>
              <a:ext uri="{FF2B5EF4-FFF2-40B4-BE49-F238E27FC236}">
                <a16:creationId xmlns:a16="http://schemas.microsoft.com/office/drawing/2014/main" id="{0F8DCD4B-BC6C-215F-CDAF-1DE9AED1865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626605" y="1573878"/>
            <a:ext cx="507935" cy="510475"/>
          </a:xfrm>
          <a:prstGeom prst="rect">
            <a:avLst/>
          </a:prstGeom>
        </p:spPr>
      </p:pic>
      <p:pic>
        <p:nvPicPr>
          <p:cNvPr id="22" name="Picture 21">
            <a:extLst>
              <a:ext uri="{FF2B5EF4-FFF2-40B4-BE49-F238E27FC236}">
                <a16:creationId xmlns:a16="http://schemas.microsoft.com/office/drawing/2014/main" id="{FC953D14-5CEC-D5EE-535F-3829261A15A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21613" y="414881"/>
            <a:ext cx="507935" cy="510475"/>
          </a:xfrm>
          <a:prstGeom prst="rect">
            <a:avLst/>
          </a:prstGeom>
        </p:spPr>
      </p:pic>
      <p:pic>
        <p:nvPicPr>
          <p:cNvPr id="23" name="Picture 22">
            <a:extLst>
              <a:ext uri="{FF2B5EF4-FFF2-40B4-BE49-F238E27FC236}">
                <a16:creationId xmlns:a16="http://schemas.microsoft.com/office/drawing/2014/main" id="{7A687FD4-D591-8D47-BD67-E16700ED54B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42726" y="1969269"/>
            <a:ext cx="507935" cy="510475"/>
          </a:xfrm>
          <a:prstGeom prst="rect">
            <a:avLst/>
          </a:prstGeom>
        </p:spPr>
      </p:pic>
      <p:pic>
        <p:nvPicPr>
          <p:cNvPr id="24" name="Picture 23">
            <a:extLst>
              <a:ext uri="{FF2B5EF4-FFF2-40B4-BE49-F238E27FC236}">
                <a16:creationId xmlns:a16="http://schemas.microsoft.com/office/drawing/2014/main" id="{E135E4EF-AE17-7B1A-87A3-0A1D0174B37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283036" y="153750"/>
            <a:ext cx="1170522" cy="1196534"/>
          </a:xfrm>
          <a:prstGeom prst="rect">
            <a:avLst/>
          </a:prstGeom>
        </p:spPr>
      </p:pic>
      <p:pic>
        <p:nvPicPr>
          <p:cNvPr id="26" name="Picture 25">
            <a:extLst>
              <a:ext uri="{FF2B5EF4-FFF2-40B4-BE49-F238E27FC236}">
                <a16:creationId xmlns:a16="http://schemas.microsoft.com/office/drawing/2014/main" id="{12172E03-8AFA-0F7B-602C-E75D1F3A77A1}"/>
              </a:ext>
            </a:extLst>
          </p:cNvPr>
          <p:cNvPicPr>
            <a:picLocks noChangeAspect="1"/>
          </p:cNvPicPr>
          <p:nvPr/>
        </p:nvPicPr>
        <p:blipFill>
          <a:blip r:embed="rId15"/>
          <a:stretch>
            <a:fillRect/>
          </a:stretch>
        </p:blipFill>
        <p:spPr>
          <a:xfrm>
            <a:off x="11524718" y="-131980"/>
            <a:ext cx="883997" cy="883997"/>
          </a:xfrm>
          <a:prstGeom prst="rect">
            <a:avLst/>
          </a:prstGeom>
        </p:spPr>
      </p:pic>
      <p:pic>
        <p:nvPicPr>
          <p:cNvPr id="30" name="Picture 29">
            <a:extLst>
              <a:ext uri="{FF2B5EF4-FFF2-40B4-BE49-F238E27FC236}">
                <a16:creationId xmlns:a16="http://schemas.microsoft.com/office/drawing/2014/main" id="{B0E276AB-303E-F289-6C97-819A08C29E3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0131649" y="3429000"/>
            <a:ext cx="2743001" cy="3302554"/>
          </a:xfrm>
          <a:prstGeom prst="rect">
            <a:avLst/>
          </a:prstGeom>
        </p:spPr>
      </p:pic>
      <p:pic>
        <p:nvPicPr>
          <p:cNvPr id="32" name="Picture 31">
            <a:extLst>
              <a:ext uri="{FF2B5EF4-FFF2-40B4-BE49-F238E27FC236}">
                <a16:creationId xmlns:a16="http://schemas.microsoft.com/office/drawing/2014/main" id="{7FBB665D-71C8-0F3D-F57A-E0FD27C1A9D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1552060" y="4712769"/>
            <a:ext cx="1007552" cy="2033771"/>
          </a:xfrm>
          <a:prstGeom prst="rect">
            <a:avLst/>
          </a:prstGeom>
        </p:spPr>
      </p:pic>
      <p:pic>
        <p:nvPicPr>
          <p:cNvPr id="33" name="Picture 32">
            <a:extLst>
              <a:ext uri="{FF2B5EF4-FFF2-40B4-BE49-F238E27FC236}">
                <a16:creationId xmlns:a16="http://schemas.microsoft.com/office/drawing/2014/main" id="{E067205A-09A3-4481-6B39-B1E61C805800}"/>
              </a:ext>
            </a:extLst>
          </p:cNvPr>
          <p:cNvPicPr>
            <a:picLocks noChangeAspect="1"/>
          </p:cNvPicPr>
          <p:nvPr/>
        </p:nvPicPr>
        <p:blipFill>
          <a:blip r:embed="rId16"/>
          <a:stretch>
            <a:fillRect/>
          </a:stretch>
        </p:blipFill>
        <p:spPr>
          <a:xfrm>
            <a:off x="8909618" y="4574636"/>
            <a:ext cx="2402032" cy="2402032"/>
          </a:xfrm>
          <a:prstGeom prst="rect">
            <a:avLst/>
          </a:prstGeom>
        </p:spPr>
      </p:pic>
      <p:pic>
        <p:nvPicPr>
          <p:cNvPr id="25" name="Picture 24">
            <a:extLst>
              <a:ext uri="{FF2B5EF4-FFF2-40B4-BE49-F238E27FC236}">
                <a16:creationId xmlns:a16="http://schemas.microsoft.com/office/drawing/2014/main" id="{DDFC7A80-6339-557D-080A-1B406341940A}"/>
              </a:ext>
            </a:extLst>
          </p:cNvPr>
          <p:cNvPicPr>
            <a:picLocks noChangeAspect="1"/>
          </p:cNvPicPr>
          <p:nvPr/>
        </p:nvPicPr>
        <p:blipFill>
          <a:blip r:embed="rId17"/>
          <a:stretch>
            <a:fillRect/>
          </a:stretch>
        </p:blipFill>
        <p:spPr>
          <a:xfrm>
            <a:off x="0" y="-138422"/>
            <a:ext cx="12192000" cy="6858000"/>
          </a:xfrm>
          <a:prstGeom prst="rect">
            <a:avLst/>
          </a:prstGeom>
        </p:spPr>
      </p:pic>
      <p:sp>
        <p:nvSpPr>
          <p:cNvPr id="27" name="TextBox 26">
            <a:extLst>
              <a:ext uri="{FF2B5EF4-FFF2-40B4-BE49-F238E27FC236}">
                <a16:creationId xmlns:a16="http://schemas.microsoft.com/office/drawing/2014/main" id="{E5617094-4FA3-8BE3-4972-F79AC4B90FAB}"/>
              </a:ext>
            </a:extLst>
          </p:cNvPr>
          <p:cNvSpPr txBox="1"/>
          <p:nvPr/>
        </p:nvSpPr>
        <p:spPr>
          <a:xfrm>
            <a:off x="2202176" y="922202"/>
            <a:ext cx="8413846"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II.</a:t>
            </a:r>
            <a:r>
              <a:rPr kumimoji="0" lang="en-US" sz="88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800" b="1" i="0" u="none" strike="noStrike" kern="1200" cap="none" spc="0" normalizeH="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Tìm</a:t>
            </a:r>
            <a:r>
              <a:rPr kumimoji="0" lang="en-US" sz="88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800" b="1" i="0" u="none" strike="noStrike" kern="1200" cap="none" spc="0" normalizeH="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hiểu</a:t>
            </a:r>
            <a:r>
              <a:rPr kumimoji="0" lang="en-US" sz="88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chi </a:t>
            </a:r>
            <a:r>
              <a:rPr kumimoji="0" lang="en-US" sz="8800" b="1" i="0" u="none" strike="noStrike" kern="1200" cap="none" spc="0" normalizeH="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tiết</a:t>
            </a:r>
            <a:endParaRPr kumimoji="0" lang="en-US" sz="8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397085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1476167" y="165445"/>
            <a:ext cx="9191833" cy="1938992"/>
          </a:xfrm>
          <a:prstGeom prst="rect">
            <a:avLst/>
          </a:prstGeom>
          <a:noFill/>
        </p:spPr>
        <p:txBody>
          <a:bodyPr wrap="square" rtlCol="0">
            <a:spAutoFit/>
          </a:bodyPr>
          <a:lstStyle/>
          <a:p>
            <a:pPr lvl="0" algn="ctr"/>
            <a:r>
              <a:rPr lang="en-US" sz="6000" b="1" dirty="0">
                <a:solidFill>
                  <a:srgbClr val="70AD47">
                    <a:lumMod val="50000"/>
                  </a:srgbClr>
                </a:solidFill>
                <a:latin typeface="Times New Roman" panose="02020603050405020304" pitchFamily="18" charset="0"/>
                <a:cs typeface="Times New Roman" panose="02020603050405020304" pitchFamily="18" charset="0"/>
              </a:rPr>
              <a:t>1. </a:t>
            </a:r>
            <a:r>
              <a:rPr lang="en-US" sz="6000" b="1" dirty="0" err="1">
                <a:solidFill>
                  <a:srgbClr val="70AD47">
                    <a:lumMod val="50000"/>
                  </a:srgbClr>
                </a:solidFill>
                <a:latin typeface="Times New Roman" panose="02020603050405020304" pitchFamily="18" charset="0"/>
                <a:cs typeface="Times New Roman" panose="02020603050405020304" pitchFamily="18" charset="0"/>
              </a:rPr>
              <a:t>Tìm</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hiểu</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về</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vẻ</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đẹp</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của</a:t>
            </a:r>
            <a:r>
              <a:rPr lang="en-US" sz="6000" b="1" dirty="0">
                <a:solidFill>
                  <a:srgbClr val="70AD47">
                    <a:lumMod val="50000"/>
                  </a:srgbClr>
                </a:solidFill>
                <a:latin typeface="Times New Roman" panose="02020603050405020304" pitchFamily="18" charset="0"/>
                <a:cs typeface="Times New Roman" panose="02020603050405020304" pitchFamily="18" charset="0"/>
              </a:rPr>
              <a:t> con </a:t>
            </a:r>
            <a:r>
              <a:rPr lang="en-US" sz="6000" b="1" dirty="0" err="1">
                <a:solidFill>
                  <a:srgbClr val="70AD47">
                    <a:lumMod val="50000"/>
                  </a:srgbClr>
                </a:solidFill>
                <a:latin typeface="Times New Roman" panose="02020603050405020304" pitchFamily="18" charset="0"/>
                <a:cs typeface="Times New Roman" panose="02020603050405020304" pitchFamily="18" charset="0"/>
              </a:rPr>
              <a:t>người</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phương</a:t>
            </a:r>
            <a:r>
              <a:rPr lang="en-US" sz="6000" b="1" dirty="0">
                <a:solidFill>
                  <a:srgbClr val="70AD47">
                    <a:lumMod val="50000"/>
                  </a:srgbClr>
                </a:solidFill>
                <a:latin typeface="Times New Roman" panose="02020603050405020304" pitchFamily="18" charset="0"/>
                <a:cs typeface="Times New Roman" panose="02020603050405020304" pitchFamily="18" charset="0"/>
              </a:rPr>
              <a:t> Nam </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8CDCE244-4340-3A01-7F9F-B3B509A8EDF4}"/>
              </a:ext>
            </a:extLst>
          </p:cNvPr>
          <p:cNvPicPr>
            <a:picLocks noChangeAspect="1"/>
          </p:cNvPicPr>
          <p:nvPr/>
        </p:nvPicPr>
        <p:blipFill>
          <a:blip r:embed="rId3"/>
          <a:stretch>
            <a:fillRect/>
          </a:stretch>
        </p:blipFill>
        <p:spPr>
          <a:xfrm>
            <a:off x="2452455" y="2503242"/>
            <a:ext cx="8113059" cy="4114465"/>
          </a:xfrm>
          <a:prstGeom prst="rect">
            <a:avLst/>
          </a:prstGeom>
        </p:spPr>
      </p:pic>
      <p:sp>
        <p:nvSpPr>
          <p:cNvPr id="10" name="Rectangle 9">
            <a:extLst>
              <a:ext uri="{FF2B5EF4-FFF2-40B4-BE49-F238E27FC236}">
                <a16:creationId xmlns:a16="http://schemas.microsoft.com/office/drawing/2014/main" id="{DBF133C8-280F-C47B-2B9F-86BFEA8A5A00}"/>
              </a:ext>
            </a:extLst>
          </p:cNvPr>
          <p:cNvSpPr/>
          <p:nvPr/>
        </p:nvSpPr>
        <p:spPr>
          <a:xfrm>
            <a:off x="4358619" y="3027767"/>
            <a:ext cx="4527175" cy="2554545"/>
          </a:xfrm>
          <a:prstGeom prst="rect">
            <a:avLst/>
          </a:prstGeom>
        </p:spPr>
        <p:txBody>
          <a:bodyPr wrap="square">
            <a:spAutoFit/>
          </a:bodyPr>
          <a:lstStyle/>
          <a:p>
            <a:pPr lvl="0" algn="just"/>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Thảo</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4-6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phiếu</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88976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713" y="1949245"/>
            <a:ext cx="3189847" cy="451180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2505" y="1926103"/>
            <a:ext cx="3159332" cy="446864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3411" y="1926103"/>
            <a:ext cx="3206208" cy="4534948"/>
          </a:xfrm>
          <a:prstGeom prst="rect">
            <a:avLst/>
          </a:prstGeom>
        </p:spPr>
      </p:pic>
      <p:sp>
        <p:nvSpPr>
          <p:cNvPr id="7" name="TextBox 7"/>
          <p:cNvSpPr txBox="1"/>
          <p:nvPr/>
        </p:nvSpPr>
        <p:spPr>
          <a:xfrm>
            <a:off x="220846" y="228600"/>
            <a:ext cx="6257927" cy="1115690"/>
          </a:xfrm>
          <a:prstGeom prst="rect">
            <a:avLst/>
          </a:prstGeom>
        </p:spPr>
        <p:txBody>
          <a:bodyPr wrap="square" lIns="0" tIns="0" rIns="0" bIns="0" rtlCol="0" anchor="t">
            <a:spAutoFit/>
          </a:bodyPr>
          <a:lstStyle/>
          <a:p>
            <a:pPr algn="ctr" defTabSz="609585">
              <a:lnSpc>
                <a:spcPts val="2925"/>
              </a:lnSpc>
              <a:spcBef>
                <a:spcPct val="0"/>
              </a:spcBef>
              <a:defRPr/>
            </a:pPr>
            <a:r>
              <a:rPr lang="vi-VN" sz="2667" b="1" spc="-100" dirty="0">
                <a:solidFill>
                  <a:srgbClr val="3E6949"/>
                </a:solidFill>
                <a:latin typeface="Calibri"/>
              </a:rPr>
              <a:t>THẢO LUẬN NHÓM</a:t>
            </a:r>
          </a:p>
          <a:p>
            <a:pPr algn="ctr" defTabSz="609585">
              <a:lnSpc>
                <a:spcPts val="2925"/>
              </a:lnSpc>
              <a:spcBef>
                <a:spcPct val="0"/>
              </a:spcBef>
              <a:defRPr/>
            </a:pPr>
            <a:r>
              <a:rPr lang="vi-VN" sz="2667" b="1" spc="-100" dirty="0">
                <a:solidFill>
                  <a:srgbClr val="3E6949"/>
                </a:solidFill>
                <a:latin typeface="Calibri"/>
              </a:rPr>
              <a:t>Thời gian: </a:t>
            </a:r>
            <a:r>
              <a:rPr lang="en-US" sz="2667" b="1" spc="-100" dirty="0">
                <a:solidFill>
                  <a:srgbClr val="3E6949"/>
                </a:solidFill>
                <a:latin typeface="Calibri"/>
              </a:rPr>
              <a:t>10</a:t>
            </a:r>
            <a:r>
              <a:rPr lang="vi-VN" sz="2667" b="1" spc="-100" dirty="0">
                <a:solidFill>
                  <a:srgbClr val="3E6949"/>
                </a:solidFill>
                <a:latin typeface="Calibri"/>
              </a:rPr>
              <a:t> phút</a:t>
            </a:r>
          </a:p>
          <a:p>
            <a:pPr algn="ctr" defTabSz="609585">
              <a:lnSpc>
                <a:spcPts val="2925"/>
              </a:lnSpc>
              <a:spcBef>
                <a:spcPct val="0"/>
              </a:spcBef>
              <a:defRPr/>
            </a:pPr>
            <a:r>
              <a:rPr lang="vi-VN" sz="2667" b="1" spc="-100" dirty="0" err="1">
                <a:solidFill>
                  <a:srgbClr val="3E6949"/>
                </a:solidFill>
                <a:latin typeface="Calibri"/>
              </a:rPr>
              <a:t>Trình</a:t>
            </a:r>
            <a:r>
              <a:rPr lang="vi-VN" sz="2667" b="1" spc="-100" dirty="0">
                <a:solidFill>
                  <a:srgbClr val="3E6949"/>
                </a:solidFill>
                <a:latin typeface="Calibri"/>
              </a:rPr>
              <a:t> </a:t>
            </a:r>
            <a:r>
              <a:rPr lang="vi-VN" sz="2667" b="1" spc="-100" dirty="0" err="1">
                <a:solidFill>
                  <a:srgbClr val="3E6949"/>
                </a:solidFill>
                <a:latin typeface="Calibri"/>
              </a:rPr>
              <a:t>bày</a:t>
            </a:r>
            <a:r>
              <a:rPr lang="vi-VN" sz="2667" b="1" spc="-100" dirty="0">
                <a:solidFill>
                  <a:srgbClr val="3E6949"/>
                </a:solidFill>
                <a:latin typeface="Calibri"/>
              </a:rPr>
              <a:t> – </a:t>
            </a:r>
            <a:r>
              <a:rPr lang="vi-VN" sz="2667" b="1" spc="-100" dirty="0" err="1">
                <a:solidFill>
                  <a:srgbClr val="3E6949"/>
                </a:solidFill>
                <a:latin typeface="Calibri"/>
              </a:rPr>
              <a:t>Phản</a:t>
            </a:r>
            <a:r>
              <a:rPr lang="vi-VN" sz="2667" b="1" spc="-100" dirty="0">
                <a:solidFill>
                  <a:srgbClr val="3E6949"/>
                </a:solidFill>
                <a:latin typeface="Calibri"/>
              </a:rPr>
              <a:t> </a:t>
            </a:r>
            <a:r>
              <a:rPr lang="vi-VN" sz="2667" b="1" spc="-100" dirty="0" err="1">
                <a:solidFill>
                  <a:srgbClr val="3E6949"/>
                </a:solidFill>
                <a:latin typeface="Calibri"/>
              </a:rPr>
              <a:t>biện</a:t>
            </a:r>
            <a:r>
              <a:rPr lang="vi-VN" sz="2667" b="1" spc="-100" dirty="0">
                <a:solidFill>
                  <a:srgbClr val="3E6949"/>
                </a:solidFill>
                <a:latin typeface="Calibri"/>
              </a:rPr>
              <a:t>: 3 </a:t>
            </a:r>
            <a:r>
              <a:rPr lang="vi-VN" sz="2667" b="1" spc="-100" dirty="0" err="1">
                <a:solidFill>
                  <a:srgbClr val="3E6949"/>
                </a:solidFill>
                <a:latin typeface="Calibri"/>
              </a:rPr>
              <a:t>phút</a:t>
            </a:r>
            <a:r>
              <a:rPr lang="vi-VN" sz="2667" b="1" spc="-100" dirty="0">
                <a:solidFill>
                  <a:srgbClr val="3E6949"/>
                </a:solidFill>
                <a:latin typeface="Calibri"/>
              </a:rPr>
              <a:t> </a:t>
            </a:r>
            <a:endParaRPr lang="en-US" sz="2667" b="1" spc="-100" dirty="0">
              <a:solidFill>
                <a:srgbClr val="3E6949"/>
              </a:solidFill>
              <a:latin typeface="Calibri"/>
            </a:endParaRPr>
          </a:p>
        </p:txBody>
      </p:sp>
      <p:sp>
        <p:nvSpPr>
          <p:cNvPr id="8" name="TextBox 7">
            <a:extLst>
              <a:ext uri="{FF2B5EF4-FFF2-40B4-BE49-F238E27FC236}">
                <a16:creationId xmlns:a16="http://schemas.microsoft.com/office/drawing/2014/main" id="{09B9C81C-9940-4CC3-AF23-A352D355DE73}"/>
              </a:ext>
            </a:extLst>
          </p:cNvPr>
          <p:cNvSpPr txBox="1"/>
          <p:nvPr/>
        </p:nvSpPr>
        <p:spPr>
          <a:xfrm>
            <a:off x="6324853" y="249119"/>
            <a:ext cx="3761767" cy="1077026"/>
          </a:xfrm>
          <a:prstGeom prst="rect">
            <a:avLst/>
          </a:prstGeom>
          <a:noFill/>
        </p:spPr>
        <p:txBody>
          <a:bodyPr wrap="square" rtlCol="0">
            <a:spAutoFit/>
          </a:bodyPr>
          <a:lstStyle/>
          <a:p>
            <a:pPr algn="just" defTabSz="609585"/>
            <a:r>
              <a:rPr lang="vi-VN" sz="2133" b="1" dirty="0">
                <a:solidFill>
                  <a:srgbClr val="578A36"/>
                </a:solidFill>
                <a:latin typeface="Calibri (Body)"/>
              </a:rPr>
              <a:t>Hoàn thành các phiếu tìm hiểu về nhân vật: </a:t>
            </a:r>
          </a:p>
          <a:p>
            <a:pPr algn="just" defTabSz="609585"/>
            <a:endParaRPr lang="vi-VN" sz="2133" dirty="0">
              <a:solidFill>
                <a:prstClr val="black"/>
              </a:solidFill>
              <a:latin typeface="Calibri (Body)"/>
            </a:endParaRPr>
          </a:p>
        </p:txBody>
      </p:sp>
    </p:spTree>
    <p:extLst>
      <p:ext uri="{BB962C8B-B14F-4D97-AF65-F5344CB8AC3E}">
        <p14:creationId xmlns:p14="http://schemas.microsoft.com/office/powerpoint/2010/main" val="405418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391663" y="685800"/>
            <a:ext cx="3312156" cy="5269387"/>
            <a:chOff x="0" y="0"/>
            <a:chExt cx="4029710" cy="6410960"/>
          </a:xfrm>
        </p:grpSpPr>
        <p:sp>
          <p:nvSpPr>
            <p:cNvPr id="6" name="Freeform 6"/>
            <p:cNvSpPr/>
            <p:nvPr/>
          </p:nvSpPr>
          <p:spPr>
            <a:xfrm>
              <a:off x="0" y="0"/>
              <a:ext cx="4030980" cy="6410960"/>
            </a:xfrm>
            <a:custGeom>
              <a:avLst/>
              <a:gdLst/>
              <a:ahLst/>
              <a:cxnLst/>
              <a:rect l="l" t="t" r="r" b="b"/>
              <a:pathLst>
                <a:path w="4030980" h="6410960">
                  <a:moveTo>
                    <a:pt x="60960" y="482600"/>
                  </a:moveTo>
                  <a:cubicBezTo>
                    <a:pt x="289560" y="476250"/>
                    <a:pt x="474980" y="290830"/>
                    <a:pt x="481330" y="60960"/>
                  </a:cubicBezTo>
                  <a:lnTo>
                    <a:pt x="833120" y="60960"/>
                  </a:lnTo>
                  <a:lnTo>
                    <a:pt x="833120" y="0"/>
                  </a:lnTo>
                  <a:lnTo>
                    <a:pt x="417830" y="0"/>
                  </a:lnTo>
                  <a:lnTo>
                    <a:pt x="419100" y="31750"/>
                  </a:lnTo>
                  <a:lnTo>
                    <a:pt x="419100" y="49530"/>
                  </a:lnTo>
                  <a:cubicBezTo>
                    <a:pt x="419100" y="254000"/>
                    <a:pt x="252730" y="421640"/>
                    <a:pt x="46990" y="421640"/>
                  </a:cubicBezTo>
                  <a:lnTo>
                    <a:pt x="30480" y="421640"/>
                  </a:lnTo>
                  <a:lnTo>
                    <a:pt x="0" y="420370"/>
                  </a:lnTo>
                  <a:lnTo>
                    <a:pt x="0" y="778510"/>
                  </a:lnTo>
                  <a:lnTo>
                    <a:pt x="60960" y="778510"/>
                  </a:lnTo>
                  <a:lnTo>
                    <a:pt x="60960" y="482600"/>
                  </a:lnTo>
                  <a:close/>
                  <a:moveTo>
                    <a:pt x="196850" y="599440"/>
                  </a:moveTo>
                  <a:cubicBezTo>
                    <a:pt x="392430" y="546100"/>
                    <a:pt x="546100" y="393700"/>
                    <a:pt x="598170" y="196850"/>
                  </a:cubicBezTo>
                  <a:lnTo>
                    <a:pt x="833120" y="196850"/>
                  </a:lnTo>
                  <a:lnTo>
                    <a:pt x="833120" y="181610"/>
                  </a:lnTo>
                  <a:lnTo>
                    <a:pt x="585470" y="181610"/>
                  </a:lnTo>
                  <a:lnTo>
                    <a:pt x="584200" y="187960"/>
                  </a:lnTo>
                  <a:cubicBezTo>
                    <a:pt x="534670" y="383540"/>
                    <a:pt x="382270" y="535940"/>
                    <a:pt x="186690" y="586740"/>
                  </a:cubicBezTo>
                  <a:lnTo>
                    <a:pt x="180340" y="588010"/>
                  </a:lnTo>
                  <a:lnTo>
                    <a:pt x="180340" y="778510"/>
                  </a:lnTo>
                  <a:lnTo>
                    <a:pt x="195580" y="778510"/>
                  </a:lnTo>
                  <a:lnTo>
                    <a:pt x="196850" y="599440"/>
                  </a:lnTo>
                  <a:close/>
                  <a:moveTo>
                    <a:pt x="0" y="778510"/>
                  </a:moveTo>
                  <a:lnTo>
                    <a:pt x="60960" y="778510"/>
                  </a:lnTo>
                  <a:lnTo>
                    <a:pt x="60960" y="5579110"/>
                  </a:lnTo>
                  <a:lnTo>
                    <a:pt x="0" y="5579110"/>
                  </a:lnTo>
                  <a:lnTo>
                    <a:pt x="0" y="778510"/>
                  </a:lnTo>
                  <a:close/>
                  <a:moveTo>
                    <a:pt x="181610" y="778510"/>
                  </a:moveTo>
                  <a:lnTo>
                    <a:pt x="196850" y="778510"/>
                  </a:lnTo>
                  <a:lnTo>
                    <a:pt x="196850" y="5579110"/>
                  </a:lnTo>
                  <a:lnTo>
                    <a:pt x="181610" y="5579110"/>
                  </a:lnTo>
                  <a:lnTo>
                    <a:pt x="181610" y="778510"/>
                  </a:lnTo>
                  <a:close/>
                  <a:moveTo>
                    <a:pt x="833120" y="6350000"/>
                  </a:moveTo>
                  <a:lnTo>
                    <a:pt x="3197860" y="6350000"/>
                  </a:lnTo>
                  <a:lnTo>
                    <a:pt x="3197860" y="6410960"/>
                  </a:lnTo>
                  <a:lnTo>
                    <a:pt x="833120" y="6410960"/>
                  </a:lnTo>
                  <a:lnTo>
                    <a:pt x="833120" y="6350000"/>
                  </a:lnTo>
                  <a:close/>
                  <a:moveTo>
                    <a:pt x="833120" y="6214110"/>
                  </a:moveTo>
                  <a:lnTo>
                    <a:pt x="3197860" y="6214110"/>
                  </a:lnTo>
                  <a:lnTo>
                    <a:pt x="3197860" y="6229350"/>
                  </a:lnTo>
                  <a:lnTo>
                    <a:pt x="833120" y="6229350"/>
                  </a:lnTo>
                  <a:lnTo>
                    <a:pt x="833120" y="6214110"/>
                  </a:lnTo>
                  <a:close/>
                  <a:moveTo>
                    <a:pt x="481330" y="6350000"/>
                  </a:moveTo>
                  <a:cubicBezTo>
                    <a:pt x="480060" y="6116320"/>
                    <a:pt x="293370" y="5927090"/>
                    <a:pt x="60960" y="5919470"/>
                  </a:cubicBezTo>
                  <a:lnTo>
                    <a:pt x="60960" y="5577840"/>
                  </a:lnTo>
                  <a:lnTo>
                    <a:pt x="0" y="5577840"/>
                  </a:lnTo>
                  <a:lnTo>
                    <a:pt x="0" y="5981700"/>
                  </a:lnTo>
                  <a:lnTo>
                    <a:pt x="35560" y="5980430"/>
                  </a:lnTo>
                  <a:lnTo>
                    <a:pt x="49530" y="5980430"/>
                  </a:lnTo>
                  <a:cubicBezTo>
                    <a:pt x="254000" y="5980430"/>
                    <a:pt x="421640" y="6146800"/>
                    <a:pt x="421640" y="6352540"/>
                  </a:cubicBezTo>
                  <a:cubicBezTo>
                    <a:pt x="421640" y="6360160"/>
                    <a:pt x="421640" y="6367780"/>
                    <a:pt x="420370" y="6377940"/>
                  </a:cubicBezTo>
                  <a:lnTo>
                    <a:pt x="417830" y="6410960"/>
                  </a:lnTo>
                  <a:lnTo>
                    <a:pt x="834390" y="6410960"/>
                  </a:lnTo>
                  <a:lnTo>
                    <a:pt x="834390" y="6350000"/>
                  </a:lnTo>
                  <a:lnTo>
                    <a:pt x="481330" y="6350000"/>
                  </a:lnTo>
                  <a:close/>
                  <a:moveTo>
                    <a:pt x="600710" y="6214110"/>
                  </a:moveTo>
                  <a:cubicBezTo>
                    <a:pt x="549910" y="6014720"/>
                    <a:pt x="397510" y="5857240"/>
                    <a:pt x="198120" y="5803900"/>
                  </a:cubicBezTo>
                  <a:lnTo>
                    <a:pt x="198120" y="5579110"/>
                  </a:lnTo>
                  <a:lnTo>
                    <a:pt x="182880" y="5579110"/>
                  </a:lnTo>
                  <a:lnTo>
                    <a:pt x="182880" y="5816600"/>
                  </a:lnTo>
                  <a:lnTo>
                    <a:pt x="189230" y="5817870"/>
                  </a:lnTo>
                  <a:cubicBezTo>
                    <a:pt x="387350" y="5869940"/>
                    <a:pt x="541020" y="6024880"/>
                    <a:pt x="588010" y="6224270"/>
                  </a:cubicBezTo>
                  <a:lnTo>
                    <a:pt x="589280" y="6230620"/>
                  </a:lnTo>
                  <a:lnTo>
                    <a:pt x="834390" y="6230620"/>
                  </a:lnTo>
                  <a:lnTo>
                    <a:pt x="834390" y="6215380"/>
                  </a:lnTo>
                  <a:lnTo>
                    <a:pt x="600710" y="6214110"/>
                  </a:lnTo>
                  <a:close/>
                  <a:moveTo>
                    <a:pt x="3968750" y="5919470"/>
                  </a:moveTo>
                  <a:cubicBezTo>
                    <a:pt x="3733800" y="5923280"/>
                    <a:pt x="3543300" y="6113780"/>
                    <a:pt x="3542030" y="6350000"/>
                  </a:cubicBezTo>
                  <a:lnTo>
                    <a:pt x="3196590" y="6350000"/>
                  </a:lnTo>
                  <a:lnTo>
                    <a:pt x="3196590" y="6410960"/>
                  </a:lnTo>
                  <a:lnTo>
                    <a:pt x="3606800" y="6410960"/>
                  </a:lnTo>
                  <a:lnTo>
                    <a:pt x="3604260" y="6377940"/>
                  </a:lnTo>
                  <a:cubicBezTo>
                    <a:pt x="3602990" y="6367780"/>
                    <a:pt x="3602990" y="6358890"/>
                    <a:pt x="3602990" y="6352540"/>
                  </a:cubicBezTo>
                  <a:cubicBezTo>
                    <a:pt x="3602990" y="6148070"/>
                    <a:pt x="3769360" y="5980430"/>
                    <a:pt x="3975100" y="5980430"/>
                  </a:cubicBezTo>
                  <a:cubicBezTo>
                    <a:pt x="3982720" y="5980430"/>
                    <a:pt x="3990340" y="5980430"/>
                    <a:pt x="3997960" y="5981700"/>
                  </a:cubicBezTo>
                  <a:lnTo>
                    <a:pt x="4030980" y="5984240"/>
                  </a:lnTo>
                  <a:lnTo>
                    <a:pt x="4030980" y="5579110"/>
                  </a:lnTo>
                  <a:lnTo>
                    <a:pt x="3970020" y="5579110"/>
                  </a:lnTo>
                  <a:lnTo>
                    <a:pt x="3968750" y="5919470"/>
                  </a:lnTo>
                  <a:close/>
                  <a:moveTo>
                    <a:pt x="3832860" y="5801360"/>
                  </a:moveTo>
                  <a:cubicBezTo>
                    <a:pt x="3633470" y="5853430"/>
                    <a:pt x="3473450" y="6013450"/>
                    <a:pt x="3423920" y="6212840"/>
                  </a:cubicBezTo>
                  <a:lnTo>
                    <a:pt x="3197860" y="6212840"/>
                  </a:lnTo>
                  <a:lnTo>
                    <a:pt x="3197860" y="6228080"/>
                  </a:lnTo>
                  <a:lnTo>
                    <a:pt x="3436620" y="6228080"/>
                  </a:lnTo>
                  <a:lnTo>
                    <a:pt x="3437890" y="6221730"/>
                  </a:lnTo>
                  <a:cubicBezTo>
                    <a:pt x="3486150" y="6022340"/>
                    <a:pt x="3644900" y="5862320"/>
                    <a:pt x="3843020" y="5814060"/>
                  </a:cubicBezTo>
                  <a:lnTo>
                    <a:pt x="3849370" y="5812790"/>
                  </a:lnTo>
                  <a:lnTo>
                    <a:pt x="3849370" y="5576570"/>
                  </a:lnTo>
                  <a:lnTo>
                    <a:pt x="3834130" y="5576570"/>
                  </a:lnTo>
                  <a:lnTo>
                    <a:pt x="3832860" y="5801360"/>
                  </a:lnTo>
                  <a:close/>
                  <a:moveTo>
                    <a:pt x="3968750" y="778510"/>
                  </a:moveTo>
                  <a:lnTo>
                    <a:pt x="4029710" y="778510"/>
                  </a:lnTo>
                  <a:lnTo>
                    <a:pt x="4029710" y="5579110"/>
                  </a:lnTo>
                  <a:lnTo>
                    <a:pt x="3968750" y="5579110"/>
                  </a:lnTo>
                  <a:lnTo>
                    <a:pt x="3968750" y="778510"/>
                  </a:lnTo>
                  <a:close/>
                  <a:moveTo>
                    <a:pt x="3832860" y="778510"/>
                  </a:moveTo>
                  <a:lnTo>
                    <a:pt x="3848100" y="778510"/>
                  </a:lnTo>
                  <a:lnTo>
                    <a:pt x="3848100" y="5579110"/>
                  </a:lnTo>
                  <a:lnTo>
                    <a:pt x="3832860" y="5579110"/>
                  </a:lnTo>
                  <a:lnTo>
                    <a:pt x="3832860" y="778510"/>
                  </a:lnTo>
                  <a:close/>
                  <a:moveTo>
                    <a:pt x="3542030" y="60960"/>
                  </a:moveTo>
                  <a:cubicBezTo>
                    <a:pt x="3548380" y="292100"/>
                    <a:pt x="3736340" y="480060"/>
                    <a:pt x="3968750" y="482600"/>
                  </a:cubicBezTo>
                  <a:lnTo>
                    <a:pt x="3968750" y="777240"/>
                  </a:lnTo>
                  <a:lnTo>
                    <a:pt x="4029710" y="777240"/>
                  </a:lnTo>
                  <a:lnTo>
                    <a:pt x="4029710" y="419100"/>
                  </a:lnTo>
                  <a:lnTo>
                    <a:pt x="3996690" y="421640"/>
                  </a:lnTo>
                  <a:cubicBezTo>
                    <a:pt x="3989070" y="421640"/>
                    <a:pt x="3981450" y="422910"/>
                    <a:pt x="3973830" y="422910"/>
                  </a:cubicBezTo>
                  <a:cubicBezTo>
                    <a:pt x="3769360" y="422910"/>
                    <a:pt x="3601720" y="256540"/>
                    <a:pt x="3601720" y="50800"/>
                  </a:cubicBezTo>
                  <a:lnTo>
                    <a:pt x="3601720" y="33020"/>
                  </a:lnTo>
                  <a:lnTo>
                    <a:pt x="3602990" y="1270"/>
                  </a:lnTo>
                  <a:lnTo>
                    <a:pt x="3194050" y="1270"/>
                  </a:lnTo>
                  <a:lnTo>
                    <a:pt x="3194050" y="62230"/>
                  </a:lnTo>
                  <a:lnTo>
                    <a:pt x="3542030" y="60960"/>
                  </a:lnTo>
                  <a:close/>
                  <a:moveTo>
                    <a:pt x="3425190" y="196850"/>
                  </a:moveTo>
                  <a:cubicBezTo>
                    <a:pt x="3478530" y="394970"/>
                    <a:pt x="3633470" y="549910"/>
                    <a:pt x="3832860" y="600710"/>
                  </a:cubicBezTo>
                  <a:lnTo>
                    <a:pt x="3832860" y="777240"/>
                  </a:lnTo>
                  <a:lnTo>
                    <a:pt x="3848100" y="777240"/>
                  </a:lnTo>
                  <a:lnTo>
                    <a:pt x="3848100" y="589280"/>
                  </a:lnTo>
                  <a:lnTo>
                    <a:pt x="3841750" y="588010"/>
                  </a:lnTo>
                  <a:cubicBezTo>
                    <a:pt x="3643630" y="539750"/>
                    <a:pt x="3488690" y="386080"/>
                    <a:pt x="3437890" y="187960"/>
                  </a:cubicBezTo>
                  <a:lnTo>
                    <a:pt x="3436620" y="181610"/>
                  </a:lnTo>
                  <a:lnTo>
                    <a:pt x="3196590" y="181610"/>
                  </a:lnTo>
                  <a:lnTo>
                    <a:pt x="3196590" y="196850"/>
                  </a:lnTo>
                  <a:lnTo>
                    <a:pt x="3425190" y="196850"/>
                  </a:lnTo>
                  <a:close/>
                  <a:moveTo>
                    <a:pt x="833120" y="0"/>
                  </a:moveTo>
                  <a:lnTo>
                    <a:pt x="3197860" y="0"/>
                  </a:lnTo>
                  <a:lnTo>
                    <a:pt x="3197860" y="60960"/>
                  </a:lnTo>
                  <a:lnTo>
                    <a:pt x="833120" y="60960"/>
                  </a:lnTo>
                  <a:lnTo>
                    <a:pt x="833120" y="0"/>
                  </a:lnTo>
                  <a:close/>
                  <a:moveTo>
                    <a:pt x="833120" y="181610"/>
                  </a:moveTo>
                  <a:lnTo>
                    <a:pt x="3197860" y="181610"/>
                  </a:lnTo>
                  <a:lnTo>
                    <a:pt x="3197860" y="196850"/>
                  </a:lnTo>
                  <a:lnTo>
                    <a:pt x="833120" y="196850"/>
                  </a:lnTo>
                  <a:lnTo>
                    <a:pt x="833120" y="181610"/>
                  </a:lnTo>
                  <a:close/>
                </a:path>
              </a:pathLst>
            </a:custGeom>
            <a:solidFill>
              <a:srgbClr val="7194A8"/>
            </a:solidFill>
          </p:spPr>
        </p:sp>
      </p:grpSp>
      <p:grpSp>
        <p:nvGrpSpPr>
          <p:cNvPr id="7" name="Group 7"/>
          <p:cNvGrpSpPr/>
          <p:nvPr/>
        </p:nvGrpSpPr>
        <p:grpSpPr>
          <a:xfrm>
            <a:off x="4392625" y="599869"/>
            <a:ext cx="3406753" cy="5441252"/>
            <a:chOff x="0" y="0"/>
            <a:chExt cx="3985260" cy="6365240"/>
          </a:xfrm>
        </p:grpSpPr>
        <p:sp>
          <p:nvSpPr>
            <p:cNvPr id="8" name="Freeform 8"/>
            <p:cNvSpPr/>
            <p:nvPr/>
          </p:nvSpPr>
          <p:spPr>
            <a:xfrm>
              <a:off x="-1270" y="-1270"/>
              <a:ext cx="3987800" cy="6369050"/>
            </a:xfrm>
            <a:custGeom>
              <a:avLst/>
              <a:gdLst/>
              <a:ahLst/>
              <a:cxnLst/>
              <a:rect l="l" t="t" r="r" b="b"/>
              <a:pathLst>
                <a:path w="3987800" h="6369050">
                  <a:moveTo>
                    <a:pt x="193040" y="78740"/>
                  </a:moveTo>
                  <a:lnTo>
                    <a:pt x="471170" y="78740"/>
                  </a:lnTo>
                  <a:lnTo>
                    <a:pt x="471170" y="97790"/>
                  </a:lnTo>
                  <a:lnTo>
                    <a:pt x="193040" y="97790"/>
                  </a:lnTo>
                  <a:lnTo>
                    <a:pt x="193040" y="78740"/>
                  </a:lnTo>
                  <a:close/>
                  <a:moveTo>
                    <a:pt x="78740" y="195580"/>
                  </a:moveTo>
                  <a:lnTo>
                    <a:pt x="97790" y="195580"/>
                  </a:lnTo>
                  <a:lnTo>
                    <a:pt x="97790" y="414020"/>
                  </a:lnTo>
                  <a:lnTo>
                    <a:pt x="78740" y="414020"/>
                  </a:lnTo>
                  <a:lnTo>
                    <a:pt x="78740" y="195580"/>
                  </a:lnTo>
                  <a:close/>
                  <a:moveTo>
                    <a:pt x="97790" y="97790"/>
                  </a:moveTo>
                  <a:lnTo>
                    <a:pt x="173990" y="97790"/>
                  </a:lnTo>
                  <a:lnTo>
                    <a:pt x="173990" y="78740"/>
                  </a:lnTo>
                  <a:lnTo>
                    <a:pt x="78740" y="78740"/>
                  </a:lnTo>
                  <a:lnTo>
                    <a:pt x="78740" y="176530"/>
                  </a:lnTo>
                  <a:lnTo>
                    <a:pt x="97790" y="176530"/>
                  </a:lnTo>
                  <a:lnTo>
                    <a:pt x="97790" y="97790"/>
                  </a:lnTo>
                  <a:close/>
                  <a:moveTo>
                    <a:pt x="193040" y="97790"/>
                  </a:moveTo>
                  <a:lnTo>
                    <a:pt x="173990" y="97790"/>
                  </a:lnTo>
                  <a:lnTo>
                    <a:pt x="173990" y="176530"/>
                  </a:lnTo>
                  <a:lnTo>
                    <a:pt x="97790" y="176530"/>
                  </a:lnTo>
                  <a:lnTo>
                    <a:pt x="97790" y="195580"/>
                  </a:lnTo>
                  <a:lnTo>
                    <a:pt x="193040" y="195580"/>
                  </a:lnTo>
                  <a:lnTo>
                    <a:pt x="193040" y="97790"/>
                  </a:lnTo>
                  <a:close/>
                  <a:moveTo>
                    <a:pt x="19050" y="195580"/>
                  </a:moveTo>
                  <a:lnTo>
                    <a:pt x="80010" y="195580"/>
                  </a:lnTo>
                  <a:lnTo>
                    <a:pt x="80010" y="176530"/>
                  </a:lnTo>
                  <a:lnTo>
                    <a:pt x="1270" y="176530"/>
                  </a:lnTo>
                  <a:lnTo>
                    <a:pt x="1270" y="414020"/>
                  </a:lnTo>
                  <a:lnTo>
                    <a:pt x="20320" y="414020"/>
                  </a:lnTo>
                  <a:lnTo>
                    <a:pt x="20320" y="195580"/>
                  </a:lnTo>
                  <a:lnTo>
                    <a:pt x="19050" y="195580"/>
                  </a:lnTo>
                  <a:close/>
                  <a:moveTo>
                    <a:pt x="193040" y="19050"/>
                  </a:moveTo>
                  <a:lnTo>
                    <a:pt x="471170" y="19050"/>
                  </a:lnTo>
                  <a:lnTo>
                    <a:pt x="471170" y="0"/>
                  </a:lnTo>
                  <a:lnTo>
                    <a:pt x="173990" y="0"/>
                  </a:lnTo>
                  <a:lnTo>
                    <a:pt x="173990" y="78740"/>
                  </a:lnTo>
                  <a:lnTo>
                    <a:pt x="193040" y="78740"/>
                  </a:lnTo>
                  <a:lnTo>
                    <a:pt x="193040" y="19050"/>
                  </a:lnTo>
                  <a:close/>
                  <a:moveTo>
                    <a:pt x="78740" y="176530"/>
                  </a:moveTo>
                  <a:lnTo>
                    <a:pt x="97790" y="176530"/>
                  </a:lnTo>
                  <a:lnTo>
                    <a:pt x="97790" y="195580"/>
                  </a:lnTo>
                  <a:lnTo>
                    <a:pt x="78740" y="195580"/>
                  </a:lnTo>
                  <a:lnTo>
                    <a:pt x="78740" y="176530"/>
                  </a:lnTo>
                  <a:close/>
                  <a:moveTo>
                    <a:pt x="173990" y="78740"/>
                  </a:moveTo>
                  <a:lnTo>
                    <a:pt x="193040" y="78740"/>
                  </a:lnTo>
                  <a:lnTo>
                    <a:pt x="193040" y="97790"/>
                  </a:lnTo>
                  <a:lnTo>
                    <a:pt x="173990" y="97790"/>
                  </a:lnTo>
                  <a:lnTo>
                    <a:pt x="173990" y="78740"/>
                  </a:lnTo>
                  <a:close/>
                  <a:moveTo>
                    <a:pt x="78740" y="414020"/>
                  </a:moveTo>
                  <a:lnTo>
                    <a:pt x="97790" y="414020"/>
                  </a:lnTo>
                  <a:lnTo>
                    <a:pt x="97790" y="5925820"/>
                  </a:lnTo>
                  <a:lnTo>
                    <a:pt x="78740" y="5925820"/>
                  </a:lnTo>
                  <a:lnTo>
                    <a:pt x="78740" y="414020"/>
                  </a:lnTo>
                  <a:close/>
                  <a:moveTo>
                    <a:pt x="0" y="414020"/>
                  </a:moveTo>
                  <a:lnTo>
                    <a:pt x="19050" y="414020"/>
                  </a:lnTo>
                  <a:lnTo>
                    <a:pt x="19050" y="5925820"/>
                  </a:lnTo>
                  <a:lnTo>
                    <a:pt x="0" y="5925820"/>
                  </a:lnTo>
                  <a:lnTo>
                    <a:pt x="0" y="414020"/>
                  </a:lnTo>
                  <a:close/>
                  <a:moveTo>
                    <a:pt x="187960" y="6269990"/>
                  </a:moveTo>
                  <a:lnTo>
                    <a:pt x="471170" y="6269990"/>
                  </a:lnTo>
                  <a:lnTo>
                    <a:pt x="471170" y="6289040"/>
                  </a:lnTo>
                  <a:lnTo>
                    <a:pt x="187960" y="6289040"/>
                  </a:lnTo>
                  <a:lnTo>
                    <a:pt x="187960" y="6269990"/>
                  </a:lnTo>
                  <a:close/>
                  <a:moveTo>
                    <a:pt x="78740" y="5925820"/>
                  </a:moveTo>
                  <a:lnTo>
                    <a:pt x="97790" y="5925820"/>
                  </a:lnTo>
                  <a:lnTo>
                    <a:pt x="97790" y="6179820"/>
                  </a:lnTo>
                  <a:lnTo>
                    <a:pt x="78740" y="6179820"/>
                  </a:lnTo>
                  <a:lnTo>
                    <a:pt x="78740" y="5925820"/>
                  </a:lnTo>
                  <a:close/>
                  <a:moveTo>
                    <a:pt x="97790" y="6269990"/>
                  </a:moveTo>
                  <a:lnTo>
                    <a:pt x="97790" y="6198870"/>
                  </a:lnTo>
                  <a:lnTo>
                    <a:pt x="78740" y="6198870"/>
                  </a:lnTo>
                  <a:lnTo>
                    <a:pt x="78740" y="6289040"/>
                  </a:lnTo>
                  <a:lnTo>
                    <a:pt x="168910" y="6289040"/>
                  </a:lnTo>
                  <a:lnTo>
                    <a:pt x="168910" y="6269990"/>
                  </a:lnTo>
                  <a:lnTo>
                    <a:pt x="97790" y="6269990"/>
                  </a:lnTo>
                  <a:close/>
                  <a:moveTo>
                    <a:pt x="187960" y="6350000"/>
                  </a:moveTo>
                  <a:lnTo>
                    <a:pt x="187960" y="6289040"/>
                  </a:lnTo>
                  <a:lnTo>
                    <a:pt x="168910" y="6289040"/>
                  </a:lnTo>
                  <a:lnTo>
                    <a:pt x="168910" y="6367780"/>
                  </a:lnTo>
                  <a:lnTo>
                    <a:pt x="471170" y="6367780"/>
                  </a:lnTo>
                  <a:lnTo>
                    <a:pt x="471170" y="6348730"/>
                  </a:lnTo>
                  <a:lnTo>
                    <a:pt x="187960" y="6350000"/>
                  </a:lnTo>
                  <a:close/>
                  <a:moveTo>
                    <a:pt x="19050" y="6179820"/>
                  </a:moveTo>
                  <a:lnTo>
                    <a:pt x="19050" y="5925820"/>
                  </a:lnTo>
                  <a:lnTo>
                    <a:pt x="0" y="5925820"/>
                  </a:lnTo>
                  <a:lnTo>
                    <a:pt x="0" y="6198870"/>
                  </a:lnTo>
                  <a:lnTo>
                    <a:pt x="78740" y="6198870"/>
                  </a:lnTo>
                  <a:lnTo>
                    <a:pt x="78740" y="6179820"/>
                  </a:lnTo>
                  <a:lnTo>
                    <a:pt x="19050" y="6179820"/>
                  </a:lnTo>
                  <a:close/>
                  <a:moveTo>
                    <a:pt x="97790" y="6179820"/>
                  </a:moveTo>
                  <a:lnTo>
                    <a:pt x="97790" y="6198870"/>
                  </a:lnTo>
                  <a:lnTo>
                    <a:pt x="168910" y="6198870"/>
                  </a:lnTo>
                  <a:lnTo>
                    <a:pt x="168910" y="6269990"/>
                  </a:lnTo>
                  <a:lnTo>
                    <a:pt x="187960" y="6269990"/>
                  </a:lnTo>
                  <a:lnTo>
                    <a:pt x="187960" y="6179820"/>
                  </a:lnTo>
                  <a:lnTo>
                    <a:pt x="97790" y="6179820"/>
                  </a:lnTo>
                  <a:close/>
                  <a:moveTo>
                    <a:pt x="78740" y="6179820"/>
                  </a:moveTo>
                  <a:lnTo>
                    <a:pt x="97790" y="6179820"/>
                  </a:lnTo>
                  <a:lnTo>
                    <a:pt x="97790" y="6198870"/>
                  </a:lnTo>
                  <a:lnTo>
                    <a:pt x="78740" y="6198870"/>
                  </a:lnTo>
                  <a:lnTo>
                    <a:pt x="78740" y="6179820"/>
                  </a:lnTo>
                  <a:close/>
                  <a:moveTo>
                    <a:pt x="168910" y="6269990"/>
                  </a:moveTo>
                  <a:lnTo>
                    <a:pt x="187960" y="6269990"/>
                  </a:lnTo>
                  <a:lnTo>
                    <a:pt x="187960" y="6289040"/>
                  </a:lnTo>
                  <a:lnTo>
                    <a:pt x="168910" y="6289040"/>
                  </a:lnTo>
                  <a:lnTo>
                    <a:pt x="168910" y="6269990"/>
                  </a:lnTo>
                  <a:close/>
                  <a:moveTo>
                    <a:pt x="471170" y="6269990"/>
                  </a:moveTo>
                  <a:lnTo>
                    <a:pt x="3482340" y="6269990"/>
                  </a:lnTo>
                  <a:lnTo>
                    <a:pt x="3482340" y="6289040"/>
                  </a:lnTo>
                  <a:lnTo>
                    <a:pt x="471170" y="6289040"/>
                  </a:lnTo>
                  <a:lnTo>
                    <a:pt x="471170" y="6269990"/>
                  </a:lnTo>
                  <a:close/>
                  <a:moveTo>
                    <a:pt x="471170" y="6350000"/>
                  </a:moveTo>
                  <a:lnTo>
                    <a:pt x="3482340" y="6350000"/>
                  </a:lnTo>
                  <a:lnTo>
                    <a:pt x="3482340" y="6369050"/>
                  </a:lnTo>
                  <a:lnTo>
                    <a:pt x="471170" y="6369050"/>
                  </a:lnTo>
                  <a:lnTo>
                    <a:pt x="471170" y="6350000"/>
                  </a:lnTo>
                  <a:close/>
                  <a:moveTo>
                    <a:pt x="3482340" y="6269990"/>
                  </a:moveTo>
                  <a:lnTo>
                    <a:pt x="3797300" y="6269990"/>
                  </a:lnTo>
                  <a:lnTo>
                    <a:pt x="3797300" y="6289040"/>
                  </a:lnTo>
                  <a:lnTo>
                    <a:pt x="3482340" y="6289040"/>
                  </a:lnTo>
                  <a:lnTo>
                    <a:pt x="3482340" y="6269990"/>
                  </a:lnTo>
                  <a:close/>
                  <a:moveTo>
                    <a:pt x="3888740" y="6269990"/>
                  </a:moveTo>
                  <a:lnTo>
                    <a:pt x="3815080" y="6269990"/>
                  </a:lnTo>
                  <a:lnTo>
                    <a:pt x="3815080" y="6289040"/>
                  </a:lnTo>
                  <a:lnTo>
                    <a:pt x="3907790" y="6289040"/>
                  </a:lnTo>
                  <a:lnTo>
                    <a:pt x="3907790" y="6198870"/>
                  </a:lnTo>
                  <a:lnTo>
                    <a:pt x="3888740" y="6198870"/>
                  </a:lnTo>
                  <a:lnTo>
                    <a:pt x="3888740" y="6269990"/>
                  </a:lnTo>
                  <a:close/>
                  <a:moveTo>
                    <a:pt x="3888740" y="5925820"/>
                  </a:moveTo>
                  <a:lnTo>
                    <a:pt x="3907790" y="5925820"/>
                  </a:lnTo>
                  <a:lnTo>
                    <a:pt x="3907790" y="6179820"/>
                  </a:lnTo>
                  <a:lnTo>
                    <a:pt x="3888740" y="6179820"/>
                  </a:lnTo>
                  <a:lnTo>
                    <a:pt x="3888740" y="5925820"/>
                  </a:lnTo>
                  <a:close/>
                  <a:moveTo>
                    <a:pt x="3968750" y="6179820"/>
                  </a:moveTo>
                  <a:lnTo>
                    <a:pt x="3907790" y="6179820"/>
                  </a:lnTo>
                  <a:lnTo>
                    <a:pt x="3907790" y="6198870"/>
                  </a:lnTo>
                  <a:lnTo>
                    <a:pt x="3986530" y="6198870"/>
                  </a:lnTo>
                  <a:lnTo>
                    <a:pt x="3986530" y="5925820"/>
                  </a:lnTo>
                  <a:lnTo>
                    <a:pt x="3967480" y="5925820"/>
                  </a:lnTo>
                  <a:lnTo>
                    <a:pt x="3968750" y="6179820"/>
                  </a:lnTo>
                  <a:close/>
                  <a:moveTo>
                    <a:pt x="3796030" y="6350000"/>
                  </a:moveTo>
                  <a:lnTo>
                    <a:pt x="3481070" y="6350000"/>
                  </a:lnTo>
                  <a:lnTo>
                    <a:pt x="3481070" y="6369050"/>
                  </a:lnTo>
                  <a:lnTo>
                    <a:pt x="3815080" y="6369050"/>
                  </a:lnTo>
                  <a:lnTo>
                    <a:pt x="3815080" y="6290310"/>
                  </a:lnTo>
                  <a:lnTo>
                    <a:pt x="3796030" y="6290310"/>
                  </a:lnTo>
                  <a:lnTo>
                    <a:pt x="3796030" y="6350000"/>
                  </a:lnTo>
                  <a:close/>
                  <a:moveTo>
                    <a:pt x="3796030" y="6269990"/>
                  </a:moveTo>
                  <a:lnTo>
                    <a:pt x="3815080" y="6269990"/>
                  </a:lnTo>
                  <a:lnTo>
                    <a:pt x="3815080" y="6198870"/>
                  </a:lnTo>
                  <a:lnTo>
                    <a:pt x="3888740" y="6198870"/>
                  </a:lnTo>
                  <a:lnTo>
                    <a:pt x="3888740" y="6179820"/>
                  </a:lnTo>
                  <a:lnTo>
                    <a:pt x="3796030" y="6179820"/>
                  </a:lnTo>
                  <a:lnTo>
                    <a:pt x="3815080" y="6269990"/>
                  </a:lnTo>
                  <a:lnTo>
                    <a:pt x="3815080" y="6289040"/>
                  </a:lnTo>
                  <a:lnTo>
                    <a:pt x="3796030" y="6289040"/>
                  </a:lnTo>
                  <a:lnTo>
                    <a:pt x="3796030" y="6269990"/>
                  </a:lnTo>
                  <a:close/>
                  <a:moveTo>
                    <a:pt x="3888740" y="6179820"/>
                  </a:moveTo>
                  <a:lnTo>
                    <a:pt x="3907790" y="6179820"/>
                  </a:lnTo>
                  <a:lnTo>
                    <a:pt x="3907790" y="6198870"/>
                  </a:lnTo>
                  <a:lnTo>
                    <a:pt x="3888740" y="6198870"/>
                  </a:lnTo>
                  <a:lnTo>
                    <a:pt x="3888740" y="6179820"/>
                  </a:lnTo>
                  <a:close/>
                  <a:moveTo>
                    <a:pt x="3888740" y="414020"/>
                  </a:moveTo>
                  <a:lnTo>
                    <a:pt x="3907790" y="414020"/>
                  </a:lnTo>
                  <a:lnTo>
                    <a:pt x="3907790" y="5925820"/>
                  </a:lnTo>
                  <a:lnTo>
                    <a:pt x="3888740" y="5925820"/>
                  </a:lnTo>
                  <a:lnTo>
                    <a:pt x="3888740" y="414020"/>
                  </a:lnTo>
                  <a:close/>
                  <a:moveTo>
                    <a:pt x="3968750" y="414020"/>
                  </a:moveTo>
                  <a:lnTo>
                    <a:pt x="3987800" y="414020"/>
                  </a:lnTo>
                  <a:lnTo>
                    <a:pt x="3987800" y="5925820"/>
                  </a:lnTo>
                  <a:lnTo>
                    <a:pt x="3968750" y="5925820"/>
                  </a:lnTo>
                  <a:lnTo>
                    <a:pt x="3968750" y="414020"/>
                  </a:lnTo>
                  <a:close/>
                  <a:moveTo>
                    <a:pt x="3888740" y="97790"/>
                  </a:moveTo>
                  <a:lnTo>
                    <a:pt x="3888740" y="171450"/>
                  </a:lnTo>
                  <a:lnTo>
                    <a:pt x="3907790" y="171450"/>
                  </a:lnTo>
                  <a:lnTo>
                    <a:pt x="3907790" y="78740"/>
                  </a:lnTo>
                  <a:lnTo>
                    <a:pt x="3815080" y="78740"/>
                  </a:lnTo>
                  <a:lnTo>
                    <a:pt x="3815080" y="97790"/>
                  </a:lnTo>
                  <a:lnTo>
                    <a:pt x="3888740" y="97790"/>
                  </a:lnTo>
                  <a:close/>
                  <a:moveTo>
                    <a:pt x="3888740" y="190500"/>
                  </a:moveTo>
                  <a:lnTo>
                    <a:pt x="3907790" y="190500"/>
                  </a:lnTo>
                  <a:lnTo>
                    <a:pt x="3907790" y="414020"/>
                  </a:lnTo>
                  <a:lnTo>
                    <a:pt x="3888740" y="414020"/>
                  </a:lnTo>
                  <a:lnTo>
                    <a:pt x="3888740" y="190500"/>
                  </a:lnTo>
                  <a:close/>
                  <a:moveTo>
                    <a:pt x="3482340" y="78740"/>
                  </a:moveTo>
                  <a:lnTo>
                    <a:pt x="3797300" y="78740"/>
                  </a:lnTo>
                  <a:lnTo>
                    <a:pt x="3797300" y="97790"/>
                  </a:lnTo>
                  <a:lnTo>
                    <a:pt x="3482340" y="97790"/>
                  </a:lnTo>
                  <a:lnTo>
                    <a:pt x="3482340" y="78740"/>
                  </a:lnTo>
                  <a:close/>
                  <a:moveTo>
                    <a:pt x="3888740" y="190500"/>
                  </a:moveTo>
                  <a:lnTo>
                    <a:pt x="3888740" y="171450"/>
                  </a:lnTo>
                  <a:lnTo>
                    <a:pt x="3815080" y="171450"/>
                  </a:lnTo>
                  <a:lnTo>
                    <a:pt x="3815080" y="97790"/>
                  </a:lnTo>
                  <a:lnTo>
                    <a:pt x="3796030" y="97790"/>
                  </a:lnTo>
                  <a:lnTo>
                    <a:pt x="3796030" y="190500"/>
                  </a:lnTo>
                  <a:lnTo>
                    <a:pt x="3888740" y="190500"/>
                  </a:lnTo>
                  <a:close/>
                  <a:moveTo>
                    <a:pt x="3796030" y="19050"/>
                  </a:moveTo>
                  <a:lnTo>
                    <a:pt x="3796030" y="80010"/>
                  </a:lnTo>
                  <a:lnTo>
                    <a:pt x="3815080" y="80010"/>
                  </a:lnTo>
                  <a:lnTo>
                    <a:pt x="3815080" y="1270"/>
                  </a:lnTo>
                  <a:lnTo>
                    <a:pt x="3481070" y="1270"/>
                  </a:lnTo>
                  <a:lnTo>
                    <a:pt x="3481070" y="20320"/>
                  </a:lnTo>
                  <a:lnTo>
                    <a:pt x="3796030" y="20320"/>
                  </a:lnTo>
                  <a:lnTo>
                    <a:pt x="3796030" y="19050"/>
                  </a:lnTo>
                  <a:close/>
                  <a:moveTo>
                    <a:pt x="3968750" y="190500"/>
                  </a:moveTo>
                  <a:lnTo>
                    <a:pt x="3968750" y="414020"/>
                  </a:lnTo>
                  <a:lnTo>
                    <a:pt x="3987800" y="414020"/>
                  </a:lnTo>
                  <a:lnTo>
                    <a:pt x="3987800" y="171450"/>
                  </a:lnTo>
                  <a:lnTo>
                    <a:pt x="3909060" y="171450"/>
                  </a:lnTo>
                  <a:lnTo>
                    <a:pt x="3909060" y="190500"/>
                  </a:lnTo>
                  <a:lnTo>
                    <a:pt x="3968750" y="190500"/>
                  </a:lnTo>
                  <a:close/>
                  <a:moveTo>
                    <a:pt x="3888740" y="171450"/>
                  </a:moveTo>
                  <a:lnTo>
                    <a:pt x="3907790" y="171450"/>
                  </a:lnTo>
                  <a:lnTo>
                    <a:pt x="3907790" y="190500"/>
                  </a:lnTo>
                  <a:lnTo>
                    <a:pt x="3888740" y="190500"/>
                  </a:lnTo>
                  <a:lnTo>
                    <a:pt x="3888740" y="171450"/>
                  </a:lnTo>
                  <a:close/>
                  <a:moveTo>
                    <a:pt x="3796030" y="78740"/>
                  </a:moveTo>
                  <a:lnTo>
                    <a:pt x="3815080" y="78740"/>
                  </a:lnTo>
                  <a:lnTo>
                    <a:pt x="3815080" y="97790"/>
                  </a:lnTo>
                  <a:lnTo>
                    <a:pt x="3796030" y="97790"/>
                  </a:lnTo>
                  <a:lnTo>
                    <a:pt x="3796030" y="78740"/>
                  </a:lnTo>
                  <a:close/>
                  <a:moveTo>
                    <a:pt x="471170" y="78740"/>
                  </a:moveTo>
                  <a:lnTo>
                    <a:pt x="3482340" y="78740"/>
                  </a:lnTo>
                  <a:lnTo>
                    <a:pt x="3482340" y="97790"/>
                  </a:lnTo>
                  <a:lnTo>
                    <a:pt x="471170" y="97790"/>
                  </a:lnTo>
                  <a:lnTo>
                    <a:pt x="471170" y="78740"/>
                  </a:lnTo>
                  <a:close/>
                  <a:moveTo>
                    <a:pt x="471170" y="0"/>
                  </a:moveTo>
                  <a:lnTo>
                    <a:pt x="3482340" y="0"/>
                  </a:lnTo>
                  <a:lnTo>
                    <a:pt x="3482340" y="19050"/>
                  </a:lnTo>
                  <a:lnTo>
                    <a:pt x="471170" y="19050"/>
                  </a:lnTo>
                  <a:lnTo>
                    <a:pt x="471170" y="0"/>
                  </a:lnTo>
                  <a:close/>
                </a:path>
              </a:pathLst>
            </a:custGeom>
            <a:solidFill>
              <a:srgbClr val="7194A8"/>
            </a:solidFill>
          </p:spPr>
        </p:sp>
      </p:grpSp>
      <p:grpSp>
        <p:nvGrpSpPr>
          <p:cNvPr id="9" name="Group 9"/>
          <p:cNvGrpSpPr/>
          <p:nvPr/>
        </p:nvGrpSpPr>
        <p:grpSpPr>
          <a:xfrm>
            <a:off x="8305378" y="599869"/>
            <a:ext cx="3406753" cy="5441252"/>
            <a:chOff x="0" y="0"/>
            <a:chExt cx="3985260" cy="6365240"/>
          </a:xfrm>
        </p:grpSpPr>
        <p:sp>
          <p:nvSpPr>
            <p:cNvPr id="10" name="Freeform 10"/>
            <p:cNvSpPr/>
            <p:nvPr/>
          </p:nvSpPr>
          <p:spPr>
            <a:xfrm>
              <a:off x="-1270" y="-1270"/>
              <a:ext cx="3987800" cy="6369050"/>
            </a:xfrm>
            <a:custGeom>
              <a:avLst/>
              <a:gdLst/>
              <a:ahLst/>
              <a:cxnLst/>
              <a:rect l="l" t="t" r="r" b="b"/>
              <a:pathLst>
                <a:path w="3987800" h="6369050">
                  <a:moveTo>
                    <a:pt x="193040" y="78740"/>
                  </a:moveTo>
                  <a:lnTo>
                    <a:pt x="471170" y="78740"/>
                  </a:lnTo>
                  <a:lnTo>
                    <a:pt x="471170" y="97790"/>
                  </a:lnTo>
                  <a:lnTo>
                    <a:pt x="193040" y="97790"/>
                  </a:lnTo>
                  <a:lnTo>
                    <a:pt x="193040" y="78740"/>
                  </a:lnTo>
                  <a:close/>
                  <a:moveTo>
                    <a:pt x="78740" y="195580"/>
                  </a:moveTo>
                  <a:lnTo>
                    <a:pt x="97790" y="195580"/>
                  </a:lnTo>
                  <a:lnTo>
                    <a:pt x="97790" y="414020"/>
                  </a:lnTo>
                  <a:lnTo>
                    <a:pt x="78740" y="414020"/>
                  </a:lnTo>
                  <a:lnTo>
                    <a:pt x="78740" y="195580"/>
                  </a:lnTo>
                  <a:close/>
                  <a:moveTo>
                    <a:pt x="97790" y="97790"/>
                  </a:moveTo>
                  <a:lnTo>
                    <a:pt x="173990" y="97790"/>
                  </a:lnTo>
                  <a:lnTo>
                    <a:pt x="173990" y="78740"/>
                  </a:lnTo>
                  <a:lnTo>
                    <a:pt x="78740" y="78740"/>
                  </a:lnTo>
                  <a:lnTo>
                    <a:pt x="78740" y="176530"/>
                  </a:lnTo>
                  <a:lnTo>
                    <a:pt x="97790" y="176530"/>
                  </a:lnTo>
                  <a:lnTo>
                    <a:pt x="97790" y="97790"/>
                  </a:lnTo>
                  <a:close/>
                  <a:moveTo>
                    <a:pt x="193040" y="97790"/>
                  </a:moveTo>
                  <a:lnTo>
                    <a:pt x="173990" y="97790"/>
                  </a:lnTo>
                  <a:lnTo>
                    <a:pt x="173990" y="176530"/>
                  </a:lnTo>
                  <a:lnTo>
                    <a:pt x="97790" y="176530"/>
                  </a:lnTo>
                  <a:lnTo>
                    <a:pt x="97790" y="195580"/>
                  </a:lnTo>
                  <a:lnTo>
                    <a:pt x="193040" y="195580"/>
                  </a:lnTo>
                  <a:lnTo>
                    <a:pt x="193040" y="97790"/>
                  </a:lnTo>
                  <a:close/>
                  <a:moveTo>
                    <a:pt x="19050" y="195580"/>
                  </a:moveTo>
                  <a:lnTo>
                    <a:pt x="80010" y="195580"/>
                  </a:lnTo>
                  <a:lnTo>
                    <a:pt x="80010" y="176530"/>
                  </a:lnTo>
                  <a:lnTo>
                    <a:pt x="1270" y="176530"/>
                  </a:lnTo>
                  <a:lnTo>
                    <a:pt x="1270" y="414020"/>
                  </a:lnTo>
                  <a:lnTo>
                    <a:pt x="20320" y="414020"/>
                  </a:lnTo>
                  <a:lnTo>
                    <a:pt x="20320" y="195580"/>
                  </a:lnTo>
                  <a:lnTo>
                    <a:pt x="19050" y="195580"/>
                  </a:lnTo>
                  <a:close/>
                  <a:moveTo>
                    <a:pt x="193040" y="19050"/>
                  </a:moveTo>
                  <a:lnTo>
                    <a:pt x="471170" y="19050"/>
                  </a:lnTo>
                  <a:lnTo>
                    <a:pt x="471170" y="0"/>
                  </a:lnTo>
                  <a:lnTo>
                    <a:pt x="173990" y="0"/>
                  </a:lnTo>
                  <a:lnTo>
                    <a:pt x="173990" y="78740"/>
                  </a:lnTo>
                  <a:lnTo>
                    <a:pt x="193040" y="78740"/>
                  </a:lnTo>
                  <a:lnTo>
                    <a:pt x="193040" y="19050"/>
                  </a:lnTo>
                  <a:close/>
                  <a:moveTo>
                    <a:pt x="78740" y="176530"/>
                  </a:moveTo>
                  <a:lnTo>
                    <a:pt x="97790" y="176530"/>
                  </a:lnTo>
                  <a:lnTo>
                    <a:pt x="97790" y="195580"/>
                  </a:lnTo>
                  <a:lnTo>
                    <a:pt x="78740" y="195580"/>
                  </a:lnTo>
                  <a:lnTo>
                    <a:pt x="78740" y="176530"/>
                  </a:lnTo>
                  <a:close/>
                  <a:moveTo>
                    <a:pt x="173990" y="78740"/>
                  </a:moveTo>
                  <a:lnTo>
                    <a:pt x="193040" y="78740"/>
                  </a:lnTo>
                  <a:lnTo>
                    <a:pt x="193040" y="97790"/>
                  </a:lnTo>
                  <a:lnTo>
                    <a:pt x="173990" y="97790"/>
                  </a:lnTo>
                  <a:lnTo>
                    <a:pt x="173990" y="78740"/>
                  </a:lnTo>
                  <a:close/>
                  <a:moveTo>
                    <a:pt x="78740" y="414020"/>
                  </a:moveTo>
                  <a:lnTo>
                    <a:pt x="97790" y="414020"/>
                  </a:lnTo>
                  <a:lnTo>
                    <a:pt x="97790" y="5925820"/>
                  </a:lnTo>
                  <a:lnTo>
                    <a:pt x="78740" y="5925820"/>
                  </a:lnTo>
                  <a:lnTo>
                    <a:pt x="78740" y="414020"/>
                  </a:lnTo>
                  <a:close/>
                  <a:moveTo>
                    <a:pt x="0" y="414020"/>
                  </a:moveTo>
                  <a:lnTo>
                    <a:pt x="19050" y="414020"/>
                  </a:lnTo>
                  <a:lnTo>
                    <a:pt x="19050" y="5925820"/>
                  </a:lnTo>
                  <a:lnTo>
                    <a:pt x="0" y="5925820"/>
                  </a:lnTo>
                  <a:lnTo>
                    <a:pt x="0" y="414020"/>
                  </a:lnTo>
                  <a:close/>
                  <a:moveTo>
                    <a:pt x="187960" y="6269990"/>
                  </a:moveTo>
                  <a:lnTo>
                    <a:pt x="471170" y="6269990"/>
                  </a:lnTo>
                  <a:lnTo>
                    <a:pt x="471170" y="6289040"/>
                  </a:lnTo>
                  <a:lnTo>
                    <a:pt x="187960" y="6289040"/>
                  </a:lnTo>
                  <a:lnTo>
                    <a:pt x="187960" y="6269990"/>
                  </a:lnTo>
                  <a:close/>
                  <a:moveTo>
                    <a:pt x="78740" y="5925820"/>
                  </a:moveTo>
                  <a:lnTo>
                    <a:pt x="97790" y="5925820"/>
                  </a:lnTo>
                  <a:lnTo>
                    <a:pt x="97790" y="6179820"/>
                  </a:lnTo>
                  <a:lnTo>
                    <a:pt x="78740" y="6179820"/>
                  </a:lnTo>
                  <a:lnTo>
                    <a:pt x="78740" y="5925820"/>
                  </a:lnTo>
                  <a:close/>
                  <a:moveTo>
                    <a:pt x="97790" y="6269990"/>
                  </a:moveTo>
                  <a:lnTo>
                    <a:pt x="97790" y="6198870"/>
                  </a:lnTo>
                  <a:lnTo>
                    <a:pt x="78740" y="6198870"/>
                  </a:lnTo>
                  <a:lnTo>
                    <a:pt x="78740" y="6289040"/>
                  </a:lnTo>
                  <a:lnTo>
                    <a:pt x="168910" y="6289040"/>
                  </a:lnTo>
                  <a:lnTo>
                    <a:pt x="168910" y="6269990"/>
                  </a:lnTo>
                  <a:lnTo>
                    <a:pt x="97790" y="6269990"/>
                  </a:lnTo>
                  <a:close/>
                  <a:moveTo>
                    <a:pt x="187960" y="6350000"/>
                  </a:moveTo>
                  <a:lnTo>
                    <a:pt x="187960" y="6289040"/>
                  </a:lnTo>
                  <a:lnTo>
                    <a:pt x="168910" y="6289040"/>
                  </a:lnTo>
                  <a:lnTo>
                    <a:pt x="168910" y="6367780"/>
                  </a:lnTo>
                  <a:lnTo>
                    <a:pt x="471170" y="6367780"/>
                  </a:lnTo>
                  <a:lnTo>
                    <a:pt x="471170" y="6348730"/>
                  </a:lnTo>
                  <a:lnTo>
                    <a:pt x="187960" y="6350000"/>
                  </a:lnTo>
                  <a:close/>
                  <a:moveTo>
                    <a:pt x="19050" y="6179820"/>
                  </a:moveTo>
                  <a:lnTo>
                    <a:pt x="19050" y="5925820"/>
                  </a:lnTo>
                  <a:lnTo>
                    <a:pt x="0" y="5925820"/>
                  </a:lnTo>
                  <a:lnTo>
                    <a:pt x="0" y="6198870"/>
                  </a:lnTo>
                  <a:lnTo>
                    <a:pt x="78740" y="6198870"/>
                  </a:lnTo>
                  <a:lnTo>
                    <a:pt x="78740" y="6179820"/>
                  </a:lnTo>
                  <a:lnTo>
                    <a:pt x="19050" y="6179820"/>
                  </a:lnTo>
                  <a:close/>
                  <a:moveTo>
                    <a:pt x="97790" y="6179820"/>
                  </a:moveTo>
                  <a:lnTo>
                    <a:pt x="97790" y="6198870"/>
                  </a:lnTo>
                  <a:lnTo>
                    <a:pt x="168910" y="6198870"/>
                  </a:lnTo>
                  <a:lnTo>
                    <a:pt x="168910" y="6269990"/>
                  </a:lnTo>
                  <a:lnTo>
                    <a:pt x="187960" y="6269990"/>
                  </a:lnTo>
                  <a:lnTo>
                    <a:pt x="187960" y="6179820"/>
                  </a:lnTo>
                  <a:lnTo>
                    <a:pt x="97790" y="6179820"/>
                  </a:lnTo>
                  <a:close/>
                  <a:moveTo>
                    <a:pt x="78740" y="6179820"/>
                  </a:moveTo>
                  <a:lnTo>
                    <a:pt x="97790" y="6179820"/>
                  </a:lnTo>
                  <a:lnTo>
                    <a:pt x="97790" y="6198870"/>
                  </a:lnTo>
                  <a:lnTo>
                    <a:pt x="78740" y="6198870"/>
                  </a:lnTo>
                  <a:lnTo>
                    <a:pt x="78740" y="6179820"/>
                  </a:lnTo>
                  <a:close/>
                  <a:moveTo>
                    <a:pt x="168910" y="6269990"/>
                  </a:moveTo>
                  <a:lnTo>
                    <a:pt x="187960" y="6269990"/>
                  </a:lnTo>
                  <a:lnTo>
                    <a:pt x="187960" y="6289040"/>
                  </a:lnTo>
                  <a:lnTo>
                    <a:pt x="168910" y="6289040"/>
                  </a:lnTo>
                  <a:lnTo>
                    <a:pt x="168910" y="6269990"/>
                  </a:lnTo>
                  <a:close/>
                  <a:moveTo>
                    <a:pt x="471170" y="6269990"/>
                  </a:moveTo>
                  <a:lnTo>
                    <a:pt x="3482340" y="6269990"/>
                  </a:lnTo>
                  <a:lnTo>
                    <a:pt x="3482340" y="6289040"/>
                  </a:lnTo>
                  <a:lnTo>
                    <a:pt x="471170" y="6289040"/>
                  </a:lnTo>
                  <a:lnTo>
                    <a:pt x="471170" y="6269990"/>
                  </a:lnTo>
                  <a:close/>
                  <a:moveTo>
                    <a:pt x="471170" y="6350000"/>
                  </a:moveTo>
                  <a:lnTo>
                    <a:pt x="3482340" y="6350000"/>
                  </a:lnTo>
                  <a:lnTo>
                    <a:pt x="3482340" y="6369050"/>
                  </a:lnTo>
                  <a:lnTo>
                    <a:pt x="471170" y="6369050"/>
                  </a:lnTo>
                  <a:lnTo>
                    <a:pt x="471170" y="6350000"/>
                  </a:lnTo>
                  <a:close/>
                  <a:moveTo>
                    <a:pt x="3482340" y="6269990"/>
                  </a:moveTo>
                  <a:lnTo>
                    <a:pt x="3797300" y="6269990"/>
                  </a:lnTo>
                  <a:lnTo>
                    <a:pt x="3797300" y="6289040"/>
                  </a:lnTo>
                  <a:lnTo>
                    <a:pt x="3482340" y="6289040"/>
                  </a:lnTo>
                  <a:lnTo>
                    <a:pt x="3482340" y="6269990"/>
                  </a:lnTo>
                  <a:close/>
                  <a:moveTo>
                    <a:pt x="3888740" y="6269990"/>
                  </a:moveTo>
                  <a:lnTo>
                    <a:pt x="3815080" y="6269990"/>
                  </a:lnTo>
                  <a:lnTo>
                    <a:pt x="3815080" y="6289040"/>
                  </a:lnTo>
                  <a:lnTo>
                    <a:pt x="3907790" y="6289040"/>
                  </a:lnTo>
                  <a:lnTo>
                    <a:pt x="3907790" y="6198870"/>
                  </a:lnTo>
                  <a:lnTo>
                    <a:pt x="3888740" y="6198870"/>
                  </a:lnTo>
                  <a:lnTo>
                    <a:pt x="3888740" y="6269990"/>
                  </a:lnTo>
                  <a:close/>
                  <a:moveTo>
                    <a:pt x="3888740" y="5925820"/>
                  </a:moveTo>
                  <a:lnTo>
                    <a:pt x="3907790" y="5925820"/>
                  </a:lnTo>
                  <a:lnTo>
                    <a:pt x="3907790" y="6179820"/>
                  </a:lnTo>
                  <a:lnTo>
                    <a:pt x="3888740" y="6179820"/>
                  </a:lnTo>
                  <a:lnTo>
                    <a:pt x="3888740" y="5925820"/>
                  </a:lnTo>
                  <a:close/>
                  <a:moveTo>
                    <a:pt x="3968750" y="6179820"/>
                  </a:moveTo>
                  <a:lnTo>
                    <a:pt x="3907790" y="6179820"/>
                  </a:lnTo>
                  <a:lnTo>
                    <a:pt x="3907790" y="6198870"/>
                  </a:lnTo>
                  <a:lnTo>
                    <a:pt x="3986530" y="6198870"/>
                  </a:lnTo>
                  <a:lnTo>
                    <a:pt x="3986530" y="5925820"/>
                  </a:lnTo>
                  <a:lnTo>
                    <a:pt x="3967480" y="5925820"/>
                  </a:lnTo>
                  <a:lnTo>
                    <a:pt x="3968750" y="6179820"/>
                  </a:lnTo>
                  <a:close/>
                  <a:moveTo>
                    <a:pt x="3796030" y="6350000"/>
                  </a:moveTo>
                  <a:lnTo>
                    <a:pt x="3481070" y="6350000"/>
                  </a:lnTo>
                  <a:lnTo>
                    <a:pt x="3481070" y="6369050"/>
                  </a:lnTo>
                  <a:lnTo>
                    <a:pt x="3815080" y="6369050"/>
                  </a:lnTo>
                  <a:lnTo>
                    <a:pt x="3815080" y="6290310"/>
                  </a:lnTo>
                  <a:lnTo>
                    <a:pt x="3796030" y="6290310"/>
                  </a:lnTo>
                  <a:lnTo>
                    <a:pt x="3796030" y="6350000"/>
                  </a:lnTo>
                  <a:close/>
                  <a:moveTo>
                    <a:pt x="3796030" y="6269990"/>
                  </a:moveTo>
                  <a:lnTo>
                    <a:pt x="3815080" y="6269990"/>
                  </a:lnTo>
                  <a:lnTo>
                    <a:pt x="3815080" y="6198870"/>
                  </a:lnTo>
                  <a:lnTo>
                    <a:pt x="3888740" y="6198870"/>
                  </a:lnTo>
                  <a:lnTo>
                    <a:pt x="3888740" y="6179820"/>
                  </a:lnTo>
                  <a:lnTo>
                    <a:pt x="3796030" y="6179820"/>
                  </a:lnTo>
                  <a:lnTo>
                    <a:pt x="3815080" y="6269990"/>
                  </a:lnTo>
                  <a:lnTo>
                    <a:pt x="3815080" y="6289040"/>
                  </a:lnTo>
                  <a:lnTo>
                    <a:pt x="3796030" y="6289040"/>
                  </a:lnTo>
                  <a:lnTo>
                    <a:pt x="3796030" y="6269990"/>
                  </a:lnTo>
                  <a:close/>
                  <a:moveTo>
                    <a:pt x="3888740" y="6179820"/>
                  </a:moveTo>
                  <a:lnTo>
                    <a:pt x="3907790" y="6179820"/>
                  </a:lnTo>
                  <a:lnTo>
                    <a:pt x="3907790" y="6198870"/>
                  </a:lnTo>
                  <a:lnTo>
                    <a:pt x="3888740" y="6198870"/>
                  </a:lnTo>
                  <a:lnTo>
                    <a:pt x="3888740" y="6179820"/>
                  </a:lnTo>
                  <a:close/>
                  <a:moveTo>
                    <a:pt x="3888740" y="414020"/>
                  </a:moveTo>
                  <a:lnTo>
                    <a:pt x="3907790" y="414020"/>
                  </a:lnTo>
                  <a:lnTo>
                    <a:pt x="3907790" y="5925820"/>
                  </a:lnTo>
                  <a:lnTo>
                    <a:pt x="3888740" y="5925820"/>
                  </a:lnTo>
                  <a:lnTo>
                    <a:pt x="3888740" y="414020"/>
                  </a:lnTo>
                  <a:close/>
                  <a:moveTo>
                    <a:pt x="3968750" y="414020"/>
                  </a:moveTo>
                  <a:lnTo>
                    <a:pt x="3987800" y="414020"/>
                  </a:lnTo>
                  <a:lnTo>
                    <a:pt x="3987800" y="5925820"/>
                  </a:lnTo>
                  <a:lnTo>
                    <a:pt x="3968750" y="5925820"/>
                  </a:lnTo>
                  <a:lnTo>
                    <a:pt x="3968750" y="414020"/>
                  </a:lnTo>
                  <a:close/>
                  <a:moveTo>
                    <a:pt x="3888740" y="97790"/>
                  </a:moveTo>
                  <a:lnTo>
                    <a:pt x="3888740" y="171450"/>
                  </a:lnTo>
                  <a:lnTo>
                    <a:pt x="3907790" y="171450"/>
                  </a:lnTo>
                  <a:lnTo>
                    <a:pt x="3907790" y="78740"/>
                  </a:lnTo>
                  <a:lnTo>
                    <a:pt x="3815080" y="78740"/>
                  </a:lnTo>
                  <a:lnTo>
                    <a:pt x="3815080" y="97790"/>
                  </a:lnTo>
                  <a:lnTo>
                    <a:pt x="3888740" y="97790"/>
                  </a:lnTo>
                  <a:close/>
                  <a:moveTo>
                    <a:pt x="3888740" y="190500"/>
                  </a:moveTo>
                  <a:lnTo>
                    <a:pt x="3907790" y="190500"/>
                  </a:lnTo>
                  <a:lnTo>
                    <a:pt x="3907790" y="414020"/>
                  </a:lnTo>
                  <a:lnTo>
                    <a:pt x="3888740" y="414020"/>
                  </a:lnTo>
                  <a:lnTo>
                    <a:pt x="3888740" y="190500"/>
                  </a:lnTo>
                  <a:close/>
                  <a:moveTo>
                    <a:pt x="3482340" y="78740"/>
                  </a:moveTo>
                  <a:lnTo>
                    <a:pt x="3797300" y="78740"/>
                  </a:lnTo>
                  <a:lnTo>
                    <a:pt x="3797300" y="97790"/>
                  </a:lnTo>
                  <a:lnTo>
                    <a:pt x="3482340" y="97790"/>
                  </a:lnTo>
                  <a:lnTo>
                    <a:pt x="3482340" y="78740"/>
                  </a:lnTo>
                  <a:close/>
                  <a:moveTo>
                    <a:pt x="3888740" y="190500"/>
                  </a:moveTo>
                  <a:lnTo>
                    <a:pt x="3888740" y="171450"/>
                  </a:lnTo>
                  <a:lnTo>
                    <a:pt x="3815080" y="171450"/>
                  </a:lnTo>
                  <a:lnTo>
                    <a:pt x="3815080" y="97790"/>
                  </a:lnTo>
                  <a:lnTo>
                    <a:pt x="3796030" y="97790"/>
                  </a:lnTo>
                  <a:lnTo>
                    <a:pt x="3796030" y="190500"/>
                  </a:lnTo>
                  <a:lnTo>
                    <a:pt x="3888740" y="190500"/>
                  </a:lnTo>
                  <a:close/>
                  <a:moveTo>
                    <a:pt x="3796030" y="19050"/>
                  </a:moveTo>
                  <a:lnTo>
                    <a:pt x="3796030" y="80010"/>
                  </a:lnTo>
                  <a:lnTo>
                    <a:pt x="3815080" y="80010"/>
                  </a:lnTo>
                  <a:lnTo>
                    <a:pt x="3815080" y="1270"/>
                  </a:lnTo>
                  <a:lnTo>
                    <a:pt x="3481070" y="1270"/>
                  </a:lnTo>
                  <a:lnTo>
                    <a:pt x="3481070" y="20320"/>
                  </a:lnTo>
                  <a:lnTo>
                    <a:pt x="3796030" y="20320"/>
                  </a:lnTo>
                  <a:lnTo>
                    <a:pt x="3796030" y="19050"/>
                  </a:lnTo>
                  <a:close/>
                  <a:moveTo>
                    <a:pt x="3968750" y="190500"/>
                  </a:moveTo>
                  <a:lnTo>
                    <a:pt x="3968750" y="414020"/>
                  </a:lnTo>
                  <a:lnTo>
                    <a:pt x="3987800" y="414020"/>
                  </a:lnTo>
                  <a:lnTo>
                    <a:pt x="3987800" y="171450"/>
                  </a:lnTo>
                  <a:lnTo>
                    <a:pt x="3909060" y="171450"/>
                  </a:lnTo>
                  <a:lnTo>
                    <a:pt x="3909060" y="190500"/>
                  </a:lnTo>
                  <a:lnTo>
                    <a:pt x="3968750" y="190500"/>
                  </a:lnTo>
                  <a:close/>
                  <a:moveTo>
                    <a:pt x="3888740" y="171450"/>
                  </a:moveTo>
                  <a:lnTo>
                    <a:pt x="3907790" y="171450"/>
                  </a:lnTo>
                  <a:lnTo>
                    <a:pt x="3907790" y="190500"/>
                  </a:lnTo>
                  <a:lnTo>
                    <a:pt x="3888740" y="190500"/>
                  </a:lnTo>
                  <a:lnTo>
                    <a:pt x="3888740" y="171450"/>
                  </a:lnTo>
                  <a:close/>
                  <a:moveTo>
                    <a:pt x="3796030" y="78740"/>
                  </a:moveTo>
                  <a:lnTo>
                    <a:pt x="3815080" y="78740"/>
                  </a:lnTo>
                  <a:lnTo>
                    <a:pt x="3815080" y="97790"/>
                  </a:lnTo>
                  <a:lnTo>
                    <a:pt x="3796030" y="97790"/>
                  </a:lnTo>
                  <a:lnTo>
                    <a:pt x="3796030" y="78740"/>
                  </a:lnTo>
                  <a:close/>
                  <a:moveTo>
                    <a:pt x="471170" y="78740"/>
                  </a:moveTo>
                  <a:lnTo>
                    <a:pt x="3482340" y="78740"/>
                  </a:lnTo>
                  <a:lnTo>
                    <a:pt x="3482340" y="97790"/>
                  </a:lnTo>
                  <a:lnTo>
                    <a:pt x="471170" y="97790"/>
                  </a:lnTo>
                  <a:lnTo>
                    <a:pt x="471170" y="78740"/>
                  </a:lnTo>
                  <a:close/>
                  <a:moveTo>
                    <a:pt x="471170" y="0"/>
                  </a:moveTo>
                  <a:lnTo>
                    <a:pt x="3482340" y="0"/>
                  </a:lnTo>
                  <a:lnTo>
                    <a:pt x="3482340" y="19050"/>
                  </a:lnTo>
                  <a:lnTo>
                    <a:pt x="471170" y="19050"/>
                  </a:lnTo>
                  <a:lnTo>
                    <a:pt x="471170" y="0"/>
                  </a:lnTo>
                  <a:close/>
                </a:path>
              </a:pathLst>
            </a:custGeom>
            <a:solidFill>
              <a:srgbClr val="7194A8"/>
            </a:solidFill>
          </p:spPr>
        </p:sp>
      </p:grpSp>
      <p:sp>
        <p:nvSpPr>
          <p:cNvPr id="11" name="TextBox 11"/>
          <p:cNvSpPr txBox="1"/>
          <p:nvPr/>
        </p:nvSpPr>
        <p:spPr>
          <a:xfrm>
            <a:off x="4622801" y="149896"/>
            <a:ext cx="3014564" cy="846386"/>
          </a:xfrm>
          <a:prstGeom prst="rect">
            <a:avLst/>
          </a:prstGeom>
        </p:spPr>
        <p:style>
          <a:lnRef idx="3">
            <a:schemeClr val="lt1"/>
          </a:lnRef>
          <a:fillRef idx="1">
            <a:schemeClr val="accent1"/>
          </a:fillRef>
          <a:effectRef idx="1">
            <a:schemeClr val="accent1"/>
          </a:effectRef>
          <a:fontRef idx="minor">
            <a:schemeClr val="lt1"/>
          </a:fontRef>
        </p:style>
        <p:txBody>
          <a:bodyPr lIns="0" tIns="0" rIns="0" bIns="0" rtlCol="0" anchor="t">
            <a:spAutoFit/>
          </a:bodyPr>
          <a:lstStyle/>
          <a:p>
            <a:pPr algn="ctr" defTabSz="609585">
              <a:lnSpc>
                <a:spcPts val="2200"/>
              </a:lnSpc>
              <a:spcBef>
                <a:spcPct val="0"/>
              </a:spcBef>
            </a:pPr>
            <a:endParaRPr lang="vi-VN" sz="2133" b="1" dirty="0">
              <a:solidFill>
                <a:srgbClr val="EEECE1"/>
              </a:solidFill>
              <a:latin typeface="Calibri (Body)"/>
            </a:endParaRPr>
          </a:p>
          <a:p>
            <a:pPr algn="ctr" defTabSz="609585">
              <a:lnSpc>
                <a:spcPts val="2200"/>
              </a:lnSpc>
              <a:spcBef>
                <a:spcPct val="0"/>
              </a:spcBef>
            </a:pPr>
            <a:r>
              <a:rPr lang="en-US" sz="2133" b="1" dirty="0">
                <a:solidFill>
                  <a:srgbClr val="EEECE1"/>
                </a:solidFill>
                <a:latin typeface="Calibri (Body)"/>
              </a:rPr>
              <a:t>NGOẠI HÌNH</a:t>
            </a:r>
            <a:endParaRPr lang="vi-VN" sz="2133" b="1" dirty="0">
              <a:solidFill>
                <a:srgbClr val="EEECE1"/>
              </a:solidFill>
              <a:latin typeface="Calibri (Body)"/>
            </a:endParaRPr>
          </a:p>
          <a:p>
            <a:pPr algn="ctr" defTabSz="609585">
              <a:lnSpc>
                <a:spcPts val="2200"/>
              </a:lnSpc>
              <a:spcBef>
                <a:spcPct val="0"/>
              </a:spcBef>
            </a:pPr>
            <a:endParaRPr lang="en-US" sz="2133" b="1" dirty="0">
              <a:solidFill>
                <a:srgbClr val="EEECE1"/>
              </a:solidFill>
              <a:latin typeface="Calibri (Body)"/>
            </a:endParaRPr>
          </a:p>
        </p:txBody>
      </p:sp>
      <p:sp>
        <p:nvSpPr>
          <p:cNvPr id="12" name="TextBox 12"/>
          <p:cNvSpPr txBox="1"/>
          <p:nvPr/>
        </p:nvSpPr>
        <p:spPr>
          <a:xfrm>
            <a:off x="4516705" y="1767007"/>
            <a:ext cx="3134439" cy="1477328"/>
          </a:xfrm>
          <a:prstGeom prst="rect">
            <a:avLst/>
          </a:prstGeom>
        </p:spPr>
        <p:txBody>
          <a:bodyPr lIns="0" tIns="0" rIns="0" bIns="0" rtlCol="0" anchor="t">
            <a:spAutoFit/>
          </a:bodyPr>
          <a:lstStyle/>
          <a:p>
            <a:pPr marL="380990" indent="-380990" algn="just" defTabSz="609585">
              <a:buFont typeface="Arial" panose="020B0604020202020204" pitchFamily="34" charset="0"/>
              <a:buChar char="•"/>
            </a:pPr>
            <a:r>
              <a:rPr lang="en-US" sz="2400" dirty="0" err="1">
                <a:solidFill>
                  <a:prstClr val="black"/>
                </a:solidFill>
                <a:latin typeface="Calibri" panose="020F0502020204030204" pitchFamily="34" charset="0"/>
                <a:cs typeface="Calibri" panose="020F0502020204030204" pitchFamily="34" charset="0"/>
              </a:rPr>
              <a:t>Bên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hông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lủng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lẳng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chiếc</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túi</a:t>
            </a:r>
            <a:endParaRPr lang="en-US" sz="2400" dirty="0">
              <a:solidFill>
                <a:prstClr val="black"/>
              </a:solidFill>
              <a:latin typeface="Calibri" panose="020F0502020204030204" pitchFamily="34" charset="0"/>
              <a:cs typeface="Calibri" panose="020F0502020204030204" pitchFamily="34" charset="0"/>
            </a:endParaRPr>
          </a:p>
          <a:p>
            <a:pPr marL="380990" indent="-380990" algn="just" defTabSz="609585">
              <a:buFont typeface="Arial" panose="020B0604020202020204" pitchFamily="34" charset="0"/>
              <a:buChar char="•"/>
            </a:pP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Lưng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mang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gùi</a:t>
            </a:r>
            <a:endParaRPr lang="en-US" sz="2400" dirty="0">
              <a:solidFill>
                <a:prstClr val="black"/>
              </a:solidFill>
              <a:latin typeface="Calibri" panose="020F0502020204030204" pitchFamily="34" charset="0"/>
              <a:cs typeface="Calibri" panose="020F0502020204030204" pitchFamily="34" charset="0"/>
            </a:endParaRPr>
          </a:p>
          <a:p>
            <a:pPr marL="380990" indent="-380990" algn="just" defTabSz="609585">
              <a:buFont typeface="Arial" panose="020B0604020202020204" pitchFamily="34" charset="0"/>
              <a:buChar char="•"/>
            </a:pP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Tay</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cầm</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chà</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gạc</a:t>
            </a:r>
            <a:r>
              <a:rPr lang="en-US" sz="2400" dirty="0">
                <a:solidFill>
                  <a:prstClr val="black"/>
                </a:solidFill>
                <a:latin typeface="Calibri" panose="020F0502020204030204" pitchFamily="34" charset="0"/>
                <a:cs typeface="Calibri" panose="020F0502020204030204" pitchFamily="34" charset="0"/>
              </a:rPr>
              <a:t>.</a:t>
            </a:r>
          </a:p>
        </p:txBody>
      </p:sp>
      <p:sp>
        <p:nvSpPr>
          <p:cNvPr id="14" name="TextBox 11">
            <a:extLst>
              <a:ext uri="{FF2B5EF4-FFF2-40B4-BE49-F238E27FC236}">
                <a16:creationId xmlns:a16="http://schemas.microsoft.com/office/drawing/2014/main" id="{515942A3-FAF5-48CF-9F73-A995A8298C63}"/>
              </a:ext>
            </a:extLst>
          </p:cNvPr>
          <p:cNvSpPr txBox="1"/>
          <p:nvPr/>
        </p:nvSpPr>
        <p:spPr>
          <a:xfrm>
            <a:off x="8501473" y="133685"/>
            <a:ext cx="3014564" cy="846386"/>
          </a:xfrm>
          <a:prstGeom prst="rect">
            <a:avLst/>
          </a:prstGeom>
        </p:spPr>
        <p:style>
          <a:lnRef idx="3">
            <a:schemeClr val="lt1"/>
          </a:lnRef>
          <a:fillRef idx="1">
            <a:schemeClr val="accent1"/>
          </a:fillRef>
          <a:effectRef idx="1">
            <a:schemeClr val="accent1"/>
          </a:effectRef>
          <a:fontRef idx="minor">
            <a:schemeClr val="lt1"/>
          </a:fontRef>
        </p:style>
        <p:txBody>
          <a:bodyPr lIns="0" tIns="0" rIns="0" bIns="0" rtlCol="0" anchor="t">
            <a:spAutoFit/>
          </a:bodyPr>
          <a:lstStyle/>
          <a:p>
            <a:pPr algn="ctr" defTabSz="609585">
              <a:lnSpc>
                <a:spcPts val="2200"/>
              </a:lnSpc>
              <a:spcBef>
                <a:spcPct val="0"/>
              </a:spcBef>
            </a:pPr>
            <a:endParaRPr lang="vi-VN" sz="2400" b="1" dirty="0">
              <a:solidFill>
                <a:srgbClr val="EEECE1"/>
              </a:solidFill>
              <a:latin typeface="Calibri (Body)"/>
            </a:endParaRPr>
          </a:p>
          <a:p>
            <a:pPr algn="ctr" defTabSz="609585">
              <a:lnSpc>
                <a:spcPts val="2200"/>
              </a:lnSpc>
              <a:spcBef>
                <a:spcPct val="0"/>
              </a:spcBef>
            </a:pPr>
            <a:r>
              <a:rPr lang="en-US" sz="2133" b="1" dirty="0">
                <a:solidFill>
                  <a:srgbClr val="EEECE1"/>
                </a:solidFill>
                <a:latin typeface="Calibri (Body)"/>
              </a:rPr>
              <a:t>HÀNH ĐỘNG, CỬ CHỈ, LỜI NÓI</a:t>
            </a:r>
            <a:endParaRPr lang="vi-VN" sz="2133" b="1" dirty="0">
              <a:solidFill>
                <a:srgbClr val="EEECE1"/>
              </a:solidFill>
              <a:latin typeface="Calibri (Body)"/>
            </a:endParaRPr>
          </a:p>
        </p:txBody>
      </p:sp>
      <p:sp>
        <p:nvSpPr>
          <p:cNvPr id="15" name="TextBox 12">
            <a:extLst>
              <a:ext uri="{FF2B5EF4-FFF2-40B4-BE49-F238E27FC236}">
                <a16:creationId xmlns:a16="http://schemas.microsoft.com/office/drawing/2014/main" id="{58DC318A-7A87-4F8D-AC14-78DD019E60FD}"/>
              </a:ext>
            </a:extLst>
          </p:cNvPr>
          <p:cNvSpPr txBox="1"/>
          <p:nvPr/>
        </p:nvSpPr>
        <p:spPr>
          <a:xfrm>
            <a:off x="8381598" y="996282"/>
            <a:ext cx="3134439" cy="4801314"/>
          </a:xfrm>
          <a:prstGeom prst="rect">
            <a:avLst/>
          </a:prstGeom>
        </p:spPr>
        <p:txBody>
          <a:bodyPr lIns="0" tIns="0" rIns="0" bIns="0" rtlCol="0" anchor="t">
            <a:spAutoFit/>
          </a:bodyPr>
          <a:lstStyle/>
          <a:p>
            <a:pPr marL="380990" indent="-380990" algn="just" defTabSz="609585">
              <a:buFont typeface="Arial" panose="020B0604020202020204" pitchFamily="34" charset="0"/>
              <a:buChar char="•"/>
            </a:pPr>
            <a:r>
              <a:rPr lang="en-US" sz="2400" dirty="0" err="1">
                <a:solidFill>
                  <a:prstClr val="black"/>
                </a:solidFill>
                <a:latin typeface="Calibri" panose="020F0502020204030204" pitchFamily="34" charset="0"/>
                <a:cs typeface="Calibri" panose="020F0502020204030204" pitchFamily="34" charset="0"/>
              </a:rPr>
              <a:t>Đi</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trước</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phạt</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ngang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nhánh</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gai</a:t>
            </a:r>
            <a:r>
              <a:rPr lang="en-US" sz="2400" dirty="0">
                <a:solidFill>
                  <a:prstClr val="black"/>
                </a:solidFill>
                <a:latin typeface="Calibri" panose="020F0502020204030204" pitchFamily="34" charset="0"/>
                <a:cs typeface="Calibri" panose="020F0502020204030204" pitchFamily="34" charset="0"/>
              </a:rPr>
              <a:t> -&gt; </a:t>
            </a:r>
            <a:r>
              <a:rPr lang="en-US" sz="2400" dirty="0" err="1">
                <a:solidFill>
                  <a:prstClr val="black"/>
                </a:solidFill>
                <a:latin typeface="Calibri" panose="020F0502020204030204" pitchFamily="34" charset="0"/>
                <a:cs typeface="Calibri" panose="020F0502020204030204" pitchFamily="34" charset="0"/>
              </a:rPr>
              <a:t>dọn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đường</a:t>
            </a:r>
            <a:r>
              <a:rPr lang="en-US" sz="2400" dirty="0">
                <a:solidFill>
                  <a:prstClr val="black"/>
                </a:solidFill>
                <a:latin typeface="Calibri" panose="020F0502020204030204" pitchFamily="34" charset="0"/>
                <a:cs typeface="Calibri" panose="020F0502020204030204" pitchFamily="34" charset="0"/>
              </a:rPr>
              <a:t>.</a:t>
            </a:r>
          </a:p>
          <a:p>
            <a:pPr marL="380990" indent="-380990" algn="just" defTabSz="609585">
              <a:buFont typeface="Arial" panose="020B0604020202020204" pitchFamily="34" charset="0"/>
              <a:buChar char="•"/>
            </a:pPr>
            <a:r>
              <a:rPr lang="en-US" sz="2400" dirty="0" err="1">
                <a:solidFill>
                  <a:prstClr val="black"/>
                </a:solidFill>
                <a:latin typeface="Calibri" panose="020F0502020204030204" pitchFamily="34" charset="0"/>
                <a:cs typeface="Calibri" panose="020F0502020204030204" pitchFamily="34" charset="0"/>
              </a:rPr>
              <a:t>Bảo</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dừng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nghỉ</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ăn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cơm</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vì</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thấy</a:t>
            </a:r>
            <a:r>
              <a:rPr lang="en-US" sz="2400" dirty="0">
                <a:solidFill>
                  <a:prstClr val="black"/>
                </a:solidFill>
                <a:latin typeface="Calibri" panose="020F0502020204030204" pitchFamily="34" charset="0"/>
                <a:cs typeface="Calibri" panose="020F0502020204030204" pitchFamily="34" charset="0"/>
              </a:rPr>
              <a:t> An </a:t>
            </a:r>
            <a:r>
              <a:rPr lang="en-US" sz="2400" dirty="0" err="1">
                <a:solidFill>
                  <a:prstClr val="black"/>
                </a:solidFill>
                <a:latin typeface="Calibri" panose="020F0502020204030204" pitchFamily="34" charset="0"/>
                <a:cs typeface="Calibri" panose="020F0502020204030204" pitchFamily="34" charset="0"/>
              </a:rPr>
              <a:t>đã</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thấm</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mệt</a:t>
            </a:r>
            <a:r>
              <a:rPr lang="en-US" sz="2400" dirty="0">
                <a:solidFill>
                  <a:prstClr val="black"/>
                </a:solidFill>
                <a:latin typeface="Calibri" panose="020F0502020204030204" pitchFamily="34" charset="0"/>
                <a:cs typeface="Calibri" panose="020F0502020204030204" pitchFamily="34" charset="0"/>
              </a:rPr>
              <a:t>. </a:t>
            </a:r>
            <a:r>
              <a:rPr lang="en-US" sz="2400" i="1" dirty="0">
                <a:solidFill>
                  <a:prstClr val="black"/>
                </a:solidFill>
                <a:latin typeface="Calibri" panose="020F0502020204030204" pitchFamily="34" charset="0"/>
                <a:cs typeface="Calibri" panose="020F0502020204030204" pitchFamily="34" charset="0"/>
              </a:rPr>
              <a:t>“</a:t>
            </a:r>
            <a:r>
              <a:rPr lang="en-US" sz="2400" i="1" dirty="0" err="1">
                <a:solidFill>
                  <a:prstClr val="black"/>
                </a:solidFill>
                <a:latin typeface="Calibri" panose="020F0502020204030204" pitchFamily="34" charset="0"/>
                <a:cs typeface="Calibri" panose="020F0502020204030204" pitchFamily="34" charset="0"/>
              </a:rPr>
              <a:t>Tía</a:t>
            </a:r>
            <a:r>
              <a:rPr lang="en-US" sz="2400" i="1" dirty="0">
                <a:solidFill>
                  <a:prstClr val="black"/>
                </a:solidFill>
                <a:latin typeface="Calibri" panose="020F0502020204030204" pitchFamily="34" charset="0"/>
                <a:cs typeface="Calibri" panose="020F0502020204030204" pitchFamily="34" charset="0"/>
              </a:rPr>
              <a:t> </a:t>
            </a:r>
            <a:r>
              <a:rPr lang="en-US" sz="2400" i="1" dirty="0" err="1">
                <a:solidFill>
                  <a:prstClr val="black"/>
                </a:solidFill>
                <a:latin typeface="Calibri" panose="020F0502020204030204" pitchFamily="34" charset="0"/>
                <a:cs typeface="Calibri" panose="020F0502020204030204" pitchFamily="34" charset="0"/>
              </a:rPr>
              <a:t>nuôi</a:t>
            </a:r>
            <a:r>
              <a:rPr lang="en-US" sz="2400" i="1" dirty="0">
                <a:solidFill>
                  <a:prstClr val="black"/>
                </a:solidFill>
                <a:latin typeface="Calibri" panose="020F0502020204030204" pitchFamily="34" charset="0"/>
                <a:cs typeface="Calibri" panose="020F0502020204030204" pitchFamily="34" charset="0"/>
              </a:rPr>
              <a:t> </a:t>
            </a:r>
            <a:r>
              <a:rPr lang="en-US" sz="2400" i="1" dirty="0" err="1">
                <a:solidFill>
                  <a:prstClr val="black"/>
                </a:solidFill>
                <a:latin typeface="Calibri" panose="020F0502020204030204" pitchFamily="34" charset="0"/>
                <a:cs typeface="Calibri" panose="020F0502020204030204" pitchFamily="34" charset="0"/>
              </a:rPr>
              <a:t>tôi</a:t>
            </a:r>
            <a:r>
              <a:rPr lang="en-US" sz="2400" i="1" dirty="0">
                <a:solidFill>
                  <a:prstClr val="black"/>
                </a:solidFill>
                <a:latin typeface="Calibri" panose="020F0502020204030204" pitchFamily="34" charset="0"/>
                <a:cs typeface="Calibri" panose="020F0502020204030204" pitchFamily="34" charset="0"/>
              </a:rPr>
              <a:t> </a:t>
            </a:r>
            <a:r>
              <a:rPr lang="en-US" sz="2400" i="1" dirty="0" err="1">
                <a:solidFill>
                  <a:prstClr val="black"/>
                </a:solidFill>
                <a:latin typeface="Calibri" panose="020F0502020204030204" pitchFamily="34" charset="0"/>
                <a:cs typeface="Calibri" panose="020F0502020204030204" pitchFamily="34" charset="0"/>
              </a:rPr>
              <a:t>chỉ</a:t>
            </a:r>
            <a:r>
              <a:rPr lang="en-US" sz="2400" i="1" dirty="0">
                <a:solidFill>
                  <a:prstClr val="black"/>
                </a:solidFill>
                <a:latin typeface="Calibri" panose="020F0502020204030204" pitchFamily="34" charset="0"/>
                <a:cs typeface="Calibri" panose="020F0502020204030204" pitchFamily="34" charset="0"/>
              </a:rPr>
              <a:t> </a:t>
            </a:r>
            <a:r>
              <a:rPr lang="en-US" sz="2400" i="1" dirty="0" err="1">
                <a:solidFill>
                  <a:prstClr val="black"/>
                </a:solidFill>
                <a:latin typeface="Calibri" panose="020F0502020204030204" pitchFamily="34" charset="0"/>
                <a:cs typeface="Calibri" panose="020F0502020204030204" pitchFamily="34" charset="0"/>
              </a:rPr>
              <a:t>nghe</a:t>
            </a:r>
            <a:r>
              <a:rPr lang="en-US" sz="2400" i="1" dirty="0">
                <a:solidFill>
                  <a:prstClr val="black"/>
                </a:solidFill>
                <a:latin typeface="Calibri" panose="020F0502020204030204" pitchFamily="34" charset="0"/>
                <a:cs typeface="Calibri" panose="020F0502020204030204" pitchFamily="34" charset="0"/>
              </a:rPr>
              <a:t> </a:t>
            </a:r>
            <a:r>
              <a:rPr lang="en-US" sz="2400" i="1" dirty="0" err="1">
                <a:solidFill>
                  <a:prstClr val="black"/>
                </a:solidFill>
                <a:latin typeface="Calibri" panose="020F0502020204030204" pitchFamily="34" charset="0"/>
                <a:cs typeface="Calibri" panose="020F0502020204030204" pitchFamily="34" charset="0"/>
              </a:rPr>
              <a:t>tiếng</a:t>
            </a:r>
            <a:r>
              <a:rPr lang="en-US" sz="2400" i="1" dirty="0">
                <a:solidFill>
                  <a:prstClr val="black"/>
                </a:solidFill>
                <a:latin typeface="Calibri" panose="020F0502020204030204" pitchFamily="34" charset="0"/>
                <a:cs typeface="Calibri" panose="020F0502020204030204" pitchFamily="34" charset="0"/>
              </a:rPr>
              <a:t> </a:t>
            </a:r>
            <a:r>
              <a:rPr lang="en-US" sz="2400" i="1" dirty="0" err="1">
                <a:solidFill>
                  <a:prstClr val="black"/>
                </a:solidFill>
                <a:latin typeface="Calibri" panose="020F0502020204030204" pitchFamily="34" charset="0"/>
                <a:cs typeface="Calibri" panose="020F0502020204030204" pitchFamily="34" charset="0"/>
              </a:rPr>
              <a:t>thở</a:t>
            </a:r>
            <a:r>
              <a:rPr lang="en-US" sz="2400" i="1" dirty="0">
                <a:solidFill>
                  <a:prstClr val="black"/>
                </a:solidFill>
                <a:latin typeface="Calibri" panose="020F0502020204030204" pitchFamily="34" charset="0"/>
                <a:cs typeface="Calibri" panose="020F0502020204030204" pitchFamily="34" charset="0"/>
              </a:rPr>
              <a:t> </a:t>
            </a:r>
            <a:r>
              <a:rPr lang="en-US" sz="2400" i="1" dirty="0" err="1">
                <a:solidFill>
                  <a:prstClr val="black"/>
                </a:solidFill>
                <a:latin typeface="Calibri" panose="020F0502020204030204" pitchFamily="34" charset="0"/>
                <a:cs typeface="Calibri" panose="020F0502020204030204" pitchFamily="34" charset="0"/>
              </a:rPr>
              <a:t>sau</a:t>
            </a:r>
            <a:r>
              <a:rPr lang="en-US" sz="2400" i="1" dirty="0">
                <a:solidFill>
                  <a:prstClr val="black"/>
                </a:solidFill>
                <a:latin typeface="Calibri" panose="020F0502020204030204" pitchFamily="34" charset="0"/>
                <a:cs typeface="Calibri" panose="020F0502020204030204" pitchFamily="34" charset="0"/>
              </a:rPr>
              <a:t> </a:t>
            </a:r>
            <a:r>
              <a:rPr lang="en-US" sz="2400" i="1" dirty="0" err="1">
                <a:solidFill>
                  <a:prstClr val="black"/>
                </a:solidFill>
                <a:latin typeface="Calibri" panose="020F0502020204030204" pitchFamily="34" charset="0"/>
                <a:cs typeface="Calibri" panose="020F0502020204030204" pitchFamily="34" charset="0"/>
              </a:rPr>
              <a:t>lưng</a:t>
            </a:r>
            <a:r>
              <a:rPr lang="en-US" sz="2400" i="1" dirty="0">
                <a:solidFill>
                  <a:prstClr val="black"/>
                </a:solidFill>
                <a:latin typeface="Calibri" panose="020F0502020204030204" pitchFamily="34" charset="0"/>
                <a:cs typeface="Calibri" panose="020F0502020204030204" pitchFamily="34" charset="0"/>
              </a:rPr>
              <a:t> </a:t>
            </a:r>
            <a:r>
              <a:rPr lang="en-US" sz="2400" i="1" dirty="0" err="1">
                <a:solidFill>
                  <a:prstClr val="black"/>
                </a:solidFill>
                <a:latin typeface="Calibri" panose="020F0502020204030204" pitchFamily="34" charset="0"/>
                <a:cs typeface="Calibri" panose="020F0502020204030204" pitchFamily="34" charset="0"/>
              </a:rPr>
              <a:t>ông</a:t>
            </a:r>
            <a:r>
              <a:rPr lang="en-US" sz="2400" i="1" dirty="0">
                <a:solidFill>
                  <a:prstClr val="black"/>
                </a:solidFill>
                <a:latin typeface="Calibri" panose="020F0502020204030204" pitchFamily="34" charset="0"/>
                <a:cs typeface="Calibri" panose="020F0502020204030204" pitchFamily="34" charset="0"/>
              </a:rPr>
              <a:t> </a:t>
            </a:r>
            <a:r>
              <a:rPr lang="en-US" sz="2400" i="1" dirty="0" err="1">
                <a:solidFill>
                  <a:prstClr val="black"/>
                </a:solidFill>
                <a:latin typeface="Calibri" panose="020F0502020204030204" pitchFamily="34" charset="0"/>
                <a:cs typeface="Calibri" panose="020F0502020204030204" pitchFamily="34" charset="0"/>
              </a:rPr>
              <a:t>thôi</a:t>
            </a:r>
            <a:r>
              <a:rPr lang="en-US" sz="2400" i="1" dirty="0">
                <a:solidFill>
                  <a:prstClr val="black"/>
                </a:solidFill>
                <a:latin typeface="Calibri" panose="020F0502020204030204" pitchFamily="34" charset="0"/>
                <a:cs typeface="Calibri" panose="020F0502020204030204" pitchFamily="34" charset="0"/>
              </a:rPr>
              <a:t> </a:t>
            </a:r>
            <a:r>
              <a:rPr lang="en-US" sz="2400" i="1" dirty="0" err="1">
                <a:solidFill>
                  <a:prstClr val="black"/>
                </a:solidFill>
                <a:latin typeface="Calibri" panose="020F0502020204030204" pitchFamily="34" charset="0"/>
                <a:cs typeface="Calibri" panose="020F0502020204030204" pitchFamily="34" charset="0"/>
              </a:rPr>
              <a:t>mà</a:t>
            </a:r>
            <a:r>
              <a:rPr lang="en-US" sz="2400" i="1" dirty="0">
                <a:solidFill>
                  <a:prstClr val="black"/>
                </a:solidFill>
                <a:latin typeface="Calibri" panose="020F0502020204030204" pitchFamily="34" charset="0"/>
                <a:cs typeface="Calibri" panose="020F0502020204030204" pitchFamily="34" charset="0"/>
              </a:rPr>
              <a:t> </a:t>
            </a:r>
            <a:r>
              <a:rPr lang="en-US" sz="2400" i="1" dirty="0" err="1">
                <a:solidFill>
                  <a:prstClr val="black"/>
                </a:solidFill>
                <a:latin typeface="Calibri" panose="020F0502020204030204" pitchFamily="34" charset="0"/>
                <a:cs typeface="Calibri" panose="020F0502020204030204" pitchFamily="34" charset="0"/>
              </a:rPr>
              <a:t>biết</a:t>
            </a:r>
            <a:r>
              <a:rPr lang="en-US" sz="2400" i="1" dirty="0">
                <a:solidFill>
                  <a:prstClr val="black"/>
                </a:solidFill>
                <a:latin typeface="Calibri" panose="020F0502020204030204" pitchFamily="34" charset="0"/>
                <a:cs typeface="Calibri" panose="020F0502020204030204" pitchFamily="34" charset="0"/>
              </a:rPr>
              <a:t> </a:t>
            </a:r>
            <a:r>
              <a:rPr lang="en-US" sz="2400" i="1" dirty="0" err="1">
                <a:solidFill>
                  <a:prstClr val="black"/>
                </a:solidFill>
                <a:latin typeface="Calibri" panose="020F0502020204030204" pitchFamily="34" charset="0"/>
                <a:cs typeface="Calibri" panose="020F0502020204030204" pitchFamily="34" charset="0"/>
              </a:rPr>
              <a:t>chứ</a:t>
            </a:r>
            <a:r>
              <a:rPr lang="en-US" sz="2400" i="1" dirty="0">
                <a:solidFill>
                  <a:prstClr val="black"/>
                </a:solidFill>
                <a:latin typeface="Calibri" panose="020F0502020204030204" pitchFamily="34" charset="0"/>
                <a:cs typeface="Calibri" panose="020F0502020204030204" pitchFamily="34" charset="0"/>
              </a:rPr>
              <a:t> </a:t>
            </a:r>
            <a:r>
              <a:rPr lang="en-US" sz="2400" i="1" dirty="0" err="1">
                <a:solidFill>
                  <a:prstClr val="black"/>
                </a:solidFill>
                <a:latin typeface="Calibri" panose="020F0502020204030204" pitchFamily="34" charset="0"/>
                <a:cs typeface="Calibri" panose="020F0502020204030204" pitchFamily="34" charset="0"/>
              </a:rPr>
              <a:t>ông</a:t>
            </a:r>
            <a:r>
              <a:rPr lang="en-US" sz="2400" i="1" dirty="0">
                <a:solidFill>
                  <a:prstClr val="black"/>
                </a:solidFill>
                <a:latin typeface="Calibri" panose="020F0502020204030204" pitchFamily="34" charset="0"/>
                <a:cs typeface="Calibri" panose="020F0502020204030204" pitchFamily="34" charset="0"/>
              </a:rPr>
              <a:t> </a:t>
            </a:r>
            <a:r>
              <a:rPr lang="en-US" sz="2400" i="1" dirty="0" err="1">
                <a:solidFill>
                  <a:prstClr val="black"/>
                </a:solidFill>
                <a:latin typeface="Calibri" panose="020F0502020204030204" pitchFamily="34" charset="0"/>
                <a:cs typeface="Calibri" panose="020F0502020204030204" pitchFamily="34" charset="0"/>
              </a:rPr>
              <a:t>có</a:t>
            </a:r>
            <a:r>
              <a:rPr lang="en-US" sz="2400" i="1" dirty="0">
                <a:solidFill>
                  <a:prstClr val="black"/>
                </a:solidFill>
                <a:latin typeface="Calibri" panose="020F0502020204030204" pitchFamily="34" charset="0"/>
                <a:cs typeface="Calibri" panose="020F0502020204030204" pitchFamily="34" charset="0"/>
              </a:rPr>
              <a:t> quay </a:t>
            </a:r>
            <a:r>
              <a:rPr lang="en-US" sz="2400" i="1" dirty="0" err="1">
                <a:solidFill>
                  <a:prstClr val="black"/>
                </a:solidFill>
                <a:latin typeface="Calibri" panose="020F0502020204030204" pitchFamily="34" charset="0"/>
                <a:cs typeface="Calibri" panose="020F0502020204030204" pitchFamily="34" charset="0"/>
              </a:rPr>
              <a:t>lại</a:t>
            </a:r>
            <a:r>
              <a:rPr lang="en-US" sz="2400" i="1" dirty="0">
                <a:solidFill>
                  <a:prstClr val="black"/>
                </a:solidFill>
                <a:latin typeface="Calibri" panose="020F0502020204030204" pitchFamily="34" charset="0"/>
                <a:cs typeface="Calibri" panose="020F0502020204030204" pitchFamily="34" charset="0"/>
              </a:rPr>
              <a:t> </a:t>
            </a:r>
            <a:r>
              <a:rPr lang="en-US" sz="2400" i="1" dirty="0" err="1">
                <a:solidFill>
                  <a:prstClr val="black"/>
                </a:solidFill>
                <a:latin typeface="Calibri" panose="020F0502020204030204" pitchFamily="34" charset="0"/>
                <a:cs typeface="Calibri" panose="020F0502020204030204" pitchFamily="34" charset="0"/>
              </a:rPr>
              <a:t>nhìn</a:t>
            </a:r>
            <a:r>
              <a:rPr lang="en-US" sz="2400" i="1" dirty="0">
                <a:solidFill>
                  <a:prstClr val="black"/>
                </a:solidFill>
                <a:latin typeface="Calibri" panose="020F0502020204030204" pitchFamily="34" charset="0"/>
                <a:cs typeface="Calibri" panose="020F0502020204030204" pitchFamily="34" charset="0"/>
              </a:rPr>
              <a:t> </a:t>
            </a:r>
            <a:r>
              <a:rPr lang="en-US" sz="2400" i="1" dirty="0" err="1">
                <a:solidFill>
                  <a:prstClr val="black"/>
                </a:solidFill>
                <a:latin typeface="Calibri" panose="020F0502020204030204" pitchFamily="34" charset="0"/>
                <a:cs typeface="Calibri" panose="020F0502020204030204" pitchFamily="34" charset="0"/>
              </a:rPr>
              <a:t>tôi</a:t>
            </a:r>
            <a:r>
              <a:rPr lang="en-US" sz="2400" i="1" dirty="0">
                <a:solidFill>
                  <a:prstClr val="black"/>
                </a:solidFill>
                <a:latin typeface="Calibri" panose="020F0502020204030204" pitchFamily="34" charset="0"/>
                <a:cs typeface="Calibri" panose="020F0502020204030204" pitchFamily="34" charset="0"/>
              </a:rPr>
              <a:t> </a:t>
            </a:r>
            <a:r>
              <a:rPr lang="en-US" sz="2400" i="1" dirty="0" err="1">
                <a:solidFill>
                  <a:prstClr val="black"/>
                </a:solidFill>
                <a:latin typeface="Calibri" panose="020F0502020204030204" pitchFamily="34" charset="0"/>
                <a:cs typeface="Calibri" panose="020F0502020204030204" pitchFamily="34" charset="0"/>
              </a:rPr>
              <a:t>đâu</a:t>
            </a:r>
            <a:r>
              <a:rPr lang="en-US" sz="2400" i="1" dirty="0">
                <a:solidFill>
                  <a:prstClr val="black"/>
                </a:solidFill>
                <a:latin typeface="Calibri" panose="020F0502020204030204" pitchFamily="34" charset="0"/>
                <a:cs typeface="Calibri" panose="020F0502020204030204" pitchFamily="34" charset="0"/>
              </a:rPr>
              <a:t>”.</a:t>
            </a:r>
          </a:p>
          <a:p>
            <a:pPr marL="380990" indent="-380990" algn="just" defTabSz="609585">
              <a:buFont typeface="Arial" panose="020B0604020202020204" pitchFamily="34" charset="0"/>
              <a:buChar char="•"/>
            </a:pPr>
            <a:r>
              <a:rPr lang="en-US" sz="2400" dirty="0" err="1">
                <a:solidFill>
                  <a:prstClr val="black"/>
                </a:solidFill>
                <a:latin typeface="Calibri" panose="020F0502020204030204" pitchFamily="34" charset="0"/>
                <a:cs typeface="Calibri" panose="020F0502020204030204" pitchFamily="34" charset="0"/>
              </a:rPr>
              <a:t>Kiên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nhẫn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chỉ</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cho</a:t>
            </a:r>
            <a:r>
              <a:rPr lang="en-US" sz="2400" dirty="0">
                <a:solidFill>
                  <a:prstClr val="black"/>
                </a:solidFill>
                <a:latin typeface="Calibri" panose="020F0502020204030204" pitchFamily="34" charset="0"/>
                <a:cs typeface="Calibri" panose="020F0502020204030204" pitchFamily="34" charset="0"/>
              </a:rPr>
              <a:t> An </a:t>
            </a:r>
            <a:r>
              <a:rPr lang="en-US" sz="2400" dirty="0" err="1">
                <a:solidFill>
                  <a:prstClr val="black"/>
                </a:solidFill>
                <a:latin typeface="Calibri" panose="020F0502020204030204" pitchFamily="34" charset="0"/>
                <a:cs typeface="Calibri" panose="020F0502020204030204" pitchFamily="34" charset="0"/>
              </a:rPr>
              <a:t>cách</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quan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sát</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đường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ong</a:t>
            </a:r>
            <a:r>
              <a:rPr lang="en-US" sz="2400" dirty="0">
                <a:solidFill>
                  <a:prstClr val="black"/>
                </a:solidFill>
                <a:latin typeface="Calibri" panose="020F0502020204030204" pitchFamily="34" charset="0"/>
                <a:cs typeface="Calibri" panose="020F0502020204030204" pitchFamily="34" charset="0"/>
              </a:rPr>
              <a:t> bay </a:t>
            </a:r>
            <a:r>
              <a:rPr lang="en-US" sz="2400" dirty="0" err="1">
                <a:solidFill>
                  <a:prstClr val="black"/>
                </a:solidFill>
                <a:latin typeface="Calibri" panose="020F0502020204030204" pitchFamily="34" charset="0"/>
                <a:cs typeface="Calibri" panose="020F0502020204030204" pitchFamily="34" charset="0"/>
              </a:rPr>
              <a:t>trong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rừng</a:t>
            </a:r>
            <a:r>
              <a:rPr lang="en-US" sz="2400" dirty="0">
                <a:solidFill>
                  <a:prstClr val="black"/>
                </a:solidFill>
                <a:latin typeface="Calibri" panose="020F0502020204030204" pitchFamily="34" charset="0"/>
                <a:cs typeface="Calibri" panose="020F0502020204030204" pitchFamily="34" charset="0"/>
              </a:rPr>
              <a:t>.</a:t>
            </a:r>
          </a:p>
        </p:txBody>
      </p:sp>
      <p:sp>
        <p:nvSpPr>
          <p:cNvPr id="16" name="Rectangle 15">
            <a:extLst>
              <a:ext uri="{FF2B5EF4-FFF2-40B4-BE49-F238E27FC236}">
                <a16:creationId xmlns:a16="http://schemas.microsoft.com/office/drawing/2014/main" id="{67218BA7-4DB2-410C-96A6-211A7D6554D7}"/>
              </a:ext>
            </a:extLst>
          </p:cNvPr>
          <p:cNvSpPr/>
          <p:nvPr/>
        </p:nvSpPr>
        <p:spPr>
          <a:xfrm>
            <a:off x="1053476" y="6235697"/>
            <a:ext cx="5006307" cy="512897"/>
          </a:xfrm>
          <a:prstGeom prst="rect">
            <a:avLst/>
          </a:prstGeom>
          <a:noFill/>
        </p:spPr>
        <p:txBody>
          <a:bodyPr wrap="none" lIns="60960" tIns="30480" rIns="60960" bIns="30480">
            <a:spAutoFit/>
          </a:bodyPr>
          <a:lstStyle/>
          <a:p>
            <a:pPr algn="ctr" defTabSz="609585"/>
            <a:r>
              <a:rPr lang="vi-VN" sz="2933" b="1" dirty="0">
                <a:ln w="0"/>
                <a:solidFill>
                  <a:srgbClr val="4F81BD"/>
                </a:solidFill>
                <a:effectLst>
                  <a:outerShdw blurRad="38100" dist="25400" dir="5400000" algn="ctr" rotWithShape="0">
                    <a:srgbClr val="6E747A">
                      <a:alpha val="43000"/>
                    </a:srgbClr>
                  </a:outerShdw>
                </a:effectLst>
                <a:latin typeface="Calibri (Body)"/>
              </a:rPr>
              <a:t>a. </a:t>
            </a:r>
            <a:r>
              <a:rPr lang="en-US" sz="2933" b="1" dirty="0" err="1">
                <a:ln w="0"/>
                <a:solidFill>
                  <a:srgbClr val="4F81BD"/>
                </a:solidFill>
                <a:effectLst>
                  <a:outerShdw blurRad="38100" dist="25400" dir="5400000" algn="ctr" rotWithShape="0">
                    <a:srgbClr val="6E747A">
                      <a:alpha val="43000"/>
                    </a:srgbClr>
                  </a:outerShdw>
                </a:effectLst>
                <a:latin typeface="Calibri (Body)"/>
              </a:rPr>
              <a:t>Nhân</a:t>
            </a:r>
            <a:r>
              <a:rPr lang="en-US" sz="2933" b="1" dirty="0">
                <a:ln w="0"/>
                <a:solidFill>
                  <a:srgbClr val="4F81BD"/>
                </a:solidFill>
                <a:effectLst>
                  <a:outerShdw blurRad="38100" dist="25400" dir="5400000" algn="ctr" rotWithShape="0">
                    <a:srgbClr val="6E747A">
                      <a:alpha val="43000"/>
                    </a:srgbClr>
                  </a:outerShdw>
                </a:effectLst>
                <a:latin typeface="Calibri (Body)"/>
              </a:rPr>
              <a:t> </a:t>
            </a:r>
            <a:r>
              <a:rPr lang="en-US" sz="2933" b="1" dirty="0" err="1">
                <a:ln w="0"/>
                <a:solidFill>
                  <a:srgbClr val="4F81BD"/>
                </a:solidFill>
                <a:effectLst>
                  <a:outerShdw blurRad="38100" dist="25400" dir="5400000" algn="ctr" rotWithShape="0">
                    <a:srgbClr val="6E747A">
                      <a:alpha val="43000"/>
                    </a:srgbClr>
                  </a:outerShdw>
                </a:effectLst>
                <a:latin typeface="Calibri (Body)"/>
              </a:rPr>
              <a:t>vật</a:t>
            </a:r>
            <a:r>
              <a:rPr lang="en-US" sz="2933" b="1" dirty="0">
                <a:ln w="0"/>
                <a:solidFill>
                  <a:srgbClr val="4F81BD"/>
                </a:solidFill>
                <a:effectLst>
                  <a:outerShdw blurRad="38100" dist="25400" dir="5400000" algn="ctr" rotWithShape="0">
                    <a:srgbClr val="6E747A">
                      <a:alpha val="43000"/>
                    </a:srgbClr>
                  </a:outerShdw>
                </a:effectLst>
                <a:latin typeface="Calibri (Body)"/>
              </a:rPr>
              <a:t> </a:t>
            </a:r>
            <a:r>
              <a:rPr lang="en-US" sz="2933" b="1" dirty="0" err="1">
                <a:ln w="0"/>
                <a:solidFill>
                  <a:srgbClr val="4F81BD"/>
                </a:solidFill>
                <a:effectLst>
                  <a:outerShdw blurRad="38100" dist="25400" dir="5400000" algn="ctr" rotWithShape="0">
                    <a:srgbClr val="6E747A">
                      <a:alpha val="43000"/>
                    </a:srgbClr>
                  </a:outerShdw>
                </a:effectLst>
                <a:latin typeface="Calibri (Body)"/>
              </a:rPr>
              <a:t>Tía</a:t>
            </a:r>
            <a:r>
              <a:rPr lang="en-US" sz="2933" b="1" dirty="0">
                <a:ln w="0"/>
                <a:solidFill>
                  <a:srgbClr val="4F81BD"/>
                </a:solidFill>
                <a:effectLst>
                  <a:outerShdw blurRad="38100" dist="25400" dir="5400000" algn="ctr" rotWithShape="0">
                    <a:srgbClr val="6E747A">
                      <a:alpha val="43000"/>
                    </a:srgbClr>
                  </a:outerShdw>
                </a:effectLst>
                <a:latin typeface="Calibri (Body)"/>
              </a:rPr>
              <a:t> </a:t>
            </a:r>
            <a:r>
              <a:rPr lang="en-US" sz="2933" b="1" dirty="0" err="1">
                <a:ln w="0"/>
                <a:solidFill>
                  <a:srgbClr val="4F81BD"/>
                </a:solidFill>
                <a:effectLst>
                  <a:outerShdw blurRad="38100" dist="25400" dir="5400000" algn="ctr" rotWithShape="0">
                    <a:srgbClr val="6E747A">
                      <a:alpha val="43000"/>
                    </a:srgbClr>
                  </a:outerShdw>
                </a:effectLst>
                <a:latin typeface="Calibri (Body)"/>
              </a:rPr>
              <a:t>nuôi</a:t>
            </a:r>
            <a:r>
              <a:rPr lang="en-US" sz="2933" b="1" dirty="0">
                <a:ln w="0"/>
                <a:solidFill>
                  <a:srgbClr val="4F81BD"/>
                </a:solidFill>
                <a:effectLst>
                  <a:outerShdw blurRad="38100" dist="25400" dir="5400000" algn="ctr" rotWithShape="0">
                    <a:srgbClr val="6E747A">
                      <a:alpha val="43000"/>
                    </a:srgbClr>
                  </a:outerShdw>
                </a:effectLst>
                <a:latin typeface="Calibri (Body)"/>
              </a:rPr>
              <a:t> </a:t>
            </a:r>
            <a:r>
              <a:rPr lang="en-US" sz="2933" b="1" dirty="0" err="1">
                <a:ln w="0"/>
                <a:solidFill>
                  <a:srgbClr val="4F81BD"/>
                </a:solidFill>
                <a:effectLst>
                  <a:outerShdw blurRad="38100" dist="25400" dir="5400000" algn="ctr" rotWithShape="0">
                    <a:srgbClr val="6E747A">
                      <a:alpha val="43000"/>
                    </a:srgbClr>
                  </a:outerShdw>
                </a:effectLst>
                <a:latin typeface="Calibri (Body)"/>
              </a:rPr>
              <a:t>của</a:t>
            </a:r>
            <a:r>
              <a:rPr lang="en-US" sz="2933" b="1" dirty="0">
                <a:ln w="0"/>
                <a:solidFill>
                  <a:srgbClr val="4F81BD"/>
                </a:solidFill>
                <a:effectLst>
                  <a:outerShdw blurRad="38100" dist="25400" dir="5400000" algn="ctr" rotWithShape="0">
                    <a:srgbClr val="6E747A">
                      <a:alpha val="43000"/>
                    </a:srgbClr>
                  </a:outerShdw>
                </a:effectLst>
                <a:latin typeface="Calibri (Body)"/>
              </a:rPr>
              <a:t> An</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65970"/>
          <a:stretch/>
        </p:blipFill>
        <p:spPr>
          <a:xfrm>
            <a:off x="723014" y="931164"/>
            <a:ext cx="2607807" cy="4554227"/>
          </a:xfrm>
          <a:prstGeom prst="rect">
            <a:avLst/>
          </a:prstGeom>
          <a:ln>
            <a:noFill/>
          </a:ln>
          <a:effectLst>
            <a:softEdge rad="112500"/>
          </a:effectLst>
        </p:spPr>
      </p:pic>
    </p:spTree>
    <p:extLst>
      <p:ext uri="{BB962C8B-B14F-4D97-AF65-F5344CB8AC3E}">
        <p14:creationId xmlns:p14="http://schemas.microsoft.com/office/powerpoint/2010/main" val="349459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circle(in)">
                                      <p:cBhvr>
                                        <p:cTn id="40" dur="2000"/>
                                        <p:tgtEl>
                                          <p:spTgt spid="14"/>
                                        </p:tgtEl>
                                      </p:cBhvr>
                                    </p:animEffect>
                                  </p:childTnLst>
                                </p:cTn>
                              </p:par>
                              <p:par>
                                <p:cTn id="41" presetID="6" presetClass="entr" presetSubtype="16"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circle(in)">
                                      <p:cBhvr>
                                        <p:cTn id="43" dur="20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ppt_x"/>
                                          </p:val>
                                        </p:tav>
                                        <p:tav tm="100000">
                                          <p:val>
                                            <p:strVal val="#ppt_x"/>
                                          </p:val>
                                        </p:tav>
                                      </p:tavLst>
                                    </p:anim>
                                    <p:anim calcmode="lin" valueType="num">
                                      <p:cBhvr additive="base">
                                        <p:cTn id="4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animBg="1"/>
      <p:bldP spid="15"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99238" y="2395871"/>
            <a:ext cx="2665815" cy="2339163"/>
            <a:chOff x="0" y="0"/>
            <a:chExt cx="4673184" cy="6375400"/>
          </a:xfrm>
        </p:grpSpPr>
        <p:sp>
          <p:nvSpPr>
            <p:cNvPr id="5" name="Freeform 5"/>
            <p:cNvSpPr/>
            <p:nvPr/>
          </p:nvSpPr>
          <p:spPr>
            <a:xfrm>
              <a:off x="0" y="0"/>
              <a:ext cx="4673184" cy="6375400"/>
            </a:xfrm>
            <a:custGeom>
              <a:avLst/>
              <a:gdLst/>
              <a:ahLst/>
              <a:cxnLst/>
              <a:rect l="l" t="t" r="r" b="b"/>
              <a:pathLst>
                <a:path w="4673184" h="6375400">
                  <a:moveTo>
                    <a:pt x="133350" y="838200"/>
                  </a:moveTo>
                  <a:lnTo>
                    <a:pt x="133350" y="300990"/>
                  </a:lnTo>
                  <a:lnTo>
                    <a:pt x="146050" y="300990"/>
                  </a:lnTo>
                  <a:lnTo>
                    <a:pt x="146050" y="6082030"/>
                  </a:lnTo>
                  <a:lnTo>
                    <a:pt x="133350" y="6082030"/>
                  </a:lnTo>
                  <a:lnTo>
                    <a:pt x="133350" y="838200"/>
                  </a:lnTo>
                  <a:close/>
                  <a:moveTo>
                    <a:pt x="304800" y="137160"/>
                  </a:moveTo>
                  <a:lnTo>
                    <a:pt x="4370924" y="137160"/>
                  </a:lnTo>
                  <a:lnTo>
                    <a:pt x="4370924" y="124460"/>
                  </a:lnTo>
                  <a:lnTo>
                    <a:pt x="304800" y="124460"/>
                  </a:lnTo>
                  <a:lnTo>
                    <a:pt x="304800" y="137160"/>
                  </a:lnTo>
                  <a:close/>
                  <a:moveTo>
                    <a:pt x="25400" y="5695950"/>
                  </a:moveTo>
                  <a:lnTo>
                    <a:pt x="0" y="5695950"/>
                  </a:lnTo>
                  <a:lnTo>
                    <a:pt x="0" y="6375400"/>
                  </a:lnTo>
                  <a:lnTo>
                    <a:pt x="679450" y="6375400"/>
                  </a:lnTo>
                  <a:lnTo>
                    <a:pt x="679450" y="6350000"/>
                  </a:lnTo>
                  <a:lnTo>
                    <a:pt x="25400" y="6350000"/>
                  </a:lnTo>
                  <a:lnTo>
                    <a:pt x="25400" y="5695950"/>
                  </a:lnTo>
                  <a:close/>
                  <a:moveTo>
                    <a:pt x="25400" y="25400"/>
                  </a:moveTo>
                  <a:lnTo>
                    <a:pt x="679450" y="25400"/>
                  </a:lnTo>
                  <a:lnTo>
                    <a:pt x="679450" y="0"/>
                  </a:lnTo>
                  <a:lnTo>
                    <a:pt x="0" y="0"/>
                  </a:lnTo>
                  <a:lnTo>
                    <a:pt x="0" y="679450"/>
                  </a:lnTo>
                  <a:lnTo>
                    <a:pt x="25400" y="679450"/>
                  </a:lnTo>
                  <a:lnTo>
                    <a:pt x="25400" y="25400"/>
                  </a:lnTo>
                  <a:close/>
                  <a:moveTo>
                    <a:pt x="4541104" y="838200"/>
                  </a:moveTo>
                  <a:lnTo>
                    <a:pt x="4541104" y="295910"/>
                  </a:lnTo>
                  <a:lnTo>
                    <a:pt x="4528404" y="295910"/>
                  </a:lnTo>
                  <a:lnTo>
                    <a:pt x="4528404" y="6082030"/>
                  </a:lnTo>
                  <a:lnTo>
                    <a:pt x="4541104" y="6082030"/>
                  </a:lnTo>
                  <a:lnTo>
                    <a:pt x="4541104" y="838200"/>
                  </a:lnTo>
                  <a:close/>
                  <a:moveTo>
                    <a:pt x="4369654" y="6238240"/>
                  </a:moveTo>
                  <a:lnTo>
                    <a:pt x="299720" y="6238240"/>
                  </a:lnTo>
                  <a:lnTo>
                    <a:pt x="299720" y="6250940"/>
                  </a:lnTo>
                  <a:lnTo>
                    <a:pt x="4369654" y="6250940"/>
                  </a:lnTo>
                  <a:lnTo>
                    <a:pt x="4369654" y="6238240"/>
                  </a:lnTo>
                  <a:close/>
                  <a:moveTo>
                    <a:pt x="3993734" y="0"/>
                  </a:moveTo>
                  <a:lnTo>
                    <a:pt x="3993734" y="25400"/>
                  </a:lnTo>
                  <a:lnTo>
                    <a:pt x="4647784" y="25400"/>
                  </a:lnTo>
                  <a:lnTo>
                    <a:pt x="4647784" y="679450"/>
                  </a:lnTo>
                  <a:lnTo>
                    <a:pt x="4673184" y="679450"/>
                  </a:lnTo>
                  <a:lnTo>
                    <a:pt x="4673184" y="0"/>
                  </a:lnTo>
                  <a:lnTo>
                    <a:pt x="3993734" y="0"/>
                  </a:lnTo>
                  <a:close/>
                  <a:moveTo>
                    <a:pt x="4647784" y="6350000"/>
                  </a:moveTo>
                  <a:lnTo>
                    <a:pt x="3993734" y="6350000"/>
                  </a:lnTo>
                  <a:lnTo>
                    <a:pt x="3993734" y="6375400"/>
                  </a:lnTo>
                  <a:lnTo>
                    <a:pt x="4673184" y="6375400"/>
                  </a:lnTo>
                  <a:lnTo>
                    <a:pt x="4673184" y="5695950"/>
                  </a:lnTo>
                  <a:lnTo>
                    <a:pt x="4647784" y="5695950"/>
                  </a:lnTo>
                  <a:lnTo>
                    <a:pt x="4647784" y="6350000"/>
                  </a:lnTo>
                  <a:close/>
                </a:path>
              </a:pathLst>
            </a:custGeom>
            <a:solidFill>
              <a:srgbClr val="044F2B"/>
            </a:solidFill>
          </p:spPr>
        </p:sp>
      </p:grpSp>
      <p:grpSp>
        <p:nvGrpSpPr>
          <p:cNvPr id="6" name="Group 6"/>
          <p:cNvGrpSpPr/>
          <p:nvPr/>
        </p:nvGrpSpPr>
        <p:grpSpPr>
          <a:xfrm>
            <a:off x="2765052" y="859741"/>
            <a:ext cx="9429931" cy="5643840"/>
            <a:chOff x="0" y="0"/>
            <a:chExt cx="11962635" cy="6375400"/>
          </a:xfrm>
        </p:grpSpPr>
        <p:sp>
          <p:nvSpPr>
            <p:cNvPr id="7" name="Freeform 7"/>
            <p:cNvSpPr/>
            <p:nvPr/>
          </p:nvSpPr>
          <p:spPr>
            <a:xfrm>
              <a:off x="0" y="0"/>
              <a:ext cx="11962635" cy="6375400"/>
            </a:xfrm>
            <a:custGeom>
              <a:avLst/>
              <a:gdLst/>
              <a:ahLst/>
              <a:cxnLst/>
              <a:rect l="l" t="t" r="r" b="b"/>
              <a:pathLst>
                <a:path w="11962635" h="6375400">
                  <a:moveTo>
                    <a:pt x="133350" y="838200"/>
                  </a:moveTo>
                  <a:lnTo>
                    <a:pt x="133350" y="300990"/>
                  </a:lnTo>
                  <a:lnTo>
                    <a:pt x="146050" y="300990"/>
                  </a:lnTo>
                  <a:lnTo>
                    <a:pt x="146050" y="6082030"/>
                  </a:lnTo>
                  <a:lnTo>
                    <a:pt x="133350" y="6082030"/>
                  </a:lnTo>
                  <a:lnTo>
                    <a:pt x="133350" y="838200"/>
                  </a:lnTo>
                  <a:close/>
                  <a:moveTo>
                    <a:pt x="304800" y="137160"/>
                  </a:moveTo>
                  <a:lnTo>
                    <a:pt x="11660374" y="137160"/>
                  </a:lnTo>
                  <a:lnTo>
                    <a:pt x="11660374" y="124460"/>
                  </a:lnTo>
                  <a:lnTo>
                    <a:pt x="304800" y="124460"/>
                  </a:lnTo>
                  <a:lnTo>
                    <a:pt x="304800" y="137160"/>
                  </a:lnTo>
                  <a:close/>
                  <a:moveTo>
                    <a:pt x="25400" y="5695950"/>
                  </a:moveTo>
                  <a:lnTo>
                    <a:pt x="0" y="5695950"/>
                  </a:lnTo>
                  <a:lnTo>
                    <a:pt x="0" y="6375400"/>
                  </a:lnTo>
                  <a:lnTo>
                    <a:pt x="679450" y="6375400"/>
                  </a:lnTo>
                  <a:lnTo>
                    <a:pt x="679450" y="6350000"/>
                  </a:lnTo>
                  <a:lnTo>
                    <a:pt x="25400" y="6350000"/>
                  </a:lnTo>
                  <a:lnTo>
                    <a:pt x="25400" y="5695950"/>
                  </a:lnTo>
                  <a:close/>
                  <a:moveTo>
                    <a:pt x="25400" y="25400"/>
                  </a:moveTo>
                  <a:lnTo>
                    <a:pt x="679450" y="25400"/>
                  </a:lnTo>
                  <a:lnTo>
                    <a:pt x="679450" y="0"/>
                  </a:lnTo>
                  <a:lnTo>
                    <a:pt x="0" y="0"/>
                  </a:lnTo>
                  <a:lnTo>
                    <a:pt x="0" y="679450"/>
                  </a:lnTo>
                  <a:lnTo>
                    <a:pt x="25400" y="679450"/>
                  </a:lnTo>
                  <a:lnTo>
                    <a:pt x="25400" y="25400"/>
                  </a:lnTo>
                  <a:close/>
                  <a:moveTo>
                    <a:pt x="11830555" y="838200"/>
                  </a:moveTo>
                  <a:lnTo>
                    <a:pt x="11830555" y="295910"/>
                  </a:lnTo>
                  <a:lnTo>
                    <a:pt x="11817855" y="295910"/>
                  </a:lnTo>
                  <a:lnTo>
                    <a:pt x="11817855" y="6082030"/>
                  </a:lnTo>
                  <a:lnTo>
                    <a:pt x="11830555" y="6082030"/>
                  </a:lnTo>
                  <a:lnTo>
                    <a:pt x="11830555" y="838200"/>
                  </a:lnTo>
                  <a:close/>
                  <a:moveTo>
                    <a:pt x="11659105" y="6238240"/>
                  </a:moveTo>
                  <a:lnTo>
                    <a:pt x="299720" y="6238240"/>
                  </a:lnTo>
                  <a:lnTo>
                    <a:pt x="299720" y="6250940"/>
                  </a:lnTo>
                  <a:lnTo>
                    <a:pt x="11659105" y="6250940"/>
                  </a:lnTo>
                  <a:lnTo>
                    <a:pt x="11659105" y="6238240"/>
                  </a:lnTo>
                  <a:close/>
                  <a:moveTo>
                    <a:pt x="11283185" y="0"/>
                  </a:moveTo>
                  <a:lnTo>
                    <a:pt x="11283185" y="25400"/>
                  </a:lnTo>
                  <a:lnTo>
                    <a:pt x="11937235" y="25400"/>
                  </a:lnTo>
                  <a:lnTo>
                    <a:pt x="11937235" y="679450"/>
                  </a:lnTo>
                  <a:lnTo>
                    <a:pt x="11962635" y="679450"/>
                  </a:lnTo>
                  <a:lnTo>
                    <a:pt x="11962635" y="0"/>
                  </a:lnTo>
                  <a:lnTo>
                    <a:pt x="11283185" y="0"/>
                  </a:lnTo>
                  <a:close/>
                  <a:moveTo>
                    <a:pt x="11937235" y="6350000"/>
                  </a:moveTo>
                  <a:lnTo>
                    <a:pt x="11283185" y="6350000"/>
                  </a:lnTo>
                  <a:lnTo>
                    <a:pt x="11283185" y="6375400"/>
                  </a:lnTo>
                  <a:lnTo>
                    <a:pt x="11962635" y="6375400"/>
                  </a:lnTo>
                  <a:lnTo>
                    <a:pt x="11962635" y="5695950"/>
                  </a:lnTo>
                  <a:lnTo>
                    <a:pt x="11937235" y="5695950"/>
                  </a:lnTo>
                  <a:lnTo>
                    <a:pt x="11937235" y="6350000"/>
                  </a:lnTo>
                  <a:close/>
                </a:path>
              </a:pathLst>
            </a:custGeom>
            <a:solidFill>
              <a:srgbClr val="044F2B"/>
            </a:solidFill>
          </p:spPr>
        </p:sp>
      </p:grpSp>
      <p:sp>
        <p:nvSpPr>
          <p:cNvPr id="8" name="TextBox 8"/>
          <p:cNvSpPr txBox="1"/>
          <p:nvPr/>
        </p:nvSpPr>
        <p:spPr>
          <a:xfrm>
            <a:off x="2899719" y="963603"/>
            <a:ext cx="9127524" cy="4739759"/>
          </a:xfrm>
          <a:prstGeom prst="rect">
            <a:avLst/>
          </a:prstGeom>
        </p:spPr>
        <p:txBody>
          <a:bodyPr wrap="square" lIns="0" tIns="0" rIns="0" bIns="0" rtlCol="0" anchor="t">
            <a:spAutoFit/>
          </a:bodyPr>
          <a:lstStyle/>
          <a:p>
            <a:pPr algn="just" defTabSz="609585">
              <a:defRPr/>
            </a:pPr>
            <a:r>
              <a:rPr lang="en-US" sz="2800" b="1" dirty="0">
                <a:solidFill>
                  <a:srgbClr val="044F2B"/>
                </a:solidFill>
                <a:latin typeface="Times New Roman" panose="02020603050405020304" pitchFamily="18" charset="0"/>
                <a:cs typeface="Times New Roman" panose="02020603050405020304" pitchFamily="18" charset="0"/>
              </a:rPr>
              <a:t>- </a:t>
            </a:r>
            <a:r>
              <a:rPr lang="en-US" sz="2800" b="1" dirty="0" err="1">
                <a:solidFill>
                  <a:srgbClr val="044F2B"/>
                </a:solidFill>
                <a:latin typeface="Times New Roman" panose="02020603050405020304" pitchFamily="18" charset="0"/>
                <a:cs typeface="Times New Roman" panose="02020603050405020304" pitchFamily="18" charset="0"/>
              </a:rPr>
              <a:t>Ngoại</a:t>
            </a:r>
            <a:r>
              <a:rPr lang="en-US" sz="2800" b="1" dirty="0">
                <a:solidFill>
                  <a:srgbClr val="044F2B"/>
                </a:solidFill>
                <a:latin typeface="Times New Roman" panose="02020603050405020304" pitchFamily="18" charset="0"/>
                <a:cs typeface="Times New Roman" panose="02020603050405020304" pitchFamily="18" charset="0"/>
              </a:rPr>
              <a:t> </a:t>
            </a:r>
            <a:r>
              <a:rPr lang="en-US" sz="2800" b="1" dirty="0" err="1">
                <a:solidFill>
                  <a:srgbClr val="044F2B"/>
                </a:solidFill>
                <a:latin typeface="Times New Roman" panose="02020603050405020304" pitchFamily="18" charset="0"/>
                <a:cs typeface="Times New Roman" panose="02020603050405020304" pitchFamily="18" charset="0"/>
              </a:rPr>
              <a:t>hình</a:t>
            </a:r>
            <a:r>
              <a:rPr lang="en-US" sz="2800" dirty="0">
                <a:solidFill>
                  <a:srgbClr val="044F2B"/>
                </a:solidFill>
                <a:latin typeface="Times New Roman" panose="02020603050405020304" pitchFamily="18" charset="0"/>
                <a:cs typeface="Times New Roman" panose="02020603050405020304" pitchFamily="18" charset="0"/>
              </a:rPr>
              <a:t>: </a:t>
            </a:r>
            <a:r>
              <a:rPr lang="en-US" sz="2800" dirty="0" err="1">
                <a:solidFill>
                  <a:srgbClr val="044F2B"/>
                </a:solidFill>
                <a:latin typeface="Times New Roman" panose="02020603050405020304" pitchFamily="18" charset="0"/>
                <a:cs typeface="Times New Roman" panose="02020603050405020304" pitchFamily="18" charset="0"/>
              </a:rPr>
              <a:t>toát</a:t>
            </a:r>
            <a:r>
              <a:rPr lang="en-US" sz="2800" dirty="0">
                <a:solidFill>
                  <a:srgbClr val="044F2B"/>
                </a:solidFill>
                <a:latin typeface="Times New Roman" panose="02020603050405020304" pitchFamily="18" charset="0"/>
                <a:cs typeface="Times New Roman" panose="02020603050405020304" pitchFamily="18" charset="0"/>
              </a:rPr>
              <a:t> </a:t>
            </a:r>
            <a:r>
              <a:rPr lang="en-US" sz="2800" dirty="0" err="1">
                <a:solidFill>
                  <a:srgbClr val="044F2B"/>
                </a:solidFill>
                <a:latin typeface="Times New Roman" panose="02020603050405020304" pitchFamily="18" charset="0"/>
                <a:cs typeface="Times New Roman" panose="02020603050405020304" pitchFamily="18" charset="0"/>
              </a:rPr>
              <a:t>lên</a:t>
            </a:r>
            <a:r>
              <a:rPr lang="en-US" sz="2800" dirty="0">
                <a:solidFill>
                  <a:srgbClr val="044F2B"/>
                </a:solidFill>
                <a:latin typeface="Times New Roman" panose="02020603050405020304" pitchFamily="18" charset="0"/>
                <a:cs typeface="Times New Roman" panose="02020603050405020304" pitchFamily="18" charset="0"/>
              </a:rPr>
              <a:t> </a:t>
            </a:r>
            <a:r>
              <a:rPr lang="en-US" sz="2800" dirty="0" err="1">
                <a:solidFill>
                  <a:srgbClr val="044F2B"/>
                </a:solidFill>
                <a:latin typeface="Times New Roman" panose="02020603050405020304" pitchFamily="18" charset="0"/>
                <a:cs typeface="Times New Roman" panose="02020603050405020304" pitchFamily="18" charset="0"/>
              </a:rPr>
              <a:t>vẻ</a:t>
            </a:r>
            <a:r>
              <a:rPr lang="en-US" sz="2800" dirty="0">
                <a:solidFill>
                  <a:srgbClr val="044F2B"/>
                </a:solidFill>
                <a:latin typeface="Times New Roman" panose="02020603050405020304" pitchFamily="18" charset="0"/>
                <a:cs typeface="Times New Roman" panose="02020603050405020304" pitchFamily="18" charset="0"/>
              </a:rPr>
              <a:t> </a:t>
            </a:r>
            <a:r>
              <a:rPr lang="en-US" sz="2800" dirty="0" err="1">
                <a:solidFill>
                  <a:srgbClr val="044F2B"/>
                </a:solidFill>
                <a:latin typeface="Times New Roman" panose="02020603050405020304" pitchFamily="18" charset="0"/>
                <a:cs typeface="Times New Roman" panose="02020603050405020304" pitchFamily="18" charset="0"/>
              </a:rPr>
              <a:t>đẹp</a:t>
            </a:r>
            <a:r>
              <a:rPr lang="en-US" sz="2800" dirty="0">
                <a:solidFill>
                  <a:srgbClr val="044F2B"/>
                </a:solidFill>
                <a:latin typeface="Times New Roman" panose="02020603050405020304" pitchFamily="18" charset="0"/>
                <a:cs typeface="Times New Roman" panose="02020603050405020304" pitchFamily="18" charset="0"/>
              </a:rPr>
              <a:t> </a:t>
            </a:r>
            <a:r>
              <a:rPr lang="en-US" sz="2800" dirty="0" err="1">
                <a:solidFill>
                  <a:srgbClr val="044F2B"/>
                </a:solidFill>
                <a:latin typeface="Times New Roman" panose="02020603050405020304" pitchFamily="18" charset="0"/>
                <a:cs typeface="Times New Roman" panose="02020603050405020304" pitchFamily="18" charset="0"/>
              </a:rPr>
              <a:t>của</a:t>
            </a:r>
            <a:r>
              <a:rPr lang="en-US" sz="2800" dirty="0">
                <a:solidFill>
                  <a:srgbClr val="044F2B"/>
                </a:solidFill>
                <a:latin typeface="Times New Roman" panose="02020603050405020304" pitchFamily="18" charset="0"/>
                <a:cs typeface="Times New Roman" panose="02020603050405020304" pitchFamily="18" charset="0"/>
              </a:rPr>
              <a:t> </a:t>
            </a:r>
            <a:r>
              <a:rPr lang="en-US" sz="2800" dirty="0" err="1">
                <a:solidFill>
                  <a:srgbClr val="044F2B"/>
                </a:solidFill>
                <a:latin typeface="Times New Roman" panose="02020603050405020304" pitchFamily="18" charset="0"/>
                <a:cs typeface="Times New Roman" panose="02020603050405020304" pitchFamily="18" charset="0"/>
              </a:rPr>
              <a:t>một</a:t>
            </a:r>
            <a:r>
              <a:rPr lang="en-US" sz="2800" dirty="0">
                <a:solidFill>
                  <a:srgbClr val="044F2B"/>
                </a:solidFill>
                <a:latin typeface="Times New Roman" panose="02020603050405020304" pitchFamily="18" charset="0"/>
                <a:cs typeface="Times New Roman" panose="02020603050405020304" pitchFamily="18" charset="0"/>
              </a:rPr>
              <a:t> </a:t>
            </a:r>
            <a:r>
              <a:rPr lang="en-US" sz="2800" dirty="0" err="1">
                <a:solidFill>
                  <a:srgbClr val="044F2B"/>
                </a:solidFill>
                <a:latin typeface="Times New Roman" panose="02020603050405020304" pitchFamily="18" charset="0"/>
                <a:cs typeface="Times New Roman" panose="02020603050405020304" pitchFamily="18" charset="0"/>
              </a:rPr>
              <a:t>người</a:t>
            </a:r>
            <a:r>
              <a:rPr lang="en-US" sz="2800" dirty="0">
                <a:solidFill>
                  <a:srgbClr val="044F2B"/>
                </a:solidFill>
                <a:latin typeface="Times New Roman" panose="02020603050405020304" pitchFamily="18" charset="0"/>
                <a:cs typeface="Times New Roman" panose="02020603050405020304" pitchFamily="18" charset="0"/>
              </a:rPr>
              <a:t> </a:t>
            </a:r>
            <a:r>
              <a:rPr lang="en-US" sz="2800" dirty="0" err="1">
                <a:solidFill>
                  <a:srgbClr val="044F2B"/>
                </a:solidFill>
                <a:latin typeface="Times New Roman" panose="02020603050405020304" pitchFamily="18" charset="0"/>
                <a:cs typeface="Times New Roman" panose="02020603050405020304" pitchFamily="18" charset="0"/>
              </a:rPr>
              <a:t>lao</a:t>
            </a:r>
            <a:r>
              <a:rPr lang="en-US" sz="2800" dirty="0">
                <a:solidFill>
                  <a:srgbClr val="044F2B"/>
                </a:solidFill>
                <a:latin typeface="Times New Roman" panose="02020603050405020304" pitchFamily="18" charset="0"/>
                <a:cs typeface="Times New Roman" panose="02020603050405020304" pitchFamily="18" charset="0"/>
              </a:rPr>
              <a:t> </a:t>
            </a:r>
            <a:r>
              <a:rPr lang="en-US" sz="2800" dirty="0" err="1">
                <a:solidFill>
                  <a:srgbClr val="044F2B"/>
                </a:solidFill>
                <a:latin typeface="Times New Roman" panose="02020603050405020304" pitchFamily="18" charset="0"/>
                <a:cs typeface="Times New Roman" panose="02020603050405020304" pitchFamily="18" charset="0"/>
              </a:rPr>
              <a:t>động</a:t>
            </a:r>
            <a:r>
              <a:rPr lang="en-US" sz="2800" dirty="0">
                <a:solidFill>
                  <a:srgbClr val="044F2B"/>
                </a:solidFill>
                <a:latin typeface="Times New Roman" panose="02020603050405020304" pitchFamily="18" charset="0"/>
                <a:cs typeface="Times New Roman" panose="02020603050405020304" pitchFamily="18" charset="0"/>
              </a:rPr>
              <a:t> </a:t>
            </a:r>
            <a:r>
              <a:rPr lang="en-US" sz="2800" dirty="0" err="1">
                <a:solidFill>
                  <a:srgbClr val="044F2B"/>
                </a:solidFill>
                <a:latin typeface="Times New Roman" panose="02020603050405020304" pitchFamily="18" charset="0"/>
                <a:cs typeface="Times New Roman" panose="02020603050405020304" pitchFamily="18" charset="0"/>
              </a:rPr>
              <a:t>từng</a:t>
            </a:r>
            <a:r>
              <a:rPr lang="en-US" sz="2800" dirty="0">
                <a:solidFill>
                  <a:srgbClr val="044F2B"/>
                </a:solidFill>
                <a:latin typeface="Times New Roman" panose="02020603050405020304" pitchFamily="18" charset="0"/>
                <a:cs typeface="Times New Roman" panose="02020603050405020304" pitchFamily="18" charset="0"/>
              </a:rPr>
              <a:t> </a:t>
            </a:r>
            <a:r>
              <a:rPr lang="en-US" sz="2800" dirty="0" err="1">
                <a:solidFill>
                  <a:srgbClr val="044F2B"/>
                </a:solidFill>
                <a:latin typeface="Times New Roman" panose="02020603050405020304" pitchFamily="18" charset="0"/>
                <a:cs typeface="Times New Roman" panose="02020603050405020304" pitchFamily="18" charset="0"/>
              </a:rPr>
              <a:t>trải</a:t>
            </a:r>
            <a:r>
              <a:rPr lang="en-US" sz="2800" dirty="0">
                <a:solidFill>
                  <a:srgbClr val="044F2B"/>
                </a:solidFill>
                <a:latin typeface="Times New Roman" panose="02020603050405020304" pitchFamily="18" charset="0"/>
                <a:cs typeface="Times New Roman" panose="02020603050405020304" pitchFamily="18" charset="0"/>
              </a:rPr>
              <a:t>, can </a:t>
            </a:r>
            <a:r>
              <a:rPr lang="en-US" sz="2800" dirty="0" err="1">
                <a:solidFill>
                  <a:srgbClr val="044F2B"/>
                </a:solidFill>
                <a:latin typeface="Times New Roman" panose="02020603050405020304" pitchFamily="18" charset="0"/>
                <a:cs typeface="Times New Roman" panose="02020603050405020304" pitchFamily="18" charset="0"/>
              </a:rPr>
              <a:t>đảm</a:t>
            </a:r>
            <a:r>
              <a:rPr lang="en-US" sz="2800" dirty="0">
                <a:solidFill>
                  <a:srgbClr val="044F2B"/>
                </a:solidFill>
                <a:latin typeface="Times New Roman" panose="02020603050405020304" pitchFamily="18" charset="0"/>
                <a:cs typeface="Times New Roman" panose="02020603050405020304" pitchFamily="18" charset="0"/>
              </a:rPr>
              <a:t>: </a:t>
            </a:r>
            <a:r>
              <a:rPr lang="en-US" sz="2800" dirty="0" err="1">
                <a:solidFill>
                  <a:srgbClr val="044F2B"/>
                </a:solidFill>
                <a:latin typeface="Times New Roman" panose="02020603050405020304" pitchFamily="18" charset="0"/>
                <a:cs typeface="Times New Roman" panose="02020603050405020304" pitchFamily="18" charset="0"/>
              </a:rPr>
              <a:t>vóc</a:t>
            </a:r>
            <a:r>
              <a:rPr lang="en-US" sz="2800" dirty="0">
                <a:solidFill>
                  <a:srgbClr val="044F2B"/>
                </a:solidFill>
                <a:latin typeface="Times New Roman" panose="02020603050405020304" pitchFamily="18" charset="0"/>
                <a:cs typeface="Times New Roman" panose="02020603050405020304" pitchFamily="18" charset="0"/>
              </a:rPr>
              <a:t> </a:t>
            </a:r>
            <a:r>
              <a:rPr lang="en-US" sz="2800" dirty="0" err="1">
                <a:solidFill>
                  <a:srgbClr val="044F2B"/>
                </a:solidFill>
                <a:latin typeface="Times New Roman" panose="02020603050405020304" pitchFamily="18" charset="0"/>
                <a:cs typeface="Times New Roman" panose="02020603050405020304" pitchFamily="18" charset="0"/>
              </a:rPr>
              <a:t>dáng</a:t>
            </a:r>
            <a:r>
              <a:rPr lang="en-US" sz="2800" dirty="0">
                <a:solidFill>
                  <a:srgbClr val="044F2B"/>
                </a:solidFill>
                <a:latin typeface="Times New Roman" panose="02020603050405020304" pitchFamily="18" charset="0"/>
                <a:cs typeface="Times New Roman" panose="02020603050405020304" pitchFamily="18" charset="0"/>
              </a:rPr>
              <a:t> </a:t>
            </a:r>
            <a:r>
              <a:rPr lang="en-US" sz="2800" dirty="0" err="1">
                <a:solidFill>
                  <a:srgbClr val="044F2B"/>
                </a:solidFill>
                <a:latin typeface="Times New Roman" panose="02020603050405020304" pitchFamily="18" charset="0"/>
                <a:cs typeface="Times New Roman" panose="02020603050405020304" pitchFamily="18" charset="0"/>
              </a:rPr>
              <a:t>khỏe</a:t>
            </a:r>
            <a:r>
              <a:rPr lang="en-US" sz="2800" dirty="0">
                <a:solidFill>
                  <a:srgbClr val="044F2B"/>
                </a:solidFill>
                <a:latin typeface="Times New Roman" panose="02020603050405020304" pitchFamily="18" charset="0"/>
                <a:cs typeface="Times New Roman" panose="02020603050405020304" pitchFamily="18" charset="0"/>
              </a:rPr>
              <a:t> </a:t>
            </a:r>
            <a:r>
              <a:rPr lang="en-US" sz="2800" dirty="0" err="1">
                <a:solidFill>
                  <a:srgbClr val="044F2B"/>
                </a:solidFill>
                <a:latin typeface="Times New Roman" panose="02020603050405020304" pitchFamily="18" charset="0"/>
                <a:cs typeface="Times New Roman" panose="02020603050405020304" pitchFamily="18" charset="0"/>
              </a:rPr>
              <a:t>mạnh</a:t>
            </a:r>
            <a:r>
              <a:rPr lang="en-US" sz="2800" dirty="0">
                <a:solidFill>
                  <a:srgbClr val="044F2B"/>
                </a:solidFill>
                <a:latin typeface="Times New Roman" panose="02020603050405020304" pitchFamily="18" charset="0"/>
                <a:cs typeface="Times New Roman" panose="02020603050405020304" pitchFamily="18" charset="0"/>
              </a:rPr>
              <a:t>, </a:t>
            </a:r>
            <a:r>
              <a:rPr lang="en-US" sz="2800" dirty="0" err="1">
                <a:solidFill>
                  <a:srgbClr val="044F2B"/>
                </a:solidFill>
                <a:latin typeface="Times New Roman" panose="02020603050405020304" pitchFamily="18" charset="0"/>
                <a:cs typeface="Times New Roman" panose="02020603050405020304" pitchFamily="18" charset="0"/>
              </a:rPr>
              <a:t>vững</a:t>
            </a:r>
            <a:r>
              <a:rPr lang="en-US" sz="2800" dirty="0">
                <a:solidFill>
                  <a:srgbClr val="044F2B"/>
                </a:solidFill>
                <a:latin typeface="Times New Roman" panose="02020603050405020304" pitchFamily="18" charset="0"/>
                <a:cs typeface="Times New Roman" panose="02020603050405020304" pitchFamily="18" charset="0"/>
              </a:rPr>
              <a:t> </a:t>
            </a:r>
            <a:r>
              <a:rPr lang="en-US" sz="2800" dirty="0" err="1">
                <a:solidFill>
                  <a:srgbClr val="044F2B"/>
                </a:solidFill>
                <a:latin typeface="Times New Roman" panose="02020603050405020304" pitchFamily="18" charset="0"/>
                <a:cs typeface="Times New Roman" panose="02020603050405020304" pitchFamily="18" charset="0"/>
              </a:rPr>
              <a:t>chãi</a:t>
            </a:r>
            <a:r>
              <a:rPr lang="en-US" sz="2800" dirty="0">
                <a:solidFill>
                  <a:srgbClr val="044F2B"/>
                </a:solidFill>
                <a:latin typeface="Times New Roman" panose="02020603050405020304" pitchFamily="18" charset="0"/>
                <a:cs typeface="Times New Roman" panose="02020603050405020304" pitchFamily="18" charset="0"/>
              </a:rPr>
              <a:t>, </a:t>
            </a:r>
            <a:r>
              <a:rPr lang="en-US" sz="2800" dirty="0" err="1">
                <a:solidFill>
                  <a:srgbClr val="044F2B"/>
                </a:solidFill>
                <a:latin typeface="Times New Roman" panose="02020603050405020304" pitchFamily="18" charset="0"/>
                <a:cs typeface="Times New Roman" panose="02020603050405020304" pitchFamily="18" charset="0"/>
              </a:rPr>
              <a:t>cử</a:t>
            </a:r>
            <a:r>
              <a:rPr lang="en-US" sz="2800" dirty="0">
                <a:solidFill>
                  <a:srgbClr val="044F2B"/>
                </a:solidFill>
                <a:latin typeface="Times New Roman" panose="02020603050405020304" pitchFamily="18" charset="0"/>
                <a:cs typeface="Times New Roman" panose="02020603050405020304" pitchFamily="18" charset="0"/>
              </a:rPr>
              <a:t> </a:t>
            </a:r>
            <a:r>
              <a:rPr lang="en-US" sz="2800" dirty="0" err="1">
                <a:solidFill>
                  <a:srgbClr val="044F2B"/>
                </a:solidFill>
                <a:latin typeface="Times New Roman" panose="02020603050405020304" pitchFamily="18" charset="0"/>
                <a:cs typeface="Times New Roman" panose="02020603050405020304" pitchFamily="18" charset="0"/>
              </a:rPr>
              <a:t>chỉ</a:t>
            </a:r>
            <a:r>
              <a:rPr lang="en-US" sz="2800" dirty="0">
                <a:solidFill>
                  <a:srgbClr val="044F2B"/>
                </a:solidFill>
                <a:latin typeface="Times New Roman" panose="02020603050405020304" pitchFamily="18" charset="0"/>
                <a:cs typeface="Times New Roman" panose="02020603050405020304" pitchFamily="18" charset="0"/>
              </a:rPr>
              <a:t> </a:t>
            </a:r>
            <a:r>
              <a:rPr lang="en-US" sz="2800" dirty="0" err="1">
                <a:solidFill>
                  <a:srgbClr val="044F2B"/>
                </a:solidFill>
                <a:latin typeface="Times New Roman" panose="02020603050405020304" pitchFamily="18" charset="0"/>
                <a:cs typeface="Times New Roman" panose="02020603050405020304" pitchFamily="18" charset="0"/>
              </a:rPr>
              <a:t>mạnh</a:t>
            </a:r>
            <a:r>
              <a:rPr lang="en-US" sz="2800" dirty="0">
                <a:solidFill>
                  <a:srgbClr val="044F2B"/>
                </a:solidFill>
                <a:latin typeface="Times New Roman" panose="02020603050405020304" pitchFamily="18" charset="0"/>
                <a:cs typeface="Times New Roman" panose="02020603050405020304" pitchFamily="18" charset="0"/>
              </a:rPr>
              <a:t> </a:t>
            </a:r>
            <a:r>
              <a:rPr lang="en-US" sz="2800" dirty="0" err="1">
                <a:solidFill>
                  <a:srgbClr val="044F2B"/>
                </a:solidFill>
                <a:latin typeface="Times New Roman" panose="02020603050405020304" pitchFamily="18" charset="0"/>
                <a:cs typeface="Times New Roman" panose="02020603050405020304" pitchFamily="18" charset="0"/>
              </a:rPr>
              <a:t>mẽ</a:t>
            </a:r>
            <a:r>
              <a:rPr lang="en-US" sz="2800" dirty="0">
                <a:solidFill>
                  <a:srgbClr val="044F2B"/>
                </a:solidFill>
                <a:latin typeface="Times New Roman" panose="02020603050405020304" pitchFamily="18" charset="0"/>
                <a:cs typeface="Times New Roman" panose="02020603050405020304" pitchFamily="18" charset="0"/>
              </a:rPr>
              <a:t>, </a:t>
            </a:r>
            <a:r>
              <a:rPr lang="en-US" sz="2800" dirty="0" err="1">
                <a:solidFill>
                  <a:srgbClr val="044F2B"/>
                </a:solidFill>
                <a:latin typeface="Times New Roman" panose="02020603050405020304" pitchFamily="18" charset="0"/>
                <a:cs typeface="Times New Roman" panose="02020603050405020304" pitchFamily="18" charset="0"/>
              </a:rPr>
              <a:t>dứt</a:t>
            </a:r>
            <a:r>
              <a:rPr lang="en-US" sz="2800" dirty="0">
                <a:solidFill>
                  <a:srgbClr val="044F2B"/>
                </a:solidFill>
                <a:latin typeface="Times New Roman" panose="02020603050405020304" pitchFamily="18" charset="0"/>
                <a:cs typeface="Times New Roman" panose="02020603050405020304" pitchFamily="18" charset="0"/>
              </a:rPr>
              <a:t> </a:t>
            </a:r>
            <a:r>
              <a:rPr lang="en-US" sz="2800" dirty="0" err="1">
                <a:solidFill>
                  <a:srgbClr val="044F2B"/>
                </a:solidFill>
                <a:latin typeface="Times New Roman" panose="02020603050405020304" pitchFamily="18" charset="0"/>
                <a:cs typeface="Times New Roman" panose="02020603050405020304" pitchFamily="18" charset="0"/>
              </a:rPr>
              <a:t>khoát</a:t>
            </a:r>
            <a:r>
              <a:rPr lang="en-US" sz="2800" dirty="0">
                <a:solidFill>
                  <a:srgbClr val="044F2B"/>
                </a:solidFill>
                <a:latin typeface="Times New Roman" panose="02020603050405020304" pitchFamily="18" charset="0"/>
                <a:cs typeface="Times New Roman" panose="02020603050405020304" pitchFamily="18" charset="0"/>
              </a:rPr>
              <a:t>…</a:t>
            </a:r>
          </a:p>
          <a:p>
            <a:pPr algn="just"/>
            <a:r>
              <a:rPr lang="en-US" sz="2800" b="1" dirty="0">
                <a:solidFill>
                  <a:srgbClr val="3E6949"/>
                </a:solidFill>
                <a:latin typeface="Times New Roman" panose="02020603050405020304" pitchFamily="18" charset="0"/>
                <a:cs typeface="Times New Roman" panose="02020603050405020304" pitchFamily="18" charset="0"/>
              </a:rPr>
              <a:t>- </a:t>
            </a:r>
            <a:r>
              <a:rPr lang="en-US" sz="2800" b="1" dirty="0" err="1">
                <a:solidFill>
                  <a:srgbClr val="3E6949"/>
                </a:solidFill>
                <a:latin typeface="Times New Roman" panose="02020603050405020304" pitchFamily="18" charset="0"/>
                <a:cs typeface="Times New Roman" panose="02020603050405020304" pitchFamily="18" charset="0"/>
              </a:rPr>
              <a:t>Lời</a:t>
            </a:r>
            <a:r>
              <a:rPr lang="en-US" sz="2800" b="1" dirty="0">
                <a:solidFill>
                  <a:srgbClr val="3E6949"/>
                </a:solidFill>
                <a:latin typeface="Times New Roman" panose="02020603050405020304" pitchFamily="18" charset="0"/>
                <a:cs typeface="Times New Roman" panose="02020603050405020304" pitchFamily="18" charset="0"/>
              </a:rPr>
              <a:t> </a:t>
            </a:r>
            <a:r>
              <a:rPr lang="en-US" sz="2800" b="1" dirty="0" err="1">
                <a:solidFill>
                  <a:srgbClr val="3E6949"/>
                </a:solidFill>
                <a:latin typeface="Times New Roman" panose="02020603050405020304" pitchFamily="18" charset="0"/>
                <a:cs typeface="Times New Roman" panose="02020603050405020304" pitchFamily="18" charset="0"/>
              </a:rPr>
              <a:t>nói</a:t>
            </a:r>
            <a:r>
              <a:rPr lang="en-US" sz="2800" b="1" dirty="0">
                <a:solidFill>
                  <a:srgbClr val="3E6949"/>
                </a:solidFill>
                <a:latin typeface="Times New Roman" panose="02020603050405020304" pitchFamily="18" charset="0"/>
                <a:cs typeface="Times New Roman" panose="02020603050405020304" pitchFamily="18" charset="0"/>
              </a:rPr>
              <a:t>, </a:t>
            </a:r>
            <a:r>
              <a:rPr lang="en-US" sz="2800" b="1" dirty="0" err="1">
                <a:solidFill>
                  <a:srgbClr val="3E6949"/>
                </a:solidFill>
                <a:latin typeface="Times New Roman" panose="02020603050405020304" pitchFamily="18" charset="0"/>
                <a:cs typeface="Times New Roman" panose="02020603050405020304" pitchFamily="18" charset="0"/>
              </a:rPr>
              <a:t>cách</a:t>
            </a:r>
            <a:r>
              <a:rPr lang="en-US" sz="2800" b="1" dirty="0">
                <a:solidFill>
                  <a:srgbClr val="3E6949"/>
                </a:solidFill>
                <a:latin typeface="Times New Roman" panose="02020603050405020304" pitchFamily="18" charset="0"/>
                <a:cs typeface="Times New Roman" panose="02020603050405020304" pitchFamily="18" charset="0"/>
              </a:rPr>
              <a:t> </a:t>
            </a:r>
            <a:r>
              <a:rPr lang="en-US" sz="2800" b="1" dirty="0" err="1">
                <a:solidFill>
                  <a:srgbClr val="3E6949"/>
                </a:solidFill>
                <a:latin typeface="Times New Roman" panose="02020603050405020304" pitchFamily="18" charset="0"/>
                <a:cs typeface="Times New Roman" panose="02020603050405020304" pitchFamily="18" charset="0"/>
              </a:rPr>
              <a:t>cư</a:t>
            </a:r>
            <a:r>
              <a:rPr lang="en-US" sz="2800" b="1" dirty="0">
                <a:solidFill>
                  <a:srgbClr val="3E6949"/>
                </a:solidFill>
                <a:latin typeface="Times New Roman" panose="02020603050405020304" pitchFamily="18" charset="0"/>
                <a:cs typeface="Times New Roman" panose="02020603050405020304" pitchFamily="18" charset="0"/>
              </a:rPr>
              <a:t> </a:t>
            </a:r>
            <a:r>
              <a:rPr lang="en-US" sz="2800" b="1" dirty="0" err="1">
                <a:solidFill>
                  <a:srgbClr val="3E6949"/>
                </a:solidFill>
                <a:latin typeface="Times New Roman" panose="02020603050405020304" pitchFamily="18" charset="0"/>
                <a:cs typeface="Times New Roman" panose="02020603050405020304" pitchFamily="18" charset="0"/>
              </a:rPr>
              <a:t>xử</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thể</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hiện</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sự</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quan</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tâm</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yêu</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thương</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dành</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cho</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cậu</a:t>
            </a:r>
            <a:r>
              <a:rPr lang="en-US" sz="2800" dirty="0">
                <a:solidFill>
                  <a:srgbClr val="3E6949"/>
                </a:solidFill>
                <a:latin typeface="Times New Roman" panose="02020603050405020304" pitchFamily="18" charset="0"/>
                <a:cs typeface="Times New Roman" panose="02020603050405020304" pitchFamily="18" charset="0"/>
              </a:rPr>
              <a:t> con </a:t>
            </a:r>
            <a:r>
              <a:rPr lang="en-US" sz="2800" dirty="0" err="1">
                <a:solidFill>
                  <a:srgbClr val="3E6949"/>
                </a:solidFill>
                <a:latin typeface="Times New Roman" panose="02020603050405020304" pitchFamily="18" charset="0"/>
                <a:cs typeface="Times New Roman" panose="02020603050405020304" pitchFamily="18" charset="0"/>
              </a:rPr>
              <a:t>nuôi</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nghe</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tiếng</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thở</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biết</a:t>
            </a:r>
            <a:r>
              <a:rPr lang="en-US" sz="2800" dirty="0">
                <a:solidFill>
                  <a:srgbClr val="3E6949"/>
                </a:solidFill>
                <a:latin typeface="Times New Roman" panose="02020603050405020304" pitchFamily="18" charset="0"/>
                <a:cs typeface="Times New Roman" panose="02020603050405020304" pitchFamily="18" charset="0"/>
              </a:rPr>
              <a:t> An </a:t>
            </a:r>
            <a:r>
              <a:rPr lang="en-US" sz="2800" dirty="0" err="1">
                <a:solidFill>
                  <a:srgbClr val="3E6949"/>
                </a:solidFill>
                <a:latin typeface="Times New Roman" panose="02020603050405020304" pitchFamily="18" charset="0"/>
                <a:cs typeface="Times New Roman" panose="02020603050405020304" pitchFamily="18" charset="0"/>
              </a:rPr>
              <a:t>mệt</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cần</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nghỉ</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chân</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chú</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tâm</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chăm</a:t>
            </a:r>
            <a:r>
              <a:rPr lang="en-US" sz="2800" dirty="0">
                <a:solidFill>
                  <a:srgbClr val="3E6949"/>
                </a:solidFill>
                <a:latin typeface="Times New Roman" panose="02020603050405020304" pitchFamily="18" charset="0"/>
                <a:cs typeface="Times New Roman" panose="02020603050405020304" pitchFamily="18" charset="0"/>
              </a:rPr>
              <a:t> lo </a:t>
            </a:r>
            <a:r>
              <a:rPr lang="en-US" sz="2800" dirty="0" err="1">
                <a:solidFill>
                  <a:srgbClr val="3E6949"/>
                </a:solidFill>
                <a:latin typeface="Times New Roman" panose="02020603050405020304" pitchFamily="18" charset="0"/>
                <a:cs typeface="Times New Roman" panose="02020603050405020304" pitchFamily="18" charset="0"/>
              </a:rPr>
              <a:t>cho</a:t>
            </a:r>
            <a:r>
              <a:rPr lang="en-US" sz="2800" dirty="0">
                <a:solidFill>
                  <a:srgbClr val="3E6949"/>
                </a:solidFill>
                <a:latin typeface="Times New Roman" panose="02020603050405020304" pitchFamily="18" charset="0"/>
                <a:cs typeface="Times New Roman" panose="02020603050405020304" pitchFamily="18" charset="0"/>
              </a:rPr>
              <a:t> An </a:t>
            </a:r>
            <a:r>
              <a:rPr lang="en-US" sz="2800" dirty="0" err="1">
                <a:solidFill>
                  <a:srgbClr val="3E6949"/>
                </a:solidFill>
                <a:latin typeface="Times New Roman" panose="02020603050405020304" pitchFamily="18" charset="0"/>
                <a:cs typeface="Times New Roman" panose="02020603050405020304" pitchFamily="18" charset="0"/>
              </a:rPr>
              <a:t>hơn</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Cò</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vì</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biết</a:t>
            </a:r>
            <a:r>
              <a:rPr lang="en-US" sz="2800" dirty="0">
                <a:solidFill>
                  <a:srgbClr val="3E6949"/>
                </a:solidFill>
                <a:latin typeface="Times New Roman" panose="02020603050405020304" pitchFamily="18" charset="0"/>
                <a:cs typeface="Times New Roman" panose="02020603050405020304" pitchFamily="18" charset="0"/>
              </a:rPr>
              <a:t> An </a:t>
            </a:r>
            <a:r>
              <a:rPr lang="en-US" sz="2800" dirty="0" err="1">
                <a:solidFill>
                  <a:srgbClr val="3E6949"/>
                </a:solidFill>
                <a:latin typeface="Times New Roman" panose="02020603050405020304" pitchFamily="18" charset="0"/>
                <a:cs typeface="Times New Roman" panose="02020603050405020304" pitchFamily="18" charset="0"/>
              </a:rPr>
              <a:t>chưa</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quen</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đi</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rừng</a:t>
            </a:r>
            <a:r>
              <a:rPr lang="en-US" sz="2800" dirty="0">
                <a:solidFill>
                  <a:srgbClr val="3E6949"/>
                </a:solidFill>
                <a:latin typeface="Times New Roman" panose="02020603050405020304" pitchFamily="18" charset="0"/>
                <a:cs typeface="Times New Roman" panose="02020603050405020304" pitchFamily="18" charset="0"/>
              </a:rPr>
              <a:t>…) </a:t>
            </a:r>
          </a:p>
          <a:p>
            <a:pPr algn="just"/>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Ông</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gác</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kèo</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cho</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ong</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rừng</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làm</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tổ</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rất</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giỏi</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và</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bảo</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vệ</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đàn</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ong</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trân</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trọng</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sự</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sống</a:t>
            </a:r>
            <a:r>
              <a:rPr lang="en-US" sz="2800" dirty="0">
                <a:solidFill>
                  <a:srgbClr val="3E6949"/>
                </a:solidFill>
                <a:latin typeface="Times New Roman" panose="02020603050405020304" pitchFamily="18" charset="0"/>
                <a:cs typeface="Times New Roman" panose="02020603050405020304" pitchFamily="18" charset="0"/>
              </a:rPr>
              <a:t>. </a:t>
            </a:r>
          </a:p>
          <a:p>
            <a:pPr algn="just"/>
            <a:r>
              <a:rPr lang="en-US" sz="2800" dirty="0">
                <a:solidFill>
                  <a:srgbClr val="3E6949"/>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Một</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người</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lao</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động</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dạn</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dày</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kinh</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nghiệm</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tính</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cách</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mạnh</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mẽ</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giàu</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lòng</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nhân</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hậu</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yêu</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thương</a:t>
            </a:r>
            <a:r>
              <a:rPr lang="en-US" sz="2800" dirty="0">
                <a:solidFill>
                  <a:srgbClr val="3E6949"/>
                </a:solidFill>
                <a:latin typeface="Times New Roman" panose="02020603050405020304" pitchFamily="18" charset="0"/>
                <a:cs typeface="Times New Roman" panose="02020603050405020304" pitchFamily="18" charset="0"/>
              </a:rPr>
              <a:t> con </a:t>
            </a:r>
            <a:r>
              <a:rPr lang="en-US" sz="2800" dirty="0" err="1">
                <a:solidFill>
                  <a:srgbClr val="3E6949"/>
                </a:solidFill>
                <a:latin typeface="Times New Roman" panose="02020603050405020304" pitchFamily="18" charset="0"/>
                <a:cs typeface="Times New Roman" panose="02020603050405020304" pitchFamily="18" charset="0"/>
              </a:rPr>
              <a:t>người</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và</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thiên</a:t>
            </a:r>
            <a:r>
              <a:rPr lang="en-US" sz="2800" dirty="0">
                <a:solidFill>
                  <a:srgbClr val="3E6949"/>
                </a:solidFill>
                <a:latin typeface="Times New Roman" panose="02020603050405020304" pitchFamily="18" charset="0"/>
                <a:cs typeface="Times New Roman" panose="02020603050405020304" pitchFamily="18" charset="0"/>
              </a:rPr>
              <a:t> </a:t>
            </a:r>
            <a:r>
              <a:rPr lang="en-US" sz="2800" dirty="0" err="1">
                <a:solidFill>
                  <a:srgbClr val="3E6949"/>
                </a:solidFill>
                <a:latin typeface="Times New Roman" panose="02020603050405020304" pitchFamily="18" charset="0"/>
                <a:cs typeface="Times New Roman" panose="02020603050405020304" pitchFamily="18" charset="0"/>
              </a:rPr>
              <a:t>nhiên</a:t>
            </a:r>
            <a:r>
              <a:rPr lang="en-US" sz="2800" dirty="0">
                <a:solidFill>
                  <a:srgbClr val="3E6949"/>
                </a:solidFill>
                <a:latin typeface="Times New Roman" panose="02020603050405020304" pitchFamily="18" charset="0"/>
                <a:cs typeface="Times New Roman" panose="02020603050405020304" pitchFamily="18" charset="0"/>
              </a:rPr>
              <a:t>.</a:t>
            </a:r>
          </a:p>
        </p:txBody>
      </p:sp>
      <p:sp>
        <p:nvSpPr>
          <p:cNvPr id="9" name="TextBox 9"/>
          <p:cNvSpPr txBox="1"/>
          <p:nvPr/>
        </p:nvSpPr>
        <p:spPr>
          <a:xfrm>
            <a:off x="3503213" y="216903"/>
            <a:ext cx="8380923" cy="512961"/>
          </a:xfrm>
          <a:prstGeom prst="rect">
            <a:avLst/>
          </a:prstGeom>
        </p:spPr>
        <p:txBody>
          <a:bodyPr wrap="square" lIns="0" tIns="0" rIns="0" bIns="0" rtlCol="0" anchor="t">
            <a:spAutoFit/>
          </a:bodyPr>
          <a:lstStyle/>
          <a:p>
            <a:pPr algn="ctr" defTabSz="609585">
              <a:lnSpc>
                <a:spcPts val="4016"/>
              </a:lnSpc>
              <a:spcBef>
                <a:spcPct val="0"/>
              </a:spcBef>
              <a:defRPr/>
            </a:pPr>
            <a:r>
              <a:rPr lang="en-US" sz="3824" b="1" spc="-53" dirty="0">
                <a:solidFill>
                  <a:srgbClr val="044F2B"/>
                </a:solidFill>
                <a:latin typeface="#9Slide03 Kaleko 105 Round Bold" pitchFamily="2" charset="0"/>
                <a:ea typeface="Lemonada Semi Bold Bold" panose="020B0604020202020204" charset="-78"/>
                <a:cs typeface="Lemonada Semi Bold Bold" panose="020B0604020202020204" charset="-78"/>
              </a:rPr>
              <a:t>NHẬN XÉT</a:t>
            </a: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26802" r="6744"/>
          <a:stretch/>
        </p:blipFill>
        <p:spPr>
          <a:xfrm>
            <a:off x="479077" y="2605959"/>
            <a:ext cx="1837561" cy="1844896"/>
          </a:xfrm>
          <a:prstGeom prst="rect">
            <a:avLst/>
          </a:prstGeom>
        </p:spPr>
      </p:pic>
    </p:spTree>
    <p:extLst>
      <p:ext uri="{BB962C8B-B14F-4D97-AF65-F5344CB8AC3E}">
        <p14:creationId xmlns:p14="http://schemas.microsoft.com/office/powerpoint/2010/main" val="2773611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1938992"/>
          </a:xfrm>
          <a:prstGeom prst="rect">
            <a:avLst/>
          </a:prstGeom>
          <a:noFill/>
        </p:spPr>
        <p:txBody>
          <a:bodyPr wrap="square" rtlCol="0">
            <a:spAutoFit/>
          </a:bodyPr>
          <a:lstStyle/>
          <a:p>
            <a:pPr algn="ctr"/>
            <a:r>
              <a:rPr lang="en-US" sz="6000" b="1" dirty="0">
                <a:solidFill>
                  <a:schemeClr val="accent6">
                    <a:lumMod val="50000"/>
                  </a:schemeClr>
                </a:solidFill>
                <a:latin typeface="Times New Roman" panose="02020603050405020304" pitchFamily="18" charset="0"/>
                <a:cs typeface="Times New Roman" panose="02020603050405020304" pitchFamily="18" charset="0"/>
              </a:rPr>
              <a:t>NHÌN HÌNH ĐOÁN ĐỊA ĐIỂM</a:t>
            </a:r>
          </a:p>
        </p:txBody>
      </p:sp>
      <p:pic>
        <p:nvPicPr>
          <p:cNvPr id="5" name="Picture 4">
            <a:extLst>
              <a:ext uri="{FF2B5EF4-FFF2-40B4-BE49-F238E27FC236}">
                <a16:creationId xmlns:a16="http://schemas.microsoft.com/office/drawing/2014/main" id="{540B9D2C-6A83-2245-0E23-4CE454FC3434}"/>
              </a:ext>
            </a:extLst>
          </p:cNvPr>
          <p:cNvPicPr>
            <a:picLocks noChangeAspect="1"/>
          </p:cNvPicPr>
          <p:nvPr/>
        </p:nvPicPr>
        <p:blipFill>
          <a:blip r:embed="rId3"/>
          <a:stretch>
            <a:fillRect/>
          </a:stretch>
        </p:blipFill>
        <p:spPr>
          <a:xfrm>
            <a:off x="1942521" y="1723884"/>
            <a:ext cx="9500297" cy="4968671"/>
          </a:xfrm>
          <a:prstGeom prst="rect">
            <a:avLst/>
          </a:prstGeom>
        </p:spPr>
      </p:pic>
      <p:sp>
        <p:nvSpPr>
          <p:cNvPr id="6" name="Rectangle 5">
            <a:extLst>
              <a:ext uri="{FF2B5EF4-FFF2-40B4-BE49-F238E27FC236}">
                <a16:creationId xmlns:a16="http://schemas.microsoft.com/office/drawing/2014/main" id="{27C24CCA-F445-A8D1-C6F3-B9F92A97F9DB}"/>
              </a:ext>
            </a:extLst>
          </p:cNvPr>
          <p:cNvSpPr/>
          <p:nvPr/>
        </p:nvSpPr>
        <p:spPr>
          <a:xfrm>
            <a:off x="4012054" y="2446628"/>
            <a:ext cx="5584874" cy="2763385"/>
          </a:xfrm>
          <a:prstGeom prst="rect">
            <a:avLst/>
          </a:prstGeom>
        </p:spPr>
        <p:txBody>
          <a:bodyPr wrap="square">
            <a:spAutoFit/>
          </a:bodyPr>
          <a:lstStyle/>
          <a:p>
            <a:pPr algn="just">
              <a:lnSpc>
                <a:spcPct val="150000"/>
              </a:lnSpc>
              <a:spcAft>
                <a:spcPts val="0"/>
              </a:spcAft>
            </a:pP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GV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chiếu</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đố</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b="1" dirty="0">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22402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4675278" y="203415"/>
            <a:ext cx="7170428" cy="6438743"/>
            <a:chOff x="0" y="0"/>
            <a:chExt cx="7088572" cy="6365240"/>
          </a:xfrm>
        </p:grpSpPr>
        <p:sp>
          <p:nvSpPr>
            <p:cNvPr id="5" name="Freeform 5"/>
            <p:cNvSpPr/>
            <p:nvPr/>
          </p:nvSpPr>
          <p:spPr>
            <a:xfrm>
              <a:off x="-1270" y="-1270"/>
              <a:ext cx="7091112" cy="6369050"/>
            </a:xfrm>
            <a:custGeom>
              <a:avLst/>
              <a:gdLst/>
              <a:ahLst/>
              <a:cxnLst/>
              <a:rect l="l" t="t" r="r" b="b"/>
              <a:pathLst>
                <a:path w="7091112" h="6369050">
                  <a:moveTo>
                    <a:pt x="193040" y="78740"/>
                  </a:moveTo>
                  <a:lnTo>
                    <a:pt x="496298" y="78740"/>
                  </a:lnTo>
                  <a:lnTo>
                    <a:pt x="496298" y="97790"/>
                  </a:lnTo>
                  <a:lnTo>
                    <a:pt x="193040" y="97790"/>
                  </a:lnTo>
                  <a:lnTo>
                    <a:pt x="193040" y="78740"/>
                  </a:lnTo>
                  <a:close/>
                  <a:moveTo>
                    <a:pt x="78740" y="195580"/>
                  </a:moveTo>
                  <a:lnTo>
                    <a:pt x="97790" y="195580"/>
                  </a:lnTo>
                  <a:lnTo>
                    <a:pt x="97790" y="414020"/>
                  </a:lnTo>
                  <a:lnTo>
                    <a:pt x="78740" y="414020"/>
                  </a:lnTo>
                  <a:lnTo>
                    <a:pt x="78740" y="195580"/>
                  </a:lnTo>
                  <a:close/>
                  <a:moveTo>
                    <a:pt x="97790" y="97790"/>
                  </a:moveTo>
                  <a:lnTo>
                    <a:pt x="173990" y="97790"/>
                  </a:lnTo>
                  <a:lnTo>
                    <a:pt x="173990" y="78740"/>
                  </a:lnTo>
                  <a:lnTo>
                    <a:pt x="78740" y="78740"/>
                  </a:lnTo>
                  <a:lnTo>
                    <a:pt x="78740" y="176530"/>
                  </a:lnTo>
                  <a:lnTo>
                    <a:pt x="97790" y="176530"/>
                  </a:lnTo>
                  <a:lnTo>
                    <a:pt x="97790" y="97790"/>
                  </a:lnTo>
                  <a:close/>
                  <a:moveTo>
                    <a:pt x="193040" y="97790"/>
                  </a:moveTo>
                  <a:lnTo>
                    <a:pt x="173990" y="97790"/>
                  </a:lnTo>
                  <a:lnTo>
                    <a:pt x="173990" y="176530"/>
                  </a:lnTo>
                  <a:lnTo>
                    <a:pt x="97790" y="176530"/>
                  </a:lnTo>
                  <a:lnTo>
                    <a:pt x="97790" y="195580"/>
                  </a:lnTo>
                  <a:lnTo>
                    <a:pt x="193040" y="195580"/>
                  </a:lnTo>
                  <a:lnTo>
                    <a:pt x="193040" y="97790"/>
                  </a:lnTo>
                  <a:close/>
                  <a:moveTo>
                    <a:pt x="19050" y="195580"/>
                  </a:moveTo>
                  <a:lnTo>
                    <a:pt x="80010" y="195580"/>
                  </a:lnTo>
                  <a:lnTo>
                    <a:pt x="80010" y="176530"/>
                  </a:lnTo>
                  <a:lnTo>
                    <a:pt x="1270" y="176530"/>
                  </a:lnTo>
                  <a:lnTo>
                    <a:pt x="1270" y="414020"/>
                  </a:lnTo>
                  <a:lnTo>
                    <a:pt x="20320" y="414020"/>
                  </a:lnTo>
                  <a:lnTo>
                    <a:pt x="20320" y="195580"/>
                  </a:lnTo>
                  <a:lnTo>
                    <a:pt x="19050" y="195580"/>
                  </a:lnTo>
                  <a:close/>
                  <a:moveTo>
                    <a:pt x="193040" y="19050"/>
                  </a:moveTo>
                  <a:lnTo>
                    <a:pt x="496298" y="19050"/>
                  </a:lnTo>
                  <a:lnTo>
                    <a:pt x="496298" y="0"/>
                  </a:lnTo>
                  <a:lnTo>
                    <a:pt x="173990" y="0"/>
                  </a:lnTo>
                  <a:lnTo>
                    <a:pt x="173990" y="78740"/>
                  </a:lnTo>
                  <a:lnTo>
                    <a:pt x="193040" y="78740"/>
                  </a:lnTo>
                  <a:lnTo>
                    <a:pt x="193040" y="19050"/>
                  </a:lnTo>
                  <a:close/>
                  <a:moveTo>
                    <a:pt x="78740" y="176530"/>
                  </a:moveTo>
                  <a:lnTo>
                    <a:pt x="97790" y="176530"/>
                  </a:lnTo>
                  <a:lnTo>
                    <a:pt x="97790" y="195580"/>
                  </a:lnTo>
                  <a:lnTo>
                    <a:pt x="78740" y="195580"/>
                  </a:lnTo>
                  <a:lnTo>
                    <a:pt x="78740" y="176530"/>
                  </a:lnTo>
                  <a:close/>
                  <a:moveTo>
                    <a:pt x="173990" y="78740"/>
                  </a:moveTo>
                  <a:lnTo>
                    <a:pt x="193040" y="78740"/>
                  </a:lnTo>
                  <a:lnTo>
                    <a:pt x="193040" y="97790"/>
                  </a:lnTo>
                  <a:lnTo>
                    <a:pt x="173990" y="97790"/>
                  </a:lnTo>
                  <a:lnTo>
                    <a:pt x="173990" y="78740"/>
                  </a:lnTo>
                  <a:close/>
                  <a:moveTo>
                    <a:pt x="78740" y="414020"/>
                  </a:moveTo>
                  <a:lnTo>
                    <a:pt x="97790" y="414020"/>
                  </a:lnTo>
                  <a:lnTo>
                    <a:pt x="97790" y="5925820"/>
                  </a:lnTo>
                  <a:lnTo>
                    <a:pt x="78740" y="5925820"/>
                  </a:lnTo>
                  <a:lnTo>
                    <a:pt x="78740" y="414020"/>
                  </a:lnTo>
                  <a:close/>
                  <a:moveTo>
                    <a:pt x="0" y="414020"/>
                  </a:moveTo>
                  <a:lnTo>
                    <a:pt x="19050" y="414020"/>
                  </a:lnTo>
                  <a:lnTo>
                    <a:pt x="19050" y="5925820"/>
                  </a:lnTo>
                  <a:lnTo>
                    <a:pt x="0" y="5925820"/>
                  </a:lnTo>
                  <a:lnTo>
                    <a:pt x="0" y="414020"/>
                  </a:lnTo>
                  <a:close/>
                  <a:moveTo>
                    <a:pt x="187960" y="6269990"/>
                  </a:moveTo>
                  <a:lnTo>
                    <a:pt x="496298" y="6269990"/>
                  </a:lnTo>
                  <a:lnTo>
                    <a:pt x="496298" y="6289040"/>
                  </a:lnTo>
                  <a:lnTo>
                    <a:pt x="187960" y="6289040"/>
                  </a:lnTo>
                  <a:lnTo>
                    <a:pt x="187960" y="6269990"/>
                  </a:lnTo>
                  <a:close/>
                  <a:moveTo>
                    <a:pt x="78740" y="5925820"/>
                  </a:moveTo>
                  <a:lnTo>
                    <a:pt x="97790" y="5925820"/>
                  </a:lnTo>
                  <a:lnTo>
                    <a:pt x="97790" y="6179820"/>
                  </a:lnTo>
                  <a:lnTo>
                    <a:pt x="78740" y="6179820"/>
                  </a:lnTo>
                  <a:lnTo>
                    <a:pt x="78740" y="5925820"/>
                  </a:lnTo>
                  <a:close/>
                  <a:moveTo>
                    <a:pt x="97790" y="6269990"/>
                  </a:moveTo>
                  <a:lnTo>
                    <a:pt x="97790" y="6198870"/>
                  </a:lnTo>
                  <a:lnTo>
                    <a:pt x="78740" y="6198870"/>
                  </a:lnTo>
                  <a:lnTo>
                    <a:pt x="78740" y="6289040"/>
                  </a:lnTo>
                  <a:lnTo>
                    <a:pt x="168910" y="6289040"/>
                  </a:lnTo>
                  <a:lnTo>
                    <a:pt x="168910" y="6269990"/>
                  </a:lnTo>
                  <a:lnTo>
                    <a:pt x="97790" y="6269990"/>
                  </a:lnTo>
                  <a:close/>
                  <a:moveTo>
                    <a:pt x="187960" y="6350000"/>
                  </a:moveTo>
                  <a:lnTo>
                    <a:pt x="187960" y="6289040"/>
                  </a:lnTo>
                  <a:lnTo>
                    <a:pt x="168910" y="6289040"/>
                  </a:lnTo>
                  <a:lnTo>
                    <a:pt x="168910" y="6367780"/>
                  </a:lnTo>
                  <a:lnTo>
                    <a:pt x="496298" y="6367780"/>
                  </a:lnTo>
                  <a:lnTo>
                    <a:pt x="496298" y="6348730"/>
                  </a:lnTo>
                  <a:lnTo>
                    <a:pt x="187960" y="6350000"/>
                  </a:lnTo>
                  <a:close/>
                  <a:moveTo>
                    <a:pt x="19050" y="6179820"/>
                  </a:moveTo>
                  <a:lnTo>
                    <a:pt x="19050" y="5925820"/>
                  </a:lnTo>
                  <a:lnTo>
                    <a:pt x="0" y="5925820"/>
                  </a:lnTo>
                  <a:lnTo>
                    <a:pt x="0" y="6198870"/>
                  </a:lnTo>
                  <a:lnTo>
                    <a:pt x="78740" y="6198870"/>
                  </a:lnTo>
                  <a:lnTo>
                    <a:pt x="78740" y="6179820"/>
                  </a:lnTo>
                  <a:lnTo>
                    <a:pt x="19050" y="6179820"/>
                  </a:lnTo>
                  <a:close/>
                  <a:moveTo>
                    <a:pt x="97790" y="6179820"/>
                  </a:moveTo>
                  <a:lnTo>
                    <a:pt x="97790" y="6198870"/>
                  </a:lnTo>
                  <a:lnTo>
                    <a:pt x="168910" y="6198870"/>
                  </a:lnTo>
                  <a:lnTo>
                    <a:pt x="168910" y="6269990"/>
                  </a:lnTo>
                  <a:lnTo>
                    <a:pt x="187960" y="6269990"/>
                  </a:lnTo>
                  <a:lnTo>
                    <a:pt x="187960" y="6179820"/>
                  </a:lnTo>
                  <a:lnTo>
                    <a:pt x="97790" y="6179820"/>
                  </a:lnTo>
                  <a:close/>
                  <a:moveTo>
                    <a:pt x="78740" y="6179820"/>
                  </a:moveTo>
                  <a:lnTo>
                    <a:pt x="97790" y="6179820"/>
                  </a:lnTo>
                  <a:lnTo>
                    <a:pt x="97790" y="6198870"/>
                  </a:lnTo>
                  <a:lnTo>
                    <a:pt x="78740" y="6198870"/>
                  </a:lnTo>
                  <a:lnTo>
                    <a:pt x="78740" y="6179820"/>
                  </a:lnTo>
                  <a:close/>
                  <a:moveTo>
                    <a:pt x="168910" y="6269990"/>
                  </a:moveTo>
                  <a:lnTo>
                    <a:pt x="187960" y="6269990"/>
                  </a:lnTo>
                  <a:lnTo>
                    <a:pt x="187960" y="6289040"/>
                  </a:lnTo>
                  <a:lnTo>
                    <a:pt x="168910" y="6289040"/>
                  </a:lnTo>
                  <a:lnTo>
                    <a:pt x="168910" y="6269990"/>
                  </a:lnTo>
                  <a:close/>
                  <a:moveTo>
                    <a:pt x="496298" y="6269990"/>
                  </a:moveTo>
                  <a:lnTo>
                    <a:pt x="6486396" y="6269990"/>
                  </a:lnTo>
                  <a:lnTo>
                    <a:pt x="6486396" y="6289040"/>
                  </a:lnTo>
                  <a:lnTo>
                    <a:pt x="496298" y="6289040"/>
                  </a:lnTo>
                  <a:lnTo>
                    <a:pt x="496298" y="6269990"/>
                  </a:lnTo>
                  <a:close/>
                  <a:moveTo>
                    <a:pt x="496298" y="6350000"/>
                  </a:moveTo>
                  <a:lnTo>
                    <a:pt x="6486396" y="6350000"/>
                  </a:lnTo>
                  <a:lnTo>
                    <a:pt x="6486396" y="6369050"/>
                  </a:lnTo>
                  <a:lnTo>
                    <a:pt x="496298" y="6369050"/>
                  </a:lnTo>
                  <a:lnTo>
                    <a:pt x="496298" y="6350000"/>
                  </a:lnTo>
                  <a:close/>
                  <a:moveTo>
                    <a:pt x="6486396" y="6269990"/>
                  </a:moveTo>
                  <a:lnTo>
                    <a:pt x="6900612" y="6269990"/>
                  </a:lnTo>
                  <a:lnTo>
                    <a:pt x="6900612" y="6289040"/>
                  </a:lnTo>
                  <a:lnTo>
                    <a:pt x="6486396" y="6289040"/>
                  </a:lnTo>
                  <a:lnTo>
                    <a:pt x="6486396" y="6269990"/>
                  </a:lnTo>
                  <a:close/>
                  <a:moveTo>
                    <a:pt x="6992052" y="6269990"/>
                  </a:moveTo>
                  <a:lnTo>
                    <a:pt x="6918392" y="6269990"/>
                  </a:lnTo>
                  <a:lnTo>
                    <a:pt x="6918392" y="6289040"/>
                  </a:lnTo>
                  <a:lnTo>
                    <a:pt x="7011102" y="6289040"/>
                  </a:lnTo>
                  <a:lnTo>
                    <a:pt x="7011102" y="6198870"/>
                  </a:lnTo>
                  <a:lnTo>
                    <a:pt x="6992052" y="6198870"/>
                  </a:lnTo>
                  <a:lnTo>
                    <a:pt x="6992052" y="6269990"/>
                  </a:lnTo>
                  <a:close/>
                  <a:moveTo>
                    <a:pt x="6992052" y="5925820"/>
                  </a:moveTo>
                  <a:lnTo>
                    <a:pt x="7011102" y="5925820"/>
                  </a:lnTo>
                  <a:lnTo>
                    <a:pt x="7011102" y="6179820"/>
                  </a:lnTo>
                  <a:lnTo>
                    <a:pt x="6992052" y="6179820"/>
                  </a:lnTo>
                  <a:lnTo>
                    <a:pt x="6992052" y="5925820"/>
                  </a:lnTo>
                  <a:close/>
                  <a:moveTo>
                    <a:pt x="7072062" y="6179820"/>
                  </a:moveTo>
                  <a:lnTo>
                    <a:pt x="7011102" y="6179820"/>
                  </a:lnTo>
                  <a:lnTo>
                    <a:pt x="7011102" y="6198870"/>
                  </a:lnTo>
                  <a:lnTo>
                    <a:pt x="7089842" y="6198870"/>
                  </a:lnTo>
                  <a:lnTo>
                    <a:pt x="7089842" y="5925820"/>
                  </a:lnTo>
                  <a:lnTo>
                    <a:pt x="7070792" y="5925820"/>
                  </a:lnTo>
                  <a:lnTo>
                    <a:pt x="7072062" y="6179820"/>
                  </a:lnTo>
                  <a:close/>
                  <a:moveTo>
                    <a:pt x="6899342" y="6350000"/>
                  </a:moveTo>
                  <a:lnTo>
                    <a:pt x="6483869" y="6350000"/>
                  </a:lnTo>
                  <a:lnTo>
                    <a:pt x="6483869" y="6369050"/>
                  </a:lnTo>
                  <a:lnTo>
                    <a:pt x="6918391" y="6369050"/>
                  </a:lnTo>
                  <a:lnTo>
                    <a:pt x="6918391" y="6290310"/>
                  </a:lnTo>
                  <a:lnTo>
                    <a:pt x="6899341" y="6290310"/>
                  </a:lnTo>
                  <a:lnTo>
                    <a:pt x="6899341" y="6350000"/>
                  </a:lnTo>
                  <a:close/>
                  <a:moveTo>
                    <a:pt x="6899342" y="6269990"/>
                  </a:moveTo>
                  <a:lnTo>
                    <a:pt x="6918392" y="6269990"/>
                  </a:lnTo>
                  <a:lnTo>
                    <a:pt x="6918392" y="6198870"/>
                  </a:lnTo>
                  <a:lnTo>
                    <a:pt x="6992052" y="6198870"/>
                  </a:lnTo>
                  <a:lnTo>
                    <a:pt x="6992052" y="6179820"/>
                  </a:lnTo>
                  <a:lnTo>
                    <a:pt x="6899342" y="6179820"/>
                  </a:lnTo>
                  <a:lnTo>
                    <a:pt x="6918392" y="6269990"/>
                  </a:lnTo>
                  <a:lnTo>
                    <a:pt x="6918392" y="6289040"/>
                  </a:lnTo>
                  <a:lnTo>
                    <a:pt x="6899342" y="6289040"/>
                  </a:lnTo>
                  <a:lnTo>
                    <a:pt x="6899342" y="6269990"/>
                  </a:lnTo>
                  <a:close/>
                  <a:moveTo>
                    <a:pt x="6992052" y="6179820"/>
                  </a:moveTo>
                  <a:lnTo>
                    <a:pt x="7011102" y="6179820"/>
                  </a:lnTo>
                  <a:lnTo>
                    <a:pt x="7011102" y="6198870"/>
                  </a:lnTo>
                  <a:lnTo>
                    <a:pt x="6992052" y="6198870"/>
                  </a:lnTo>
                  <a:lnTo>
                    <a:pt x="6992052" y="6179820"/>
                  </a:lnTo>
                  <a:close/>
                  <a:moveTo>
                    <a:pt x="6992052" y="414020"/>
                  </a:moveTo>
                  <a:lnTo>
                    <a:pt x="7011102" y="414020"/>
                  </a:lnTo>
                  <a:lnTo>
                    <a:pt x="7011102" y="5925820"/>
                  </a:lnTo>
                  <a:lnTo>
                    <a:pt x="6992052" y="5925820"/>
                  </a:lnTo>
                  <a:lnTo>
                    <a:pt x="6992052" y="414020"/>
                  </a:lnTo>
                  <a:close/>
                  <a:moveTo>
                    <a:pt x="7072062" y="414020"/>
                  </a:moveTo>
                  <a:lnTo>
                    <a:pt x="7091112" y="414020"/>
                  </a:lnTo>
                  <a:lnTo>
                    <a:pt x="7091112" y="5925820"/>
                  </a:lnTo>
                  <a:lnTo>
                    <a:pt x="7072062" y="5925820"/>
                  </a:lnTo>
                  <a:lnTo>
                    <a:pt x="7072062" y="414020"/>
                  </a:lnTo>
                  <a:close/>
                  <a:moveTo>
                    <a:pt x="6992052" y="97790"/>
                  </a:moveTo>
                  <a:lnTo>
                    <a:pt x="6992052" y="171450"/>
                  </a:lnTo>
                  <a:lnTo>
                    <a:pt x="7011102" y="171450"/>
                  </a:lnTo>
                  <a:lnTo>
                    <a:pt x="7011102" y="78740"/>
                  </a:lnTo>
                  <a:lnTo>
                    <a:pt x="6918392" y="78740"/>
                  </a:lnTo>
                  <a:lnTo>
                    <a:pt x="6918392" y="97790"/>
                  </a:lnTo>
                  <a:lnTo>
                    <a:pt x="6992052" y="97790"/>
                  </a:lnTo>
                  <a:close/>
                  <a:moveTo>
                    <a:pt x="6992052" y="190500"/>
                  </a:moveTo>
                  <a:lnTo>
                    <a:pt x="7011102" y="190500"/>
                  </a:lnTo>
                  <a:lnTo>
                    <a:pt x="7011102" y="414020"/>
                  </a:lnTo>
                  <a:lnTo>
                    <a:pt x="6992052" y="414020"/>
                  </a:lnTo>
                  <a:lnTo>
                    <a:pt x="6992052" y="190500"/>
                  </a:lnTo>
                  <a:close/>
                  <a:moveTo>
                    <a:pt x="6486396" y="78740"/>
                  </a:moveTo>
                  <a:lnTo>
                    <a:pt x="6900612" y="78740"/>
                  </a:lnTo>
                  <a:lnTo>
                    <a:pt x="6900612" y="97790"/>
                  </a:lnTo>
                  <a:lnTo>
                    <a:pt x="6486396" y="97790"/>
                  </a:lnTo>
                  <a:lnTo>
                    <a:pt x="6486396" y="78740"/>
                  </a:lnTo>
                  <a:close/>
                  <a:moveTo>
                    <a:pt x="6992052" y="190500"/>
                  </a:moveTo>
                  <a:lnTo>
                    <a:pt x="6992052" y="171450"/>
                  </a:lnTo>
                  <a:lnTo>
                    <a:pt x="6918392" y="171450"/>
                  </a:lnTo>
                  <a:lnTo>
                    <a:pt x="6918392" y="97790"/>
                  </a:lnTo>
                  <a:lnTo>
                    <a:pt x="6899342" y="97790"/>
                  </a:lnTo>
                  <a:lnTo>
                    <a:pt x="6899342" y="190500"/>
                  </a:lnTo>
                  <a:lnTo>
                    <a:pt x="6992052" y="190500"/>
                  </a:lnTo>
                  <a:close/>
                  <a:moveTo>
                    <a:pt x="6899342" y="19050"/>
                  </a:moveTo>
                  <a:lnTo>
                    <a:pt x="6899342" y="80010"/>
                  </a:lnTo>
                  <a:lnTo>
                    <a:pt x="6918392" y="80010"/>
                  </a:lnTo>
                  <a:lnTo>
                    <a:pt x="6918392" y="1270"/>
                  </a:lnTo>
                  <a:lnTo>
                    <a:pt x="6483869" y="1270"/>
                  </a:lnTo>
                  <a:lnTo>
                    <a:pt x="6483869" y="20320"/>
                  </a:lnTo>
                  <a:lnTo>
                    <a:pt x="6899341" y="20320"/>
                  </a:lnTo>
                  <a:lnTo>
                    <a:pt x="6899341" y="19050"/>
                  </a:lnTo>
                  <a:close/>
                  <a:moveTo>
                    <a:pt x="7072062" y="190500"/>
                  </a:moveTo>
                  <a:lnTo>
                    <a:pt x="7072062" y="414020"/>
                  </a:lnTo>
                  <a:lnTo>
                    <a:pt x="7091112" y="414020"/>
                  </a:lnTo>
                  <a:lnTo>
                    <a:pt x="7091112" y="171450"/>
                  </a:lnTo>
                  <a:lnTo>
                    <a:pt x="7012372" y="171450"/>
                  </a:lnTo>
                  <a:lnTo>
                    <a:pt x="7012372" y="190500"/>
                  </a:lnTo>
                  <a:lnTo>
                    <a:pt x="7072062" y="190500"/>
                  </a:lnTo>
                  <a:close/>
                  <a:moveTo>
                    <a:pt x="6992052" y="171450"/>
                  </a:moveTo>
                  <a:lnTo>
                    <a:pt x="7011102" y="171450"/>
                  </a:lnTo>
                  <a:lnTo>
                    <a:pt x="7011102" y="190500"/>
                  </a:lnTo>
                  <a:lnTo>
                    <a:pt x="6992052" y="190500"/>
                  </a:lnTo>
                  <a:lnTo>
                    <a:pt x="6992052" y="171450"/>
                  </a:lnTo>
                  <a:close/>
                  <a:moveTo>
                    <a:pt x="6899342" y="78740"/>
                  </a:moveTo>
                  <a:lnTo>
                    <a:pt x="6918392" y="78740"/>
                  </a:lnTo>
                  <a:lnTo>
                    <a:pt x="6918392" y="97790"/>
                  </a:lnTo>
                  <a:lnTo>
                    <a:pt x="6899342" y="97790"/>
                  </a:lnTo>
                  <a:lnTo>
                    <a:pt x="6899342" y="78740"/>
                  </a:lnTo>
                  <a:close/>
                  <a:moveTo>
                    <a:pt x="496298" y="78740"/>
                  </a:moveTo>
                  <a:lnTo>
                    <a:pt x="6486396" y="78740"/>
                  </a:lnTo>
                  <a:lnTo>
                    <a:pt x="6486396" y="97790"/>
                  </a:lnTo>
                  <a:lnTo>
                    <a:pt x="496298" y="97790"/>
                  </a:lnTo>
                  <a:lnTo>
                    <a:pt x="496298" y="78740"/>
                  </a:lnTo>
                  <a:close/>
                  <a:moveTo>
                    <a:pt x="496298" y="0"/>
                  </a:moveTo>
                  <a:lnTo>
                    <a:pt x="6486396" y="0"/>
                  </a:lnTo>
                  <a:lnTo>
                    <a:pt x="6486396" y="19050"/>
                  </a:lnTo>
                  <a:lnTo>
                    <a:pt x="496298" y="19050"/>
                  </a:lnTo>
                  <a:lnTo>
                    <a:pt x="496298" y="0"/>
                  </a:lnTo>
                  <a:close/>
                </a:path>
              </a:pathLst>
            </a:custGeom>
            <a:solidFill>
              <a:srgbClr val="044F2B"/>
            </a:solidFill>
          </p:spPr>
        </p:sp>
      </p:grpSp>
      <p:sp>
        <p:nvSpPr>
          <p:cNvPr id="7" name="TextBox 7"/>
          <p:cNvSpPr txBox="1"/>
          <p:nvPr/>
        </p:nvSpPr>
        <p:spPr>
          <a:xfrm>
            <a:off x="0" y="202131"/>
            <a:ext cx="4754477" cy="718145"/>
          </a:xfrm>
          <a:prstGeom prst="rect">
            <a:avLst/>
          </a:prstGeom>
        </p:spPr>
        <p:txBody>
          <a:bodyPr wrap="square" lIns="0" tIns="0" rIns="0" bIns="0" rtlCol="0" anchor="t">
            <a:spAutoFit/>
          </a:bodyPr>
          <a:lstStyle/>
          <a:p>
            <a:pPr algn="ctr" defTabSz="609585">
              <a:lnSpc>
                <a:spcPts val="5551"/>
              </a:lnSpc>
              <a:spcBef>
                <a:spcPct val="0"/>
              </a:spcBef>
            </a:pPr>
            <a:r>
              <a:rPr lang="en-US" sz="4000" b="1" spc="-200" dirty="0">
                <a:solidFill>
                  <a:srgbClr val="044F2B"/>
                </a:solidFill>
                <a:latin typeface="Lemonada Semi Bold Bold"/>
              </a:rPr>
              <a:t>b</a:t>
            </a:r>
            <a:r>
              <a:rPr lang="vi-VN" sz="4000" b="1" spc="-200" dirty="0">
                <a:solidFill>
                  <a:srgbClr val="044F2B"/>
                </a:solidFill>
                <a:latin typeface="Lemonada Semi Bold Bold"/>
              </a:rPr>
              <a:t>. Nhân vật</a:t>
            </a:r>
            <a:r>
              <a:rPr lang="en-US" sz="4000" b="1" spc="-200" dirty="0">
                <a:solidFill>
                  <a:srgbClr val="044F2B"/>
                </a:solidFill>
                <a:latin typeface="Lemonada Semi Bold Bold"/>
              </a:rPr>
              <a:t>  </a:t>
            </a:r>
            <a:r>
              <a:rPr lang="en-US" sz="4000" b="1" spc="-200" dirty="0" err="1">
                <a:solidFill>
                  <a:srgbClr val="044F2B"/>
                </a:solidFill>
                <a:latin typeface="Lemonada Semi Bold Bold"/>
              </a:rPr>
              <a:t>Cò</a:t>
            </a:r>
            <a:endParaRPr lang="vi-VN" sz="4000" b="1" spc="-200" dirty="0">
              <a:solidFill>
                <a:srgbClr val="044F2B"/>
              </a:solidFill>
              <a:latin typeface="Lemonada Semi Bold Bold"/>
            </a:endParaRPr>
          </a:p>
        </p:txBody>
      </p:sp>
      <p:sp>
        <p:nvSpPr>
          <p:cNvPr id="13" name="Rectangle: Rounded Corners 12">
            <a:extLst>
              <a:ext uri="{FF2B5EF4-FFF2-40B4-BE49-F238E27FC236}">
                <a16:creationId xmlns:a16="http://schemas.microsoft.com/office/drawing/2014/main" id="{EC4AC11C-535F-44AD-BF7B-D17EBC546A0E}"/>
              </a:ext>
            </a:extLst>
          </p:cNvPr>
          <p:cNvSpPr/>
          <p:nvPr/>
        </p:nvSpPr>
        <p:spPr>
          <a:xfrm>
            <a:off x="5321821" y="533400"/>
            <a:ext cx="2674903" cy="184272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09585"/>
            <a:r>
              <a:rPr lang="en-US" sz="2667" b="1" dirty="0" err="1">
                <a:solidFill>
                  <a:srgbClr val="9BBB59">
                    <a:lumMod val="50000"/>
                  </a:srgbClr>
                </a:solidFill>
                <a:latin typeface="Calibri (Body)"/>
              </a:rPr>
              <a:t>Lớn</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lên</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và</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gắn</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bó</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với</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rừng</a:t>
            </a:r>
            <a:r>
              <a:rPr lang="en-US" sz="2667" b="1" dirty="0">
                <a:solidFill>
                  <a:srgbClr val="9BBB59">
                    <a:lumMod val="50000"/>
                  </a:srgbClr>
                </a:solidFill>
                <a:latin typeface="Calibri (Body)"/>
              </a:rPr>
              <a:t>.</a:t>
            </a:r>
          </a:p>
        </p:txBody>
      </p:sp>
      <p:sp>
        <p:nvSpPr>
          <p:cNvPr id="14" name="Rectangle: Rounded Corners 13">
            <a:extLst>
              <a:ext uri="{FF2B5EF4-FFF2-40B4-BE49-F238E27FC236}">
                <a16:creationId xmlns:a16="http://schemas.microsoft.com/office/drawing/2014/main" id="{77D10B0C-974D-453A-88B1-48A415A573AE}"/>
              </a:ext>
            </a:extLst>
          </p:cNvPr>
          <p:cNvSpPr/>
          <p:nvPr/>
        </p:nvSpPr>
        <p:spPr>
          <a:xfrm>
            <a:off x="8644550" y="920276"/>
            <a:ext cx="2674903" cy="184272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09585"/>
            <a:r>
              <a:rPr lang="en-US" sz="2667" b="1" dirty="0" err="1">
                <a:solidFill>
                  <a:srgbClr val="9BBB59">
                    <a:lumMod val="50000"/>
                  </a:srgbClr>
                </a:solidFill>
                <a:latin typeface="Calibri (Body)"/>
              </a:rPr>
              <a:t>Khi</a:t>
            </a:r>
            <a:r>
              <a:rPr lang="en-US" sz="2667" b="1" dirty="0">
                <a:solidFill>
                  <a:srgbClr val="9BBB59">
                    <a:lumMod val="50000"/>
                  </a:srgbClr>
                </a:solidFill>
                <a:latin typeface="Calibri (Body)"/>
              </a:rPr>
              <a:t> An </a:t>
            </a:r>
            <a:r>
              <a:rPr lang="en-US" sz="2667" b="1" dirty="0" err="1">
                <a:solidFill>
                  <a:srgbClr val="9BBB59">
                    <a:lumMod val="50000"/>
                  </a:srgbClr>
                </a:solidFill>
                <a:latin typeface="Calibri (Body)"/>
              </a:rPr>
              <a:t>thấm</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mệt</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thì</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Cò</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vẫn</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chưa</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nhằm</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nhò</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gì</a:t>
            </a:r>
            <a:r>
              <a:rPr lang="en-US" sz="2667" b="1" dirty="0">
                <a:solidFill>
                  <a:srgbClr val="9BBB59">
                    <a:lumMod val="50000"/>
                  </a:srgbClr>
                </a:solidFill>
                <a:latin typeface="Calibri (Body)"/>
              </a:rPr>
              <a:t>.</a:t>
            </a:r>
            <a:endParaRPr lang="vi-VN" sz="2667" b="1" dirty="0">
              <a:solidFill>
                <a:srgbClr val="9BBB59">
                  <a:lumMod val="50000"/>
                </a:srgbClr>
              </a:solidFill>
              <a:latin typeface="Calibri (Body)"/>
            </a:endParaRPr>
          </a:p>
        </p:txBody>
      </p:sp>
      <p:sp>
        <p:nvSpPr>
          <p:cNvPr id="15" name="Rectangle: Rounded Corners 14">
            <a:extLst>
              <a:ext uri="{FF2B5EF4-FFF2-40B4-BE49-F238E27FC236}">
                <a16:creationId xmlns:a16="http://schemas.microsoft.com/office/drawing/2014/main" id="{89D78D7C-A8FC-4CDF-BDBD-A2C4B5E7B599}"/>
              </a:ext>
            </a:extLst>
          </p:cNvPr>
          <p:cNvSpPr/>
          <p:nvPr/>
        </p:nvSpPr>
        <p:spPr>
          <a:xfrm>
            <a:off x="4957532" y="2632397"/>
            <a:ext cx="3374065" cy="2284545"/>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09585"/>
            <a:r>
              <a:rPr lang="en-US" sz="2667" b="1" dirty="0" err="1">
                <a:solidFill>
                  <a:srgbClr val="9BBB59">
                    <a:lumMod val="50000"/>
                  </a:srgbClr>
                </a:solidFill>
                <a:latin typeface="Calibri (Body)"/>
              </a:rPr>
              <a:t>Cặp</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chân</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như</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cặp</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giò</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nai</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lội</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suốt</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ngày</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trong</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rừng</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cũng</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chẳng</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nhằm</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nhò</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gì</a:t>
            </a:r>
            <a:r>
              <a:rPr lang="en-US" sz="2667" b="1" dirty="0">
                <a:solidFill>
                  <a:srgbClr val="9BBB59">
                    <a:lumMod val="50000"/>
                  </a:srgbClr>
                </a:solidFill>
                <a:latin typeface="Calibri (Body)"/>
              </a:rPr>
              <a:t>?</a:t>
            </a:r>
          </a:p>
        </p:txBody>
      </p:sp>
      <p:sp>
        <p:nvSpPr>
          <p:cNvPr id="16" name="Rectangle: Rounded Corners 15">
            <a:extLst>
              <a:ext uri="{FF2B5EF4-FFF2-40B4-BE49-F238E27FC236}">
                <a16:creationId xmlns:a16="http://schemas.microsoft.com/office/drawing/2014/main" id="{3DF35AF6-4FF7-4284-9A9C-44E7F67ACFDF}"/>
              </a:ext>
            </a:extLst>
          </p:cNvPr>
          <p:cNvSpPr/>
          <p:nvPr/>
        </p:nvSpPr>
        <p:spPr>
          <a:xfrm>
            <a:off x="8751842" y="3242340"/>
            <a:ext cx="2674903" cy="184272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09585"/>
            <a:r>
              <a:rPr lang="en-US" sz="2667" b="1" dirty="0" err="1">
                <a:solidFill>
                  <a:srgbClr val="9BBB59">
                    <a:lumMod val="50000"/>
                  </a:srgbClr>
                </a:solidFill>
                <a:latin typeface="Calibri (Body)"/>
              </a:rPr>
              <a:t>Hỏi</a:t>
            </a:r>
            <a:r>
              <a:rPr lang="en-US" sz="2667" b="1" dirty="0">
                <a:solidFill>
                  <a:srgbClr val="9BBB59">
                    <a:lumMod val="50000"/>
                  </a:srgbClr>
                </a:solidFill>
                <a:latin typeface="Calibri (Body)"/>
              </a:rPr>
              <a:t> An: “</a:t>
            </a:r>
            <a:r>
              <a:rPr lang="en-US" sz="2667" b="1" dirty="0" err="1">
                <a:solidFill>
                  <a:srgbClr val="9BBB59">
                    <a:lumMod val="50000"/>
                  </a:srgbClr>
                </a:solidFill>
                <a:latin typeface="Calibri (Body)"/>
              </a:rPr>
              <a:t>Đố</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mày</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biết</a:t>
            </a:r>
            <a:r>
              <a:rPr lang="en-US" sz="2667" b="1" dirty="0">
                <a:solidFill>
                  <a:srgbClr val="9BBB59">
                    <a:lumMod val="50000"/>
                  </a:srgbClr>
                </a:solidFill>
                <a:latin typeface="Calibri (Body)"/>
              </a:rPr>
              <a:t> con </a:t>
            </a:r>
            <a:r>
              <a:rPr lang="en-US" sz="2667" b="1" dirty="0" err="1">
                <a:solidFill>
                  <a:srgbClr val="9BBB59">
                    <a:lumMod val="50000"/>
                  </a:srgbClr>
                </a:solidFill>
                <a:latin typeface="Calibri (Body)"/>
              </a:rPr>
              <a:t>ong</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mật</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là</a:t>
            </a:r>
            <a:r>
              <a:rPr lang="en-US" sz="2667" b="1" dirty="0">
                <a:solidFill>
                  <a:srgbClr val="9BBB59">
                    <a:lumMod val="50000"/>
                  </a:srgbClr>
                </a:solidFill>
                <a:latin typeface="Calibri (Body)"/>
              </a:rPr>
              <a:t> con </a:t>
            </a:r>
            <a:r>
              <a:rPr lang="en-US" sz="2667" b="1" dirty="0" err="1">
                <a:solidFill>
                  <a:srgbClr val="9BBB59">
                    <a:lumMod val="50000"/>
                  </a:srgbClr>
                </a:solidFill>
                <a:latin typeface="Calibri (Body)"/>
              </a:rPr>
              <a:t>nào</a:t>
            </a:r>
            <a:r>
              <a:rPr lang="en-US" sz="2667" b="1" dirty="0">
                <a:solidFill>
                  <a:srgbClr val="9BBB59">
                    <a:lumMod val="50000"/>
                  </a:srgbClr>
                </a:solidFill>
                <a:latin typeface="Calibri (Body)"/>
              </a:rPr>
              <a:t>?”</a:t>
            </a:r>
            <a:endParaRPr lang="vi-VN" sz="2667" b="1" dirty="0">
              <a:solidFill>
                <a:srgbClr val="9BBB59">
                  <a:lumMod val="50000"/>
                </a:srgbClr>
              </a:solidFill>
              <a:latin typeface="Calibri (Body)"/>
            </a:endParaRPr>
          </a:p>
        </p:txBody>
      </p:sp>
      <p:sp>
        <p:nvSpPr>
          <p:cNvPr id="10" name="Rectangle: Rounded Corners 15">
            <a:extLst>
              <a:ext uri="{FF2B5EF4-FFF2-40B4-BE49-F238E27FC236}">
                <a16:creationId xmlns:a16="http://schemas.microsoft.com/office/drawing/2014/main" id="{3DF35AF6-4FF7-4284-9A9C-44E7F67ACFDF}"/>
              </a:ext>
            </a:extLst>
          </p:cNvPr>
          <p:cNvSpPr/>
          <p:nvPr/>
        </p:nvSpPr>
        <p:spPr>
          <a:xfrm>
            <a:off x="5308061" y="5267528"/>
            <a:ext cx="5904863" cy="1192141"/>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457189" indent="-457189" defTabSz="609585">
              <a:buFontTx/>
              <a:buChar char="-"/>
            </a:pPr>
            <a:r>
              <a:rPr lang="en-US" sz="2667" b="1" dirty="0" err="1">
                <a:solidFill>
                  <a:srgbClr val="9BBB59">
                    <a:lumMod val="50000"/>
                  </a:srgbClr>
                </a:solidFill>
                <a:latin typeface="Calibri (Body)"/>
              </a:rPr>
              <a:t>Chỉ</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cho</a:t>
            </a:r>
            <a:r>
              <a:rPr lang="en-US" sz="2667" b="1" dirty="0">
                <a:solidFill>
                  <a:srgbClr val="9BBB59">
                    <a:lumMod val="50000"/>
                  </a:srgbClr>
                </a:solidFill>
                <a:latin typeface="Calibri (Body)"/>
              </a:rPr>
              <a:t> An </a:t>
            </a:r>
            <a:r>
              <a:rPr lang="en-US" sz="2667" b="1" dirty="0" err="1">
                <a:solidFill>
                  <a:srgbClr val="9BBB59">
                    <a:lumMod val="50000"/>
                  </a:srgbClr>
                </a:solidFill>
                <a:latin typeface="Calibri (Body)"/>
              </a:rPr>
              <a:t>cách</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quan</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sát</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ong</a:t>
            </a:r>
            <a:endParaRPr lang="en-US" sz="2667" b="1" dirty="0">
              <a:solidFill>
                <a:srgbClr val="9BBB59">
                  <a:lumMod val="50000"/>
                </a:srgbClr>
              </a:solidFill>
              <a:latin typeface="Calibri (Body)"/>
            </a:endParaRPr>
          </a:p>
          <a:p>
            <a:pPr marL="457189" indent="-457189" defTabSz="609585">
              <a:buFontTx/>
              <a:buChar char="-"/>
            </a:pPr>
            <a:r>
              <a:rPr lang="en-US" sz="2667" b="1" dirty="0" err="1">
                <a:solidFill>
                  <a:srgbClr val="9BBB59">
                    <a:lumMod val="50000"/>
                  </a:srgbClr>
                </a:solidFill>
                <a:latin typeface="Calibri (Body)"/>
              </a:rPr>
              <a:t>Kể</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về</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sân</a:t>
            </a:r>
            <a:r>
              <a:rPr lang="en-US" sz="2667" b="1" dirty="0">
                <a:solidFill>
                  <a:srgbClr val="9BBB59">
                    <a:lumMod val="50000"/>
                  </a:srgbClr>
                </a:solidFill>
                <a:latin typeface="Calibri (Body)"/>
              </a:rPr>
              <a:t> </a:t>
            </a:r>
            <a:r>
              <a:rPr lang="en-US" sz="2667" b="1" dirty="0" err="1">
                <a:solidFill>
                  <a:srgbClr val="9BBB59">
                    <a:lumMod val="50000"/>
                  </a:srgbClr>
                </a:solidFill>
                <a:latin typeface="Calibri (Body)"/>
              </a:rPr>
              <a:t>chim</a:t>
            </a:r>
            <a:r>
              <a:rPr lang="en-US" sz="2667" b="1" dirty="0">
                <a:solidFill>
                  <a:srgbClr val="9BBB59">
                    <a:lumMod val="50000"/>
                  </a:srgbClr>
                </a:solidFill>
                <a:latin typeface="Calibri (Body)"/>
              </a:rPr>
              <a:t>”</a:t>
            </a:r>
            <a:endParaRPr lang="vi-VN" sz="2667" b="1" dirty="0">
              <a:solidFill>
                <a:srgbClr val="9BBB59">
                  <a:lumMod val="50000"/>
                </a:srgbClr>
              </a:solidFill>
              <a:latin typeface="Calibri (Body)"/>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8372"/>
          <a:stretch/>
        </p:blipFill>
        <p:spPr>
          <a:xfrm>
            <a:off x="521632" y="1047856"/>
            <a:ext cx="3630731" cy="475114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7964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105786" y="715139"/>
            <a:ext cx="5032745" cy="5097327"/>
            <a:chOff x="0" y="0"/>
            <a:chExt cx="4673184" cy="6375400"/>
          </a:xfrm>
        </p:grpSpPr>
        <p:sp>
          <p:nvSpPr>
            <p:cNvPr id="5" name="Freeform 5"/>
            <p:cNvSpPr/>
            <p:nvPr/>
          </p:nvSpPr>
          <p:spPr>
            <a:xfrm>
              <a:off x="0" y="0"/>
              <a:ext cx="4673184" cy="6375400"/>
            </a:xfrm>
            <a:custGeom>
              <a:avLst/>
              <a:gdLst/>
              <a:ahLst/>
              <a:cxnLst/>
              <a:rect l="l" t="t" r="r" b="b"/>
              <a:pathLst>
                <a:path w="4673184" h="6375400">
                  <a:moveTo>
                    <a:pt x="133350" y="838200"/>
                  </a:moveTo>
                  <a:lnTo>
                    <a:pt x="133350" y="300990"/>
                  </a:lnTo>
                  <a:lnTo>
                    <a:pt x="146050" y="300990"/>
                  </a:lnTo>
                  <a:lnTo>
                    <a:pt x="146050" y="6082030"/>
                  </a:lnTo>
                  <a:lnTo>
                    <a:pt x="133350" y="6082030"/>
                  </a:lnTo>
                  <a:lnTo>
                    <a:pt x="133350" y="838200"/>
                  </a:lnTo>
                  <a:close/>
                  <a:moveTo>
                    <a:pt x="304800" y="137160"/>
                  </a:moveTo>
                  <a:lnTo>
                    <a:pt x="4370924" y="137160"/>
                  </a:lnTo>
                  <a:lnTo>
                    <a:pt x="4370924" y="124460"/>
                  </a:lnTo>
                  <a:lnTo>
                    <a:pt x="304800" y="124460"/>
                  </a:lnTo>
                  <a:lnTo>
                    <a:pt x="304800" y="137160"/>
                  </a:lnTo>
                  <a:close/>
                  <a:moveTo>
                    <a:pt x="25400" y="5695950"/>
                  </a:moveTo>
                  <a:lnTo>
                    <a:pt x="0" y="5695950"/>
                  </a:lnTo>
                  <a:lnTo>
                    <a:pt x="0" y="6375400"/>
                  </a:lnTo>
                  <a:lnTo>
                    <a:pt x="679450" y="6375400"/>
                  </a:lnTo>
                  <a:lnTo>
                    <a:pt x="679450" y="6350000"/>
                  </a:lnTo>
                  <a:lnTo>
                    <a:pt x="25400" y="6350000"/>
                  </a:lnTo>
                  <a:lnTo>
                    <a:pt x="25400" y="5695950"/>
                  </a:lnTo>
                  <a:close/>
                  <a:moveTo>
                    <a:pt x="25400" y="25400"/>
                  </a:moveTo>
                  <a:lnTo>
                    <a:pt x="679450" y="25400"/>
                  </a:lnTo>
                  <a:lnTo>
                    <a:pt x="679450" y="0"/>
                  </a:lnTo>
                  <a:lnTo>
                    <a:pt x="0" y="0"/>
                  </a:lnTo>
                  <a:lnTo>
                    <a:pt x="0" y="679450"/>
                  </a:lnTo>
                  <a:lnTo>
                    <a:pt x="25400" y="679450"/>
                  </a:lnTo>
                  <a:lnTo>
                    <a:pt x="25400" y="25400"/>
                  </a:lnTo>
                  <a:close/>
                  <a:moveTo>
                    <a:pt x="4541104" y="838200"/>
                  </a:moveTo>
                  <a:lnTo>
                    <a:pt x="4541104" y="295910"/>
                  </a:lnTo>
                  <a:lnTo>
                    <a:pt x="4528404" y="295910"/>
                  </a:lnTo>
                  <a:lnTo>
                    <a:pt x="4528404" y="6082030"/>
                  </a:lnTo>
                  <a:lnTo>
                    <a:pt x="4541104" y="6082030"/>
                  </a:lnTo>
                  <a:lnTo>
                    <a:pt x="4541104" y="838200"/>
                  </a:lnTo>
                  <a:close/>
                  <a:moveTo>
                    <a:pt x="4369654" y="6238240"/>
                  </a:moveTo>
                  <a:lnTo>
                    <a:pt x="299720" y="6238240"/>
                  </a:lnTo>
                  <a:lnTo>
                    <a:pt x="299720" y="6250940"/>
                  </a:lnTo>
                  <a:lnTo>
                    <a:pt x="4369654" y="6250940"/>
                  </a:lnTo>
                  <a:lnTo>
                    <a:pt x="4369654" y="6238240"/>
                  </a:lnTo>
                  <a:close/>
                  <a:moveTo>
                    <a:pt x="3993734" y="0"/>
                  </a:moveTo>
                  <a:lnTo>
                    <a:pt x="3993734" y="25400"/>
                  </a:lnTo>
                  <a:lnTo>
                    <a:pt x="4647784" y="25400"/>
                  </a:lnTo>
                  <a:lnTo>
                    <a:pt x="4647784" y="679450"/>
                  </a:lnTo>
                  <a:lnTo>
                    <a:pt x="4673184" y="679450"/>
                  </a:lnTo>
                  <a:lnTo>
                    <a:pt x="4673184" y="0"/>
                  </a:lnTo>
                  <a:lnTo>
                    <a:pt x="3993734" y="0"/>
                  </a:lnTo>
                  <a:close/>
                  <a:moveTo>
                    <a:pt x="4647784" y="6350000"/>
                  </a:moveTo>
                  <a:lnTo>
                    <a:pt x="3993734" y="6350000"/>
                  </a:lnTo>
                  <a:lnTo>
                    <a:pt x="3993734" y="6375400"/>
                  </a:lnTo>
                  <a:lnTo>
                    <a:pt x="4673184" y="6375400"/>
                  </a:lnTo>
                  <a:lnTo>
                    <a:pt x="4673184" y="5695950"/>
                  </a:lnTo>
                  <a:lnTo>
                    <a:pt x="4647784" y="5695950"/>
                  </a:lnTo>
                  <a:lnTo>
                    <a:pt x="4647784" y="6350000"/>
                  </a:lnTo>
                  <a:close/>
                </a:path>
              </a:pathLst>
            </a:custGeom>
            <a:solidFill>
              <a:srgbClr val="044F2B"/>
            </a:solidFill>
          </p:spPr>
        </p:sp>
      </p:grpSp>
      <p:grpSp>
        <p:nvGrpSpPr>
          <p:cNvPr id="6" name="Group 6"/>
          <p:cNvGrpSpPr/>
          <p:nvPr/>
        </p:nvGrpSpPr>
        <p:grpSpPr>
          <a:xfrm>
            <a:off x="6330778" y="860805"/>
            <a:ext cx="5733536" cy="4867899"/>
            <a:chOff x="0" y="0"/>
            <a:chExt cx="11962635" cy="6375400"/>
          </a:xfrm>
        </p:grpSpPr>
        <p:sp>
          <p:nvSpPr>
            <p:cNvPr id="7" name="Freeform 7"/>
            <p:cNvSpPr/>
            <p:nvPr/>
          </p:nvSpPr>
          <p:spPr>
            <a:xfrm>
              <a:off x="0" y="0"/>
              <a:ext cx="11962635" cy="6375400"/>
            </a:xfrm>
            <a:custGeom>
              <a:avLst/>
              <a:gdLst/>
              <a:ahLst/>
              <a:cxnLst/>
              <a:rect l="l" t="t" r="r" b="b"/>
              <a:pathLst>
                <a:path w="11962635" h="6375400">
                  <a:moveTo>
                    <a:pt x="133350" y="838200"/>
                  </a:moveTo>
                  <a:lnTo>
                    <a:pt x="133350" y="300990"/>
                  </a:lnTo>
                  <a:lnTo>
                    <a:pt x="146050" y="300990"/>
                  </a:lnTo>
                  <a:lnTo>
                    <a:pt x="146050" y="6082030"/>
                  </a:lnTo>
                  <a:lnTo>
                    <a:pt x="133350" y="6082030"/>
                  </a:lnTo>
                  <a:lnTo>
                    <a:pt x="133350" y="838200"/>
                  </a:lnTo>
                  <a:close/>
                  <a:moveTo>
                    <a:pt x="304800" y="137160"/>
                  </a:moveTo>
                  <a:lnTo>
                    <a:pt x="11660374" y="137160"/>
                  </a:lnTo>
                  <a:lnTo>
                    <a:pt x="11660374" y="124460"/>
                  </a:lnTo>
                  <a:lnTo>
                    <a:pt x="304800" y="124460"/>
                  </a:lnTo>
                  <a:lnTo>
                    <a:pt x="304800" y="137160"/>
                  </a:lnTo>
                  <a:close/>
                  <a:moveTo>
                    <a:pt x="25400" y="5695950"/>
                  </a:moveTo>
                  <a:lnTo>
                    <a:pt x="0" y="5695950"/>
                  </a:lnTo>
                  <a:lnTo>
                    <a:pt x="0" y="6375400"/>
                  </a:lnTo>
                  <a:lnTo>
                    <a:pt x="679450" y="6375400"/>
                  </a:lnTo>
                  <a:lnTo>
                    <a:pt x="679450" y="6350000"/>
                  </a:lnTo>
                  <a:lnTo>
                    <a:pt x="25400" y="6350000"/>
                  </a:lnTo>
                  <a:lnTo>
                    <a:pt x="25400" y="5695950"/>
                  </a:lnTo>
                  <a:close/>
                  <a:moveTo>
                    <a:pt x="25400" y="25400"/>
                  </a:moveTo>
                  <a:lnTo>
                    <a:pt x="679450" y="25400"/>
                  </a:lnTo>
                  <a:lnTo>
                    <a:pt x="679450" y="0"/>
                  </a:lnTo>
                  <a:lnTo>
                    <a:pt x="0" y="0"/>
                  </a:lnTo>
                  <a:lnTo>
                    <a:pt x="0" y="679450"/>
                  </a:lnTo>
                  <a:lnTo>
                    <a:pt x="25400" y="679450"/>
                  </a:lnTo>
                  <a:lnTo>
                    <a:pt x="25400" y="25400"/>
                  </a:lnTo>
                  <a:close/>
                  <a:moveTo>
                    <a:pt x="11830555" y="838200"/>
                  </a:moveTo>
                  <a:lnTo>
                    <a:pt x="11830555" y="295910"/>
                  </a:lnTo>
                  <a:lnTo>
                    <a:pt x="11817855" y="295910"/>
                  </a:lnTo>
                  <a:lnTo>
                    <a:pt x="11817855" y="6082030"/>
                  </a:lnTo>
                  <a:lnTo>
                    <a:pt x="11830555" y="6082030"/>
                  </a:lnTo>
                  <a:lnTo>
                    <a:pt x="11830555" y="838200"/>
                  </a:lnTo>
                  <a:close/>
                  <a:moveTo>
                    <a:pt x="11659105" y="6238240"/>
                  </a:moveTo>
                  <a:lnTo>
                    <a:pt x="299720" y="6238240"/>
                  </a:lnTo>
                  <a:lnTo>
                    <a:pt x="299720" y="6250940"/>
                  </a:lnTo>
                  <a:lnTo>
                    <a:pt x="11659105" y="6250940"/>
                  </a:lnTo>
                  <a:lnTo>
                    <a:pt x="11659105" y="6238240"/>
                  </a:lnTo>
                  <a:close/>
                  <a:moveTo>
                    <a:pt x="11283185" y="0"/>
                  </a:moveTo>
                  <a:lnTo>
                    <a:pt x="11283185" y="25400"/>
                  </a:lnTo>
                  <a:lnTo>
                    <a:pt x="11937235" y="25400"/>
                  </a:lnTo>
                  <a:lnTo>
                    <a:pt x="11937235" y="679450"/>
                  </a:lnTo>
                  <a:lnTo>
                    <a:pt x="11962635" y="679450"/>
                  </a:lnTo>
                  <a:lnTo>
                    <a:pt x="11962635" y="0"/>
                  </a:lnTo>
                  <a:lnTo>
                    <a:pt x="11283185" y="0"/>
                  </a:lnTo>
                  <a:close/>
                  <a:moveTo>
                    <a:pt x="11937235" y="6350000"/>
                  </a:moveTo>
                  <a:lnTo>
                    <a:pt x="11283185" y="6350000"/>
                  </a:lnTo>
                  <a:lnTo>
                    <a:pt x="11283185" y="6375400"/>
                  </a:lnTo>
                  <a:lnTo>
                    <a:pt x="11962635" y="6375400"/>
                  </a:lnTo>
                  <a:lnTo>
                    <a:pt x="11962635" y="5695950"/>
                  </a:lnTo>
                  <a:lnTo>
                    <a:pt x="11937235" y="5695950"/>
                  </a:lnTo>
                  <a:lnTo>
                    <a:pt x="11937235" y="6350000"/>
                  </a:lnTo>
                  <a:close/>
                </a:path>
              </a:pathLst>
            </a:custGeom>
            <a:solidFill>
              <a:srgbClr val="044F2B"/>
            </a:solidFill>
          </p:spPr>
        </p:sp>
      </p:grpSp>
      <p:sp>
        <p:nvSpPr>
          <p:cNvPr id="8" name="TextBox 8"/>
          <p:cNvSpPr txBox="1"/>
          <p:nvPr/>
        </p:nvSpPr>
        <p:spPr>
          <a:xfrm>
            <a:off x="6565557" y="1078762"/>
            <a:ext cx="5263978" cy="4431983"/>
          </a:xfrm>
          <a:prstGeom prst="rect">
            <a:avLst/>
          </a:prstGeom>
        </p:spPr>
        <p:txBody>
          <a:bodyPr wrap="square" lIns="0" tIns="0" rIns="0" bIns="0" rtlCol="0" anchor="t">
            <a:spAutoFit/>
          </a:bodyPr>
          <a:lstStyle/>
          <a:p>
            <a:pPr algn="just" defTabSz="609585">
              <a:lnSpc>
                <a:spcPct val="150000"/>
              </a:lnSpc>
              <a:spcBef>
                <a:spcPct val="0"/>
              </a:spcBef>
              <a:defRPr/>
            </a:pPr>
            <a:r>
              <a:rPr lang="en-US" sz="3200" dirty="0">
                <a:sym typeface="Wingdings" panose="05000000000000000000" pitchFamily="2" charset="2"/>
              </a:rPr>
              <a:t></a:t>
            </a:r>
            <a:r>
              <a:rPr lang="en-US" sz="3200" dirty="0"/>
              <a:t> </a:t>
            </a:r>
            <a:r>
              <a:rPr lang="en-US" sz="3200" dirty="0" err="1"/>
              <a:t>Cò</a:t>
            </a:r>
            <a:r>
              <a:rPr lang="en-US" sz="3200" dirty="0"/>
              <a:t> </a:t>
            </a:r>
            <a:r>
              <a:rPr lang="en-US" sz="3200" dirty="0" err="1"/>
              <a:t>là</a:t>
            </a:r>
            <a:r>
              <a:rPr lang="en-US" sz="3200" dirty="0"/>
              <a:t> </a:t>
            </a:r>
            <a:r>
              <a:rPr lang="en-US" sz="3200" dirty="0" err="1"/>
              <a:t>một</a:t>
            </a:r>
            <a:r>
              <a:rPr lang="en-US" sz="3200" dirty="0"/>
              <a:t> </a:t>
            </a:r>
            <a:r>
              <a:rPr lang="en-US" sz="3200" dirty="0" err="1"/>
              <a:t>cậu</a:t>
            </a:r>
            <a:r>
              <a:rPr lang="en-US" sz="3200" dirty="0"/>
              <a:t> </a:t>
            </a:r>
            <a:r>
              <a:rPr lang="en-US" sz="3200" dirty="0" err="1"/>
              <a:t>bé</a:t>
            </a:r>
            <a:r>
              <a:rPr lang="en-US" sz="3200" dirty="0"/>
              <a:t> </a:t>
            </a:r>
            <a:r>
              <a:rPr lang="en-US" sz="3200" dirty="0" err="1"/>
              <a:t>sinh</a:t>
            </a:r>
            <a:r>
              <a:rPr lang="en-US" sz="3200" dirty="0"/>
              <a:t> </a:t>
            </a:r>
            <a:r>
              <a:rPr lang="en-US" sz="3200" dirty="0" err="1"/>
              <a:t>ra</a:t>
            </a:r>
            <a:r>
              <a:rPr lang="en-US" sz="3200" dirty="0"/>
              <a:t>, </a:t>
            </a:r>
            <a:r>
              <a:rPr lang="en-US" sz="3200" dirty="0" err="1"/>
              <a:t>lớn</a:t>
            </a:r>
            <a:r>
              <a:rPr lang="en-US" sz="3200" dirty="0"/>
              <a:t> </a:t>
            </a:r>
            <a:r>
              <a:rPr lang="en-US" sz="3200" dirty="0" err="1"/>
              <a:t>lên</a:t>
            </a:r>
            <a:r>
              <a:rPr lang="en-US" sz="3200" dirty="0"/>
              <a:t> ở </a:t>
            </a:r>
            <a:r>
              <a:rPr lang="en-US" sz="3200" dirty="0" err="1"/>
              <a:t>vùng</a:t>
            </a:r>
            <a:r>
              <a:rPr lang="en-US" sz="3200" dirty="0"/>
              <a:t> </a:t>
            </a:r>
            <a:r>
              <a:rPr lang="en-US" sz="3200" dirty="0" err="1"/>
              <a:t>đất</a:t>
            </a:r>
            <a:r>
              <a:rPr lang="en-US" sz="3200" dirty="0"/>
              <a:t> </a:t>
            </a:r>
            <a:r>
              <a:rPr lang="en-US" sz="3200" dirty="0" err="1"/>
              <a:t>rừng</a:t>
            </a:r>
            <a:r>
              <a:rPr lang="en-US" sz="3200" dirty="0"/>
              <a:t> </a:t>
            </a:r>
            <a:r>
              <a:rPr lang="en-US" sz="3200" dirty="0" err="1"/>
              <a:t>phương</a:t>
            </a:r>
            <a:r>
              <a:rPr lang="en-US" sz="3200" dirty="0"/>
              <a:t> Nam. </a:t>
            </a:r>
            <a:r>
              <a:rPr lang="en-US" sz="3200" dirty="0" err="1"/>
              <a:t>Cò</a:t>
            </a:r>
            <a:r>
              <a:rPr lang="en-US" sz="3200" dirty="0"/>
              <a:t> am </a:t>
            </a:r>
            <a:r>
              <a:rPr lang="en-US" sz="3200" dirty="0" err="1"/>
              <a:t>hiểu</a:t>
            </a:r>
            <a:r>
              <a:rPr lang="en-US" sz="3200" dirty="0"/>
              <a:t> </a:t>
            </a:r>
            <a:r>
              <a:rPr lang="en-US" sz="3200" dirty="0" err="1"/>
              <a:t>về</a:t>
            </a:r>
            <a:r>
              <a:rPr lang="en-US" sz="3200" dirty="0"/>
              <a:t> </a:t>
            </a:r>
            <a:r>
              <a:rPr lang="en-US" sz="3200" dirty="0" err="1"/>
              <a:t>công</a:t>
            </a:r>
            <a:r>
              <a:rPr lang="en-US" sz="3200" dirty="0"/>
              <a:t> </a:t>
            </a:r>
            <a:r>
              <a:rPr lang="en-US" sz="3200" dirty="0" err="1"/>
              <a:t>việc</a:t>
            </a:r>
            <a:r>
              <a:rPr lang="en-US" sz="3200" dirty="0"/>
              <a:t> </a:t>
            </a:r>
            <a:r>
              <a:rPr lang="en-US" sz="3200" dirty="0" err="1"/>
              <a:t>đi</a:t>
            </a:r>
            <a:r>
              <a:rPr lang="en-US" sz="3200" dirty="0"/>
              <a:t> </a:t>
            </a:r>
            <a:r>
              <a:rPr lang="en-US" sz="3200" dirty="0" err="1"/>
              <a:t>rừng</a:t>
            </a:r>
            <a:r>
              <a:rPr lang="en-US" sz="3200" dirty="0"/>
              <a:t>, </a:t>
            </a:r>
            <a:r>
              <a:rPr lang="en-US" sz="3200" dirty="0" err="1"/>
              <a:t>động</a:t>
            </a:r>
            <a:r>
              <a:rPr lang="en-US" sz="3200" dirty="0"/>
              <a:t> </a:t>
            </a:r>
            <a:r>
              <a:rPr lang="en-US" sz="3200" dirty="0" err="1"/>
              <a:t>vật</a:t>
            </a:r>
            <a:r>
              <a:rPr lang="en-US" sz="3200" dirty="0"/>
              <a:t> </a:t>
            </a:r>
            <a:r>
              <a:rPr lang="en-US" sz="3200" dirty="0" err="1"/>
              <a:t>trong</a:t>
            </a:r>
            <a:r>
              <a:rPr lang="en-US" sz="3200" dirty="0"/>
              <a:t> </a:t>
            </a:r>
            <a:r>
              <a:rPr lang="en-US" sz="3200" dirty="0" err="1"/>
              <a:t>rừng</a:t>
            </a:r>
            <a:r>
              <a:rPr lang="en-US" sz="3200" dirty="0"/>
              <a:t>; </a:t>
            </a:r>
            <a:r>
              <a:rPr lang="en-US" sz="3200" dirty="0" err="1"/>
              <a:t>tự</a:t>
            </a:r>
            <a:r>
              <a:rPr lang="en-US" sz="3200" dirty="0"/>
              <a:t> tin, </a:t>
            </a:r>
            <a:r>
              <a:rPr lang="en-US" sz="3200" dirty="0" err="1"/>
              <a:t>nhanh</a:t>
            </a:r>
            <a:r>
              <a:rPr lang="en-US" sz="3200" dirty="0"/>
              <a:t> </a:t>
            </a:r>
            <a:r>
              <a:rPr lang="en-US" sz="3200" dirty="0" err="1"/>
              <a:t>nhẹn</a:t>
            </a:r>
            <a:r>
              <a:rPr lang="en-US" sz="3200" dirty="0"/>
              <a:t>, </a:t>
            </a:r>
            <a:r>
              <a:rPr lang="en-US" sz="3200" dirty="0" err="1"/>
              <a:t>thành</a:t>
            </a:r>
            <a:r>
              <a:rPr lang="en-US" sz="3200" dirty="0"/>
              <a:t> </a:t>
            </a:r>
            <a:r>
              <a:rPr lang="en-US" sz="3200" dirty="0" err="1"/>
              <a:t>thạo</a:t>
            </a:r>
            <a:r>
              <a:rPr lang="en-US" sz="3200" dirty="0"/>
              <a:t>, </a:t>
            </a:r>
            <a:r>
              <a:rPr lang="en-US" sz="3200" dirty="0" err="1"/>
              <a:t>sống</a:t>
            </a:r>
            <a:r>
              <a:rPr lang="en-US" sz="3200" dirty="0"/>
              <a:t> </a:t>
            </a:r>
            <a:r>
              <a:rPr lang="en-US" sz="3200" dirty="0" err="1"/>
              <a:t>hòa</a:t>
            </a:r>
            <a:r>
              <a:rPr lang="en-US" sz="3200" dirty="0"/>
              <a:t> </a:t>
            </a:r>
            <a:r>
              <a:rPr lang="en-US" sz="3200" dirty="0" err="1"/>
              <a:t>mình</a:t>
            </a:r>
            <a:r>
              <a:rPr lang="en-US" sz="3200" dirty="0"/>
              <a:t> </a:t>
            </a:r>
            <a:r>
              <a:rPr lang="en-US" sz="3200" dirty="0" err="1"/>
              <a:t>với</a:t>
            </a:r>
            <a:r>
              <a:rPr lang="en-US" sz="3200" dirty="0"/>
              <a:t> </a:t>
            </a:r>
            <a:r>
              <a:rPr lang="en-US" sz="3200" dirty="0" err="1"/>
              <a:t>thiên</a:t>
            </a:r>
            <a:r>
              <a:rPr lang="en-US" sz="3200" dirty="0"/>
              <a:t> </a:t>
            </a:r>
            <a:r>
              <a:rPr lang="en-US" sz="3200" dirty="0" err="1"/>
              <a:t>nhiên</a:t>
            </a:r>
            <a:r>
              <a:rPr lang="en-US" sz="3200" dirty="0"/>
              <a:t>.</a:t>
            </a:r>
            <a:endParaRPr lang="vi-VN" sz="3200" dirty="0">
              <a:solidFill>
                <a:srgbClr val="044F2B"/>
              </a:solidFill>
              <a:latin typeface="Calibri (Body)"/>
            </a:endParaRPr>
          </a:p>
        </p:txBody>
      </p:sp>
      <p:sp>
        <p:nvSpPr>
          <p:cNvPr id="10" name="TextBox 9">
            <a:extLst>
              <a:ext uri="{FF2B5EF4-FFF2-40B4-BE49-F238E27FC236}">
                <a16:creationId xmlns:a16="http://schemas.microsoft.com/office/drawing/2014/main" id="{2BC4882A-FA71-43BB-A803-4278575A1100}"/>
              </a:ext>
            </a:extLst>
          </p:cNvPr>
          <p:cNvSpPr txBox="1"/>
          <p:nvPr/>
        </p:nvSpPr>
        <p:spPr>
          <a:xfrm>
            <a:off x="7178797" y="311485"/>
            <a:ext cx="4151527" cy="512961"/>
          </a:xfrm>
          <a:prstGeom prst="rect">
            <a:avLst/>
          </a:prstGeom>
        </p:spPr>
        <p:txBody>
          <a:bodyPr wrap="square" lIns="0" tIns="0" rIns="0" bIns="0" rtlCol="0" anchor="t">
            <a:spAutoFit/>
          </a:bodyPr>
          <a:lstStyle/>
          <a:p>
            <a:pPr algn="ctr" defTabSz="609585">
              <a:lnSpc>
                <a:spcPts val="4016"/>
              </a:lnSpc>
              <a:spcBef>
                <a:spcPct val="0"/>
              </a:spcBef>
              <a:defRPr/>
            </a:pPr>
            <a:r>
              <a:rPr lang="vi-VN" sz="3824" spc="-53" dirty="0">
                <a:solidFill>
                  <a:srgbClr val="044F2B"/>
                </a:solidFill>
                <a:latin typeface="Lemonada Semi Bold Bold"/>
              </a:rPr>
              <a:t>NHẬN XÉT</a:t>
            </a:r>
            <a:endParaRPr lang="en-US" sz="3824" spc="-53" dirty="0">
              <a:solidFill>
                <a:srgbClr val="044F2B"/>
              </a:solidFill>
              <a:latin typeface="Lemonada Semi Bold Bold"/>
            </a:endParaRP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7697" r="15232" b="39730"/>
          <a:stretch/>
        </p:blipFill>
        <p:spPr>
          <a:xfrm>
            <a:off x="1636438" y="1228101"/>
            <a:ext cx="3856073" cy="4133308"/>
          </a:xfrm>
          <a:prstGeom prst="rect">
            <a:avLst/>
          </a:prstGeom>
        </p:spPr>
      </p:pic>
    </p:spTree>
    <p:extLst>
      <p:ext uri="{BB962C8B-B14F-4D97-AF65-F5344CB8AC3E}">
        <p14:creationId xmlns:p14="http://schemas.microsoft.com/office/powerpoint/2010/main" val="22047129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3"/>
          <p:cNvSpPr txBox="1"/>
          <p:nvPr/>
        </p:nvSpPr>
        <p:spPr>
          <a:xfrm>
            <a:off x="280336" y="98873"/>
            <a:ext cx="7980909" cy="2585323"/>
          </a:xfrm>
          <a:prstGeom prst="rect">
            <a:avLst/>
          </a:prstGeom>
          <a:noFill/>
          <a:ln w="381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lIns="0" tIns="0" rIns="0" bIns="0" rtlCol="0" anchor="t">
            <a:spAutoFit/>
          </a:bodyPr>
          <a:lstStyle/>
          <a:p>
            <a:r>
              <a:rPr lang="en-US" sz="2400" b="1" dirty="0" err="1">
                <a:solidFill>
                  <a:schemeClr val="tx1"/>
                </a:solidFill>
                <a:latin typeface="Times New Roman" panose="02020603050405020304" pitchFamily="18" charset="0"/>
                <a:cs typeface="Times New Roman" panose="02020603050405020304" pitchFamily="18" charset="0"/>
              </a:rPr>
              <a:t>Cử</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chỉ</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lời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nói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hành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p>
          <a:p>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Quảy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tòn</a:t>
            </a:r>
            <a:r>
              <a:rPr lang="en-US" sz="2400" dirty="0">
                <a:solidFill>
                  <a:schemeClr val="tx1"/>
                </a:solidFill>
                <a:latin typeface="Times New Roman" panose="02020603050405020304" pitchFamily="18" charset="0"/>
                <a:cs typeface="Times New Roman" panose="02020603050405020304" pitchFamily="18" charset="0"/>
              </a:rPr>
              <a:t> ten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gùi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bé</a:t>
            </a:r>
            <a:r>
              <a:rPr lang="en-US" sz="2400" dirty="0">
                <a:solidFill>
                  <a:schemeClr val="tx1"/>
                </a:solidFill>
                <a:latin typeface="Times New Roman" panose="02020603050405020304" pitchFamily="18" charset="0"/>
                <a:cs typeface="Times New Roman" panose="02020603050405020304" pitchFamily="18" charset="0"/>
              </a:rPr>
              <a:t> </a:t>
            </a:r>
          </a:p>
          <a:p>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Chịu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thua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mày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tao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thấy</a:t>
            </a:r>
            <a:r>
              <a:rPr lang="en-US" sz="2400" dirty="0">
                <a:solidFill>
                  <a:schemeClr val="tx1"/>
                </a:solidFill>
                <a:latin typeface="Times New Roman" panose="02020603050405020304" pitchFamily="18" charset="0"/>
                <a:cs typeface="Times New Roman" panose="02020603050405020304" pitchFamily="18" charset="0"/>
              </a:rPr>
              <a:t> con </a:t>
            </a:r>
            <a:r>
              <a:rPr lang="en-US" sz="2400" dirty="0" err="1">
                <a:solidFill>
                  <a:schemeClr val="tx1"/>
                </a:solidFill>
                <a:latin typeface="Times New Roman" panose="02020603050405020304" pitchFamily="18" charset="0"/>
                <a:cs typeface="Times New Roman" panose="02020603050405020304" pitchFamily="18" charset="0"/>
              </a:rPr>
              <a:t>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mật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cả</a:t>
            </a:r>
            <a:r>
              <a:rPr lang="en-US" sz="2400" dirty="0">
                <a:solidFill>
                  <a:schemeClr val="tx1"/>
                </a:solidFill>
                <a:latin typeface="Times New Roman" panose="02020603050405020304" pitchFamily="18" charset="0"/>
                <a:cs typeface="Times New Roman" panose="02020603050405020304" pitchFamily="18" charset="0"/>
              </a:rPr>
              <a:t>”.</a:t>
            </a:r>
          </a:p>
          <a:p>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Chim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đẹp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Cò</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ơi</a:t>
            </a:r>
            <a:r>
              <a:rPr lang="en-US" sz="2400" dirty="0">
                <a:solidFill>
                  <a:schemeClr val="tx1"/>
                </a:solidFill>
                <a:latin typeface="Times New Roman" panose="02020603050405020304" pitchFamily="18" charset="0"/>
                <a:cs typeface="Times New Roman" panose="02020603050405020304" pitchFamily="18" charset="0"/>
              </a:rPr>
              <a:t>! Ở </a:t>
            </a:r>
            <a:r>
              <a:rPr lang="en-US" sz="2400" dirty="0" err="1">
                <a:solidFill>
                  <a:schemeClr val="tx1"/>
                </a:solidFill>
                <a:latin typeface="Times New Roman" panose="02020603050405020304" pitchFamily="18" charset="0"/>
                <a:cs typeface="Times New Roman" panose="02020603050405020304" pitchFamily="18" charset="0"/>
              </a:rPr>
              <a:t>đây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nhiều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chim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quá</a:t>
            </a:r>
            <a:r>
              <a:rPr lang="en-US" sz="2400" dirty="0">
                <a:solidFill>
                  <a:schemeClr val="tx1"/>
                </a:solidFill>
                <a:latin typeface="Times New Roman" panose="02020603050405020304" pitchFamily="18" charset="0"/>
                <a:cs typeface="Times New Roman" panose="02020603050405020304" pitchFamily="18" charset="0"/>
              </a:rPr>
              <a:t>!”</a:t>
            </a:r>
          </a:p>
          <a:p>
            <a:r>
              <a:rPr lang="en-US" sz="2400" dirty="0">
                <a:solidFill>
                  <a:schemeClr val="tx1"/>
                </a:solidFill>
                <a:latin typeface="Times New Roman" panose="02020603050405020304" pitchFamily="18" charset="0"/>
                <a:cs typeface="Times New Roman" panose="02020603050405020304" pitchFamily="18" charset="0"/>
              </a:rPr>
              <a:t>- “Sao </a:t>
            </a:r>
            <a:r>
              <a:rPr lang="en-US" sz="2400" dirty="0" err="1">
                <a:solidFill>
                  <a:schemeClr val="tx1"/>
                </a:solidFill>
                <a:latin typeface="Times New Roman" panose="02020603050405020304" pitchFamily="18" charset="0"/>
                <a:cs typeface="Times New Roman" panose="02020603050405020304" pitchFamily="18" charset="0"/>
              </a:rPr>
              <a:t>biết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kèo</a:t>
            </a:r>
            <a:r>
              <a:rPr lang="en-US" sz="2400" dirty="0">
                <a:solidFill>
                  <a:schemeClr val="tx1"/>
                </a:solidFill>
                <a:latin typeface="Times New Roman" panose="02020603050405020304" pitchFamily="18" charset="0"/>
                <a:cs typeface="Times New Roman" panose="02020603050405020304" pitchFamily="18" charset="0"/>
              </a:rPr>
              <a:t>?”</a:t>
            </a:r>
          </a:p>
          <a:p>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Kèo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hở</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má</a:t>
            </a:r>
            <a:r>
              <a:rPr lang="en-US" sz="2400" dirty="0">
                <a:solidFill>
                  <a:schemeClr val="tx1"/>
                </a:solidFill>
                <a:latin typeface="Times New Roman" panose="02020603050405020304" pitchFamily="18" charset="0"/>
                <a:cs typeface="Times New Roman" panose="02020603050405020304" pitchFamily="18" charset="0"/>
              </a:rPr>
              <a:t>?”</a:t>
            </a:r>
          </a:p>
          <a:p>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Coi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bộ</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cũng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lắm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hở</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má</a:t>
            </a:r>
            <a:r>
              <a:rPr lang="en-US" sz="2400" dirty="0">
                <a:solidFill>
                  <a:schemeClr val="tx1"/>
                </a:solidFill>
                <a:latin typeface="Times New Roman" panose="02020603050405020304" pitchFamily="18" charset="0"/>
                <a:cs typeface="Times New Roman" panose="02020603050405020304" pitchFamily="18" charset="0"/>
              </a:rPr>
              <a:t>?”</a:t>
            </a:r>
            <a:r>
              <a:rPr lang="en-US" sz="2400" dirty="0">
                <a:solidFill>
                  <a:schemeClr val="tx1"/>
                </a:solidFill>
                <a:latin typeface="Times New Roman" panose="02020603050405020304" pitchFamily="18" charset="0"/>
                <a:cs typeface="Times New Roman" panose="02020603050405020304" pitchFamily="18" charset="0"/>
                <a:sym typeface="Arial"/>
              </a:rPr>
              <a:t> </a:t>
            </a:r>
            <a:endParaRPr lang="en-US" altLang="ko-KR" sz="2400" dirty="0">
              <a:solidFill>
                <a:schemeClr val="tx1"/>
              </a:solidFill>
              <a:latin typeface="Times New Roman" panose="02020603050405020304" pitchFamily="18" charset="0"/>
              <a:ea typeface="맑은 고딕" panose="020B0503020000020004" pitchFamily="34" charset="-127"/>
              <a:cs typeface="Times New Roman" panose="02020603050405020304" pitchFamily="18" charset="0"/>
              <a:sym typeface="Arial"/>
            </a:endParaRPr>
          </a:p>
        </p:txBody>
      </p:sp>
      <p:sp>
        <p:nvSpPr>
          <p:cNvPr id="14" name="TextBox 14"/>
          <p:cNvSpPr txBox="1"/>
          <p:nvPr/>
        </p:nvSpPr>
        <p:spPr>
          <a:xfrm>
            <a:off x="7528302" y="250035"/>
            <a:ext cx="5041529" cy="512961"/>
          </a:xfrm>
          <a:prstGeom prst="rect">
            <a:avLst/>
          </a:prstGeom>
        </p:spPr>
        <p:txBody>
          <a:bodyPr wrap="square" lIns="0" tIns="0" rIns="0" bIns="0" rtlCol="0" anchor="t">
            <a:spAutoFit/>
          </a:bodyPr>
          <a:lstStyle/>
          <a:p>
            <a:pPr algn="ctr" defTabSz="609585">
              <a:lnSpc>
                <a:spcPts val="4016"/>
              </a:lnSpc>
              <a:spcBef>
                <a:spcPct val="0"/>
              </a:spcBef>
              <a:defRPr/>
            </a:pPr>
            <a:r>
              <a:rPr lang="en-US" sz="3824" spc="-53" dirty="0">
                <a:solidFill>
                  <a:srgbClr val="044F2B"/>
                </a:solidFill>
                <a:latin typeface="Lemonada Semi Bold Bold"/>
              </a:rPr>
              <a:t>c. </a:t>
            </a:r>
            <a:r>
              <a:rPr lang="en-US" sz="3824" spc="-53" dirty="0" err="1">
                <a:solidFill>
                  <a:srgbClr val="044F2B"/>
                </a:solidFill>
                <a:latin typeface="Lemonada Semi Bold Bold"/>
              </a:rPr>
              <a:t>Nhân</a:t>
            </a:r>
            <a:r>
              <a:rPr lang="en-US" sz="3824" spc="-53" dirty="0">
                <a:solidFill>
                  <a:srgbClr val="044F2B"/>
                </a:solidFill>
                <a:latin typeface="Lemonada Semi Bold Bold"/>
              </a:rPr>
              <a:t> </a:t>
            </a:r>
            <a:r>
              <a:rPr lang="en-US" sz="3824" spc="-53" dirty="0" err="1">
                <a:solidFill>
                  <a:srgbClr val="044F2B"/>
                </a:solidFill>
                <a:latin typeface="Lemonada Semi Bold Bold"/>
              </a:rPr>
              <a:t>vật</a:t>
            </a:r>
            <a:r>
              <a:rPr lang="en-US" sz="3824" spc="-53" dirty="0">
                <a:solidFill>
                  <a:srgbClr val="044F2B"/>
                </a:solidFill>
                <a:latin typeface="Lemonada Semi Bold Bold"/>
              </a:rPr>
              <a:t> An</a:t>
            </a:r>
            <a:endParaRPr lang="en-US" sz="3824" spc="-53" dirty="0">
              <a:solidFill>
                <a:srgbClr val="044F2B"/>
              </a:solidFill>
              <a:latin typeface="Lemonada Semi Bold Bold"/>
              <a:cs typeface="Arial"/>
              <a:sym typeface="Arial"/>
            </a:endParaRPr>
          </a:p>
        </p:txBody>
      </p:sp>
      <p:sp>
        <p:nvSpPr>
          <p:cNvPr id="15" name="TextBox 13">
            <a:extLst>
              <a:ext uri="{FF2B5EF4-FFF2-40B4-BE49-F238E27FC236}">
                <a16:creationId xmlns:a16="http://schemas.microsoft.com/office/drawing/2014/main" id="{9C5849D0-DBC8-423A-9975-1F1F51A88671}"/>
              </a:ext>
            </a:extLst>
          </p:cNvPr>
          <p:cNvSpPr txBox="1"/>
          <p:nvPr/>
        </p:nvSpPr>
        <p:spPr>
          <a:xfrm>
            <a:off x="280336" y="2710161"/>
            <a:ext cx="8352776" cy="2609882"/>
          </a:xfrm>
          <a:prstGeom prst="rect">
            <a:avLst/>
          </a:prstGeom>
          <a:noFill/>
          <a:ln w="381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lIns="0" tIns="0" rIns="0" bIns="0" rtlCol="0" anchor="t">
            <a:spAutoFit/>
          </a:bodyPr>
          <a:lstStyle/>
          <a:p>
            <a:r>
              <a:rPr lang="en-US" sz="2400" b="1" dirty="0" err="1">
                <a:solidFill>
                  <a:schemeClr val="tx1"/>
                </a:solidFill>
                <a:latin typeface="Times New Roman" panose="02020603050405020304" pitchFamily="18" charset="0"/>
                <a:cs typeface="Times New Roman" panose="02020603050405020304" pitchFamily="18" charset="0"/>
              </a:rPr>
              <a:t>Cảm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nhận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về</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má</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nuôi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tía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nuôi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về</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Cò</a:t>
            </a:r>
            <a:r>
              <a:rPr lang="en-US" sz="2400" dirty="0">
                <a:solidFill>
                  <a:schemeClr val="tx1"/>
                </a:solidFill>
                <a:latin typeface="Times New Roman" panose="02020603050405020304" pitchFamily="18" charset="0"/>
                <a:cs typeface="Times New Roman" panose="02020603050405020304" pitchFamily="18" charset="0"/>
              </a:rPr>
              <a:t>: </a:t>
            </a:r>
          </a:p>
          <a:p>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tôi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mệt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thật</a:t>
            </a:r>
            <a:r>
              <a:rPr lang="en-US" sz="2400" dirty="0">
                <a:solidFill>
                  <a:schemeClr val="tx1"/>
                </a:solidFill>
                <a:latin typeface="Times New Roman" panose="02020603050405020304" pitchFamily="18" charset="0"/>
                <a:cs typeface="Times New Roman" panose="02020603050405020304" pitchFamily="18" charset="0"/>
              </a:rPr>
              <a:t>.”</a:t>
            </a:r>
          </a:p>
          <a:p>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nuôi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tôi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chỉ</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nghe</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tôi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thở</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đằng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sau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lưng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thôi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biết</a:t>
            </a:r>
            <a:r>
              <a:rPr lang="en-US" sz="2400" dirty="0">
                <a:solidFill>
                  <a:schemeClr val="tx1"/>
                </a:solidFill>
                <a:latin typeface="Times New Roman" panose="02020603050405020304" pitchFamily="18" charset="0"/>
                <a:cs typeface="Times New Roman" panose="02020603050405020304" pitchFamily="18" charset="0"/>
              </a:rPr>
              <a:t>…</a:t>
            </a:r>
          </a:p>
          <a:p>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nuôi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tôi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vò</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đầu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tôi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hiền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lành</a:t>
            </a:r>
            <a:r>
              <a:rPr lang="en-US" sz="2400" dirty="0">
                <a:solidFill>
                  <a:schemeClr val="tx1"/>
                </a:solidFill>
                <a:latin typeface="Times New Roman" panose="02020603050405020304" pitchFamily="18" charset="0"/>
                <a:cs typeface="Times New Roman" panose="02020603050405020304" pitchFamily="18" charset="0"/>
              </a:rPr>
              <a:t>.</a:t>
            </a:r>
          </a:p>
          <a:p>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Muốn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hỏi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Cò</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đủ</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thứ</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rừng</a:t>
            </a:r>
            <a:r>
              <a:rPr lang="en-US" sz="2400" dirty="0">
                <a:solidFill>
                  <a:schemeClr val="tx1"/>
                </a:solidFill>
                <a:latin typeface="Times New Roman" panose="02020603050405020304" pitchFamily="18" charset="0"/>
                <a:cs typeface="Times New Roman" panose="02020603050405020304" pitchFamily="18" charset="0"/>
              </a:rPr>
              <a:t> U Minh, </a:t>
            </a:r>
            <a:r>
              <a:rPr lang="en-US" sz="2400" dirty="0" err="1">
                <a:solidFill>
                  <a:schemeClr val="tx1"/>
                </a:solidFill>
                <a:latin typeface="Times New Roman" panose="02020603050405020304" pitchFamily="18" charset="0"/>
                <a:cs typeface="Times New Roman" panose="02020603050405020304" pitchFamily="18" charset="0"/>
              </a:rPr>
              <a:t>về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kèo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quan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sát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phát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hiện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bầy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chim</a:t>
            </a:r>
            <a:r>
              <a:rPr lang="en-US" sz="2400" dirty="0">
                <a:solidFill>
                  <a:schemeClr val="tx1"/>
                </a:solidFill>
                <a:latin typeface="Times New Roman" panose="02020603050405020304" pitchFamily="18" charset="0"/>
                <a:cs typeface="Times New Roman" panose="02020603050405020304" pitchFamily="18" charset="0"/>
              </a:rPr>
              <a:t>…</a:t>
            </a:r>
          </a:p>
          <a:p>
            <a:pPr algn="just" defTabSz="609585">
              <a:lnSpc>
                <a:spcPct val="120000"/>
              </a:lnSpc>
              <a:defRPr/>
            </a:pPr>
            <a:endParaRPr lang="vi-VN" sz="2133" dirty="0">
              <a:solidFill>
                <a:schemeClr val="tx1"/>
              </a:solidFill>
              <a:latin typeface="Calibri" panose="020F0502020204030204" pitchFamily="34" charset="0"/>
              <a:sym typeface="Arial"/>
            </a:endParaRPr>
          </a:p>
        </p:txBody>
      </p:sp>
      <p:sp>
        <p:nvSpPr>
          <p:cNvPr id="16" name="TextBox 13">
            <a:extLst>
              <a:ext uri="{FF2B5EF4-FFF2-40B4-BE49-F238E27FC236}">
                <a16:creationId xmlns:a16="http://schemas.microsoft.com/office/drawing/2014/main" id="{2E5C1A7D-B03E-48FD-B5A4-0FA4737C77E8}"/>
              </a:ext>
            </a:extLst>
          </p:cNvPr>
          <p:cNvSpPr txBox="1"/>
          <p:nvPr/>
        </p:nvSpPr>
        <p:spPr>
          <a:xfrm>
            <a:off x="276396" y="5308665"/>
            <a:ext cx="11695949" cy="1549335"/>
          </a:xfrm>
          <a:prstGeom prst="rect">
            <a:avLst/>
          </a:prstGeom>
          <a:noFill/>
          <a:ln w="381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lIns="0" tIns="0" rIns="0" bIns="0" rtlCol="0" anchor="t">
            <a:spAutoFit/>
          </a:bodyPr>
          <a:lstStyle/>
          <a:p>
            <a:pPr algn="just" defTabSz="609585">
              <a:lnSpc>
                <a:spcPct val="120000"/>
              </a:lnSpc>
            </a:pPr>
            <a:r>
              <a:rPr lang="en-US" sz="2133" b="1" dirty="0" err="1">
                <a:solidFill>
                  <a:schemeClr val="tx1"/>
                </a:solidFill>
                <a:latin typeface="Times New Roman" panose="02020603050405020304" pitchFamily="18" charset="0"/>
                <a:cs typeface="Times New Roman" panose="02020603050405020304" pitchFamily="18" charset="0"/>
              </a:rPr>
              <a:t>Suy</a:t>
            </a:r>
            <a:r>
              <a:rPr lang="en-US" sz="2133" b="1" dirty="0">
                <a:solidFill>
                  <a:schemeClr val="tx1"/>
                </a:solidFill>
                <a:latin typeface="Times New Roman" panose="02020603050405020304" pitchFamily="18" charset="0"/>
                <a:cs typeface="Times New Roman" panose="02020603050405020304" pitchFamily="18" charset="0"/>
              </a:rPr>
              <a:t> </a:t>
            </a:r>
            <a:r>
              <a:rPr lang="en-US" sz="2133" b="1" dirty="0" err="1">
                <a:solidFill>
                  <a:schemeClr val="tx1"/>
                </a:solidFill>
                <a:latin typeface="Times New Roman" panose="02020603050405020304" pitchFamily="18" charset="0"/>
                <a:cs typeface="Times New Roman" panose="02020603050405020304" pitchFamily="18" charset="0"/>
              </a:rPr>
              <a:t>nghĩ</a:t>
            </a:r>
            <a:r>
              <a:rPr lang="en-US" sz="2133" b="1" dirty="0">
                <a:solidFill>
                  <a:schemeClr val="tx1"/>
                </a:solidFill>
                <a:latin typeface="Times New Roman" panose="02020603050405020304" pitchFamily="18" charset="0"/>
                <a:cs typeface="Times New Roman" panose="02020603050405020304" pitchFamily="18" charset="0"/>
              </a:rPr>
              <a:t> </a:t>
            </a:r>
            <a:r>
              <a:rPr lang="en-US" sz="2133" b="1" dirty="0" err="1">
                <a:solidFill>
                  <a:schemeClr val="tx1"/>
                </a:solidFill>
                <a:latin typeface="Times New Roman" panose="02020603050405020304" pitchFamily="18" charset="0"/>
                <a:cs typeface="Times New Roman" panose="02020603050405020304" pitchFamily="18" charset="0"/>
              </a:rPr>
              <a:t>về</a:t>
            </a:r>
            <a:r>
              <a:rPr lang="en-US" sz="2133" b="1" dirty="0">
                <a:solidFill>
                  <a:schemeClr val="tx1"/>
                </a:solidFill>
                <a:latin typeface="Times New Roman" panose="02020603050405020304" pitchFamily="18" charset="0"/>
                <a:cs typeface="Times New Roman" panose="02020603050405020304" pitchFamily="18" charset="0"/>
              </a:rPr>
              <a:t> </a:t>
            </a:r>
            <a:r>
              <a:rPr lang="en-US" sz="2133" b="1" dirty="0" err="1">
                <a:solidFill>
                  <a:schemeClr val="tx1"/>
                </a:solidFill>
                <a:latin typeface="Times New Roman" panose="02020603050405020304" pitchFamily="18" charset="0"/>
                <a:cs typeface="Times New Roman" panose="02020603050405020304" pitchFamily="18" charset="0"/>
              </a:rPr>
              <a:t>cách</a:t>
            </a:r>
            <a:r>
              <a:rPr lang="en-US" sz="2133" b="1" dirty="0">
                <a:solidFill>
                  <a:schemeClr val="tx1"/>
                </a:solidFill>
                <a:latin typeface="Times New Roman" panose="02020603050405020304" pitchFamily="18" charset="0"/>
                <a:cs typeface="Times New Roman" panose="02020603050405020304" pitchFamily="18" charset="0"/>
              </a:rPr>
              <a:t> “</a:t>
            </a:r>
            <a:r>
              <a:rPr lang="en-US" sz="2133" b="1" dirty="0" err="1">
                <a:solidFill>
                  <a:schemeClr val="tx1"/>
                </a:solidFill>
                <a:latin typeface="Times New Roman" panose="02020603050405020304" pitchFamily="18" charset="0"/>
                <a:cs typeface="Times New Roman" panose="02020603050405020304" pitchFamily="18" charset="0"/>
              </a:rPr>
              <a:t>ăn</a:t>
            </a:r>
            <a:r>
              <a:rPr lang="en-US" sz="2133" b="1" dirty="0">
                <a:solidFill>
                  <a:schemeClr val="tx1"/>
                </a:solidFill>
                <a:latin typeface="Times New Roman" panose="02020603050405020304" pitchFamily="18" charset="0"/>
                <a:cs typeface="Times New Roman" panose="02020603050405020304" pitchFamily="18" charset="0"/>
              </a:rPr>
              <a:t> </a:t>
            </a:r>
            <a:r>
              <a:rPr lang="en-US" sz="2133" b="1" dirty="0" err="1">
                <a:solidFill>
                  <a:schemeClr val="tx1"/>
                </a:solidFill>
                <a:latin typeface="Times New Roman" panose="02020603050405020304" pitchFamily="18" charset="0"/>
                <a:cs typeface="Times New Roman" panose="02020603050405020304" pitchFamily="18" charset="0"/>
              </a:rPr>
              <a:t>ong</a:t>
            </a:r>
            <a:r>
              <a:rPr lang="en-US" sz="2133" b="1" dirty="0">
                <a:solidFill>
                  <a:schemeClr val="tx1"/>
                </a:solidFill>
                <a:latin typeface="Times New Roman" panose="02020603050405020304" pitchFamily="18" charset="0"/>
                <a:cs typeface="Times New Roman" panose="02020603050405020304" pitchFamily="18" charset="0"/>
              </a:rPr>
              <a:t>” </a:t>
            </a:r>
            <a:r>
              <a:rPr lang="en-US" sz="2133" b="1" dirty="0" err="1">
                <a:solidFill>
                  <a:schemeClr val="tx1"/>
                </a:solidFill>
                <a:latin typeface="Times New Roman" panose="02020603050405020304" pitchFamily="18" charset="0"/>
                <a:cs typeface="Times New Roman" panose="02020603050405020304" pitchFamily="18" charset="0"/>
              </a:rPr>
              <a:t>của</a:t>
            </a:r>
            <a:r>
              <a:rPr lang="en-US" sz="2133" b="1" dirty="0">
                <a:solidFill>
                  <a:schemeClr val="tx1"/>
                </a:solidFill>
                <a:latin typeface="Times New Roman" panose="02020603050405020304" pitchFamily="18" charset="0"/>
                <a:cs typeface="Times New Roman" panose="02020603050405020304" pitchFamily="18" charset="0"/>
              </a:rPr>
              <a:t> </a:t>
            </a:r>
            <a:r>
              <a:rPr lang="en-US" sz="2133" b="1" dirty="0" err="1">
                <a:solidFill>
                  <a:schemeClr val="tx1"/>
                </a:solidFill>
                <a:latin typeface="Times New Roman" panose="02020603050405020304" pitchFamily="18" charset="0"/>
                <a:cs typeface="Times New Roman" panose="02020603050405020304" pitchFamily="18" charset="0"/>
              </a:rPr>
              <a:t>người</a:t>
            </a:r>
            <a:r>
              <a:rPr lang="en-US" sz="2133" b="1" dirty="0">
                <a:solidFill>
                  <a:schemeClr val="tx1"/>
                </a:solidFill>
                <a:latin typeface="Times New Roman" panose="02020603050405020304" pitchFamily="18" charset="0"/>
                <a:cs typeface="Times New Roman" panose="02020603050405020304" pitchFamily="18" charset="0"/>
              </a:rPr>
              <a:t> </a:t>
            </a:r>
            <a:r>
              <a:rPr lang="en-US" sz="2133" b="1" dirty="0" err="1">
                <a:solidFill>
                  <a:schemeClr val="tx1"/>
                </a:solidFill>
                <a:latin typeface="Times New Roman" panose="02020603050405020304" pitchFamily="18" charset="0"/>
                <a:cs typeface="Times New Roman" panose="02020603050405020304" pitchFamily="18" charset="0"/>
              </a:rPr>
              <a:t>dân</a:t>
            </a:r>
            <a:r>
              <a:rPr lang="en-US" sz="2133" b="1" dirty="0">
                <a:solidFill>
                  <a:schemeClr val="tx1"/>
                </a:solidFill>
                <a:latin typeface="Times New Roman" panose="02020603050405020304" pitchFamily="18" charset="0"/>
                <a:cs typeface="Times New Roman" panose="02020603050405020304" pitchFamily="18" charset="0"/>
              </a:rPr>
              <a:t> U Minh</a:t>
            </a:r>
            <a:r>
              <a:rPr lang="en-US" sz="2133" dirty="0">
                <a:solidFill>
                  <a:schemeClr val="tx1"/>
                </a:solidFill>
                <a:latin typeface="Times New Roman" panose="02020603050405020304" pitchFamily="18" charset="0"/>
                <a:cs typeface="Times New Roman" panose="02020603050405020304" pitchFamily="18" charset="0"/>
              </a:rPr>
              <a:t>:</a:t>
            </a:r>
          </a:p>
          <a:p>
            <a:pPr algn="just" defTabSz="609585">
              <a:lnSpc>
                <a:spcPct val="120000"/>
              </a:lnSpc>
            </a:pPr>
            <a:r>
              <a:rPr lang="en-US" sz="2133" dirty="0">
                <a:solidFill>
                  <a:schemeClr val="tx1"/>
                </a:solidFill>
                <a:latin typeface="Times New Roman" panose="02020603050405020304" pitchFamily="18" charset="0"/>
                <a:cs typeface="Times New Roman" panose="02020603050405020304" pitchFamily="18" charset="0"/>
              </a:rPr>
              <a:t> - So </a:t>
            </a:r>
            <a:r>
              <a:rPr lang="en-US" sz="2133" dirty="0" err="1">
                <a:solidFill>
                  <a:schemeClr val="tx1"/>
                </a:solidFill>
                <a:latin typeface="Times New Roman" panose="02020603050405020304" pitchFamily="18" charset="0"/>
                <a:cs typeface="Times New Roman" panose="02020603050405020304" pitchFamily="18" charset="0"/>
              </a:rPr>
              <a:t>sánh</a:t>
            </a:r>
            <a:r>
              <a:rPr lang="en-US" sz="2133" dirty="0">
                <a:solidFill>
                  <a:schemeClr val="tx1"/>
                </a:solidFill>
                <a:latin typeface="Times New Roman" panose="02020603050405020304" pitchFamily="18" charset="0"/>
                <a:cs typeface="Times New Roman" panose="02020603050405020304" pitchFamily="18" charset="0"/>
              </a:rPr>
              <a:t> </a:t>
            </a:r>
            <a:r>
              <a:rPr lang="en-US" sz="2133" dirty="0" err="1">
                <a:solidFill>
                  <a:schemeClr val="tx1"/>
                </a:solidFill>
                <a:latin typeface="Times New Roman" panose="02020603050405020304" pitchFamily="18" charset="0"/>
                <a:cs typeface="Times New Roman" panose="02020603050405020304" pitchFamily="18" charset="0"/>
              </a:rPr>
              <a:t>cách</a:t>
            </a:r>
            <a:r>
              <a:rPr lang="en-US" sz="2133" dirty="0">
                <a:solidFill>
                  <a:schemeClr val="tx1"/>
                </a:solidFill>
                <a:latin typeface="Times New Roman" panose="02020603050405020304" pitchFamily="18" charset="0"/>
                <a:cs typeface="Times New Roman" panose="02020603050405020304" pitchFamily="18" charset="0"/>
              </a:rPr>
              <a:t> </a:t>
            </a:r>
            <a:r>
              <a:rPr lang="en-US" sz="2133" dirty="0" err="1">
                <a:solidFill>
                  <a:schemeClr val="tx1"/>
                </a:solidFill>
                <a:latin typeface="Times New Roman" panose="02020603050405020304" pitchFamily="18" charset="0"/>
                <a:cs typeface="Times New Roman" panose="02020603050405020304" pitchFamily="18" charset="0"/>
              </a:rPr>
              <a:t>nuôi</a:t>
            </a:r>
            <a:r>
              <a:rPr lang="en-US" sz="2133" dirty="0">
                <a:solidFill>
                  <a:schemeClr val="tx1"/>
                </a:solidFill>
                <a:latin typeface="Times New Roman" panose="02020603050405020304" pitchFamily="18" charset="0"/>
                <a:cs typeface="Times New Roman" panose="02020603050405020304" pitchFamily="18" charset="0"/>
              </a:rPr>
              <a:t> </a:t>
            </a:r>
            <a:r>
              <a:rPr lang="en-US" sz="2133" dirty="0" err="1">
                <a:solidFill>
                  <a:schemeClr val="tx1"/>
                </a:solidFill>
                <a:latin typeface="Times New Roman" panose="02020603050405020304" pitchFamily="18" charset="0"/>
                <a:cs typeface="Times New Roman" panose="02020603050405020304" pitchFamily="18" charset="0"/>
              </a:rPr>
              <a:t>ong</a:t>
            </a:r>
            <a:r>
              <a:rPr lang="en-US" sz="2133" dirty="0">
                <a:solidFill>
                  <a:schemeClr val="tx1"/>
                </a:solidFill>
                <a:latin typeface="Times New Roman" panose="02020603050405020304" pitchFamily="18" charset="0"/>
                <a:cs typeface="Times New Roman" panose="02020603050405020304" pitchFamily="18" charset="0"/>
              </a:rPr>
              <a:t> </a:t>
            </a:r>
            <a:r>
              <a:rPr lang="en-US" sz="2133" dirty="0" err="1">
                <a:solidFill>
                  <a:schemeClr val="tx1"/>
                </a:solidFill>
                <a:latin typeface="Times New Roman" panose="02020603050405020304" pitchFamily="18" charset="0"/>
                <a:cs typeface="Times New Roman" panose="02020603050405020304" pitchFamily="18" charset="0"/>
              </a:rPr>
              <a:t>của</a:t>
            </a:r>
            <a:r>
              <a:rPr lang="en-US" sz="2133" dirty="0">
                <a:solidFill>
                  <a:schemeClr val="tx1"/>
                </a:solidFill>
                <a:latin typeface="Times New Roman" panose="02020603050405020304" pitchFamily="18" charset="0"/>
                <a:cs typeface="Times New Roman" panose="02020603050405020304" pitchFamily="18" charset="0"/>
              </a:rPr>
              <a:t> </a:t>
            </a:r>
            <a:r>
              <a:rPr lang="en-US" sz="2133" dirty="0" err="1">
                <a:solidFill>
                  <a:schemeClr val="tx1"/>
                </a:solidFill>
                <a:latin typeface="Times New Roman" panose="02020603050405020304" pitchFamily="18" charset="0"/>
                <a:cs typeface="Times New Roman" panose="02020603050405020304" pitchFamily="18" charset="0"/>
              </a:rPr>
              <a:t>ngườ</a:t>
            </a:r>
            <a:r>
              <a:rPr lang="en-US" sz="2133" dirty="0">
                <a:solidFill>
                  <a:schemeClr val="tx1"/>
                </a:solidFill>
                <a:latin typeface="Times New Roman" panose="02020603050405020304" pitchFamily="18" charset="0"/>
                <a:cs typeface="Times New Roman" panose="02020603050405020304" pitchFamily="18" charset="0"/>
              </a:rPr>
              <a:t> La </a:t>
            </a:r>
            <a:r>
              <a:rPr lang="en-US" sz="2133" dirty="0" err="1">
                <a:solidFill>
                  <a:schemeClr val="tx1"/>
                </a:solidFill>
                <a:latin typeface="Times New Roman" panose="02020603050405020304" pitchFamily="18" charset="0"/>
                <a:cs typeface="Times New Roman" panose="02020603050405020304" pitchFamily="18" charset="0"/>
              </a:rPr>
              <a:t>Mã</a:t>
            </a:r>
            <a:r>
              <a:rPr lang="en-US" sz="2133" dirty="0">
                <a:solidFill>
                  <a:schemeClr val="tx1"/>
                </a:solidFill>
                <a:latin typeface="Times New Roman" panose="02020603050405020304" pitchFamily="18" charset="0"/>
                <a:cs typeface="Times New Roman" panose="02020603050405020304" pitchFamily="18" charset="0"/>
              </a:rPr>
              <a:t>, </a:t>
            </a:r>
            <a:r>
              <a:rPr lang="en-US" sz="2133" dirty="0" err="1">
                <a:solidFill>
                  <a:schemeClr val="tx1"/>
                </a:solidFill>
                <a:latin typeface="Times New Roman" panose="02020603050405020304" pitchFamily="18" charset="0"/>
                <a:cs typeface="Times New Roman" panose="02020603050405020304" pitchFamily="18" charset="0"/>
              </a:rPr>
              <a:t>người</a:t>
            </a:r>
            <a:r>
              <a:rPr lang="en-US" sz="2133" dirty="0">
                <a:solidFill>
                  <a:schemeClr val="tx1"/>
                </a:solidFill>
                <a:latin typeface="Times New Roman" panose="02020603050405020304" pitchFamily="18" charset="0"/>
                <a:cs typeface="Times New Roman" panose="02020603050405020304" pitchFamily="18" charset="0"/>
              </a:rPr>
              <a:t> Ai </a:t>
            </a:r>
            <a:r>
              <a:rPr lang="en-US" sz="2133" dirty="0" err="1">
                <a:solidFill>
                  <a:schemeClr val="tx1"/>
                </a:solidFill>
                <a:latin typeface="Times New Roman" panose="02020603050405020304" pitchFamily="18" charset="0"/>
                <a:cs typeface="Times New Roman" panose="02020603050405020304" pitchFamily="18" charset="0"/>
              </a:rPr>
              <a:t>Cập</a:t>
            </a:r>
            <a:r>
              <a:rPr lang="en-US" sz="2133" dirty="0">
                <a:solidFill>
                  <a:schemeClr val="tx1"/>
                </a:solidFill>
                <a:latin typeface="Times New Roman" panose="02020603050405020304" pitchFamily="18" charset="0"/>
                <a:cs typeface="Times New Roman" panose="02020603050405020304" pitchFamily="18" charset="0"/>
              </a:rPr>
              <a:t>, </a:t>
            </a:r>
            <a:r>
              <a:rPr lang="en-US" sz="2133" dirty="0" err="1">
                <a:solidFill>
                  <a:schemeClr val="tx1"/>
                </a:solidFill>
                <a:latin typeface="Times New Roman" panose="02020603050405020304" pitchFamily="18" charset="0"/>
                <a:cs typeface="Times New Roman" panose="02020603050405020304" pitchFamily="18" charset="0"/>
              </a:rPr>
              <a:t>người</a:t>
            </a:r>
            <a:r>
              <a:rPr lang="en-US" sz="2133" dirty="0">
                <a:solidFill>
                  <a:schemeClr val="tx1"/>
                </a:solidFill>
                <a:latin typeface="Times New Roman" panose="02020603050405020304" pitchFamily="18" charset="0"/>
                <a:cs typeface="Times New Roman" panose="02020603050405020304" pitchFamily="18" charset="0"/>
              </a:rPr>
              <a:t> </a:t>
            </a:r>
            <a:r>
              <a:rPr lang="en-US" sz="2133" dirty="0" err="1">
                <a:solidFill>
                  <a:schemeClr val="tx1"/>
                </a:solidFill>
                <a:latin typeface="Times New Roman" panose="02020603050405020304" pitchFamily="18" charset="0"/>
                <a:cs typeface="Times New Roman" panose="02020603050405020304" pitchFamily="18" charset="0"/>
              </a:rPr>
              <a:t>Mê</a:t>
            </a:r>
            <a:r>
              <a:rPr lang="en-US" sz="2133" dirty="0">
                <a:solidFill>
                  <a:schemeClr val="tx1"/>
                </a:solidFill>
                <a:latin typeface="Times New Roman" panose="02020603050405020304" pitchFamily="18" charset="0"/>
                <a:cs typeface="Times New Roman" panose="02020603050405020304" pitchFamily="18" charset="0"/>
              </a:rPr>
              <a:t> </a:t>
            </a:r>
            <a:r>
              <a:rPr lang="en-US" sz="2133" dirty="0" err="1">
                <a:solidFill>
                  <a:schemeClr val="tx1"/>
                </a:solidFill>
                <a:latin typeface="Times New Roman" panose="02020603050405020304" pitchFamily="18" charset="0"/>
                <a:cs typeface="Times New Roman" panose="02020603050405020304" pitchFamily="18" charset="0"/>
              </a:rPr>
              <a:t>Tây</a:t>
            </a:r>
            <a:r>
              <a:rPr lang="en-US" sz="2133" dirty="0">
                <a:solidFill>
                  <a:schemeClr val="tx1"/>
                </a:solidFill>
                <a:latin typeface="Times New Roman" panose="02020603050405020304" pitchFamily="18" charset="0"/>
                <a:cs typeface="Times New Roman" panose="02020603050405020304" pitchFamily="18" charset="0"/>
              </a:rPr>
              <a:t> </a:t>
            </a:r>
            <a:r>
              <a:rPr lang="en-US" sz="2133" dirty="0" err="1">
                <a:solidFill>
                  <a:schemeClr val="tx1"/>
                </a:solidFill>
                <a:latin typeface="Times New Roman" panose="02020603050405020304" pitchFamily="18" charset="0"/>
                <a:cs typeface="Times New Roman" panose="02020603050405020304" pitchFamily="18" charset="0"/>
              </a:rPr>
              <a:t>Cơ</a:t>
            </a:r>
            <a:r>
              <a:rPr lang="en-US" sz="2133" dirty="0">
                <a:solidFill>
                  <a:schemeClr val="tx1"/>
                </a:solidFill>
                <a:latin typeface="Times New Roman" panose="02020603050405020304" pitchFamily="18" charset="0"/>
                <a:cs typeface="Times New Roman" panose="02020603050405020304" pitchFamily="18" charset="0"/>
              </a:rPr>
              <a:t>, ở Phi </a:t>
            </a:r>
            <a:r>
              <a:rPr lang="en-US" sz="2133" dirty="0" err="1">
                <a:solidFill>
                  <a:schemeClr val="tx1"/>
                </a:solidFill>
                <a:latin typeface="Times New Roman" panose="02020603050405020304" pitchFamily="18" charset="0"/>
                <a:cs typeface="Times New Roman" panose="02020603050405020304" pitchFamily="18" charset="0"/>
              </a:rPr>
              <a:t>châu</a:t>
            </a:r>
            <a:r>
              <a:rPr lang="en-US" sz="2133" dirty="0">
                <a:solidFill>
                  <a:schemeClr val="tx1"/>
                </a:solidFill>
                <a:latin typeface="Times New Roman" panose="02020603050405020304" pitchFamily="18" charset="0"/>
                <a:cs typeface="Times New Roman" panose="02020603050405020304" pitchFamily="18" charset="0"/>
              </a:rPr>
              <a:t>, </a:t>
            </a:r>
          </a:p>
          <a:p>
            <a:pPr algn="just" defTabSz="609585">
              <a:lnSpc>
                <a:spcPct val="120000"/>
              </a:lnSpc>
            </a:pPr>
            <a:r>
              <a:rPr lang="en-US" sz="2133" dirty="0">
                <a:solidFill>
                  <a:schemeClr val="tx1"/>
                </a:solidFill>
                <a:latin typeface="Times New Roman" panose="02020603050405020304" pitchFamily="18" charset="0"/>
                <a:cs typeface="Times New Roman" panose="02020603050405020304" pitchFamily="18" charset="0"/>
              </a:rPr>
              <a:t> ở </a:t>
            </a:r>
            <a:r>
              <a:rPr lang="en-US" sz="2133" dirty="0" err="1">
                <a:solidFill>
                  <a:schemeClr val="tx1"/>
                </a:solidFill>
                <a:latin typeface="Times New Roman" panose="02020603050405020304" pitchFamily="18" charset="0"/>
                <a:cs typeface="Times New Roman" panose="02020603050405020304" pitchFamily="18" charset="0"/>
              </a:rPr>
              <a:t>xứ</a:t>
            </a:r>
            <a:r>
              <a:rPr lang="en-US" sz="2133" dirty="0">
                <a:solidFill>
                  <a:schemeClr val="tx1"/>
                </a:solidFill>
                <a:latin typeface="Times New Roman" panose="02020603050405020304" pitchFamily="18" charset="0"/>
                <a:cs typeface="Times New Roman" panose="02020603050405020304" pitchFamily="18" charset="0"/>
              </a:rPr>
              <a:t> </a:t>
            </a:r>
            <a:r>
              <a:rPr lang="en-US" sz="2133" dirty="0" err="1">
                <a:solidFill>
                  <a:schemeClr val="tx1"/>
                </a:solidFill>
                <a:latin typeface="Times New Roman" panose="02020603050405020304" pitchFamily="18" charset="0"/>
                <a:cs typeface="Times New Roman" panose="02020603050405020304" pitchFamily="18" charset="0"/>
              </a:rPr>
              <a:t>Tây</a:t>
            </a:r>
            <a:r>
              <a:rPr lang="en-US" sz="2133" dirty="0">
                <a:solidFill>
                  <a:schemeClr val="tx1"/>
                </a:solidFill>
                <a:latin typeface="Times New Roman" panose="02020603050405020304" pitchFamily="18" charset="0"/>
                <a:cs typeface="Times New Roman" panose="02020603050405020304" pitchFamily="18" charset="0"/>
              </a:rPr>
              <a:t> </a:t>
            </a:r>
            <a:r>
              <a:rPr lang="en-US" sz="2133" dirty="0" err="1">
                <a:solidFill>
                  <a:schemeClr val="tx1"/>
                </a:solidFill>
                <a:latin typeface="Times New Roman" panose="02020603050405020304" pitchFamily="18" charset="0"/>
                <a:cs typeface="Times New Roman" panose="02020603050405020304" pitchFamily="18" charset="0"/>
              </a:rPr>
              <a:t>Âu</a:t>
            </a:r>
            <a:r>
              <a:rPr lang="en-US" sz="2133" dirty="0">
                <a:solidFill>
                  <a:schemeClr val="tx1"/>
                </a:solidFill>
                <a:latin typeface="Times New Roman" panose="02020603050405020304" pitchFamily="18" charset="0"/>
                <a:cs typeface="Times New Roman" panose="02020603050405020304" pitchFamily="18" charset="0"/>
              </a:rPr>
              <a:t>… </a:t>
            </a:r>
            <a:r>
              <a:rPr lang="en-US" sz="2133" dirty="0" err="1">
                <a:solidFill>
                  <a:schemeClr val="tx1"/>
                </a:solidFill>
                <a:latin typeface="Times New Roman" panose="02020603050405020304" pitchFamily="18" charset="0"/>
                <a:cs typeface="Times New Roman" panose="02020603050405020304" pitchFamily="18" charset="0"/>
              </a:rPr>
              <a:t>để</a:t>
            </a:r>
            <a:r>
              <a:rPr lang="en-US" sz="2133" dirty="0">
                <a:solidFill>
                  <a:schemeClr val="tx1"/>
                </a:solidFill>
                <a:latin typeface="Times New Roman" panose="02020603050405020304" pitchFamily="18" charset="0"/>
                <a:cs typeface="Times New Roman" panose="02020603050405020304" pitchFamily="18" charset="0"/>
              </a:rPr>
              <a:t> </a:t>
            </a:r>
            <a:r>
              <a:rPr lang="en-US" sz="2133" dirty="0" err="1">
                <a:solidFill>
                  <a:schemeClr val="tx1"/>
                </a:solidFill>
                <a:latin typeface="Times New Roman" panose="02020603050405020304" pitchFamily="18" charset="0"/>
                <a:cs typeface="Times New Roman" panose="02020603050405020304" pitchFamily="18" charset="0"/>
              </a:rPr>
              <a:t>thấy</a:t>
            </a:r>
            <a:r>
              <a:rPr lang="en-US" sz="2133" dirty="0">
                <a:solidFill>
                  <a:schemeClr val="tx1"/>
                </a:solidFill>
                <a:latin typeface="Times New Roman" panose="02020603050405020304" pitchFamily="18" charset="0"/>
                <a:cs typeface="Times New Roman" panose="02020603050405020304" pitchFamily="18" charset="0"/>
              </a:rPr>
              <a:t> </a:t>
            </a:r>
            <a:r>
              <a:rPr lang="en-US" sz="2133" dirty="0" err="1">
                <a:solidFill>
                  <a:schemeClr val="tx1"/>
                </a:solidFill>
                <a:latin typeface="Times New Roman" panose="02020603050405020304" pitchFamily="18" charset="0"/>
                <a:cs typeface="Times New Roman" panose="02020603050405020304" pitchFamily="18" charset="0"/>
              </a:rPr>
              <a:t>được</a:t>
            </a:r>
            <a:r>
              <a:rPr lang="en-US" sz="2133" dirty="0">
                <a:solidFill>
                  <a:schemeClr val="tx1"/>
                </a:solidFill>
                <a:latin typeface="Times New Roman" panose="02020603050405020304" pitchFamily="18" charset="0"/>
                <a:cs typeface="Times New Roman" panose="02020603050405020304" pitchFamily="18" charset="0"/>
              </a:rPr>
              <a:t> </a:t>
            </a:r>
            <a:r>
              <a:rPr lang="en-US" sz="2133" dirty="0" err="1">
                <a:solidFill>
                  <a:schemeClr val="tx1"/>
                </a:solidFill>
                <a:latin typeface="Times New Roman" panose="02020603050405020304" pitchFamily="18" charset="0"/>
                <a:cs typeface="Times New Roman" panose="02020603050405020304" pitchFamily="18" charset="0"/>
              </a:rPr>
              <a:t>sự</a:t>
            </a:r>
            <a:r>
              <a:rPr lang="en-US" sz="2133" dirty="0">
                <a:solidFill>
                  <a:schemeClr val="tx1"/>
                </a:solidFill>
                <a:latin typeface="Times New Roman" panose="02020603050405020304" pitchFamily="18" charset="0"/>
                <a:cs typeface="Times New Roman" panose="02020603050405020304" pitchFamily="18" charset="0"/>
              </a:rPr>
              <a:t> </a:t>
            </a:r>
            <a:r>
              <a:rPr lang="en-US" sz="2133" dirty="0" err="1">
                <a:solidFill>
                  <a:schemeClr val="tx1"/>
                </a:solidFill>
                <a:latin typeface="Times New Roman" panose="02020603050405020304" pitchFamily="18" charset="0"/>
                <a:cs typeface="Times New Roman" panose="02020603050405020304" pitchFamily="18" charset="0"/>
              </a:rPr>
              <a:t>độc</a:t>
            </a:r>
            <a:r>
              <a:rPr lang="en-US" sz="2133" dirty="0">
                <a:solidFill>
                  <a:schemeClr val="tx1"/>
                </a:solidFill>
                <a:latin typeface="Times New Roman" panose="02020603050405020304" pitchFamily="18" charset="0"/>
                <a:cs typeface="Times New Roman" panose="02020603050405020304" pitchFamily="18" charset="0"/>
              </a:rPr>
              <a:t> </a:t>
            </a:r>
            <a:r>
              <a:rPr lang="en-US" sz="2133" dirty="0" err="1">
                <a:solidFill>
                  <a:schemeClr val="tx1"/>
                </a:solidFill>
                <a:latin typeface="Times New Roman" panose="02020603050405020304" pitchFamily="18" charset="0"/>
                <a:cs typeface="Times New Roman" panose="02020603050405020304" pitchFamily="18" charset="0"/>
              </a:rPr>
              <a:t>đáo</a:t>
            </a:r>
            <a:r>
              <a:rPr lang="en-US" sz="2133" dirty="0">
                <a:solidFill>
                  <a:schemeClr val="tx1"/>
                </a:solidFill>
                <a:latin typeface="Times New Roman" panose="02020603050405020304" pitchFamily="18" charset="0"/>
                <a:cs typeface="Times New Roman" panose="02020603050405020304" pitchFamily="18" charset="0"/>
              </a:rPr>
              <a:t> </a:t>
            </a:r>
            <a:r>
              <a:rPr lang="en-US" sz="2133" dirty="0" err="1">
                <a:solidFill>
                  <a:schemeClr val="tx1"/>
                </a:solidFill>
                <a:latin typeface="Times New Roman" panose="02020603050405020304" pitchFamily="18" charset="0"/>
                <a:cs typeface="Times New Roman" panose="02020603050405020304" pitchFamily="18" charset="0"/>
              </a:rPr>
              <a:t>của</a:t>
            </a:r>
            <a:r>
              <a:rPr lang="en-US" sz="2133" dirty="0">
                <a:solidFill>
                  <a:schemeClr val="tx1"/>
                </a:solidFill>
                <a:latin typeface="Times New Roman" panose="02020603050405020304" pitchFamily="18" charset="0"/>
                <a:cs typeface="Times New Roman" panose="02020603050405020304" pitchFamily="18" charset="0"/>
              </a:rPr>
              <a:t> </a:t>
            </a:r>
            <a:r>
              <a:rPr lang="en-US" sz="2133" dirty="0" err="1">
                <a:solidFill>
                  <a:schemeClr val="tx1"/>
                </a:solidFill>
                <a:latin typeface="Times New Roman" panose="02020603050405020304" pitchFamily="18" charset="0"/>
                <a:cs typeface="Times New Roman" panose="02020603050405020304" pitchFamily="18" charset="0"/>
              </a:rPr>
              <a:t>người</a:t>
            </a:r>
            <a:r>
              <a:rPr lang="en-US" sz="2133" dirty="0">
                <a:solidFill>
                  <a:schemeClr val="tx1"/>
                </a:solidFill>
                <a:latin typeface="Times New Roman" panose="02020603050405020304" pitchFamily="18" charset="0"/>
                <a:cs typeface="Times New Roman" panose="02020603050405020304" pitchFamily="18" charset="0"/>
              </a:rPr>
              <a:t> </a:t>
            </a:r>
            <a:r>
              <a:rPr lang="en-US" sz="2133" dirty="0" err="1">
                <a:solidFill>
                  <a:schemeClr val="tx1"/>
                </a:solidFill>
                <a:latin typeface="Times New Roman" panose="02020603050405020304" pitchFamily="18" charset="0"/>
                <a:cs typeface="Times New Roman" panose="02020603050405020304" pitchFamily="18" charset="0"/>
              </a:rPr>
              <a:t>dân</a:t>
            </a:r>
            <a:r>
              <a:rPr lang="en-US" sz="2133" dirty="0">
                <a:solidFill>
                  <a:schemeClr val="tx1"/>
                </a:solidFill>
                <a:latin typeface="Times New Roman" panose="02020603050405020304" pitchFamily="18" charset="0"/>
                <a:cs typeface="Times New Roman" panose="02020603050405020304" pitchFamily="18" charset="0"/>
              </a:rPr>
              <a:t> U Minh </a:t>
            </a:r>
            <a:r>
              <a:rPr lang="en-US" sz="2133" dirty="0" err="1">
                <a:solidFill>
                  <a:schemeClr val="tx1"/>
                </a:solidFill>
                <a:latin typeface="Times New Roman" panose="02020603050405020304" pitchFamily="18" charset="0"/>
                <a:cs typeface="Times New Roman" panose="02020603050405020304" pitchFamily="18" charset="0"/>
              </a:rPr>
              <a:t>trong</a:t>
            </a:r>
            <a:r>
              <a:rPr lang="en-US" sz="2133" dirty="0">
                <a:solidFill>
                  <a:schemeClr val="tx1"/>
                </a:solidFill>
                <a:latin typeface="Times New Roman" panose="02020603050405020304" pitchFamily="18" charset="0"/>
                <a:cs typeface="Times New Roman" panose="02020603050405020304" pitchFamily="18" charset="0"/>
              </a:rPr>
              <a:t> </a:t>
            </a:r>
            <a:r>
              <a:rPr lang="en-US" sz="2133" dirty="0" err="1">
                <a:solidFill>
                  <a:schemeClr val="tx1"/>
                </a:solidFill>
                <a:latin typeface="Times New Roman" panose="02020603050405020304" pitchFamily="18" charset="0"/>
                <a:cs typeface="Times New Roman" panose="02020603050405020304" pitchFamily="18" charset="0"/>
              </a:rPr>
              <a:t>cách</a:t>
            </a:r>
            <a:r>
              <a:rPr lang="en-US" sz="2133" dirty="0">
                <a:solidFill>
                  <a:schemeClr val="tx1"/>
                </a:solidFill>
                <a:latin typeface="Times New Roman" panose="02020603050405020304" pitchFamily="18" charset="0"/>
                <a:cs typeface="Times New Roman" panose="02020603050405020304" pitchFamily="18" charset="0"/>
              </a:rPr>
              <a:t> “</a:t>
            </a:r>
            <a:r>
              <a:rPr lang="en-US" sz="2133" dirty="0" err="1">
                <a:solidFill>
                  <a:schemeClr val="tx1"/>
                </a:solidFill>
                <a:latin typeface="Times New Roman" panose="02020603050405020304" pitchFamily="18" charset="0"/>
                <a:cs typeface="Times New Roman" panose="02020603050405020304" pitchFamily="18" charset="0"/>
              </a:rPr>
              <a:t>ăn</a:t>
            </a:r>
            <a:r>
              <a:rPr lang="en-US" sz="2133" dirty="0">
                <a:solidFill>
                  <a:schemeClr val="tx1"/>
                </a:solidFill>
                <a:latin typeface="Times New Roman" panose="02020603050405020304" pitchFamily="18" charset="0"/>
                <a:cs typeface="Times New Roman" panose="02020603050405020304" pitchFamily="18" charset="0"/>
              </a:rPr>
              <a:t> </a:t>
            </a:r>
            <a:r>
              <a:rPr lang="en-US" sz="2133" dirty="0" err="1">
                <a:solidFill>
                  <a:schemeClr val="tx1"/>
                </a:solidFill>
                <a:latin typeface="Times New Roman" panose="02020603050405020304" pitchFamily="18" charset="0"/>
                <a:cs typeface="Times New Roman" panose="02020603050405020304" pitchFamily="18" charset="0"/>
              </a:rPr>
              <a:t>ong</a:t>
            </a:r>
            <a:r>
              <a:rPr lang="en-US" sz="2133" dirty="0">
                <a:solidFill>
                  <a:schemeClr val="tx1"/>
                </a:solidFill>
                <a:latin typeface="Times New Roman" panose="02020603050405020304" pitchFamily="18" charset="0"/>
                <a:cs typeface="Times New Roman" panose="02020603050405020304" pitchFamily="18" charset="0"/>
              </a:rPr>
              <a:t>”.</a:t>
            </a:r>
          </a:p>
          <a:p>
            <a:pPr algn="just" defTabSz="609585">
              <a:lnSpc>
                <a:spcPct val="120000"/>
              </a:lnSpc>
              <a:defRPr/>
            </a:pPr>
            <a:endParaRPr lang="vi-VN" sz="2133" dirty="0">
              <a:solidFill>
                <a:srgbClr val="9BBB59">
                  <a:lumMod val="75000"/>
                </a:srgbClr>
              </a:solidFill>
              <a:latin typeface="Calibri" panose="020F0502020204030204" pitchFamily="34" charset="0"/>
              <a:sym typeface="Arial"/>
            </a:endParaRPr>
          </a:p>
        </p:txBody>
      </p:sp>
      <p:pic>
        <p:nvPicPr>
          <p:cNvPr id="19" name="Picture 18"/>
          <p:cNvPicPr>
            <a:picLocks noChangeAspect="1"/>
          </p:cNvPicPr>
          <p:nvPr/>
        </p:nvPicPr>
        <p:blipFill>
          <a:blip r:embed="rId2"/>
          <a:stretch>
            <a:fillRect/>
          </a:stretch>
        </p:blipFill>
        <p:spPr>
          <a:xfrm>
            <a:off x="8696477" y="991379"/>
            <a:ext cx="3275868" cy="3178324"/>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3205" y="1330647"/>
            <a:ext cx="3022415" cy="2499789"/>
          </a:xfrm>
          <a:prstGeom prst="rect">
            <a:avLst/>
          </a:prstGeom>
        </p:spPr>
      </p:pic>
    </p:spTree>
    <p:extLst>
      <p:ext uri="{BB962C8B-B14F-4D97-AF65-F5344CB8AC3E}">
        <p14:creationId xmlns:p14="http://schemas.microsoft.com/office/powerpoint/2010/main" val="434790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 y="2665228"/>
            <a:ext cx="2962939" cy="2027275"/>
            <a:chOff x="0" y="0"/>
            <a:chExt cx="4673184" cy="6375400"/>
          </a:xfrm>
        </p:grpSpPr>
        <p:sp>
          <p:nvSpPr>
            <p:cNvPr id="5" name="Freeform 5"/>
            <p:cNvSpPr/>
            <p:nvPr/>
          </p:nvSpPr>
          <p:spPr>
            <a:xfrm>
              <a:off x="0" y="0"/>
              <a:ext cx="4673184" cy="6375400"/>
            </a:xfrm>
            <a:custGeom>
              <a:avLst/>
              <a:gdLst/>
              <a:ahLst/>
              <a:cxnLst/>
              <a:rect l="l" t="t" r="r" b="b"/>
              <a:pathLst>
                <a:path w="4673184" h="6375400">
                  <a:moveTo>
                    <a:pt x="133350" y="838200"/>
                  </a:moveTo>
                  <a:lnTo>
                    <a:pt x="133350" y="300990"/>
                  </a:lnTo>
                  <a:lnTo>
                    <a:pt x="146050" y="300990"/>
                  </a:lnTo>
                  <a:lnTo>
                    <a:pt x="146050" y="6082030"/>
                  </a:lnTo>
                  <a:lnTo>
                    <a:pt x="133350" y="6082030"/>
                  </a:lnTo>
                  <a:lnTo>
                    <a:pt x="133350" y="838200"/>
                  </a:lnTo>
                  <a:close/>
                  <a:moveTo>
                    <a:pt x="304800" y="137160"/>
                  </a:moveTo>
                  <a:lnTo>
                    <a:pt x="4370924" y="137160"/>
                  </a:lnTo>
                  <a:lnTo>
                    <a:pt x="4370924" y="124460"/>
                  </a:lnTo>
                  <a:lnTo>
                    <a:pt x="304800" y="124460"/>
                  </a:lnTo>
                  <a:lnTo>
                    <a:pt x="304800" y="137160"/>
                  </a:lnTo>
                  <a:close/>
                  <a:moveTo>
                    <a:pt x="25400" y="5695950"/>
                  </a:moveTo>
                  <a:lnTo>
                    <a:pt x="0" y="5695950"/>
                  </a:lnTo>
                  <a:lnTo>
                    <a:pt x="0" y="6375400"/>
                  </a:lnTo>
                  <a:lnTo>
                    <a:pt x="679450" y="6375400"/>
                  </a:lnTo>
                  <a:lnTo>
                    <a:pt x="679450" y="6350000"/>
                  </a:lnTo>
                  <a:lnTo>
                    <a:pt x="25400" y="6350000"/>
                  </a:lnTo>
                  <a:lnTo>
                    <a:pt x="25400" y="5695950"/>
                  </a:lnTo>
                  <a:close/>
                  <a:moveTo>
                    <a:pt x="25400" y="25400"/>
                  </a:moveTo>
                  <a:lnTo>
                    <a:pt x="679450" y="25400"/>
                  </a:lnTo>
                  <a:lnTo>
                    <a:pt x="679450" y="0"/>
                  </a:lnTo>
                  <a:lnTo>
                    <a:pt x="0" y="0"/>
                  </a:lnTo>
                  <a:lnTo>
                    <a:pt x="0" y="679450"/>
                  </a:lnTo>
                  <a:lnTo>
                    <a:pt x="25400" y="679450"/>
                  </a:lnTo>
                  <a:lnTo>
                    <a:pt x="25400" y="25400"/>
                  </a:lnTo>
                  <a:close/>
                  <a:moveTo>
                    <a:pt x="4541104" y="838200"/>
                  </a:moveTo>
                  <a:lnTo>
                    <a:pt x="4541104" y="295910"/>
                  </a:lnTo>
                  <a:lnTo>
                    <a:pt x="4528404" y="295910"/>
                  </a:lnTo>
                  <a:lnTo>
                    <a:pt x="4528404" y="6082030"/>
                  </a:lnTo>
                  <a:lnTo>
                    <a:pt x="4541104" y="6082030"/>
                  </a:lnTo>
                  <a:lnTo>
                    <a:pt x="4541104" y="838200"/>
                  </a:lnTo>
                  <a:close/>
                  <a:moveTo>
                    <a:pt x="4369654" y="6238240"/>
                  </a:moveTo>
                  <a:lnTo>
                    <a:pt x="299720" y="6238240"/>
                  </a:lnTo>
                  <a:lnTo>
                    <a:pt x="299720" y="6250940"/>
                  </a:lnTo>
                  <a:lnTo>
                    <a:pt x="4369654" y="6250940"/>
                  </a:lnTo>
                  <a:lnTo>
                    <a:pt x="4369654" y="6238240"/>
                  </a:lnTo>
                  <a:close/>
                  <a:moveTo>
                    <a:pt x="3993734" y="0"/>
                  </a:moveTo>
                  <a:lnTo>
                    <a:pt x="3993734" y="25400"/>
                  </a:lnTo>
                  <a:lnTo>
                    <a:pt x="4647784" y="25400"/>
                  </a:lnTo>
                  <a:lnTo>
                    <a:pt x="4647784" y="679450"/>
                  </a:lnTo>
                  <a:lnTo>
                    <a:pt x="4673184" y="679450"/>
                  </a:lnTo>
                  <a:lnTo>
                    <a:pt x="4673184" y="0"/>
                  </a:lnTo>
                  <a:lnTo>
                    <a:pt x="3993734" y="0"/>
                  </a:lnTo>
                  <a:close/>
                  <a:moveTo>
                    <a:pt x="4647784" y="6350000"/>
                  </a:moveTo>
                  <a:lnTo>
                    <a:pt x="3993734" y="6350000"/>
                  </a:lnTo>
                  <a:lnTo>
                    <a:pt x="3993734" y="6375400"/>
                  </a:lnTo>
                  <a:lnTo>
                    <a:pt x="4673184" y="6375400"/>
                  </a:lnTo>
                  <a:lnTo>
                    <a:pt x="4673184" y="5695950"/>
                  </a:lnTo>
                  <a:lnTo>
                    <a:pt x="4647784" y="5695950"/>
                  </a:lnTo>
                  <a:lnTo>
                    <a:pt x="4647784" y="6350000"/>
                  </a:lnTo>
                  <a:close/>
                </a:path>
              </a:pathLst>
            </a:custGeom>
            <a:solidFill>
              <a:srgbClr val="044F2B"/>
            </a:solidFill>
          </p:spPr>
        </p:sp>
      </p:grpSp>
      <p:grpSp>
        <p:nvGrpSpPr>
          <p:cNvPr id="6" name="Group 6"/>
          <p:cNvGrpSpPr/>
          <p:nvPr/>
        </p:nvGrpSpPr>
        <p:grpSpPr>
          <a:xfrm>
            <a:off x="2919628" y="1168474"/>
            <a:ext cx="8769979" cy="5020781"/>
            <a:chOff x="0" y="0"/>
            <a:chExt cx="11962635" cy="6375400"/>
          </a:xfrm>
        </p:grpSpPr>
        <p:sp>
          <p:nvSpPr>
            <p:cNvPr id="7" name="Freeform 7"/>
            <p:cNvSpPr/>
            <p:nvPr/>
          </p:nvSpPr>
          <p:spPr>
            <a:xfrm>
              <a:off x="0" y="0"/>
              <a:ext cx="11962635" cy="6375400"/>
            </a:xfrm>
            <a:custGeom>
              <a:avLst/>
              <a:gdLst/>
              <a:ahLst/>
              <a:cxnLst/>
              <a:rect l="l" t="t" r="r" b="b"/>
              <a:pathLst>
                <a:path w="11962635" h="6375400">
                  <a:moveTo>
                    <a:pt x="133350" y="838200"/>
                  </a:moveTo>
                  <a:lnTo>
                    <a:pt x="133350" y="300990"/>
                  </a:lnTo>
                  <a:lnTo>
                    <a:pt x="146050" y="300990"/>
                  </a:lnTo>
                  <a:lnTo>
                    <a:pt x="146050" y="6082030"/>
                  </a:lnTo>
                  <a:lnTo>
                    <a:pt x="133350" y="6082030"/>
                  </a:lnTo>
                  <a:lnTo>
                    <a:pt x="133350" y="838200"/>
                  </a:lnTo>
                  <a:close/>
                  <a:moveTo>
                    <a:pt x="304800" y="137160"/>
                  </a:moveTo>
                  <a:lnTo>
                    <a:pt x="11660374" y="137160"/>
                  </a:lnTo>
                  <a:lnTo>
                    <a:pt x="11660374" y="124460"/>
                  </a:lnTo>
                  <a:lnTo>
                    <a:pt x="304800" y="124460"/>
                  </a:lnTo>
                  <a:lnTo>
                    <a:pt x="304800" y="137160"/>
                  </a:lnTo>
                  <a:close/>
                  <a:moveTo>
                    <a:pt x="25400" y="5695950"/>
                  </a:moveTo>
                  <a:lnTo>
                    <a:pt x="0" y="5695950"/>
                  </a:lnTo>
                  <a:lnTo>
                    <a:pt x="0" y="6375400"/>
                  </a:lnTo>
                  <a:lnTo>
                    <a:pt x="679450" y="6375400"/>
                  </a:lnTo>
                  <a:lnTo>
                    <a:pt x="679450" y="6350000"/>
                  </a:lnTo>
                  <a:lnTo>
                    <a:pt x="25400" y="6350000"/>
                  </a:lnTo>
                  <a:lnTo>
                    <a:pt x="25400" y="5695950"/>
                  </a:lnTo>
                  <a:close/>
                  <a:moveTo>
                    <a:pt x="25400" y="25400"/>
                  </a:moveTo>
                  <a:lnTo>
                    <a:pt x="679450" y="25400"/>
                  </a:lnTo>
                  <a:lnTo>
                    <a:pt x="679450" y="0"/>
                  </a:lnTo>
                  <a:lnTo>
                    <a:pt x="0" y="0"/>
                  </a:lnTo>
                  <a:lnTo>
                    <a:pt x="0" y="679450"/>
                  </a:lnTo>
                  <a:lnTo>
                    <a:pt x="25400" y="679450"/>
                  </a:lnTo>
                  <a:lnTo>
                    <a:pt x="25400" y="25400"/>
                  </a:lnTo>
                  <a:close/>
                  <a:moveTo>
                    <a:pt x="11830555" y="838200"/>
                  </a:moveTo>
                  <a:lnTo>
                    <a:pt x="11830555" y="295910"/>
                  </a:lnTo>
                  <a:lnTo>
                    <a:pt x="11817855" y="295910"/>
                  </a:lnTo>
                  <a:lnTo>
                    <a:pt x="11817855" y="6082030"/>
                  </a:lnTo>
                  <a:lnTo>
                    <a:pt x="11830555" y="6082030"/>
                  </a:lnTo>
                  <a:lnTo>
                    <a:pt x="11830555" y="838200"/>
                  </a:lnTo>
                  <a:close/>
                  <a:moveTo>
                    <a:pt x="11659105" y="6238240"/>
                  </a:moveTo>
                  <a:lnTo>
                    <a:pt x="299720" y="6238240"/>
                  </a:lnTo>
                  <a:lnTo>
                    <a:pt x="299720" y="6250940"/>
                  </a:lnTo>
                  <a:lnTo>
                    <a:pt x="11659105" y="6250940"/>
                  </a:lnTo>
                  <a:lnTo>
                    <a:pt x="11659105" y="6238240"/>
                  </a:lnTo>
                  <a:close/>
                  <a:moveTo>
                    <a:pt x="11283185" y="0"/>
                  </a:moveTo>
                  <a:lnTo>
                    <a:pt x="11283185" y="25400"/>
                  </a:lnTo>
                  <a:lnTo>
                    <a:pt x="11937235" y="25400"/>
                  </a:lnTo>
                  <a:lnTo>
                    <a:pt x="11937235" y="679450"/>
                  </a:lnTo>
                  <a:lnTo>
                    <a:pt x="11962635" y="679450"/>
                  </a:lnTo>
                  <a:lnTo>
                    <a:pt x="11962635" y="0"/>
                  </a:lnTo>
                  <a:lnTo>
                    <a:pt x="11283185" y="0"/>
                  </a:lnTo>
                  <a:close/>
                  <a:moveTo>
                    <a:pt x="11937235" y="6350000"/>
                  </a:moveTo>
                  <a:lnTo>
                    <a:pt x="11283185" y="6350000"/>
                  </a:lnTo>
                  <a:lnTo>
                    <a:pt x="11283185" y="6375400"/>
                  </a:lnTo>
                  <a:lnTo>
                    <a:pt x="11962635" y="6375400"/>
                  </a:lnTo>
                  <a:lnTo>
                    <a:pt x="11962635" y="5695950"/>
                  </a:lnTo>
                  <a:lnTo>
                    <a:pt x="11937235" y="5695950"/>
                  </a:lnTo>
                  <a:lnTo>
                    <a:pt x="11937235" y="6350000"/>
                  </a:lnTo>
                  <a:close/>
                </a:path>
              </a:pathLst>
            </a:custGeom>
            <a:solidFill>
              <a:srgbClr val="044F2B"/>
            </a:solidFill>
          </p:spPr>
        </p:sp>
      </p:grpSp>
      <p:sp>
        <p:nvSpPr>
          <p:cNvPr id="8" name="TextBox 8"/>
          <p:cNvSpPr txBox="1"/>
          <p:nvPr/>
        </p:nvSpPr>
        <p:spPr>
          <a:xfrm>
            <a:off x="3309832" y="1264830"/>
            <a:ext cx="8185247" cy="4431983"/>
          </a:xfrm>
          <a:prstGeom prst="rect">
            <a:avLst/>
          </a:prstGeom>
        </p:spPr>
        <p:txBody>
          <a:bodyPr wrap="square" lIns="0" tIns="0" rIns="0" bIns="0" rtlCol="0" anchor="t">
            <a:spAutoFit/>
          </a:bodyPr>
          <a:lstStyle/>
          <a:p>
            <a:r>
              <a:rPr lang="en-US" sz="3200" dirty="0">
                <a:solidFill>
                  <a:srgbClr val="006600"/>
                </a:solidFill>
                <a:latin typeface="Times New Roman" panose="02020603050405020304" pitchFamily="18" charset="0"/>
                <a:cs typeface="Times New Roman" panose="02020603050405020304" pitchFamily="18" charset="0"/>
                <a:sym typeface="Wingdings" panose="05000000000000000000" pitchFamily="2" charset="2"/>
              </a:rPr>
              <a:t></a:t>
            </a:r>
            <a:r>
              <a:rPr lang="en-US" sz="3200" dirty="0">
                <a:solidFill>
                  <a:srgbClr val="006600"/>
                </a:solidFill>
                <a:latin typeface="Times New Roman" panose="02020603050405020304" pitchFamily="18" charset="0"/>
                <a:cs typeface="Times New Roman" panose="02020603050405020304" pitchFamily="18" charset="0"/>
              </a:rPr>
              <a:t> </a:t>
            </a:r>
            <a:r>
              <a:rPr lang="en-US" sz="3200" b="1" dirty="0" err="1">
                <a:solidFill>
                  <a:srgbClr val="006600"/>
                </a:solidFill>
                <a:latin typeface="Times New Roman" panose="02020603050405020304" pitchFamily="18" charset="0"/>
                <a:cs typeface="Times New Roman" panose="02020603050405020304" pitchFamily="18" charset="0"/>
              </a:rPr>
              <a:t>Với</a:t>
            </a:r>
            <a:r>
              <a:rPr lang="en-US" sz="3200" b="1" dirty="0">
                <a:solidFill>
                  <a:srgbClr val="006600"/>
                </a:solidFill>
                <a:latin typeface="Times New Roman" panose="02020603050405020304" pitchFamily="18" charset="0"/>
                <a:cs typeface="Times New Roman" panose="02020603050405020304" pitchFamily="18" charset="0"/>
              </a:rPr>
              <a:t> </a:t>
            </a:r>
            <a:r>
              <a:rPr lang="en-US" sz="3200" b="1" dirty="0" err="1">
                <a:solidFill>
                  <a:srgbClr val="006600"/>
                </a:solidFill>
                <a:latin typeface="Times New Roman" panose="02020603050405020304" pitchFamily="18" charset="0"/>
                <a:cs typeface="Times New Roman" panose="02020603050405020304" pitchFamily="18" charset="0"/>
              </a:rPr>
              <a:t>tía</a:t>
            </a:r>
            <a:r>
              <a:rPr lang="en-US" sz="3200" b="1" dirty="0">
                <a:solidFill>
                  <a:srgbClr val="006600"/>
                </a:solidFill>
                <a:latin typeface="Times New Roman" panose="02020603050405020304" pitchFamily="18" charset="0"/>
                <a:cs typeface="Times New Roman" panose="02020603050405020304" pitchFamily="18" charset="0"/>
              </a:rPr>
              <a:t> </a:t>
            </a:r>
            <a:r>
              <a:rPr lang="en-US" sz="3200" b="1" dirty="0" err="1">
                <a:solidFill>
                  <a:srgbClr val="006600"/>
                </a:solidFill>
                <a:latin typeface="Times New Roman" panose="02020603050405020304" pitchFamily="18" charset="0"/>
                <a:cs typeface="Times New Roman" panose="02020603050405020304" pitchFamily="18" charset="0"/>
              </a:rPr>
              <a:t>nuôi</a:t>
            </a:r>
            <a:r>
              <a:rPr lang="en-US" sz="3200" b="1" dirty="0">
                <a:solidFill>
                  <a:srgbClr val="006600"/>
                </a:solidFill>
                <a:latin typeface="Times New Roman" panose="02020603050405020304" pitchFamily="18" charset="0"/>
                <a:cs typeface="Times New Roman" panose="02020603050405020304" pitchFamily="18" charset="0"/>
              </a:rPr>
              <a:t>, </a:t>
            </a:r>
            <a:r>
              <a:rPr lang="en-US" sz="3200" b="1" dirty="0" err="1">
                <a:solidFill>
                  <a:srgbClr val="006600"/>
                </a:solidFill>
                <a:latin typeface="Times New Roman" panose="02020603050405020304" pitchFamily="18" charset="0"/>
                <a:cs typeface="Times New Roman" panose="02020603050405020304" pitchFamily="18" charset="0"/>
              </a:rPr>
              <a:t>má</a:t>
            </a:r>
            <a:r>
              <a:rPr lang="en-US" sz="3200" b="1" dirty="0">
                <a:solidFill>
                  <a:srgbClr val="006600"/>
                </a:solidFill>
                <a:latin typeface="Times New Roman" panose="02020603050405020304" pitchFamily="18" charset="0"/>
                <a:cs typeface="Times New Roman" panose="02020603050405020304" pitchFamily="18" charset="0"/>
              </a:rPr>
              <a:t> </a:t>
            </a:r>
            <a:r>
              <a:rPr lang="en-US" sz="3200" b="1" dirty="0" err="1">
                <a:solidFill>
                  <a:srgbClr val="006600"/>
                </a:solidFill>
                <a:latin typeface="Times New Roman" panose="02020603050405020304" pitchFamily="18" charset="0"/>
                <a:cs typeface="Times New Roman" panose="02020603050405020304" pitchFamily="18" charset="0"/>
              </a:rPr>
              <a:t>nuôi</a:t>
            </a:r>
            <a:r>
              <a:rPr lang="en-US" sz="3200" dirty="0">
                <a:solidFill>
                  <a:srgbClr val="006600"/>
                </a:solidFill>
                <a:latin typeface="Times New Roman" panose="02020603050405020304" pitchFamily="18" charset="0"/>
                <a:cs typeface="Times New Roman" panose="02020603050405020304" pitchFamily="18" charset="0"/>
              </a:rPr>
              <a:t>: An </a:t>
            </a:r>
            <a:r>
              <a:rPr lang="en-US" sz="3200" dirty="0" err="1">
                <a:solidFill>
                  <a:srgbClr val="006600"/>
                </a:solidFill>
                <a:latin typeface="Times New Roman" panose="02020603050405020304" pitchFamily="18" charset="0"/>
                <a:cs typeface="Times New Roman" panose="02020603050405020304" pitchFamily="18" charset="0"/>
              </a:rPr>
              <a:t>rất</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yêu</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quý</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luôn</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nghĩ</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về</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họ</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với</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những</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tình</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cảm</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gần</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gũi</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thân</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thuộc</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ấm</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áp</a:t>
            </a:r>
            <a:r>
              <a:rPr lang="en-US" sz="3200" dirty="0">
                <a:solidFill>
                  <a:srgbClr val="006600"/>
                </a:solidFill>
                <a:latin typeface="Times New Roman" panose="02020603050405020304" pitchFamily="18" charset="0"/>
                <a:cs typeface="Times New Roman" panose="02020603050405020304" pitchFamily="18" charset="0"/>
              </a:rPr>
              <a:t>.</a:t>
            </a:r>
          </a:p>
          <a:p>
            <a:r>
              <a:rPr lang="en-US" sz="3200" dirty="0">
                <a:solidFill>
                  <a:srgbClr val="006600"/>
                </a:solidFill>
                <a:latin typeface="Times New Roman" panose="02020603050405020304" pitchFamily="18" charset="0"/>
                <a:cs typeface="Times New Roman" panose="02020603050405020304" pitchFamily="18" charset="0"/>
                <a:sym typeface="Wingdings" panose="05000000000000000000" pitchFamily="2" charset="2"/>
              </a:rPr>
              <a:t></a:t>
            </a:r>
            <a:r>
              <a:rPr lang="en-US" sz="3200" dirty="0">
                <a:solidFill>
                  <a:srgbClr val="006600"/>
                </a:solidFill>
                <a:latin typeface="Times New Roman" panose="02020603050405020304" pitchFamily="18" charset="0"/>
                <a:cs typeface="Times New Roman" panose="02020603050405020304" pitchFamily="18" charset="0"/>
              </a:rPr>
              <a:t> </a:t>
            </a:r>
            <a:r>
              <a:rPr lang="en-US" sz="3200" b="1" dirty="0" err="1">
                <a:solidFill>
                  <a:srgbClr val="006600"/>
                </a:solidFill>
                <a:latin typeface="Times New Roman" panose="02020603050405020304" pitchFamily="18" charset="0"/>
                <a:cs typeface="Times New Roman" panose="02020603050405020304" pitchFamily="18" charset="0"/>
              </a:rPr>
              <a:t>Với</a:t>
            </a:r>
            <a:r>
              <a:rPr lang="en-US" sz="3200" b="1" dirty="0">
                <a:solidFill>
                  <a:srgbClr val="006600"/>
                </a:solidFill>
                <a:latin typeface="Times New Roman" panose="02020603050405020304" pitchFamily="18" charset="0"/>
                <a:cs typeface="Times New Roman" panose="02020603050405020304" pitchFamily="18" charset="0"/>
              </a:rPr>
              <a:t> </a:t>
            </a:r>
            <a:r>
              <a:rPr lang="en-US" sz="3200" b="1" dirty="0" err="1">
                <a:solidFill>
                  <a:srgbClr val="006600"/>
                </a:solidFill>
                <a:latin typeface="Times New Roman" panose="02020603050405020304" pitchFamily="18" charset="0"/>
                <a:cs typeface="Times New Roman" panose="02020603050405020304" pitchFamily="18" charset="0"/>
              </a:rPr>
              <a:t>Cò</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có</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lúc</a:t>
            </a:r>
            <a:r>
              <a:rPr lang="en-US" sz="3200" dirty="0">
                <a:solidFill>
                  <a:srgbClr val="006600"/>
                </a:solidFill>
                <a:latin typeface="Times New Roman" panose="02020603050405020304" pitchFamily="18" charset="0"/>
                <a:cs typeface="Times New Roman" panose="02020603050405020304" pitchFamily="18" charset="0"/>
              </a:rPr>
              <a:t> An </a:t>
            </a:r>
            <a:r>
              <a:rPr lang="en-US" sz="3200" dirty="0" err="1">
                <a:solidFill>
                  <a:srgbClr val="006600"/>
                </a:solidFill>
                <a:latin typeface="Times New Roman" panose="02020603050405020304" pitchFamily="18" charset="0"/>
                <a:cs typeface="Times New Roman" panose="02020603050405020304" pitchFamily="18" charset="0"/>
              </a:rPr>
              <a:t>cảm</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thấy</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ghen</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tị</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vì</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Cò</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đi</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rừng</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thành</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thạo</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biết</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nhiều</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về</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rừng</a:t>
            </a:r>
            <a:r>
              <a:rPr lang="en-US" sz="3200" dirty="0">
                <a:solidFill>
                  <a:srgbClr val="006600"/>
                </a:solidFill>
                <a:latin typeface="Times New Roman" panose="02020603050405020304" pitchFamily="18" charset="0"/>
                <a:cs typeface="Times New Roman" panose="02020603050405020304" pitchFamily="18" charset="0"/>
              </a:rPr>
              <a:t> U Minh; </a:t>
            </a:r>
            <a:r>
              <a:rPr lang="en-US" sz="3200" dirty="0" err="1">
                <a:solidFill>
                  <a:srgbClr val="006600"/>
                </a:solidFill>
                <a:latin typeface="Times New Roman" panose="02020603050405020304" pitchFamily="18" charset="0"/>
                <a:cs typeface="Times New Roman" panose="02020603050405020304" pitchFamily="18" charset="0"/>
              </a:rPr>
              <a:t>luôn</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ngạc</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nhiên</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ngưỡng</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mộ</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trước</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sự</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hiểu</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biết</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về</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rừng</a:t>
            </a:r>
            <a:r>
              <a:rPr lang="en-US" sz="3200" dirty="0">
                <a:solidFill>
                  <a:srgbClr val="006600"/>
                </a:solidFill>
                <a:latin typeface="Times New Roman" panose="02020603050405020304" pitchFamily="18" charset="0"/>
                <a:cs typeface="Times New Roman" panose="02020603050405020304" pitchFamily="18" charset="0"/>
              </a:rPr>
              <a:t> U Minh </a:t>
            </a:r>
            <a:r>
              <a:rPr lang="en-US" sz="3200" dirty="0" err="1">
                <a:solidFill>
                  <a:srgbClr val="006600"/>
                </a:solidFill>
                <a:latin typeface="Times New Roman" panose="02020603050405020304" pitchFamily="18" charset="0"/>
                <a:cs typeface="Times New Roman" panose="02020603050405020304" pitchFamily="18" charset="0"/>
              </a:rPr>
              <a:t>của</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Cò</a:t>
            </a:r>
            <a:r>
              <a:rPr lang="en-US" sz="3200" dirty="0">
                <a:solidFill>
                  <a:srgbClr val="006600"/>
                </a:solidFill>
                <a:latin typeface="Times New Roman" panose="02020603050405020304" pitchFamily="18" charset="0"/>
                <a:cs typeface="Times New Roman" panose="02020603050405020304" pitchFamily="18" charset="0"/>
              </a:rPr>
              <a:t> </a:t>
            </a:r>
          </a:p>
          <a:p>
            <a:r>
              <a:rPr lang="en-US" sz="3200" dirty="0">
                <a:solidFill>
                  <a:srgbClr val="006600"/>
                </a:solidFill>
                <a:latin typeface="Times New Roman" panose="02020603050405020304" pitchFamily="18" charset="0"/>
                <a:cs typeface="Times New Roman" panose="02020603050405020304" pitchFamily="18" charset="0"/>
                <a:sym typeface="Wingdings" panose="05000000000000000000" pitchFamily="2" charset="2"/>
              </a:rPr>
              <a:t></a:t>
            </a:r>
            <a:r>
              <a:rPr lang="en-US" sz="3200" dirty="0">
                <a:solidFill>
                  <a:srgbClr val="006600"/>
                </a:solidFill>
                <a:latin typeface="Times New Roman" panose="02020603050405020304" pitchFamily="18" charset="0"/>
                <a:cs typeface="Times New Roman" panose="02020603050405020304" pitchFamily="18" charset="0"/>
              </a:rPr>
              <a:t> </a:t>
            </a:r>
            <a:r>
              <a:rPr lang="en-US" sz="3200" b="1" dirty="0" err="1">
                <a:solidFill>
                  <a:srgbClr val="006600"/>
                </a:solidFill>
                <a:latin typeface="Times New Roman" panose="02020603050405020304" pitchFamily="18" charset="0"/>
                <a:cs typeface="Times New Roman" panose="02020603050405020304" pitchFamily="18" charset="0"/>
              </a:rPr>
              <a:t>Với</a:t>
            </a:r>
            <a:r>
              <a:rPr lang="en-US" sz="3200" b="1" dirty="0">
                <a:solidFill>
                  <a:srgbClr val="006600"/>
                </a:solidFill>
                <a:latin typeface="Times New Roman" panose="02020603050405020304" pitchFamily="18" charset="0"/>
                <a:cs typeface="Times New Roman" panose="02020603050405020304" pitchFamily="18" charset="0"/>
              </a:rPr>
              <a:t> so </a:t>
            </a:r>
            <a:r>
              <a:rPr lang="en-US" sz="3200" b="1" dirty="0" err="1">
                <a:solidFill>
                  <a:srgbClr val="006600"/>
                </a:solidFill>
                <a:latin typeface="Times New Roman" panose="02020603050405020304" pitchFamily="18" charset="0"/>
                <a:cs typeface="Times New Roman" panose="02020603050405020304" pitchFamily="18" charset="0"/>
              </a:rPr>
              <a:t>sánh</a:t>
            </a:r>
            <a:r>
              <a:rPr lang="en-US" sz="3200" b="1" dirty="0">
                <a:solidFill>
                  <a:srgbClr val="006600"/>
                </a:solidFill>
                <a:latin typeface="Times New Roman" panose="02020603050405020304" pitchFamily="18" charset="0"/>
                <a:cs typeface="Times New Roman" panose="02020603050405020304" pitchFamily="18" charset="0"/>
              </a:rPr>
              <a:t> </a:t>
            </a:r>
            <a:r>
              <a:rPr lang="en-US" sz="3200" b="1" dirty="0" err="1">
                <a:solidFill>
                  <a:srgbClr val="006600"/>
                </a:solidFill>
                <a:latin typeface="Times New Roman" panose="02020603050405020304" pitchFamily="18" charset="0"/>
                <a:cs typeface="Times New Roman" panose="02020603050405020304" pitchFamily="18" charset="0"/>
              </a:rPr>
              <a:t>về</a:t>
            </a:r>
            <a:r>
              <a:rPr lang="en-US" sz="3200" b="1" dirty="0">
                <a:solidFill>
                  <a:srgbClr val="006600"/>
                </a:solidFill>
                <a:latin typeface="Times New Roman" panose="02020603050405020304" pitchFamily="18" charset="0"/>
                <a:cs typeface="Times New Roman" panose="02020603050405020304" pitchFamily="18" charset="0"/>
              </a:rPr>
              <a:t> </a:t>
            </a:r>
            <a:r>
              <a:rPr lang="en-US" sz="3200" b="1" dirty="0" err="1">
                <a:solidFill>
                  <a:srgbClr val="006600"/>
                </a:solidFill>
                <a:latin typeface="Times New Roman" panose="02020603050405020304" pitchFamily="18" charset="0"/>
                <a:cs typeface="Times New Roman" panose="02020603050405020304" pitchFamily="18" charset="0"/>
              </a:rPr>
              <a:t>cách</a:t>
            </a:r>
            <a:r>
              <a:rPr lang="en-US" sz="3200" b="1" dirty="0">
                <a:solidFill>
                  <a:srgbClr val="006600"/>
                </a:solidFill>
                <a:latin typeface="Times New Roman" panose="02020603050405020304" pitchFamily="18" charset="0"/>
                <a:cs typeface="Times New Roman" panose="02020603050405020304" pitchFamily="18" charset="0"/>
              </a:rPr>
              <a:t> </a:t>
            </a:r>
            <a:r>
              <a:rPr lang="en-US" sz="3200" b="1" dirty="0" err="1">
                <a:solidFill>
                  <a:srgbClr val="006600"/>
                </a:solidFill>
                <a:latin typeface="Times New Roman" panose="02020603050405020304" pitchFamily="18" charset="0"/>
                <a:cs typeface="Times New Roman" panose="02020603050405020304" pitchFamily="18" charset="0"/>
              </a:rPr>
              <a:t>thuần</a:t>
            </a:r>
            <a:r>
              <a:rPr lang="en-US" sz="3200" b="1" dirty="0">
                <a:solidFill>
                  <a:srgbClr val="006600"/>
                </a:solidFill>
                <a:latin typeface="Times New Roman" panose="02020603050405020304" pitchFamily="18" charset="0"/>
                <a:cs typeface="Times New Roman" panose="02020603050405020304" pitchFamily="18" charset="0"/>
              </a:rPr>
              <a:t> </a:t>
            </a:r>
            <a:r>
              <a:rPr lang="en-US" sz="3200" b="1" dirty="0" err="1">
                <a:solidFill>
                  <a:srgbClr val="006600"/>
                </a:solidFill>
                <a:latin typeface="Times New Roman" panose="02020603050405020304" pitchFamily="18" charset="0"/>
                <a:cs typeface="Times New Roman" panose="02020603050405020304" pitchFamily="18" charset="0"/>
              </a:rPr>
              <a:t>hóa</a:t>
            </a:r>
            <a:r>
              <a:rPr lang="en-US" sz="3200" b="1" dirty="0">
                <a:solidFill>
                  <a:srgbClr val="006600"/>
                </a:solidFill>
                <a:latin typeface="Times New Roman" panose="02020603050405020304" pitchFamily="18" charset="0"/>
                <a:cs typeface="Times New Roman" panose="02020603050405020304" pitchFamily="18" charset="0"/>
              </a:rPr>
              <a:t> </a:t>
            </a:r>
            <a:r>
              <a:rPr lang="en-US" sz="3200" b="1" dirty="0" err="1">
                <a:solidFill>
                  <a:srgbClr val="006600"/>
                </a:solidFill>
                <a:latin typeface="Times New Roman" panose="02020603050405020304" pitchFamily="18" charset="0"/>
                <a:cs typeface="Times New Roman" panose="02020603050405020304" pitchFamily="18" charset="0"/>
              </a:rPr>
              <a:t>ong</a:t>
            </a:r>
            <a:r>
              <a:rPr lang="en-US" sz="3200" b="1" dirty="0">
                <a:solidFill>
                  <a:srgbClr val="006600"/>
                </a:solidFill>
                <a:latin typeface="Times New Roman" panose="02020603050405020304" pitchFamily="18" charset="0"/>
                <a:cs typeface="Times New Roman" panose="02020603050405020304" pitchFamily="18" charset="0"/>
              </a:rPr>
              <a:t> </a:t>
            </a:r>
            <a:r>
              <a:rPr lang="en-US" sz="3200" b="1" dirty="0" err="1">
                <a:solidFill>
                  <a:srgbClr val="006600"/>
                </a:solidFill>
                <a:latin typeface="Times New Roman" panose="02020603050405020304" pitchFamily="18" charset="0"/>
                <a:cs typeface="Times New Roman" panose="02020603050405020304" pitchFamily="18" charset="0"/>
              </a:rPr>
              <a:t>của</a:t>
            </a:r>
            <a:r>
              <a:rPr lang="en-US" sz="3200" b="1" dirty="0">
                <a:solidFill>
                  <a:srgbClr val="006600"/>
                </a:solidFill>
                <a:latin typeface="Times New Roman" panose="02020603050405020304" pitchFamily="18" charset="0"/>
                <a:cs typeface="Times New Roman" panose="02020603050405020304" pitchFamily="18" charset="0"/>
              </a:rPr>
              <a:t> </a:t>
            </a:r>
            <a:r>
              <a:rPr lang="en-US" sz="3200" b="1" dirty="0" err="1">
                <a:solidFill>
                  <a:srgbClr val="006600"/>
                </a:solidFill>
                <a:latin typeface="Times New Roman" panose="02020603050405020304" pitchFamily="18" charset="0"/>
                <a:cs typeface="Times New Roman" panose="02020603050405020304" pitchFamily="18" charset="0"/>
              </a:rPr>
              <a:t>các</a:t>
            </a:r>
            <a:r>
              <a:rPr lang="en-US" sz="3200" b="1" dirty="0">
                <a:solidFill>
                  <a:srgbClr val="006600"/>
                </a:solidFill>
                <a:latin typeface="Times New Roman" panose="02020603050405020304" pitchFamily="18" charset="0"/>
                <a:cs typeface="Times New Roman" panose="02020603050405020304" pitchFamily="18" charset="0"/>
              </a:rPr>
              <a:t> </a:t>
            </a:r>
            <a:r>
              <a:rPr lang="en-US" sz="3200" b="1" dirty="0" err="1">
                <a:solidFill>
                  <a:srgbClr val="006600"/>
                </a:solidFill>
                <a:latin typeface="Times New Roman" panose="02020603050405020304" pitchFamily="18" charset="0"/>
                <a:cs typeface="Times New Roman" panose="02020603050405020304" pitchFamily="18" charset="0"/>
              </a:rPr>
              <a:t>dân</a:t>
            </a:r>
            <a:r>
              <a:rPr lang="en-US" sz="3200" b="1" dirty="0">
                <a:solidFill>
                  <a:srgbClr val="006600"/>
                </a:solidFill>
                <a:latin typeface="Times New Roman" panose="02020603050405020304" pitchFamily="18" charset="0"/>
                <a:cs typeface="Times New Roman" panose="02020603050405020304" pitchFamily="18" charset="0"/>
              </a:rPr>
              <a:t> </a:t>
            </a:r>
            <a:r>
              <a:rPr lang="en-US" sz="3200" b="1" dirty="0" err="1">
                <a:solidFill>
                  <a:srgbClr val="006600"/>
                </a:solidFill>
                <a:latin typeface="Times New Roman" panose="02020603050405020304" pitchFamily="18" charset="0"/>
                <a:cs typeface="Times New Roman" panose="02020603050405020304" pitchFamily="18" charset="0"/>
              </a:rPr>
              <a:t>tộc</a:t>
            </a:r>
            <a:r>
              <a:rPr lang="en-US" sz="3200" dirty="0">
                <a:solidFill>
                  <a:srgbClr val="006600"/>
                </a:solidFill>
                <a:latin typeface="Times New Roman" panose="02020603050405020304" pitchFamily="18" charset="0"/>
                <a:cs typeface="Times New Roman" panose="02020603050405020304" pitchFamily="18" charset="0"/>
              </a:rPr>
              <a:t>: An </a:t>
            </a:r>
            <a:r>
              <a:rPr lang="en-US" sz="3200" dirty="0" err="1">
                <a:solidFill>
                  <a:srgbClr val="006600"/>
                </a:solidFill>
                <a:latin typeface="Times New Roman" panose="02020603050405020304" pitchFamily="18" charset="0"/>
                <a:cs typeface="Times New Roman" panose="02020603050405020304" pitchFamily="18" charset="0"/>
              </a:rPr>
              <a:t>là</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người</a:t>
            </a:r>
            <a:r>
              <a:rPr lang="en-US" sz="3200" dirty="0">
                <a:solidFill>
                  <a:srgbClr val="006600"/>
                </a:solidFill>
                <a:latin typeface="Times New Roman" panose="02020603050405020304" pitchFamily="18" charset="0"/>
                <a:cs typeface="Times New Roman" panose="02020603050405020304" pitchFamily="18" charset="0"/>
              </a:rPr>
              <a:t> ham </a:t>
            </a:r>
            <a:r>
              <a:rPr lang="en-US" sz="3200" dirty="0" err="1">
                <a:solidFill>
                  <a:srgbClr val="006600"/>
                </a:solidFill>
                <a:latin typeface="Times New Roman" panose="02020603050405020304" pitchFamily="18" charset="0"/>
                <a:cs typeface="Times New Roman" panose="02020603050405020304" pitchFamily="18" charset="0"/>
              </a:rPr>
              <a:t>hiểu</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biết</a:t>
            </a:r>
            <a:r>
              <a:rPr lang="en-US" sz="3200" dirty="0">
                <a:solidFill>
                  <a:srgbClr val="006600"/>
                </a:solidFill>
                <a:latin typeface="Times New Roman" panose="02020603050405020304" pitchFamily="18" charset="0"/>
                <a:cs typeface="Times New Roman" panose="02020603050405020304" pitchFamily="18" charset="0"/>
              </a:rPr>
              <a:t>, </a:t>
            </a:r>
            <a:r>
              <a:rPr lang="en-US" sz="3200" dirty="0" err="1">
                <a:solidFill>
                  <a:srgbClr val="006600"/>
                </a:solidFill>
                <a:latin typeface="Times New Roman" panose="02020603050405020304" pitchFamily="18" charset="0"/>
                <a:cs typeface="Times New Roman" panose="02020603050405020304" pitchFamily="18" charset="0"/>
              </a:rPr>
              <a:t>thông</a:t>
            </a:r>
            <a:r>
              <a:rPr lang="en-US" sz="3200" dirty="0">
                <a:solidFill>
                  <a:srgbClr val="006600"/>
                </a:solidFill>
                <a:latin typeface="Times New Roman" panose="02020603050405020304" pitchFamily="18" charset="0"/>
                <a:cs typeface="Times New Roman" panose="02020603050405020304" pitchFamily="18" charset="0"/>
              </a:rPr>
              <a:t> minh.</a:t>
            </a:r>
            <a:endParaRPr lang="vi-VN" sz="3200" dirty="0">
              <a:solidFill>
                <a:srgbClr val="006600"/>
              </a:solidFill>
              <a:latin typeface="Times New Roman" panose="02020603050405020304" pitchFamily="18" charset="0"/>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2BC4882A-FA71-43BB-A803-4278575A1100}"/>
              </a:ext>
            </a:extLst>
          </p:cNvPr>
          <p:cNvSpPr txBox="1"/>
          <p:nvPr/>
        </p:nvSpPr>
        <p:spPr>
          <a:xfrm>
            <a:off x="3114157" y="715139"/>
            <a:ext cx="8380923" cy="512961"/>
          </a:xfrm>
          <a:prstGeom prst="rect">
            <a:avLst/>
          </a:prstGeom>
        </p:spPr>
        <p:txBody>
          <a:bodyPr wrap="square" lIns="0" tIns="0" rIns="0" bIns="0" rtlCol="0" anchor="t">
            <a:spAutoFit/>
          </a:bodyPr>
          <a:lstStyle/>
          <a:p>
            <a:pPr algn="ctr" defTabSz="609585">
              <a:lnSpc>
                <a:spcPts val="4016"/>
              </a:lnSpc>
              <a:spcBef>
                <a:spcPct val="0"/>
              </a:spcBef>
              <a:defRPr/>
            </a:pPr>
            <a:r>
              <a:rPr lang="vi-VN" sz="3824" b="1" spc="-53" dirty="0">
                <a:solidFill>
                  <a:srgbClr val="044F2B"/>
                </a:solidFill>
                <a:latin typeface="+mj-lt"/>
                <a:cs typeface="Arial"/>
                <a:sym typeface="Arial"/>
              </a:rPr>
              <a:t>NHẬN XÉT</a:t>
            </a:r>
            <a:endParaRPr lang="en-US" sz="3824" b="1" spc="-53" dirty="0">
              <a:solidFill>
                <a:srgbClr val="044F2B"/>
              </a:solidFill>
              <a:latin typeface="+mj-lt"/>
              <a:cs typeface="Arial"/>
              <a:sym typeface="Arial"/>
            </a:endParaRP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3027" t="38448" r="10182" b="20414"/>
          <a:stretch/>
        </p:blipFill>
        <p:spPr>
          <a:xfrm>
            <a:off x="390206" y="2874563"/>
            <a:ext cx="2182529" cy="1608604"/>
          </a:xfrm>
          <a:prstGeom prst="rect">
            <a:avLst/>
          </a:prstGeom>
        </p:spPr>
      </p:pic>
    </p:spTree>
    <p:extLst>
      <p:ext uri="{BB962C8B-B14F-4D97-AF65-F5344CB8AC3E}">
        <p14:creationId xmlns:p14="http://schemas.microsoft.com/office/powerpoint/2010/main" val="12068687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88"/>
        <p:cNvGrpSpPr/>
        <p:nvPr/>
      </p:nvGrpSpPr>
      <p:grpSpPr>
        <a:xfrm>
          <a:off x="0" y="0"/>
          <a:ext cx="0" cy="0"/>
          <a:chOff x="0" y="0"/>
          <a:chExt cx="0" cy="0"/>
        </a:xfrm>
      </p:grpSpPr>
      <p:sp>
        <p:nvSpPr>
          <p:cNvPr id="3189" name="Google Shape;3189;p47"/>
          <p:cNvSpPr txBox="1">
            <a:spLocks noGrp="1"/>
          </p:cNvSpPr>
          <p:nvPr>
            <p:ph type="title"/>
          </p:nvPr>
        </p:nvSpPr>
        <p:spPr>
          <a:xfrm>
            <a:off x="4541925" y="635515"/>
            <a:ext cx="6085200" cy="709200"/>
          </a:xfrm>
          <a:prstGeom prst="rect">
            <a:avLst/>
          </a:prstGeom>
        </p:spPr>
        <p:txBody>
          <a:bodyPr spcFirstLastPara="1" vert="horz" wrap="square" lIns="121900" tIns="121900" rIns="121900" bIns="121900" rtlCol="0" anchor="ctr" anchorCtr="0">
            <a:noAutofit/>
          </a:bodyPr>
          <a:lstStyle/>
          <a:p>
            <a:r>
              <a:rPr lang="en" b="1" dirty="0">
                <a:latin typeface="Times New Roman" panose="02020603050405020304" pitchFamily="18" charset="0"/>
                <a:cs typeface="Times New Roman" panose="02020603050405020304" pitchFamily="18" charset="0"/>
              </a:rPr>
              <a:t>NHẬN </a:t>
            </a:r>
            <a:r>
              <a:rPr lang="en" b="1" dirty="0">
                <a:solidFill>
                  <a:schemeClr val="dk2"/>
                </a:solidFill>
                <a:latin typeface="Times New Roman" panose="02020603050405020304" pitchFamily="18" charset="0"/>
                <a:cs typeface="Times New Roman" panose="02020603050405020304" pitchFamily="18" charset="0"/>
              </a:rPr>
              <a:t>XÉT</a:t>
            </a:r>
            <a:endParaRPr b="1" dirty="0">
              <a:solidFill>
                <a:schemeClr val="dk2"/>
              </a:solidFill>
              <a:latin typeface="Times New Roman" panose="02020603050405020304" pitchFamily="18" charset="0"/>
              <a:cs typeface="Times New Roman" panose="02020603050405020304" pitchFamily="18" charset="0"/>
            </a:endParaRPr>
          </a:p>
        </p:txBody>
      </p:sp>
      <p:sp>
        <p:nvSpPr>
          <p:cNvPr id="3190" name="Google Shape;3190;p47"/>
          <p:cNvSpPr txBox="1">
            <a:spLocks noGrp="1"/>
          </p:cNvSpPr>
          <p:nvPr>
            <p:ph type="subTitle" idx="1"/>
          </p:nvPr>
        </p:nvSpPr>
        <p:spPr>
          <a:xfrm>
            <a:off x="2352672" y="2214608"/>
            <a:ext cx="7864163" cy="2645600"/>
          </a:xfrm>
          <a:prstGeom prst="rect">
            <a:avLst/>
          </a:prstGeom>
        </p:spPr>
        <p:txBody>
          <a:bodyPr spcFirstLastPara="1" vert="horz" wrap="square" lIns="121900" tIns="121900" rIns="121900" bIns="121900" rtlCol="0" anchor="ctr" anchorCtr="0">
            <a:noAutofit/>
          </a:bodyPr>
          <a:lstStyle/>
          <a:p>
            <a:pPr marL="0" indent="0">
              <a:spcAft>
                <a:spcPts val="1600"/>
              </a:spcAft>
            </a:pPr>
            <a:r>
              <a:rPr lang="en-US" sz="4000" dirty="0" err="1">
                <a:solidFill>
                  <a:schemeClr val="bg1"/>
                </a:solidFill>
                <a:latin typeface="Times New Roman" panose="02020603050405020304" pitchFamily="18" charset="0"/>
                <a:cs typeface="Times New Roman" panose="02020603050405020304" pitchFamily="18" charset="0"/>
              </a:rPr>
              <a:t>Tiểu</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kết</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Từ</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các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nhân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vật</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như</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tía</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nuôi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Cò</a:t>
            </a:r>
            <a:r>
              <a:rPr lang="en-US" sz="4000" dirty="0">
                <a:solidFill>
                  <a:schemeClr val="bg1"/>
                </a:solidFill>
                <a:latin typeface="Times New Roman" panose="02020603050405020304" pitchFamily="18" charset="0"/>
                <a:cs typeface="Times New Roman" panose="02020603050405020304" pitchFamily="18" charset="0"/>
              </a:rPr>
              <a:t>, An -&gt; </a:t>
            </a:r>
            <a:r>
              <a:rPr lang="en-US" sz="4000" dirty="0" err="1">
                <a:solidFill>
                  <a:schemeClr val="bg1"/>
                </a:solidFill>
                <a:latin typeface="Times New Roman" panose="02020603050405020304" pitchFamily="18" charset="0"/>
                <a:cs typeface="Times New Roman" panose="02020603050405020304" pitchFamily="18" charset="0"/>
              </a:rPr>
              <a:t>chân</a:t>
            </a:r>
            <a:r>
              <a:rPr lang="en-US" sz="4000" dirty="0">
                <a:solidFill>
                  <a:schemeClr val="bg1"/>
                </a:solidFill>
                <a:latin typeface="Times New Roman" panose="02020603050405020304" pitchFamily="18" charset="0"/>
                <a:cs typeface="Times New Roman" panose="02020603050405020304" pitchFamily="18" charset="0"/>
              </a:rPr>
              <a:t> dung </a:t>
            </a:r>
            <a:r>
              <a:rPr lang="en-US" sz="4000" dirty="0" err="1">
                <a:solidFill>
                  <a:schemeClr val="bg1"/>
                </a:solidFill>
                <a:latin typeface="Times New Roman" panose="02020603050405020304" pitchFamily="18" charset="0"/>
                <a:cs typeface="Times New Roman" panose="02020603050405020304" pitchFamily="18" charset="0"/>
              </a:rPr>
              <a:t>những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người</a:t>
            </a:r>
            <a:r>
              <a:rPr lang="en-US" sz="4000" dirty="0">
                <a:solidFill>
                  <a:schemeClr val="bg1"/>
                </a:solidFill>
                <a:latin typeface="Times New Roman" panose="02020603050405020304" pitchFamily="18" charset="0"/>
                <a:cs typeface="Times New Roman" panose="02020603050405020304" pitchFamily="18" charset="0"/>
              </a:rPr>
              <a:t> con </a:t>
            </a:r>
            <a:r>
              <a:rPr lang="en-US" sz="4000" dirty="0" err="1">
                <a:solidFill>
                  <a:schemeClr val="bg1"/>
                </a:solidFill>
                <a:latin typeface="Times New Roman" panose="02020603050405020304" pitchFamily="18" charset="0"/>
                <a:cs typeface="Times New Roman" panose="02020603050405020304" pitchFamily="18" charset="0"/>
              </a:rPr>
              <a:t>phương</a:t>
            </a:r>
            <a:r>
              <a:rPr lang="en-US" sz="4000" dirty="0">
                <a:solidFill>
                  <a:schemeClr val="bg1"/>
                </a:solidFill>
                <a:latin typeface="Times New Roman" panose="02020603050405020304" pitchFamily="18" charset="0"/>
                <a:cs typeface="Times New Roman" panose="02020603050405020304" pitchFamily="18" charset="0"/>
              </a:rPr>
              <a:t> Nam </a:t>
            </a:r>
            <a:r>
              <a:rPr lang="en-US" sz="4000" dirty="0" err="1">
                <a:solidFill>
                  <a:schemeClr val="bg1"/>
                </a:solidFill>
                <a:latin typeface="Times New Roman" panose="02020603050405020304" pitchFamily="18" charset="0"/>
                <a:cs typeface="Times New Roman" panose="02020603050405020304" pitchFamily="18" charset="0"/>
              </a:rPr>
              <a:t>vừa</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gần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gũi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bình</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dị</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hồn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nhiên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nhân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hậu</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vừa</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mạnh</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mẽ</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phóng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khoáng</a:t>
            </a:r>
            <a:r>
              <a:rPr lang="en-US" sz="4000" dirty="0">
                <a:solidFill>
                  <a:schemeClr val="bg1"/>
                </a:solidFill>
                <a:latin typeface="Times New Roman" panose="02020603050405020304" pitchFamily="18" charset="0"/>
                <a:cs typeface="Times New Roman" panose="02020603050405020304" pitchFamily="18" charset="0"/>
              </a:rPr>
              <a:t>…</a:t>
            </a:r>
            <a:endParaRPr sz="4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97036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6858000" cy="6858000"/>
            <a:chOff x="0" y="0"/>
            <a:chExt cx="1588770" cy="1588770"/>
          </a:xfrm>
          <a:solidFill>
            <a:srgbClr val="FF0000"/>
          </a:solidFill>
        </p:grpSpPr>
        <p:sp>
          <p:nvSpPr>
            <p:cNvPr id="3" name="Freeform 3"/>
            <p:cNvSpPr/>
            <p:nvPr/>
          </p:nvSpPr>
          <p:spPr>
            <a:xfrm>
              <a:off x="6350" y="6350"/>
              <a:ext cx="1576070" cy="1576070"/>
            </a:xfrm>
            <a:custGeom>
              <a:avLst/>
              <a:gdLst/>
              <a:ahLst/>
              <a:cxnLst/>
              <a:rect l="l" t="t" r="r" b="b"/>
              <a:pathLst>
                <a:path w="1576070" h="1576070">
                  <a:moveTo>
                    <a:pt x="1576070" y="271780"/>
                  </a:moveTo>
                  <a:lnTo>
                    <a:pt x="1576070" y="1576070"/>
                  </a:lnTo>
                  <a:lnTo>
                    <a:pt x="0" y="1576070"/>
                  </a:lnTo>
                  <a:lnTo>
                    <a:pt x="0" y="0"/>
                  </a:lnTo>
                  <a:lnTo>
                    <a:pt x="1304290" y="0"/>
                  </a:lnTo>
                  <a:close/>
                </a:path>
              </a:pathLst>
            </a:custGeom>
            <a:grpFill/>
          </p:spPr>
        </p:sp>
        <p:sp>
          <p:nvSpPr>
            <p:cNvPr id="4" name="Freeform 4"/>
            <p:cNvSpPr/>
            <p:nvPr/>
          </p:nvSpPr>
          <p:spPr>
            <a:xfrm>
              <a:off x="0" y="0"/>
              <a:ext cx="1588770" cy="1588770"/>
            </a:xfrm>
            <a:custGeom>
              <a:avLst/>
              <a:gdLst/>
              <a:ahLst/>
              <a:cxnLst/>
              <a:rect l="l" t="t" r="r" b="b"/>
              <a:pathLst>
                <a:path w="1588770" h="1588770">
                  <a:moveTo>
                    <a:pt x="1588770" y="1588770"/>
                  </a:moveTo>
                  <a:lnTo>
                    <a:pt x="0" y="1588770"/>
                  </a:lnTo>
                  <a:lnTo>
                    <a:pt x="0" y="0"/>
                  </a:lnTo>
                  <a:lnTo>
                    <a:pt x="1313180" y="0"/>
                  </a:lnTo>
                  <a:lnTo>
                    <a:pt x="1588770" y="275590"/>
                  </a:lnTo>
                  <a:cubicBezTo>
                    <a:pt x="1588770" y="275590"/>
                    <a:pt x="1588770" y="1588770"/>
                    <a:pt x="1588770" y="1588770"/>
                  </a:cubicBezTo>
                  <a:close/>
                  <a:moveTo>
                    <a:pt x="12700" y="1576070"/>
                  </a:moveTo>
                  <a:lnTo>
                    <a:pt x="1576070" y="1576070"/>
                  </a:lnTo>
                  <a:lnTo>
                    <a:pt x="1576070" y="280670"/>
                  </a:lnTo>
                  <a:lnTo>
                    <a:pt x="1308100" y="12700"/>
                  </a:lnTo>
                  <a:lnTo>
                    <a:pt x="12700" y="12700"/>
                  </a:lnTo>
                  <a:lnTo>
                    <a:pt x="12700" y="1576070"/>
                  </a:lnTo>
                  <a:close/>
                </a:path>
              </a:pathLst>
            </a:custGeom>
            <a:grpFill/>
          </p:spPr>
        </p:sp>
      </p:grpSp>
      <p:grpSp>
        <p:nvGrpSpPr>
          <p:cNvPr id="5" name="Group 5"/>
          <p:cNvGrpSpPr/>
          <p:nvPr/>
        </p:nvGrpSpPr>
        <p:grpSpPr>
          <a:xfrm rot="5400000">
            <a:off x="8866112" y="496509"/>
            <a:ext cx="1493320" cy="3792265"/>
            <a:chOff x="0" y="0"/>
            <a:chExt cx="4344670" cy="10934288"/>
          </a:xfrm>
        </p:grpSpPr>
        <p:sp>
          <p:nvSpPr>
            <p:cNvPr id="6" name="Freeform 6"/>
            <p:cNvSpPr/>
            <p:nvPr/>
          </p:nvSpPr>
          <p:spPr>
            <a:xfrm>
              <a:off x="0" y="0"/>
              <a:ext cx="4345940" cy="10934288"/>
            </a:xfrm>
            <a:custGeom>
              <a:avLst/>
              <a:gdLst/>
              <a:ahLst/>
              <a:cxnLst/>
              <a:rect l="l" t="t" r="r" b="b"/>
              <a:pathLst>
                <a:path w="4345940" h="10934288">
                  <a:moveTo>
                    <a:pt x="2189480" y="2540"/>
                  </a:moveTo>
                  <a:lnTo>
                    <a:pt x="2189480" y="0"/>
                  </a:lnTo>
                  <a:lnTo>
                    <a:pt x="0" y="175260"/>
                  </a:lnTo>
                  <a:lnTo>
                    <a:pt x="0" y="10759029"/>
                  </a:lnTo>
                  <a:lnTo>
                    <a:pt x="2155190" y="10931748"/>
                  </a:lnTo>
                  <a:lnTo>
                    <a:pt x="2155190" y="10934288"/>
                  </a:lnTo>
                  <a:lnTo>
                    <a:pt x="2172970" y="10933018"/>
                  </a:lnTo>
                  <a:lnTo>
                    <a:pt x="2190750" y="10934288"/>
                  </a:lnTo>
                  <a:lnTo>
                    <a:pt x="2190750" y="10931748"/>
                  </a:lnTo>
                  <a:lnTo>
                    <a:pt x="4345940" y="10759029"/>
                  </a:lnTo>
                  <a:lnTo>
                    <a:pt x="4345940" y="175260"/>
                  </a:lnTo>
                  <a:lnTo>
                    <a:pt x="2189480" y="2540"/>
                  </a:lnTo>
                  <a:lnTo>
                    <a:pt x="2189480" y="2540"/>
                  </a:lnTo>
                  <a:close/>
                  <a:moveTo>
                    <a:pt x="2155190" y="10897458"/>
                  </a:moveTo>
                  <a:lnTo>
                    <a:pt x="34290" y="10727279"/>
                  </a:lnTo>
                  <a:lnTo>
                    <a:pt x="34290" y="207010"/>
                  </a:lnTo>
                  <a:lnTo>
                    <a:pt x="2155190" y="36830"/>
                  </a:lnTo>
                  <a:lnTo>
                    <a:pt x="2155190" y="88900"/>
                  </a:lnTo>
                  <a:lnTo>
                    <a:pt x="101600" y="260350"/>
                  </a:lnTo>
                  <a:lnTo>
                    <a:pt x="86360" y="261620"/>
                  </a:lnTo>
                  <a:lnTo>
                    <a:pt x="86360" y="10672668"/>
                  </a:lnTo>
                  <a:lnTo>
                    <a:pt x="2155190" y="10845388"/>
                  </a:lnTo>
                  <a:lnTo>
                    <a:pt x="2155190" y="10897458"/>
                  </a:lnTo>
                  <a:close/>
                  <a:moveTo>
                    <a:pt x="2172970" y="10812368"/>
                  </a:moveTo>
                  <a:lnTo>
                    <a:pt x="120650" y="10640918"/>
                  </a:lnTo>
                  <a:lnTo>
                    <a:pt x="120650" y="293370"/>
                  </a:lnTo>
                  <a:lnTo>
                    <a:pt x="2172970" y="121920"/>
                  </a:lnTo>
                  <a:lnTo>
                    <a:pt x="4225290" y="293370"/>
                  </a:lnTo>
                  <a:lnTo>
                    <a:pt x="4225290" y="10640918"/>
                  </a:lnTo>
                  <a:lnTo>
                    <a:pt x="2172970" y="10812368"/>
                  </a:lnTo>
                  <a:lnTo>
                    <a:pt x="2172970" y="10812368"/>
                  </a:lnTo>
                  <a:close/>
                  <a:moveTo>
                    <a:pt x="4310380" y="342900"/>
                  </a:moveTo>
                  <a:lnTo>
                    <a:pt x="4310380" y="10727279"/>
                  </a:lnTo>
                  <a:lnTo>
                    <a:pt x="2189480" y="10897459"/>
                  </a:lnTo>
                  <a:lnTo>
                    <a:pt x="2189480" y="10845388"/>
                  </a:lnTo>
                  <a:lnTo>
                    <a:pt x="4258310" y="10672669"/>
                  </a:lnTo>
                  <a:lnTo>
                    <a:pt x="4258310" y="261620"/>
                  </a:lnTo>
                  <a:lnTo>
                    <a:pt x="2189480" y="88900"/>
                  </a:lnTo>
                  <a:lnTo>
                    <a:pt x="2189480" y="36830"/>
                  </a:lnTo>
                  <a:lnTo>
                    <a:pt x="4310380" y="207010"/>
                  </a:lnTo>
                  <a:cubicBezTo>
                    <a:pt x="4310380" y="207010"/>
                    <a:pt x="4310380" y="342900"/>
                    <a:pt x="4310380" y="342900"/>
                  </a:cubicBezTo>
                  <a:close/>
                </a:path>
              </a:pathLst>
            </a:custGeom>
            <a:solidFill>
              <a:srgbClr val="35474E"/>
            </a:solidFill>
          </p:spPr>
        </p:sp>
      </p:grpSp>
      <p:sp>
        <p:nvSpPr>
          <p:cNvPr id="7" name="TextBox 7"/>
          <p:cNvSpPr txBox="1"/>
          <p:nvPr/>
        </p:nvSpPr>
        <p:spPr>
          <a:xfrm>
            <a:off x="220846" y="228601"/>
            <a:ext cx="5568993" cy="1487587"/>
          </a:xfrm>
          <a:prstGeom prst="rect">
            <a:avLst/>
          </a:prstGeom>
        </p:spPr>
        <p:txBody>
          <a:bodyPr lIns="0" tIns="0" rIns="0" bIns="0" rtlCol="0" anchor="t">
            <a:spAutoFit/>
          </a:bodyPr>
          <a:lstStyle/>
          <a:p>
            <a:pPr algn="ctr" defTabSz="609585">
              <a:lnSpc>
                <a:spcPts val="2925"/>
              </a:lnSpc>
              <a:spcBef>
                <a:spcPct val="0"/>
              </a:spcBef>
              <a:defRPr/>
            </a:pPr>
            <a:r>
              <a:rPr lang="vi-VN" sz="2667" b="1" spc="-100" dirty="0">
                <a:solidFill>
                  <a:srgbClr val="FFFFFF"/>
                </a:solidFill>
                <a:latin typeface="Calibri"/>
                <a:cs typeface="Arial"/>
                <a:sym typeface="Arial"/>
              </a:rPr>
              <a:t>THẢO LUẬN NHÓM ĐÔI</a:t>
            </a:r>
          </a:p>
          <a:p>
            <a:pPr algn="ctr" defTabSz="609585">
              <a:lnSpc>
                <a:spcPts val="2925"/>
              </a:lnSpc>
              <a:spcBef>
                <a:spcPct val="0"/>
              </a:spcBef>
              <a:defRPr/>
            </a:pPr>
            <a:r>
              <a:rPr lang="vi-VN" sz="2667" b="1" spc="-100" dirty="0" err="1">
                <a:solidFill>
                  <a:srgbClr val="FFFFFF"/>
                </a:solidFill>
                <a:latin typeface="Calibri"/>
                <a:cs typeface="Arial"/>
                <a:sym typeface="Arial"/>
              </a:rPr>
              <a:t>Trả</a:t>
            </a:r>
            <a:r>
              <a:rPr lang="vi-VN" sz="2667" b="1" spc="-100" dirty="0">
                <a:solidFill>
                  <a:srgbClr val="FFFFFF"/>
                </a:solidFill>
                <a:latin typeface="Calibri"/>
                <a:cs typeface="Arial"/>
                <a:sym typeface="Arial"/>
              </a:rPr>
              <a:t> </a:t>
            </a:r>
            <a:r>
              <a:rPr lang="vi-VN" sz="2667" b="1" spc="-100" dirty="0" err="1">
                <a:solidFill>
                  <a:srgbClr val="FFFFFF"/>
                </a:solidFill>
                <a:latin typeface="Calibri"/>
                <a:cs typeface="Arial"/>
                <a:sym typeface="Arial"/>
              </a:rPr>
              <a:t>lời</a:t>
            </a:r>
            <a:r>
              <a:rPr lang="vi-VN" sz="2667" b="1" spc="-100" dirty="0">
                <a:solidFill>
                  <a:srgbClr val="FFFFFF"/>
                </a:solidFill>
                <a:latin typeface="Calibri"/>
                <a:cs typeface="Arial"/>
                <a:sym typeface="Arial"/>
              </a:rPr>
              <a:t> nhanh </a:t>
            </a:r>
            <a:r>
              <a:rPr lang="vi-VN" sz="2667" b="1" spc="-100" dirty="0" err="1">
                <a:solidFill>
                  <a:srgbClr val="FFFFFF"/>
                </a:solidFill>
                <a:latin typeface="Calibri"/>
                <a:cs typeface="Arial"/>
                <a:sym typeface="Arial"/>
              </a:rPr>
              <a:t>các</a:t>
            </a:r>
            <a:r>
              <a:rPr lang="vi-VN" sz="2667" b="1" spc="-100" dirty="0">
                <a:solidFill>
                  <a:srgbClr val="FFFFFF"/>
                </a:solidFill>
                <a:latin typeface="Calibri"/>
                <a:cs typeface="Arial"/>
                <a:sym typeface="Arial"/>
              </a:rPr>
              <a:t> câu </a:t>
            </a:r>
            <a:r>
              <a:rPr lang="vi-VN" sz="2667" b="1" spc="-100" dirty="0" err="1">
                <a:solidFill>
                  <a:srgbClr val="FFFFFF"/>
                </a:solidFill>
                <a:latin typeface="Calibri"/>
                <a:cs typeface="Arial"/>
                <a:sym typeface="Arial"/>
              </a:rPr>
              <a:t>hỏi</a:t>
            </a:r>
            <a:r>
              <a:rPr lang="vi-VN" sz="2667" b="1" spc="-100" dirty="0">
                <a:solidFill>
                  <a:srgbClr val="FFFFFF"/>
                </a:solidFill>
                <a:latin typeface="Calibri"/>
                <a:cs typeface="Arial"/>
                <a:sym typeface="Arial"/>
              </a:rPr>
              <a:t> sau</a:t>
            </a:r>
          </a:p>
          <a:p>
            <a:pPr algn="ctr" defTabSz="609585">
              <a:lnSpc>
                <a:spcPts val="2925"/>
              </a:lnSpc>
              <a:spcBef>
                <a:spcPct val="0"/>
              </a:spcBef>
              <a:defRPr/>
            </a:pPr>
            <a:r>
              <a:rPr lang="vi-VN" sz="2667" b="1" spc="-100" dirty="0">
                <a:solidFill>
                  <a:srgbClr val="FFFFFF"/>
                </a:solidFill>
                <a:latin typeface="Calibri"/>
                <a:cs typeface="Arial"/>
                <a:sym typeface="Arial"/>
              </a:rPr>
              <a:t>Thời gian: </a:t>
            </a:r>
            <a:r>
              <a:rPr lang="en-US" sz="2667" b="1" spc="-100" dirty="0">
                <a:solidFill>
                  <a:srgbClr val="FFFFFF"/>
                </a:solidFill>
                <a:latin typeface="Calibri"/>
                <a:cs typeface="Arial"/>
                <a:sym typeface="Arial"/>
              </a:rPr>
              <a:t>10</a:t>
            </a:r>
            <a:r>
              <a:rPr lang="vi-VN" sz="2667" b="1" spc="-100" dirty="0">
                <a:solidFill>
                  <a:srgbClr val="FFFFFF"/>
                </a:solidFill>
                <a:latin typeface="Calibri"/>
                <a:cs typeface="Arial"/>
                <a:sym typeface="Arial"/>
              </a:rPr>
              <a:t> phút</a:t>
            </a:r>
          </a:p>
          <a:p>
            <a:pPr algn="ctr" defTabSz="609585">
              <a:lnSpc>
                <a:spcPts val="2925"/>
              </a:lnSpc>
              <a:spcBef>
                <a:spcPct val="0"/>
              </a:spcBef>
              <a:defRPr/>
            </a:pPr>
            <a:r>
              <a:rPr lang="vi-VN" sz="2667" b="1" spc="-100" dirty="0" err="1">
                <a:solidFill>
                  <a:srgbClr val="FFFFFF"/>
                </a:solidFill>
                <a:latin typeface="Calibri"/>
                <a:cs typeface="Arial"/>
                <a:sym typeface="Arial"/>
              </a:rPr>
              <a:t>Trình</a:t>
            </a:r>
            <a:r>
              <a:rPr lang="vi-VN" sz="2667" b="1" spc="-100" dirty="0">
                <a:solidFill>
                  <a:srgbClr val="FFFFFF"/>
                </a:solidFill>
                <a:latin typeface="Calibri"/>
                <a:cs typeface="Arial"/>
                <a:sym typeface="Arial"/>
              </a:rPr>
              <a:t> </a:t>
            </a:r>
            <a:r>
              <a:rPr lang="vi-VN" sz="2667" b="1" spc="-100" dirty="0" err="1">
                <a:solidFill>
                  <a:srgbClr val="FFFFFF"/>
                </a:solidFill>
                <a:latin typeface="Calibri"/>
                <a:cs typeface="Arial"/>
                <a:sym typeface="Arial"/>
              </a:rPr>
              <a:t>bày</a:t>
            </a:r>
            <a:r>
              <a:rPr lang="vi-VN" sz="2667" b="1" spc="-100" dirty="0">
                <a:solidFill>
                  <a:srgbClr val="FFFFFF"/>
                </a:solidFill>
                <a:latin typeface="Calibri"/>
                <a:cs typeface="Arial"/>
                <a:sym typeface="Arial"/>
              </a:rPr>
              <a:t> – </a:t>
            </a:r>
            <a:r>
              <a:rPr lang="vi-VN" sz="2667" b="1" spc="-100" dirty="0" err="1">
                <a:solidFill>
                  <a:srgbClr val="FFFFFF"/>
                </a:solidFill>
                <a:latin typeface="Calibri"/>
                <a:cs typeface="Arial"/>
                <a:sym typeface="Arial"/>
              </a:rPr>
              <a:t>Phản</a:t>
            </a:r>
            <a:r>
              <a:rPr lang="vi-VN" sz="2667" b="1" spc="-100" dirty="0">
                <a:solidFill>
                  <a:srgbClr val="FFFFFF"/>
                </a:solidFill>
                <a:latin typeface="Calibri"/>
                <a:cs typeface="Arial"/>
                <a:sym typeface="Arial"/>
              </a:rPr>
              <a:t> </a:t>
            </a:r>
            <a:r>
              <a:rPr lang="vi-VN" sz="2667" b="1" spc="-100" dirty="0" err="1">
                <a:solidFill>
                  <a:srgbClr val="FFFFFF"/>
                </a:solidFill>
                <a:latin typeface="Calibri"/>
                <a:cs typeface="Arial"/>
                <a:sym typeface="Arial"/>
              </a:rPr>
              <a:t>biện</a:t>
            </a:r>
            <a:r>
              <a:rPr lang="vi-VN" sz="2667" b="1" spc="-100" dirty="0">
                <a:solidFill>
                  <a:srgbClr val="FFFFFF"/>
                </a:solidFill>
                <a:latin typeface="Calibri"/>
                <a:cs typeface="Arial"/>
                <a:sym typeface="Arial"/>
              </a:rPr>
              <a:t>: 3 </a:t>
            </a:r>
            <a:r>
              <a:rPr lang="vi-VN" sz="2667" b="1" spc="-100" dirty="0" err="1">
                <a:solidFill>
                  <a:srgbClr val="FFFFFF"/>
                </a:solidFill>
                <a:latin typeface="Calibri"/>
                <a:cs typeface="Arial"/>
                <a:sym typeface="Arial"/>
              </a:rPr>
              <a:t>phút</a:t>
            </a:r>
            <a:r>
              <a:rPr lang="vi-VN" sz="2667" b="1" spc="-100" dirty="0">
                <a:solidFill>
                  <a:srgbClr val="FFFFFF"/>
                </a:solidFill>
                <a:latin typeface="Calibri"/>
                <a:cs typeface="Arial"/>
                <a:sym typeface="Arial"/>
              </a:rPr>
              <a:t> </a:t>
            </a:r>
            <a:endParaRPr lang="en-US" sz="2667" b="1" spc="-100" dirty="0">
              <a:solidFill>
                <a:srgbClr val="FFFFFF"/>
              </a:solidFill>
              <a:latin typeface="Calibri"/>
              <a:cs typeface="Arial"/>
              <a:sym typeface="Arial"/>
            </a:endParaRPr>
          </a:p>
        </p:txBody>
      </p:sp>
      <p:sp>
        <p:nvSpPr>
          <p:cNvPr id="8" name="TextBox 8"/>
          <p:cNvSpPr txBox="1"/>
          <p:nvPr/>
        </p:nvSpPr>
        <p:spPr>
          <a:xfrm>
            <a:off x="7745343" y="1869883"/>
            <a:ext cx="3799716" cy="1128514"/>
          </a:xfrm>
          <a:prstGeom prst="rect">
            <a:avLst/>
          </a:prstGeom>
        </p:spPr>
        <p:txBody>
          <a:bodyPr wrap="square" lIns="0" tIns="0" rIns="0" bIns="0" rtlCol="0" anchor="t">
            <a:spAutoFit/>
          </a:bodyPr>
          <a:lstStyle/>
          <a:p>
            <a:pPr algn="ctr" defTabSz="609585">
              <a:lnSpc>
                <a:spcPts val="4369"/>
              </a:lnSpc>
              <a:spcBef>
                <a:spcPct val="0"/>
              </a:spcBef>
              <a:defRPr/>
            </a:pPr>
            <a:r>
              <a:rPr lang="en-US" sz="4161" b="1" spc="-59" dirty="0">
                <a:solidFill>
                  <a:srgbClr val="FF0000"/>
                </a:solidFill>
                <a:latin typeface="Calibri"/>
                <a:cs typeface="Arial"/>
                <a:sym typeface="Arial"/>
              </a:rPr>
              <a:t>2. VẺ ĐẸP CỦA RỪNG U MINH</a:t>
            </a:r>
            <a:endParaRPr lang="vi-VN" sz="4161" b="1" spc="-59" dirty="0">
              <a:solidFill>
                <a:srgbClr val="FF0000"/>
              </a:solidFill>
              <a:latin typeface="Calibri"/>
              <a:cs typeface="Arial"/>
              <a:sym typeface="Arial"/>
            </a:endParaRPr>
          </a:p>
        </p:txBody>
      </p:sp>
      <p:sp>
        <p:nvSpPr>
          <p:cNvPr id="10" name="Rectangle 9">
            <a:extLst>
              <a:ext uri="{FF2B5EF4-FFF2-40B4-BE49-F238E27FC236}">
                <a16:creationId xmlns:a16="http://schemas.microsoft.com/office/drawing/2014/main" id="{6FC69CF4-AA18-491F-A0DD-9FC8697EF916}"/>
              </a:ext>
            </a:extLst>
          </p:cNvPr>
          <p:cNvSpPr/>
          <p:nvPr/>
        </p:nvSpPr>
        <p:spPr>
          <a:xfrm>
            <a:off x="7301373" y="1417381"/>
            <a:ext cx="4622800" cy="1950521"/>
          </a:xfrm>
          <a:prstGeom prst="rect">
            <a:avLst/>
          </a:prstGeom>
          <a:noFill/>
          <a:ln w="762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vi-VN" sz="1200">
              <a:solidFill>
                <a:prstClr val="white"/>
              </a:solidFill>
              <a:latin typeface="Arial" panose="020B0604020202020204" pitchFamily="34" charset="0"/>
              <a:sym typeface="Aria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10" y="1791223"/>
            <a:ext cx="6803180" cy="4984853"/>
          </a:xfrm>
          <a:prstGeom prst="rect">
            <a:avLst/>
          </a:prstGeom>
        </p:spPr>
      </p:pic>
    </p:spTree>
    <p:extLst>
      <p:ext uri="{BB962C8B-B14F-4D97-AF65-F5344CB8AC3E}">
        <p14:creationId xmlns:p14="http://schemas.microsoft.com/office/powerpoint/2010/main" val="2971491486"/>
      </p:ext>
    </p:extLst>
  </p:cSld>
  <p:clrMapOvr>
    <a:masterClrMapping/>
  </p:clrMapOvr>
  <p:transition spd="slow">
    <p:comb/>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685800"/>
            <a:ext cx="5359400" cy="5486400"/>
            <a:chOff x="0" y="0"/>
            <a:chExt cx="18216162" cy="9236364"/>
          </a:xfrm>
          <a:solidFill>
            <a:srgbClr val="FFFF00"/>
          </a:solidFill>
        </p:grpSpPr>
        <p:sp>
          <p:nvSpPr>
            <p:cNvPr id="3" name="Freeform 3"/>
            <p:cNvSpPr/>
            <p:nvPr/>
          </p:nvSpPr>
          <p:spPr>
            <a:xfrm>
              <a:off x="0" y="0"/>
              <a:ext cx="18216161" cy="9236363"/>
            </a:xfrm>
            <a:custGeom>
              <a:avLst/>
              <a:gdLst/>
              <a:ahLst/>
              <a:cxnLst/>
              <a:rect l="l" t="t" r="r" b="b"/>
              <a:pathLst>
                <a:path w="18216161" h="9236363">
                  <a:moveTo>
                    <a:pt x="16355611" y="0"/>
                  </a:moveTo>
                  <a:lnTo>
                    <a:pt x="1844040" y="0"/>
                  </a:lnTo>
                  <a:lnTo>
                    <a:pt x="1812290" y="0"/>
                  </a:lnTo>
                  <a:lnTo>
                    <a:pt x="0" y="0"/>
                  </a:lnTo>
                  <a:lnTo>
                    <a:pt x="0" y="1827530"/>
                  </a:lnTo>
                  <a:lnTo>
                    <a:pt x="0" y="1844040"/>
                  </a:lnTo>
                  <a:lnTo>
                    <a:pt x="0" y="7360573"/>
                  </a:lnTo>
                  <a:lnTo>
                    <a:pt x="0" y="7455823"/>
                  </a:lnTo>
                  <a:lnTo>
                    <a:pt x="0" y="9236363"/>
                  </a:lnTo>
                  <a:lnTo>
                    <a:pt x="1812290" y="9236363"/>
                  </a:lnTo>
                  <a:lnTo>
                    <a:pt x="1844040" y="9236363"/>
                  </a:lnTo>
                  <a:lnTo>
                    <a:pt x="16372122" y="9236363"/>
                  </a:lnTo>
                  <a:lnTo>
                    <a:pt x="16388632" y="9236363"/>
                  </a:lnTo>
                  <a:lnTo>
                    <a:pt x="18216161" y="9236363"/>
                  </a:lnTo>
                  <a:lnTo>
                    <a:pt x="18216161" y="7424073"/>
                  </a:lnTo>
                  <a:lnTo>
                    <a:pt x="18216161" y="7360573"/>
                  </a:lnTo>
                  <a:lnTo>
                    <a:pt x="18216161" y="1844040"/>
                  </a:lnTo>
                  <a:lnTo>
                    <a:pt x="18216161" y="1812290"/>
                  </a:lnTo>
                  <a:lnTo>
                    <a:pt x="18216161" y="0"/>
                  </a:lnTo>
                  <a:lnTo>
                    <a:pt x="16372122" y="0"/>
                  </a:lnTo>
                  <a:close/>
                </a:path>
              </a:pathLst>
            </a:custGeom>
            <a:grpFill/>
          </p:spPr>
        </p:sp>
        <p:sp>
          <p:nvSpPr>
            <p:cNvPr id="4" name="Freeform 4"/>
            <p:cNvSpPr/>
            <p:nvPr/>
          </p:nvSpPr>
          <p:spPr>
            <a:xfrm>
              <a:off x="292100" y="292100"/>
              <a:ext cx="17631961" cy="8652163"/>
            </a:xfrm>
            <a:custGeom>
              <a:avLst/>
              <a:gdLst/>
              <a:ahLst/>
              <a:cxnLst/>
              <a:rect l="l" t="t" r="r" b="b"/>
              <a:pathLst>
                <a:path w="17631961" h="8652163">
                  <a:moveTo>
                    <a:pt x="15695532" y="330200"/>
                  </a:moveTo>
                  <a:lnTo>
                    <a:pt x="330200" y="330200"/>
                  </a:lnTo>
                  <a:lnTo>
                    <a:pt x="330200" y="8321963"/>
                  </a:lnTo>
                  <a:lnTo>
                    <a:pt x="17301761" y="8321963"/>
                  </a:lnTo>
                  <a:lnTo>
                    <a:pt x="17301761" y="330200"/>
                  </a:lnTo>
                  <a:lnTo>
                    <a:pt x="15695532" y="330200"/>
                  </a:lnTo>
                  <a:close/>
                  <a:moveTo>
                    <a:pt x="17263661" y="1803400"/>
                  </a:moveTo>
                  <a:lnTo>
                    <a:pt x="17263661" y="8283863"/>
                  </a:lnTo>
                  <a:lnTo>
                    <a:pt x="368300" y="8283863"/>
                  </a:lnTo>
                  <a:lnTo>
                    <a:pt x="368300" y="368300"/>
                  </a:lnTo>
                  <a:lnTo>
                    <a:pt x="17263661" y="368300"/>
                  </a:lnTo>
                  <a:lnTo>
                    <a:pt x="17263661" y="1803400"/>
                  </a:lnTo>
                  <a:close/>
                  <a:moveTo>
                    <a:pt x="15695532" y="0"/>
                  </a:moveTo>
                  <a:lnTo>
                    <a:pt x="0" y="0"/>
                  </a:lnTo>
                  <a:lnTo>
                    <a:pt x="0" y="8652163"/>
                  </a:lnTo>
                  <a:lnTo>
                    <a:pt x="17631961" y="8652163"/>
                  </a:lnTo>
                  <a:lnTo>
                    <a:pt x="17631961" y="0"/>
                  </a:lnTo>
                  <a:lnTo>
                    <a:pt x="15695532" y="0"/>
                  </a:lnTo>
                  <a:close/>
                  <a:moveTo>
                    <a:pt x="17492261" y="1790700"/>
                  </a:moveTo>
                  <a:lnTo>
                    <a:pt x="17492261" y="8512463"/>
                  </a:lnTo>
                  <a:lnTo>
                    <a:pt x="139700" y="8512463"/>
                  </a:lnTo>
                  <a:lnTo>
                    <a:pt x="139700" y="139700"/>
                  </a:lnTo>
                  <a:lnTo>
                    <a:pt x="17492261" y="139700"/>
                  </a:lnTo>
                  <a:lnTo>
                    <a:pt x="17492261" y="1790700"/>
                  </a:lnTo>
                  <a:close/>
                </a:path>
              </a:pathLst>
            </a:custGeom>
            <a:grpFill/>
          </p:spPr>
        </p:sp>
      </p:grpSp>
      <p:grpSp>
        <p:nvGrpSpPr>
          <p:cNvPr id="5" name="Group 5"/>
          <p:cNvGrpSpPr/>
          <p:nvPr/>
        </p:nvGrpSpPr>
        <p:grpSpPr>
          <a:xfrm>
            <a:off x="254001" y="228601"/>
            <a:ext cx="2946400" cy="1066801"/>
            <a:chOff x="0" y="0"/>
            <a:chExt cx="5869940" cy="2719070"/>
          </a:xfrm>
        </p:grpSpPr>
        <p:sp>
          <p:nvSpPr>
            <p:cNvPr id="6" name="Freeform 6"/>
            <p:cNvSpPr/>
            <p:nvPr/>
          </p:nvSpPr>
          <p:spPr>
            <a:xfrm>
              <a:off x="0" y="0"/>
              <a:ext cx="450850" cy="450850"/>
            </a:xfrm>
            <a:custGeom>
              <a:avLst/>
              <a:gdLst/>
              <a:ahLst/>
              <a:cxnLst/>
              <a:rect l="l" t="t" r="r" b="b"/>
              <a:pathLst>
                <a:path w="450850" h="450850">
                  <a:moveTo>
                    <a:pt x="450850" y="450850"/>
                  </a:moveTo>
                  <a:lnTo>
                    <a:pt x="0" y="450850"/>
                  </a:lnTo>
                  <a:lnTo>
                    <a:pt x="450850" y="0"/>
                  </a:lnTo>
                  <a:close/>
                </a:path>
              </a:pathLst>
            </a:custGeom>
            <a:solidFill>
              <a:srgbClr val="35474E"/>
            </a:solidFill>
          </p:spPr>
        </p:sp>
        <p:sp>
          <p:nvSpPr>
            <p:cNvPr id="7" name="Freeform 7"/>
            <p:cNvSpPr/>
            <p:nvPr/>
          </p:nvSpPr>
          <p:spPr>
            <a:xfrm>
              <a:off x="0" y="450850"/>
              <a:ext cx="5869940" cy="2269490"/>
            </a:xfrm>
            <a:custGeom>
              <a:avLst/>
              <a:gdLst/>
              <a:ahLst/>
              <a:cxnLst/>
              <a:rect l="l" t="t" r="r" b="b"/>
              <a:pathLst>
                <a:path w="5869940" h="2269490">
                  <a:moveTo>
                    <a:pt x="5280660" y="0"/>
                  </a:moveTo>
                  <a:lnTo>
                    <a:pt x="0" y="0"/>
                  </a:lnTo>
                  <a:lnTo>
                    <a:pt x="0" y="2269490"/>
                  </a:lnTo>
                  <a:lnTo>
                    <a:pt x="5280660" y="2269490"/>
                  </a:lnTo>
                  <a:lnTo>
                    <a:pt x="5280660" y="2268220"/>
                  </a:lnTo>
                  <a:lnTo>
                    <a:pt x="5869940" y="1134110"/>
                  </a:lnTo>
                  <a:close/>
                </a:path>
              </a:pathLst>
            </a:custGeom>
            <a:solidFill>
              <a:srgbClr val="799259"/>
            </a:solidFill>
          </p:spPr>
        </p:sp>
      </p:grpSp>
      <p:sp>
        <p:nvSpPr>
          <p:cNvPr id="8" name="TextBox 8"/>
          <p:cNvSpPr txBox="1"/>
          <p:nvPr/>
        </p:nvSpPr>
        <p:spPr>
          <a:xfrm>
            <a:off x="1013754" y="1582340"/>
            <a:ext cx="4703489" cy="4616648"/>
          </a:xfrm>
          <a:prstGeom prst="rect">
            <a:avLst/>
          </a:prstGeom>
        </p:spPr>
        <p:txBody>
          <a:bodyPr wrap="square" lIns="0" tIns="0" rIns="0" bIns="0" rtlCol="0" anchor="t">
            <a:spAutoFit/>
          </a:bodyPr>
          <a:lstStyle/>
          <a:p>
            <a:pPr marL="380990" indent="-380990" algn="just" defTabSz="609585">
              <a:lnSpc>
                <a:spcPts val="3629"/>
              </a:lnSpc>
              <a:spcBef>
                <a:spcPct val="0"/>
              </a:spcBef>
              <a:buFont typeface="Arial" panose="020B0604020202020204" pitchFamily="34" charset="0"/>
              <a:buChar char="•"/>
            </a:pPr>
            <a:r>
              <a:rPr lang="en-US" sz="2400" dirty="0" err="1">
                <a:solidFill>
                  <a:srgbClr val="0070C0"/>
                </a:solidFill>
                <a:latin typeface="Times New Roman" panose="02020603050405020304" pitchFamily="18" charset="0"/>
                <a:cs typeface="Times New Roman" panose="02020603050405020304" pitchFamily="18" charset="0"/>
              </a:rPr>
              <a:t>Rừng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yên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tĩnh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không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khí</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mát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lạnh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không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khí</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sông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ngòi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mương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rạch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đất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ẩm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thảo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mộc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thở</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ra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từ</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bình</a:t>
            </a:r>
            <a:r>
              <a:rPr lang="en-US" sz="2400" dirty="0">
                <a:solidFill>
                  <a:srgbClr val="0070C0"/>
                </a:solidFill>
                <a:latin typeface="Times New Roman" panose="02020603050405020304" pitchFamily="18" charset="0"/>
                <a:cs typeface="Times New Roman" panose="02020603050405020304" pitchFamily="18" charset="0"/>
              </a:rPr>
              <a:t> minh)</a:t>
            </a:r>
          </a:p>
          <a:p>
            <a:pPr marL="380990" indent="-380990" algn="just" defTabSz="609585">
              <a:lnSpc>
                <a:spcPts val="3629"/>
              </a:lnSpc>
              <a:spcBef>
                <a:spcPct val="0"/>
              </a:spcBef>
              <a:buFont typeface="Arial" panose="020B0604020202020204" pitchFamily="34" charset="0"/>
              <a:buChar char="•"/>
            </a:pPr>
            <a:r>
              <a:rPr lang="en-US" sz="2667" dirty="0" err="1">
                <a:solidFill>
                  <a:srgbClr val="0070C0"/>
                </a:solidFill>
                <a:latin typeface="Times New Roman" panose="02020603050405020304" pitchFamily="18" charset="0"/>
                <a:cs typeface="Times New Roman" panose="02020603050405020304" pitchFamily="18" charset="0"/>
              </a:rPr>
              <a:t>Rừng</a:t>
            </a:r>
            <a:r>
              <a:rPr lang="en-US" sz="2667" dirty="0">
                <a:solidFill>
                  <a:srgbClr val="0070C0"/>
                </a:solidFill>
                <a:latin typeface="Times New Roman" panose="02020603050405020304" pitchFamily="18" charset="0"/>
                <a:cs typeface="Times New Roman" panose="02020603050405020304" pitchFamily="18" charset="0"/>
              </a:rPr>
              <a:t> </a:t>
            </a:r>
            <a:r>
              <a:rPr lang="en-US" sz="2667" dirty="0" err="1">
                <a:solidFill>
                  <a:srgbClr val="0070C0"/>
                </a:solidFill>
                <a:latin typeface="Times New Roman" panose="02020603050405020304" pitchFamily="18" charset="0"/>
                <a:cs typeface="Times New Roman" panose="02020603050405020304" pitchFamily="18" charset="0"/>
              </a:rPr>
              <a:t>cây</a:t>
            </a:r>
            <a:r>
              <a:rPr lang="en-US" sz="2667" dirty="0">
                <a:solidFill>
                  <a:srgbClr val="0070C0"/>
                </a:solidFill>
                <a:latin typeface="Times New Roman" panose="02020603050405020304" pitchFamily="18" charset="0"/>
                <a:cs typeface="Times New Roman" panose="02020603050405020304" pitchFamily="18" charset="0"/>
              </a:rPr>
              <a:t> </a:t>
            </a:r>
            <a:r>
              <a:rPr lang="en-US" sz="2667" dirty="0" err="1">
                <a:solidFill>
                  <a:srgbClr val="0070C0"/>
                </a:solidFill>
                <a:latin typeface="Times New Roman" panose="02020603050405020304" pitchFamily="18" charset="0"/>
                <a:cs typeface="Times New Roman" panose="02020603050405020304" pitchFamily="18" charset="0"/>
              </a:rPr>
              <a:t>im</a:t>
            </a:r>
            <a:r>
              <a:rPr lang="en-US" sz="2667" dirty="0">
                <a:solidFill>
                  <a:srgbClr val="0070C0"/>
                </a:solidFill>
                <a:latin typeface="Times New Roman" panose="02020603050405020304" pitchFamily="18" charset="0"/>
                <a:cs typeface="Times New Roman" panose="02020603050405020304" pitchFamily="18" charset="0"/>
              </a:rPr>
              <a:t> </a:t>
            </a:r>
            <a:r>
              <a:rPr lang="en-US" sz="2667" dirty="0" err="1">
                <a:solidFill>
                  <a:srgbClr val="0070C0"/>
                </a:solidFill>
                <a:latin typeface="Times New Roman" panose="02020603050405020304" pitchFamily="18" charset="0"/>
                <a:cs typeface="Times New Roman" panose="02020603050405020304" pitchFamily="18" charset="0"/>
              </a:rPr>
              <a:t>lặng</a:t>
            </a:r>
            <a:r>
              <a:rPr lang="en-US" sz="2667" dirty="0">
                <a:solidFill>
                  <a:srgbClr val="0070C0"/>
                </a:solidFill>
                <a:latin typeface="Times New Roman" panose="02020603050405020304" pitchFamily="18" charset="0"/>
                <a:cs typeface="Times New Roman" panose="02020603050405020304" pitchFamily="18" charset="0"/>
              </a:rPr>
              <a:t> </a:t>
            </a:r>
            <a:r>
              <a:rPr lang="en-US" sz="2667" dirty="0" err="1">
                <a:solidFill>
                  <a:srgbClr val="0070C0"/>
                </a:solidFill>
                <a:latin typeface="Times New Roman" panose="02020603050405020304" pitchFamily="18" charset="0"/>
                <a:cs typeface="Times New Roman" panose="02020603050405020304" pitchFamily="18" charset="0"/>
              </a:rPr>
              <a:t>quá</a:t>
            </a:r>
            <a:r>
              <a:rPr lang="en-US" sz="2667" dirty="0">
                <a:solidFill>
                  <a:srgbClr val="0070C0"/>
                </a:solidFill>
                <a:latin typeface="Times New Roman" panose="02020603050405020304" pitchFamily="18" charset="0"/>
                <a:cs typeface="Times New Roman" panose="02020603050405020304" pitchFamily="18" charset="0"/>
              </a:rPr>
              <a:t>, </a:t>
            </a:r>
            <a:r>
              <a:rPr lang="en-US" sz="2667" dirty="0" err="1">
                <a:solidFill>
                  <a:srgbClr val="0070C0"/>
                </a:solidFill>
                <a:latin typeface="Times New Roman" panose="02020603050405020304" pitchFamily="18" charset="0"/>
                <a:cs typeface="Times New Roman" panose="02020603050405020304" pitchFamily="18" charset="0"/>
              </a:rPr>
              <a:t>một</a:t>
            </a:r>
            <a:r>
              <a:rPr lang="en-US" sz="2667" dirty="0">
                <a:solidFill>
                  <a:srgbClr val="0070C0"/>
                </a:solidFill>
                <a:latin typeface="Times New Roman" panose="02020603050405020304" pitchFamily="18" charset="0"/>
                <a:cs typeface="Times New Roman" panose="02020603050405020304" pitchFamily="18" charset="0"/>
              </a:rPr>
              <a:t> </a:t>
            </a:r>
            <a:r>
              <a:rPr lang="en-US" sz="2667" dirty="0" err="1">
                <a:solidFill>
                  <a:srgbClr val="0070C0"/>
                </a:solidFill>
                <a:latin typeface="Times New Roman" panose="02020603050405020304" pitchFamily="18" charset="0"/>
                <a:cs typeface="Times New Roman" panose="02020603050405020304" pitchFamily="18" charset="0"/>
              </a:rPr>
              <a:t>chiếc</a:t>
            </a:r>
            <a:r>
              <a:rPr lang="en-US" sz="2667" dirty="0">
                <a:solidFill>
                  <a:srgbClr val="0070C0"/>
                </a:solidFill>
                <a:latin typeface="Times New Roman" panose="02020603050405020304" pitchFamily="18" charset="0"/>
                <a:cs typeface="Times New Roman" panose="02020603050405020304" pitchFamily="18" charset="0"/>
              </a:rPr>
              <a:t> </a:t>
            </a:r>
            <a:r>
              <a:rPr lang="en-US" sz="2667" dirty="0" err="1">
                <a:solidFill>
                  <a:srgbClr val="0070C0"/>
                </a:solidFill>
                <a:latin typeface="Times New Roman" panose="02020603050405020304" pitchFamily="18" charset="0"/>
                <a:cs typeface="Times New Roman" panose="02020603050405020304" pitchFamily="18" charset="0"/>
              </a:rPr>
              <a:t>lá</a:t>
            </a:r>
            <a:r>
              <a:rPr lang="en-US" sz="2667" dirty="0">
                <a:solidFill>
                  <a:srgbClr val="0070C0"/>
                </a:solidFill>
                <a:latin typeface="Times New Roman" panose="02020603050405020304" pitchFamily="18" charset="0"/>
                <a:cs typeface="Times New Roman" panose="02020603050405020304" pitchFamily="18" charset="0"/>
              </a:rPr>
              <a:t> </a:t>
            </a:r>
            <a:r>
              <a:rPr lang="en-US" sz="2667" dirty="0" err="1">
                <a:solidFill>
                  <a:srgbClr val="0070C0"/>
                </a:solidFill>
                <a:latin typeface="Times New Roman" panose="02020603050405020304" pitchFamily="18" charset="0"/>
                <a:cs typeface="Times New Roman" panose="02020603050405020304" pitchFamily="18" charset="0"/>
              </a:rPr>
              <a:t>rơi</a:t>
            </a:r>
            <a:r>
              <a:rPr lang="en-US" sz="2667" dirty="0">
                <a:solidFill>
                  <a:srgbClr val="0070C0"/>
                </a:solidFill>
                <a:latin typeface="Times New Roman" panose="02020603050405020304" pitchFamily="18" charset="0"/>
                <a:cs typeface="Times New Roman" panose="02020603050405020304" pitchFamily="18" charset="0"/>
              </a:rPr>
              <a:t> </a:t>
            </a:r>
            <a:r>
              <a:rPr lang="en-US" sz="2667" dirty="0" err="1">
                <a:solidFill>
                  <a:srgbClr val="0070C0"/>
                </a:solidFill>
                <a:latin typeface="Times New Roman" panose="02020603050405020304" pitchFamily="18" charset="0"/>
                <a:cs typeface="Times New Roman" panose="02020603050405020304" pitchFamily="18" charset="0"/>
              </a:rPr>
              <a:t>cũng</a:t>
            </a:r>
            <a:r>
              <a:rPr lang="en-US" sz="2667" dirty="0">
                <a:solidFill>
                  <a:srgbClr val="0070C0"/>
                </a:solidFill>
                <a:latin typeface="Times New Roman" panose="02020603050405020304" pitchFamily="18" charset="0"/>
                <a:cs typeface="Times New Roman" panose="02020603050405020304" pitchFamily="18" charset="0"/>
              </a:rPr>
              <a:t> </a:t>
            </a:r>
            <a:r>
              <a:rPr lang="en-US" sz="2667" dirty="0" err="1">
                <a:solidFill>
                  <a:srgbClr val="0070C0"/>
                </a:solidFill>
                <a:latin typeface="Times New Roman" panose="02020603050405020304" pitchFamily="18" charset="0"/>
                <a:cs typeface="Times New Roman" panose="02020603050405020304" pitchFamily="18" charset="0"/>
              </a:rPr>
              <a:t>khiến</a:t>
            </a:r>
            <a:r>
              <a:rPr lang="en-US" sz="2667" dirty="0">
                <a:solidFill>
                  <a:srgbClr val="0070C0"/>
                </a:solidFill>
                <a:latin typeface="Times New Roman" panose="02020603050405020304" pitchFamily="18" charset="0"/>
                <a:cs typeface="Times New Roman" panose="02020603050405020304" pitchFamily="18" charset="0"/>
              </a:rPr>
              <a:t> </a:t>
            </a:r>
            <a:r>
              <a:rPr lang="en-US" sz="2667" dirty="0" err="1">
                <a:solidFill>
                  <a:srgbClr val="0070C0"/>
                </a:solidFill>
                <a:latin typeface="Times New Roman" panose="02020603050405020304" pitchFamily="18" charset="0"/>
                <a:cs typeface="Times New Roman" panose="02020603050405020304" pitchFamily="18" charset="0"/>
              </a:rPr>
              <a:t>người</a:t>
            </a:r>
            <a:r>
              <a:rPr lang="en-US" sz="2667" dirty="0">
                <a:solidFill>
                  <a:srgbClr val="0070C0"/>
                </a:solidFill>
                <a:latin typeface="Times New Roman" panose="02020603050405020304" pitchFamily="18" charset="0"/>
                <a:cs typeface="Times New Roman" panose="02020603050405020304" pitchFamily="18" charset="0"/>
              </a:rPr>
              <a:t> ta </a:t>
            </a:r>
            <a:r>
              <a:rPr lang="en-US" sz="2667" dirty="0" err="1">
                <a:solidFill>
                  <a:srgbClr val="0070C0"/>
                </a:solidFill>
                <a:latin typeface="Times New Roman" panose="02020603050405020304" pitchFamily="18" charset="0"/>
                <a:cs typeface="Times New Roman" panose="02020603050405020304" pitchFamily="18" charset="0"/>
              </a:rPr>
              <a:t>giật</a:t>
            </a:r>
            <a:r>
              <a:rPr lang="en-US" sz="2667" dirty="0">
                <a:solidFill>
                  <a:srgbClr val="0070C0"/>
                </a:solidFill>
                <a:latin typeface="Times New Roman" panose="02020603050405020304" pitchFamily="18" charset="0"/>
                <a:cs typeface="Times New Roman" panose="02020603050405020304" pitchFamily="18" charset="0"/>
              </a:rPr>
              <a:t> </a:t>
            </a:r>
            <a:r>
              <a:rPr lang="en-US" sz="2667" dirty="0" err="1">
                <a:solidFill>
                  <a:srgbClr val="0070C0"/>
                </a:solidFill>
                <a:latin typeface="Times New Roman" panose="02020603050405020304" pitchFamily="18" charset="0"/>
                <a:cs typeface="Times New Roman" panose="02020603050405020304" pitchFamily="18" charset="0"/>
              </a:rPr>
              <a:t>mình</a:t>
            </a:r>
            <a:r>
              <a:rPr lang="en-US" sz="2667" dirty="0">
                <a:solidFill>
                  <a:srgbClr val="0070C0"/>
                </a:solidFill>
                <a:latin typeface="Times New Roman" panose="02020603050405020304" pitchFamily="18" charset="0"/>
                <a:cs typeface="Times New Roman" panose="02020603050405020304" pitchFamily="18" charset="0"/>
              </a:rPr>
              <a:t>, </a:t>
            </a:r>
            <a:r>
              <a:rPr lang="en-US" sz="2667" dirty="0" err="1">
                <a:solidFill>
                  <a:srgbClr val="0070C0"/>
                </a:solidFill>
                <a:latin typeface="Times New Roman" panose="02020603050405020304" pitchFamily="18" charset="0"/>
                <a:cs typeface="Times New Roman" panose="02020603050405020304" pitchFamily="18" charset="0"/>
              </a:rPr>
              <a:t>chim</a:t>
            </a:r>
            <a:r>
              <a:rPr lang="en-US" sz="2667" dirty="0">
                <a:solidFill>
                  <a:srgbClr val="0070C0"/>
                </a:solidFill>
                <a:latin typeface="Times New Roman" panose="02020603050405020304" pitchFamily="18" charset="0"/>
                <a:cs typeface="Times New Roman" panose="02020603050405020304" pitchFamily="18" charset="0"/>
              </a:rPr>
              <a:t> </a:t>
            </a:r>
            <a:r>
              <a:rPr lang="en-US" sz="2667" dirty="0" err="1">
                <a:solidFill>
                  <a:srgbClr val="0070C0"/>
                </a:solidFill>
                <a:latin typeface="Times New Roman" panose="02020603050405020304" pitchFamily="18" charset="0"/>
                <a:cs typeface="Times New Roman" panose="02020603050405020304" pitchFamily="18" charset="0"/>
              </a:rPr>
              <a:t>chóc</a:t>
            </a:r>
            <a:r>
              <a:rPr lang="en-US" sz="2667" dirty="0">
                <a:solidFill>
                  <a:srgbClr val="0070C0"/>
                </a:solidFill>
                <a:latin typeface="Times New Roman" panose="02020603050405020304" pitchFamily="18" charset="0"/>
                <a:cs typeface="Times New Roman" panose="02020603050405020304" pitchFamily="18" charset="0"/>
              </a:rPr>
              <a:t> </a:t>
            </a:r>
            <a:r>
              <a:rPr lang="en-US" sz="2667" dirty="0" err="1">
                <a:solidFill>
                  <a:srgbClr val="0070C0"/>
                </a:solidFill>
                <a:latin typeface="Times New Roman" panose="02020603050405020304" pitchFamily="18" charset="0"/>
                <a:cs typeface="Times New Roman" panose="02020603050405020304" pitchFamily="18" charset="0"/>
              </a:rPr>
              <a:t>chẳng</a:t>
            </a:r>
            <a:r>
              <a:rPr lang="en-US" sz="2667" dirty="0">
                <a:solidFill>
                  <a:srgbClr val="0070C0"/>
                </a:solidFill>
                <a:latin typeface="Times New Roman" panose="02020603050405020304" pitchFamily="18" charset="0"/>
                <a:cs typeface="Times New Roman" panose="02020603050405020304" pitchFamily="18" charset="0"/>
              </a:rPr>
              <a:t> </a:t>
            </a:r>
            <a:r>
              <a:rPr lang="en-US" sz="2667" dirty="0" err="1">
                <a:solidFill>
                  <a:srgbClr val="0070C0"/>
                </a:solidFill>
                <a:latin typeface="Times New Roman" panose="02020603050405020304" pitchFamily="18" charset="0"/>
                <a:cs typeface="Times New Roman" panose="02020603050405020304" pitchFamily="18" charset="0"/>
              </a:rPr>
              <a:t>nghe</a:t>
            </a:r>
            <a:r>
              <a:rPr lang="en-US" sz="2667" dirty="0">
                <a:solidFill>
                  <a:srgbClr val="0070C0"/>
                </a:solidFill>
                <a:latin typeface="Times New Roman" panose="02020603050405020304" pitchFamily="18" charset="0"/>
                <a:cs typeface="Times New Roman" panose="02020603050405020304" pitchFamily="18" charset="0"/>
              </a:rPr>
              <a:t> con </a:t>
            </a:r>
            <a:r>
              <a:rPr lang="en-US" sz="2667" dirty="0" err="1">
                <a:solidFill>
                  <a:srgbClr val="0070C0"/>
                </a:solidFill>
                <a:latin typeface="Times New Roman" panose="02020603050405020304" pitchFamily="18" charset="0"/>
                <a:cs typeface="Times New Roman" panose="02020603050405020304" pitchFamily="18" charset="0"/>
              </a:rPr>
              <a:t>nào</a:t>
            </a:r>
            <a:r>
              <a:rPr lang="en-US" sz="2667" dirty="0">
                <a:solidFill>
                  <a:srgbClr val="0070C0"/>
                </a:solidFill>
                <a:latin typeface="Times New Roman" panose="02020603050405020304" pitchFamily="18" charset="0"/>
                <a:cs typeface="Times New Roman" panose="02020603050405020304" pitchFamily="18" charset="0"/>
              </a:rPr>
              <a:t> </a:t>
            </a:r>
            <a:r>
              <a:rPr lang="en-US" sz="2667" dirty="0" err="1">
                <a:solidFill>
                  <a:srgbClr val="0070C0"/>
                </a:solidFill>
                <a:latin typeface="Times New Roman" panose="02020603050405020304" pitchFamily="18" charset="0"/>
                <a:cs typeface="Times New Roman" panose="02020603050405020304" pitchFamily="18" charset="0"/>
              </a:rPr>
              <a:t>kêu</a:t>
            </a:r>
            <a:endParaRPr lang="vi-VN" sz="2667" dirty="0">
              <a:solidFill>
                <a:srgbClr val="0070C0"/>
              </a:solidFill>
              <a:latin typeface="Times New Roman" panose="02020603050405020304" pitchFamily="18" charset="0"/>
              <a:cs typeface="Times New Roman" panose="02020603050405020304" pitchFamily="18" charset="0"/>
            </a:endParaRPr>
          </a:p>
          <a:p>
            <a:pPr marL="380990" indent="-380990" algn="just" defTabSz="609585">
              <a:lnSpc>
                <a:spcPts val="3629"/>
              </a:lnSpc>
              <a:spcBef>
                <a:spcPct val="0"/>
              </a:spcBef>
              <a:buFont typeface="Arial" panose="020B0604020202020204" pitchFamily="34" charset="0"/>
              <a:buChar char="•"/>
            </a:pPr>
            <a:endParaRPr lang="en-US" sz="2400" dirty="0">
              <a:solidFill>
                <a:srgbClr val="FF0000"/>
              </a:solidFill>
              <a:latin typeface="Calibri (Body)"/>
            </a:endParaRPr>
          </a:p>
          <a:p>
            <a:pPr marL="380990" indent="-380990" algn="just" defTabSz="609585">
              <a:lnSpc>
                <a:spcPts val="3629"/>
              </a:lnSpc>
              <a:spcBef>
                <a:spcPct val="0"/>
              </a:spcBef>
              <a:buFont typeface="Arial" panose="020B0604020202020204" pitchFamily="34" charset="0"/>
              <a:buChar char="•"/>
            </a:pPr>
            <a:endParaRPr lang="vi-VN" sz="2400" dirty="0">
              <a:solidFill>
                <a:srgbClr val="FF0000"/>
              </a:solidFill>
              <a:latin typeface="Calibri (Body)"/>
            </a:endParaRPr>
          </a:p>
        </p:txBody>
      </p:sp>
      <p:sp>
        <p:nvSpPr>
          <p:cNvPr id="9" name="TextBox 9"/>
          <p:cNvSpPr txBox="1"/>
          <p:nvPr/>
        </p:nvSpPr>
        <p:spPr>
          <a:xfrm>
            <a:off x="177534" y="589141"/>
            <a:ext cx="3022868" cy="456856"/>
          </a:xfrm>
          <a:prstGeom prst="rect">
            <a:avLst/>
          </a:prstGeom>
          <a:solidFill>
            <a:srgbClr val="FF0000"/>
          </a:solidFill>
        </p:spPr>
        <p:txBody>
          <a:bodyPr wrap="square" lIns="0" tIns="0" rIns="0" bIns="0" rtlCol="0" anchor="t">
            <a:spAutoFit/>
          </a:bodyPr>
          <a:lstStyle/>
          <a:p>
            <a:pPr algn="ctr" defTabSz="609585">
              <a:lnSpc>
                <a:spcPts val="4016"/>
              </a:lnSpc>
              <a:spcBef>
                <a:spcPct val="0"/>
              </a:spcBef>
              <a:defRPr/>
            </a:pPr>
            <a:r>
              <a:rPr lang="en-US" sz="2400" b="1" spc="-53" dirty="0">
                <a:solidFill>
                  <a:srgbClr val="FFFFFF"/>
                </a:solidFill>
                <a:latin typeface="Times New Roman" panose="02020603050405020304" pitchFamily="18" charset="0"/>
                <a:cs typeface="Times New Roman" panose="02020603050405020304" pitchFamily="18" charset="0"/>
              </a:rPr>
              <a:t>KHÔNG KHÍ</a:t>
            </a:r>
          </a:p>
        </p:txBody>
      </p:sp>
      <p:grpSp>
        <p:nvGrpSpPr>
          <p:cNvPr id="10" name="Group 2">
            <a:extLst>
              <a:ext uri="{FF2B5EF4-FFF2-40B4-BE49-F238E27FC236}">
                <a16:creationId xmlns:a16="http://schemas.microsoft.com/office/drawing/2014/main" id="{25045382-5147-4F83-A97D-3D5C51BC388A}"/>
              </a:ext>
            </a:extLst>
          </p:cNvPr>
          <p:cNvGrpSpPr/>
          <p:nvPr/>
        </p:nvGrpSpPr>
        <p:grpSpPr>
          <a:xfrm>
            <a:off x="6553200" y="685800"/>
            <a:ext cx="5359400" cy="5486400"/>
            <a:chOff x="0" y="0"/>
            <a:chExt cx="18216162" cy="9236364"/>
          </a:xfrm>
          <a:solidFill>
            <a:srgbClr val="FFFF00"/>
          </a:solidFill>
        </p:grpSpPr>
        <p:sp>
          <p:nvSpPr>
            <p:cNvPr id="11" name="Freeform 3">
              <a:extLst>
                <a:ext uri="{FF2B5EF4-FFF2-40B4-BE49-F238E27FC236}">
                  <a16:creationId xmlns:a16="http://schemas.microsoft.com/office/drawing/2014/main" id="{DDBF00F3-D987-4270-89AD-E0E55B813F93}"/>
                </a:ext>
              </a:extLst>
            </p:cNvPr>
            <p:cNvSpPr/>
            <p:nvPr/>
          </p:nvSpPr>
          <p:spPr>
            <a:xfrm>
              <a:off x="0" y="0"/>
              <a:ext cx="18216161" cy="9236363"/>
            </a:xfrm>
            <a:custGeom>
              <a:avLst/>
              <a:gdLst/>
              <a:ahLst/>
              <a:cxnLst/>
              <a:rect l="l" t="t" r="r" b="b"/>
              <a:pathLst>
                <a:path w="18216161" h="9236363">
                  <a:moveTo>
                    <a:pt x="16355611" y="0"/>
                  </a:moveTo>
                  <a:lnTo>
                    <a:pt x="1844040" y="0"/>
                  </a:lnTo>
                  <a:lnTo>
                    <a:pt x="1812290" y="0"/>
                  </a:lnTo>
                  <a:lnTo>
                    <a:pt x="0" y="0"/>
                  </a:lnTo>
                  <a:lnTo>
                    <a:pt x="0" y="1827530"/>
                  </a:lnTo>
                  <a:lnTo>
                    <a:pt x="0" y="1844040"/>
                  </a:lnTo>
                  <a:lnTo>
                    <a:pt x="0" y="7360573"/>
                  </a:lnTo>
                  <a:lnTo>
                    <a:pt x="0" y="7455823"/>
                  </a:lnTo>
                  <a:lnTo>
                    <a:pt x="0" y="9236363"/>
                  </a:lnTo>
                  <a:lnTo>
                    <a:pt x="1812290" y="9236363"/>
                  </a:lnTo>
                  <a:lnTo>
                    <a:pt x="1844040" y="9236363"/>
                  </a:lnTo>
                  <a:lnTo>
                    <a:pt x="16372122" y="9236363"/>
                  </a:lnTo>
                  <a:lnTo>
                    <a:pt x="16388632" y="9236363"/>
                  </a:lnTo>
                  <a:lnTo>
                    <a:pt x="18216161" y="9236363"/>
                  </a:lnTo>
                  <a:lnTo>
                    <a:pt x="18216161" y="7424073"/>
                  </a:lnTo>
                  <a:lnTo>
                    <a:pt x="18216161" y="7360573"/>
                  </a:lnTo>
                  <a:lnTo>
                    <a:pt x="18216161" y="1844040"/>
                  </a:lnTo>
                  <a:lnTo>
                    <a:pt x="18216161" y="1812290"/>
                  </a:lnTo>
                  <a:lnTo>
                    <a:pt x="18216161" y="0"/>
                  </a:lnTo>
                  <a:lnTo>
                    <a:pt x="16372122" y="0"/>
                  </a:lnTo>
                  <a:close/>
                </a:path>
              </a:pathLst>
            </a:custGeom>
            <a:grpFill/>
          </p:spPr>
        </p:sp>
        <p:sp>
          <p:nvSpPr>
            <p:cNvPr id="12" name="Freeform 4">
              <a:extLst>
                <a:ext uri="{FF2B5EF4-FFF2-40B4-BE49-F238E27FC236}">
                  <a16:creationId xmlns:a16="http://schemas.microsoft.com/office/drawing/2014/main" id="{968664B2-B6FF-4520-923C-4F857A68D985}"/>
                </a:ext>
              </a:extLst>
            </p:cNvPr>
            <p:cNvSpPr/>
            <p:nvPr/>
          </p:nvSpPr>
          <p:spPr>
            <a:xfrm>
              <a:off x="292100" y="292100"/>
              <a:ext cx="17631961" cy="8652163"/>
            </a:xfrm>
            <a:custGeom>
              <a:avLst/>
              <a:gdLst/>
              <a:ahLst/>
              <a:cxnLst/>
              <a:rect l="l" t="t" r="r" b="b"/>
              <a:pathLst>
                <a:path w="17631961" h="8652163">
                  <a:moveTo>
                    <a:pt x="15695532" y="330200"/>
                  </a:moveTo>
                  <a:lnTo>
                    <a:pt x="330200" y="330200"/>
                  </a:lnTo>
                  <a:lnTo>
                    <a:pt x="330200" y="8321963"/>
                  </a:lnTo>
                  <a:lnTo>
                    <a:pt x="17301761" y="8321963"/>
                  </a:lnTo>
                  <a:lnTo>
                    <a:pt x="17301761" y="330200"/>
                  </a:lnTo>
                  <a:lnTo>
                    <a:pt x="15695532" y="330200"/>
                  </a:lnTo>
                  <a:close/>
                  <a:moveTo>
                    <a:pt x="17263661" y="1803400"/>
                  </a:moveTo>
                  <a:lnTo>
                    <a:pt x="17263661" y="8283863"/>
                  </a:lnTo>
                  <a:lnTo>
                    <a:pt x="368300" y="8283863"/>
                  </a:lnTo>
                  <a:lnTo>
                    <a:pt x="368300" y="368300"/>
                  </a:lnTo>
                  <a:lnTo>
                    <a:pt x="17263661" y="368300"/>
                  </a:lnTo>
                  <a:lnTo>
                    <a:pt x="17263661" y="1803400"/>
                  </a:lnTo>
                  <a:close/>
                  <a:moveTo>
                    <a:pt x="15695532" y="0"/>
                  </a:moveTo>
                  <a:lnTo>
                    <a:pt x="0" y="0"/>
                  </a:lnTo>
                  <a:lnTo>
                    <a:pt x="0" y="8652163"/>
                  </a:lnTo>
                  <a:lnTo>
                    <a:pt x="17631961" y="8652163"/>
                  </a:lnTo>
                  <a:lnTo>
                    <a:pt x="17631961" y="0"/>
                  </a:lnTo>
                  <a:lnTo>
                    <a:pt x="15695532" y="0"/>
                  </a:lnTo>
                  <a:close/>
                  <a:moveTo>
                    <a:pt x="17492261" y="1790700"/>
                  </a:moveTo>
                  <a:lnTo>
                    <a:pt x="17492261" y="8512463"/>
                  </a:lnTo>
                  <a:lnTo>
                    <a:pt x="139700" y="8512463"/>
                  </a:lnTo>
                  <a:lnTo>
                    <a:pt x="139700" y="139700"/>
                  </a:lnTo>
                  <a:lnTo>
                    <a:pt x="17492261" y="139700"/>
                  </a:lnTo>
                  <a:lnTo>
                    <a:pt x="17492261" y="1790700"/>
                  </a:lnTo>
                  <a:close/>
                </a:path>
              </a:pathLst>
            </a:custGeom>
            <a:grpFill/>
          </p:spPr>
        </p:sp>
      </p:grpSp>
      <p:grpSp>
        <p:nvGrpSpPr>
          <p:cNvPr id="13" name="Group 5">
            <a:extLst>
              <a:ext uri="{FF2B5EF4-FFF2-40B4-BE49-F238E27FC236}">
                <a16:creationId xmlns:a16="http://schemas.microsoft.com/office/drawing/2014/main" id="{D5031556-FDA0-4BD5-9086-4946F20D3B17}"/>
              </a:ext>
            </a:extLst>
          </p:cNvPr>
          <p:cNvGrpSpPr/>
          <p:nvPr/>
        </p:nvGrpSpPr>
        <p:grpSpPr>
          <a:xfrm>
            <a:off x="6121401" y="228600"/>
            <a:ext cx="2946400" cy="1066801"/>
            <a:chOff x="0" y="0"/>
            <a:chExt cx="5869940" cy="2719070"/>
          </a:xfrm>
        </p:grpSpPr>
        <p:sp>
          <p:nvSpPr>
            <p:cNvPr id="14" name="Freeform 6">
              <a:extLst>
                <a:ext uri="{FF2B5EF4-FFF2-40B4-BE49-F238E27FC236}">
                  <a16:creationId xmlns:a16="http://schemas.microsoft.com/office/drawing/2014/main" id="{0D69D313-1F17-4679-9099-4363F06F9C09}"/>
                </a:ext>
              </a:extLst>
            </p:cNvPr>
            <p:cNvSpPr/>
            <p:nvPr/>
          </p:nvSpPr>
          <p:spPr>
            <a:xfrm>
              <a:off x="0" y="0"/>
              <a:ext cx="450850" cy="450850"/>
            </a:xfrm>
            <a:custGeom>
              <a:avLst/>
              <a:gdLst/>
              <a:ahLst/>
              <a:cxnLst/>
              <a:rect l="l" t="t" r="r" b="b"/>
              <a:pathLst>
                <a:path w="450850" h="450850">
                  <a:moveTo>
                    <a:pt x="450850" y="450850"/>
                  </a:moveTo>
                  <a:lnTo>
                    <a:pt x="0" y="450850"/>
                  </a:lnTo>
                  <a:lnTo>
                    <a:pt x="450850" y="0"/>
                  </a:lnTo>
                  <a:close/>
                </a:path>
              </a:pathLst>
            </a:custGeom>
            <a:solidFill>
              <a:srgbClr val="35474E"/>
            </a:solidFill>
          </p:spPr>
        </p:sp>
        <p:sp>
          <p:nvSpPr>
            <p:cNvPr id="15" name="Freeform 7">
              <a:extLst>
                <a:ext uri="{FF2B5EF4-FFF2-40B4-BE49-F238E27FC236}">
                  <a16:creationId xmlns:a16="http://schemas.microsoft.com/office/drawing/2014/main" id="{4D41F0F7-8D93-4339-8444-05E24F23BC8D}"/>
                </a:ext>
              </a:extLst>
            </p:cNvPr>
            <p:cNvSpPr/>
            <p:nvPr/>
          </p:nvSpPr>
          <p:spPr>
            <a:xfrm>
              <a:off x="0" y="450850"/>
              <a:ext cx="5869940" cy="2269490"/>
            </a:xfrm>
            <a:custGeom>
              <a:avLst/>
              <a:gdLst/>
              <a:ahLst/>
              <a:cxnLst/>
              <a:rect l="l" t="t" r="r" b="b"/>
              <a:pathLst>
                <a:path w="5869940" h="2269490">
                  <a:moveTo>
                    <a:pt x="5280660" y="0"/>
                  </a:moveTo>
                  <a:lnTo>
                    <a:pt x="0" y="0"/>
                  </a:lnTo>
                  <a:lnTo>
                    <a:pt x="0" y="2269490"/>
                  </a:lnTo>
                  <a:lnTo>
                    <a:pt x="5280660" y="2269490"/>
                  </a:lnTo>
                  <a:lnTo>
                    <a:pt x="5280660" y="2268220"/>
                  </a:lnTo>
                  <a:lnTo>
                    <a:pt x="5869940" y="1134110"/>
                  </a:lnTo>
                  <a:close/>
                </a:path>
              </a:pathLst>
            </a:custGeom>
            <a:solidFill>
              <a:srgbClr val="799259"/>
            </a:solidFill>
          </p:spPr>
        </p:sp>
      </p:grpSp>
      <p:sp>
        <p:nvSpPr>
          <p:cNvPr id="16" name="TextBox 8">
            <a:extLst>
              <a:ext uri="{FF2B5EF4-FFF2-40B4-BE49-F238E27FC236}">
                <a16:creationId xmlns:a16="http://schemas.microsoft.com/office/drawing/2014/main" id="{4EBB3031-E426-41D7-B7A6-D0447BFF514D}"/>
              </a:ext>
            </a:extLst>
          </p:cNvPr>
          <p:cNvSpPr txBox="1"/>
          <p:nvPr/>
        </p:nvSpPr>
        <p:spPr>
          <a:xfrm>
            <a:off x="6881154" y="1405546"/>
            <a:ext cx="4703489" cy="4431983"/>
          </a:xfrm>
          <a:prstGeom prst="rect">
            <a:avLst/>
          </a:prstGeom>
        </p:spPr>
        <p:txBody>
          <a:bodyPr wrap="square" lIns="0" tIns="0" rIns="0" bIns="0" rtlCol="0" anchor="t">
            <a:spAutoFit/>
          </a:bodyPr>
          <a:lstStyle/>
          <a:p>
            <a:pPr marL="380990" indent="-380990" algn="just" defTabSz="609585" fontAlgn="base">
              <a:lnSpc>
                <a:spcPct val="150000"/>
              </a:lnSpc>
              <a:buFont typeface="Arial" panose="020B0604020202020204" pitchFamily="34" charset="0"/>
              <a:buChar char="•"/>
            </a:pPr>
            <a:r>
              <a:rPr lang="en-US" sz="2400" dirty="0" err="1">
                <a:solidFill>
                  <a:srgbClr val="0070C0"/>
                </a:solidFill>
                <a:latin typeface="Times New Roman" panose="02020603050405020304" pitchFamily="18" charset="0"/>
                <a:cs typeface="Times New Roman" panose="02020603050405020304" pitchFamily="18" charset="0"/>
              </a:rPr>
              <a:t>Ánh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sáng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trong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vắt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hơi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gợn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chút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óng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ánh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trên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đầu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hoa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tràm</a:t>
            </a:r>
            <a:r>
              <a:rPr lang="en-US" sz="2400" dirty="0">
                <a:solidFill>
                  <a:srgbClr val="0070C0"/>
                </a:solidFill>
                <a:latin typeface="Times New Roman" panose="02020603050405020304" pitchFamily="18" charset="0"/>
                <a:cs typeface="Times New Roman" panose="02020603050405020304" pitchFamily="18" charset="0"/>
              </a:rPr>
              <a:t> rung </a:t>
            </a:r>
            <a:r>
              <a:rPr lang="en-US" sz="2400" dirty="0" err="1">
                <a:solidFill>
                  <a:srgbClr val="0070C0"/>
                </a:solidFill>
                <a:latin typeface="Times New Roman" panose="02020603050405020304" pitchFamily="18" charset="0"/>
                <a:cs typeface="Times New Roman" panose="02020603050405020304" pitchFamily="18" charset="0"/>
              </a:rPr>
              <a:t>rung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cảm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giác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như</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là</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nó</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bao</a:t>
            </a:r>
            <a:r>
              <a:rPr lang="en-US" sz="2400" dirty="0">
                <a:solidFill>
                  <a:srgbClr val="0070C0"/>
                </a:solidFill>
                <a:latin typeface="Times New Roman" panose="02020603050405020304" pitchFamily="18" charset="0"/>
                <a:cs typeface="Times New Roman" panose="02020603050405020304" pitchFamily="18" charset="0"/>
              </a:rPr>
              <a:t> qua </a:t>
            </a:r>
            <a:r>
              <a:rPr lang="en-US" sz="2400" dirty="0" err="1">
                <a:solidFill>
                  <a:srgbClr val="0070C0"/>
                </a:solidFill>
                <a:latin typeface="Times New Roman" panose="02020603050405020304" pitchFamily="18" charset="0"/>
                <a:cs typeface="Times New Roman" panose="02020603050405020304" pitchFamily="18" charset="0"/>
              </a:rPr>
              <a:t>một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lớp</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thủy</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tinh</a:t>
            </a:r>
            <a:r>
              <a:rPr lang="en-US" sz="2400" dirty="0">
                <a:solidFill>
                  <a:srgbClr val="0070C0"/>
                </a:solidFill>
                <a:latin typeface="Times New Roman" panose="02020603050405020304" pitchFamily="18" charset="0"/>
                <a:cs typeface="Times New Roman" panose="02020603050405020304" pitchFamily="18" charset="0"/>
              </a:rPr>
              <a:t>.</a:t>
            </a:r>
          </a:p>
          <a:p>
            <a:pPr marL="380990" indent="-380990" algn="just" defTabSz="609585" fontAlgn="base">
              <a:lnSpc>
                <a:spcPct val="150000"/>
              </a:lnSpc>
              <a:buFont typeface="Arial" panose="020B0604020202020204" pitchFamily="34" charset="0"/>
              <a:buChar char="•"/>
            </a:pPr>
            <a:r>
              <a:rPr lang="en-US" sz="2400" dirty="0" err="1">
                <a:solidFill>
                  <a:srgbClr val="0070C0"/>
                </a:solidFill>
                <a:latin typeface="Times New Roman" panose="02020603050405020304" pitchFamily="18" charset="0"/>
                <a:cs typeface="Times New Roman" panose="02020603050405020304" pitchFamily="18" charset="0"/>
              </a:rPr>
              <a:t>Bóng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nắng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lên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gió</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bắt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đầu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rao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rao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theo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khối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mặt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trời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tròn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đang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tuôn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ánh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sáng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vàng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rực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xuống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mặt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đất</a:t>
            </a:r>
            <a:r>
              <a:rPr lang="en-US" sz="2400" dirty="0">
                <a:solidFill>
                  <a:srgbClr val="0070C0"/>
                </a:solidFill>
                <a:latin typeface="Times New Roman" panose="02020603050405020304" pitchFamily="18" charset="0"/>
                <a:cs typeface="Times New Roman" panose="02020603050405020304" pitchFamily="18" charset="0"/>
              </a:rPr>
              <a:t>….</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17" name="TextBox 9">
            <a:extLst>
              <a:ext uri="{FF2B5EF4-FFF2-40B4-BE49-F238E27FC236}">
                <a16:creationId xmlns:a16="http://schemas.microsoft.com/office/drawing/2014/main" id="{8D62C604-B1D0-4BC7-AA88-3EA90F6C53D3}"/>
              </a:ext>
            </a:extLst>
          </p:cNvPr>
          <p:cNvSpPr txBox="1"/>
          <p:nvPr/>
        </p:nvSpPr>
        <p:spPr>
          <a:xfrm>
            <a:off x="6044934" y="589139"/>
            <a:ext cx="3022868" cy="456856"/>
          </a:xfrm>
          <a:prstGeom prst="rect">
            <a:avLst/>
          </a:prstGeom>
          <a:solidFill>
            <a:srgbClr val="FF0000"/>
          </a:solidFill>
        </p:spPr>
        <p:txBody>
          <a:bodyPr wrap="square" lIns="0" tIns="0" rIns="0" bIns="0" rtlCol="0" anchor="t">
            <a:spAutoFit/>
          </a:bodyPr>
          <a:lstStyle/>
          <a:p>
            <a:pPr algn="ctr" defTabSz="609585">
              <a:lnSpc>
                <a:spcPts val="4016"/>
              </a:lnSpc>
              <a:spcBef>
                <a:spcPct val="0"/>
              </a:spcBef>
              <a:defRPr/>
            </a:pPr>
            <a:r>
              <a:rPr lang="en-US" sz="2400" b="1" spc="-53" dirty="0">
                <a:solidFill>
                  <a:srgbClr val="FFFFFF"/>
                </a:solidFill>
                <a:latin typeface="Times New Roman" panose="02020603050405020304" pitchFamily="18" charset="0"/>
                <a:cs typeface="Times New Roman" panose="02020603050405020304" pitchFamily="18" charset="0"/>
              </a:rPr>
              <a:t>ÁNH SÁNG</a:t>
            </a:r>
          </a:p>
        </p:txBody>
      </p:sp>
    </p:spTree>
    <p:extLst>
      <p:ext uri="{BB962C8B-B14F-4D97-AF65-F5344CB8AC3E}">
        <p14:creationId xmlns:p14="http://schemas.microsoft.com/office/powerpoint/2010/main" val="411786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87172" y="259432"/>
            <a:ext cx="7704829" cy="1087360"/>
            <a:chOff x="0" y="5"/>
            <a:chExt cx="8560921" cy="4248264"/>
          </a:xfrm>
          <a:solidFill>
            <a:srgbClr val="00B050"/>
          </a:solidFill>
        </p:grpSpPr>
        <p:sp>
          <p:nvSpPr>
            <p:cNvPr id="3" name="Freeform 3"/>
            <p:cNvSpPr/>
            <p:nvPr/>
          </p:nvSpPr>
          <p:spPr>
            <a:xfrm>
              <a:off x="0" y="5"/>
              <a:ext cx="8560921" cy="4248264"/>
            </a:xfrm>
            <a:custGeom>
              <a:avLst/>
              <a:gdLst/>
              <a:ahLst/>
              <a:cxnLst/>
              <a:rect l="l" t="t" r="r" b="b"/>
              <a:pathLst>
                <a:path w="8560921" h="7620000">
                  <a:moveTo>
                    <a:pt x="7854800" y="1894840"/>
                  </a:moveTo>
                  <a:lnTo>
                    <a:pt x="7854800" y="0"/>
                  </a:lnTo>
                  <a:lnTo>
                    <a:pt x="7485231" y="0"/>
                  </a:lnTo>
                  <a:lnTo>
                    <a:pt x="0" y="0"/>
                  </a:lnTo>
                  <a:lnTo>
                    <a:pt x="0" y="7620000"/>
                  </a:lnTo>
                  <a:lnTo>
                    <a:pt x="7485231" y="7620000"/>
                  </a:lnTo>
                  <a:lnTo>
                    <a:pt x="7854800" y="7620000"/>
                  </a:lnTo>
                  <a:lnTo>
                    <a:pt x="7854800" y="2476500"/>
                  </a:lnTo>
                  <a:lnTo>
                    <a:pt x="8560921" y="2185670"/>
                  </a:lnTo>
                  <a:lnTo>
                    <a:pt x="7854800" y="1894840"/>
                  </a:lnTo>
                  <a:close/>
                </a:path>
              </a:pathLst>
            </a:custGeom>
            <a:grpFill/>
          </p:spPr>
        </p:sp>
      </p:grpSp>
      <p:grpSp>
        <p:nvGrpSpPr>
          <p:cNvPr id="4" name="Group 4"/>
          <p:cNvGrpSpPr/>
          <p:nvPr/>
        </p:nvGrpSpPr>
        <p:grpSpPr>
          <a:xfrm>
            <a:off x="155944" y="635001"/>
            <a:ext cx="3303181" cy="5115004"/>
            <a:chOff x="0" y="0"/>
            <a:chExt cx="1695683" cy="6366510"/>
          </a:xfrm>
        </p:grpSpPr>
        <p:sp>
          <p:nvSpPr>
            <p:cNvPr id="5" name="Freeform 5"/>
            <p:cNvSpPr/>
            <p:nvPr/>
          </p:nvSpPr>
          <p:spPr>
            <a:xfrm>
              <a:off x="0" y="-1270"/>
              <a:ext cx="1698223" cy="6366510"/>
            </a:xfrm>
            <a:custGeom>
              <a:avLst/>
              <a:gdLst/>
              <a:ahLst/>
              <a:cxnLst/>
              <a:rect l="l" t="t" r="r" b="b"/>
              <a:pathLst>
                <a:path w="1698223" h="6366510">
                  <a:moveTo>
                    <a:pt x="1695683" y="5925820"/>
                  </a:moveTo>
                  <a:lnTo>
                    <a:pt x="1695683" y="181610"/>
                  </a:lnTo>
                  <a:cubicBezTo>
                    <a:pt x="1695683" y="127000"/>
                    <a:pt x="1667743" y="115570"/>
                    <a:pt x="1643613" y="115570"/>
                  </a:cubicBezTo>
                  <a:cubicBezTo>
                    <a:pt x="1634723" y="115570"/>
                    <a:pt x="1625833" y="116840"/>
                    <a:pt x="1616943" y="119380"/>
                  </a:cubicBezTo>
                  <a:lnTo>
                    <a:pt x="1616943" y="80010"/>
                  </a:lnTo>
                  <a:lnTo>
                    <a:pt x="1591543" y="80010"/>
                  </a:lnTo>
                  <a:cubicBezTo>
                    <a:pt x="1596623" y="63500"/>
                    <a:pt x="1597893" y="46990"/>
                    <a:pt x="1592813" y="33020"/>
                  </a:cubicBezTo>
                  <a:cubicBezTo>
                    <a:pt x="1583923" y="11430"/>
                    <a:pt x="1558523" y="0"/>
                    <a:pt x="1516613" y="0"/>
                  </a:cubicBezTo>
                  <a:lnTo>
                    <a:pt x="436880" y="0"/>
                  </a:lnTo>
                  <a:lnTo>
                    <a:pt x="436880" y="15240"/>
                  </a:lnTo>
                  <a:lnTo>
                    <a:pt x="1514073" y="15240"/>
                  </a:lnTo>
                  <a:cubicBezTo>
                    <a:pt x="1548363" y="15240"/>
                    <a:pt x="1568683" y="22860"/>
                    <a:pt x="1575033" y="38100"/>
                  </a:cubicBezTo>
                  <a:cubicBezTo>
                    <a:pt x="1580113" y="48260"/>
                    <a:pt x="1577573" y="63500"/>
                    <a:pt x="1572493" y="78740"/>
                  </a:cubicBezTo>
                  <a:lnTo>
                    <a:pt x="436880" y="78740"/>
                  </a:lnTo>
                  <a:lnTo>
                    <a:pt x="436880" y="95250"/>
                  </a:lnTo>
                  <a:lnTo>
                    <a:pt x="1564873" y="95250"/>
                  </a:lnTo>
                  <a:cubicBezTo>
                    <a:pt x="1549633" y="127000"/>
                    <a:pt x="1522963" y="158750"/>
                    <a:pt x="1507723" y="173990"/>
                  </a:cubicBezTo>
                  <a:lnTo>
                    <a:pt x="1517883" y="185420"/>
                  </a:lnTo>
                  <a:cubicBezTo>
                    <a:pt x="1517883" y="185420"/>
                    <a:pt x="1557253" y="156210"/>
                    <a:pt x="1597893" y="139700"/>
                  </a:cubicBezTo>
                  <a:lnTo>
                    <a:pt x="1597893" y="6224270"/>
                  </a:lnTo>
                  <a:cubicBezTo>
                    <a:pt x="1558523" y="6210300"/>
                    <a:pt x="1517883" y="6183630"/>
                    <a:pt x="1517883" y="6183630"/>
                  </a:cubicBezTo>
                  <a:lnTo>
                    <a:pt x="1507723" y="6196330"/>
                  </a:lnTo>
                  <a:cubicBezTo>
                    <a:pt x="1521693" y="6211570"/>
                    <a:pt x="1548363" y="6242050"/>
                    <a:pt x="1564873" y="6272530"/>
                  </a:cubicBezTo>
                  <a:lnTo>
                    <a:pt x="132080" y="6272530"/>
                  </a:lnTo>
                  <a:cubicBezTo>
                    <a:pt x="147320" y="6242050"/>
                    <a:pt x="170180" y="6210300"/>
                    <a:pt x="184150" y="6196330"/>
                  </a:cubicBezTo>
                  <a:lnTo>
                    <a:pt x="226060" y="6149340"/>
                  </a:lnTo>
                  <a:lnTo>
                    <a:pt x="173990" y="6184900"/>
                  </a:lnTo>
                  <a:cubicBezTo>
                    <a:pt x="173990" y="6184900"/>
                    <a:pt x="135890" y="6211570"/>
                    <a:pt x="96520" y="6225540"/>
                  </a:cubicBezTo>
                  <a:lnTo>
                    <a:pt x="96520" y="342900"/>
                  </a:lnTo>
                  <a:lnTo>
                    <a:pt x="78740" y="342900"/>
                  </a:lnTo>
                  <a:lnTo>
                    <a:pt x="78740" y="6229350"/>
                  </a:lnTo>
                  <a:cubicBezTo>
                    <a:pt x="68580" y="6231890"/>
                    <a:pt x="59690" y="6233160"/>
                    <a:pt x="50800" y="6233160"/>
                  </a:cubicBezTo>
                  <a:cubicBezTo>
                    <a:pt x="35560" y="6233160"/>
                    <a:pt x="15240" y="6228080"/>
                    <a:pt x="15240" y="6188710"/>
                  </a:cubicBezTo>
                  <a:lnTo>
                    <a:pt x="15240" y="186690"/>
                  </a:lnTo>
                  <a:cubicBezTo>
                    <a:pt x="15240" y="140970"/>
                    <a:pt x="36830" y="134620"/>
                    <a:pt x="52070" y="134620"/>
                  </a:cubicBezTo>
                  <a:cubicBezTo>
                    <a:pt x="59690" y="134620"/>
                    <a:pt x="68580" y="135890"/>
                    <a:pt x="77470" y="138430"/>
                  </a:cubicBezTo>
                  <a:lnTo>
                    <a:pt x="77470" y="341630"/>
                  </a:lnTo>
                  <a:lnTo>
                    <a:pt x="93980" y="341630"/>
                  </a:lnTo>
                  <a:lnTo>
                    <a:pt x="93980" y="144780"/>
                  </a:lnTo>
                  <a:cubicBezTo>
                    <a:pt x="134620" y="161290"/>
                    <a:pt x="175260" y="191770"/>
                    <a:pt x="176530" y="193040"/>
                  </a:cubicBezTo>
                  <a:lnTo>
                    <a:pt x="233680" y="237490"/>
                  </a:lnTo>
                  <a:lnTo>
                    <a:pt x="186690" y="181610"/>
                  </a:lnTo>
                  <a:cubicBezTo>
                    <a:pt x="172720" y="165100"/>
                    <a:pt x="147320" y="130810"/>
                    <a:pt x="133350" y="96520"/>
                  </a:cubicBezTo>
                  <a:lnTo>
                    <a:pt x="435610" y="96520"/>
                  </a:lnTo>
                  <a:lnTo>
                    <a:pt x="435610" y="80010"/>
                  </a:lnTo>
                  <a:lnTo>
                    <a:pt x="128270" y="80010"/>
                  </a:lnTo>
                  <a:cubicBezTo>
                    <a:pt x="123190" y="64770"/>
                    <a:pt x="121920" y="49530"/>
                    <a:pt x="127000" y="39370"/>
                  </a:cubicBezTo>
                  <a:cubicBezTo>
                    <a:pt x="133350" y="25400"/>
                    <a:pt x="152400" y="17780"/>
                    <a:pt x="182880" y="17780"/>
                  </a:cubicBezTo>
                  <a:lnTo>
                    <a:pt x="438150" y="17780"/>
                  </a:lnTo>
                  <a:lnTo>
                    <a:pt x="438150" y="1270"/>
                  </a:lnTo>
                  <a:lnTo>
                    <a:pt x="182880" y="1270"/>
                  </a:lnTo>
                  <a:cubicBezTo>
                    <a:pt x="146050" y="1270"/>
                    <a:pt x="123190" y="11430"/>
                    <a:pt x="113030" y="31750"/>
                  </a:cubicBezTo>
                  <a:cubicBezTo>
                    <a:pt x="106680" y="45720"/>
                    <a:pt x="107950" y="62230"/>
                    <a:pt x="113030" y="80010"/>
                  </a:cubicBezTo>
                  <a:lnTo>
                    <a:pt x="78740" y="80010"/>
                  </a:lnTo>
                  <a:lnTo>
                    <a:pt x="78740" y="121920"/>
                  </a:lnTo>
                  <a:cubicBezTo>
                    <a:pt x="69850" y="119380"/>
                    <a:pt x="60960" y="118110"/>
                    <a:pt x="53340" y="118110"/>
                  </a:cubicBezTo>
                  <a:cubicBezTo>
                    <a:pt x="29210" y="119380"/>
                    <a:pt x="0" y="130810"/>
                    <a:pt x="0" y="186690"/>
                  </a:cubicBezTo>
                  <a:lnTo>
                    <a:pt x="0" y="6189980"/>
                  </a:lnTo>
                  <a:cubicBezTo>
                    <a:pt x="0" y="6242050"/>
                    <a:pt x="33020" y="6249670"/>
                    <a:pt x="52070" y="6249670"/>
                  </a:cubicBezTo>
                  <a:cubicBezTo>
                    <a:pt x="60960" y="6249670"/>
                    <a:pt x="69850" y="6248400"/>
                    <a:pt x="80010" y="6245860"/>
                  </a:cubicBezTo>
                  <a:lnTo>
                    <a:pt x="80010" y="6287770"/>
                  </a:lnTo>
                  <a:lnTo>
                    <a:pt x="109220" y="6287770"/>
                  </a:lnTo>
                  <a:cubicBezTo>
                    <a:pt x="104140" y="6305550"/>
                    <a:pt x="102870" y="6322060"/>
                    <a:pt x="109220" y="6336030"/>
                  </a:cubicBezTo>
                  <a:cubicBezTo>
                    <a:pt x="118110" y="6356350"/>
                    <a:pt x="142240" y="6366510"/>
                    <a:pt x="179070" y="6366510"/>
                  </a:cubicBezTo>
                  <a:lnTo>
                    <a:pt x="1516613" y="6366510"/>
                  </a:lnTo>
                  <a:cubicBezTo>
                    <a:pt x="1559793" y="6366510"/>
                    <a:pt x="1586463" y="6355080"/>
                    <a:pt x="1595353" y="6333490"/>
                  </a:cubicBezTo>
                  <a:cubicBezTo>
                    <a:pt x="1600433" y="6319520"/>
                    <a:pt x="1599163" y="6304280"/>
                    <a:pt x="1594083" y="6287770"/>
                  </a:cubicBezTo>
                  <a:lnTo>
                    <a:pt x="1618213" y="6287770"/>
                  </a:lnTo>
                  <a:lnTo>
                    <a:pt x="1618213" y="6245860"/>
                  </a:lnTo>
                  <a:cubicBezTo>
                    <a:pt x="1627103" y="6248400"/>
                    <a:pt x="1635993" y="6249670"/>
                    <a:pt x="1644883" y="6249670"/>
                  </a:cubicBezTo>
                  <a:cubicBezTo>
                    <a:pt x="1661393" y="6249670"/>
                    <a:pt x="1672823" y="6244590"/>
                    <a:pt x="1682983" y="6235700"/>
                  </a:cubicBezTo>
                  <a:cubicBezTo>
                    <a:pt x="1693143" y="6225540"/>
                    <a:pt x="1698223" y="6210300"/>
                    <a:pt x="1698223" y="6189980"/>
                  </a:cubicBezTo>
                  <a:lnTo>
                    <a:pt x="1695683" y="5925820"/>
                  </a:lnTo>
                  <a:lnTo>
                    <a:pt x="1679173" y="5925820"/>
                  </a:lnTo>
                  <a:lnTo>
                    <a:pt x="1679173" y="6189980"/>
                  </a:lnTo>
                  <a:cubicBezTo>
                    <a:pt x="1679173" y="6206490"/>
                    <a:pt x="1675363" y="6217920"/>
                    <a:pt x="1669013" y="6224270"/>
                  </a:cubicBezTo>
                  <a:cubicBezTo>
                    <a:pt x="1662663" y="6230620"/>
                    <a:pt x="1653773" y="6233160"/>
                    <a:pt x="1642343" y="6233160"/>
                  </a:cubicBezTo>
                  <a:cubicBezTo>
                    <a:pt x="1633453" y="6233160"/>
                    <a:pt x="1624563" y="6231890"/>
                    <a:pt x="1615673" y="6229350"/>
                  </a:cubicBezTo>
                  <a:lnTo>
                    <a:pt x="1615673" y="135890"/>
                  </a:lnTo>
                  <a:cubicBezTo>
                    <a:pt x="1624563" y="133350"/>
                    <a:pt x="1634723" y="130810"/>
                    <a:pt x="1642343" y="130810"/>
                  </a:cubicBezTo>
                  <a:cubicBezTo>
                    <a:pt x="1657583" y="130810"/>
                    <a:pt x="1679173" y="135890"/>
                    <a:pt x="1679173" y="180340"/>
                  </a:cubicBezTo>
                  <a:lnTo>
                    <a:pt x="1679173" y="5924550"/>
                  </a:lnTo>
                  <a:lnTo>
                    <a:pt x="1695683" y="5924550"/>
                  </a:lnTo>
                  <a:lnTo>
                    <a:pt x="1695683" y="5925820"/>
                  </a:lnTo>
                  <a:close/>
                  <a:moveTo>
                    <a:pt x="95250" y="96520"/>
                  </a:moveTo>
                  <a:lnTo>
                    <a:pt x="118110" y="96520"/>
                  </a:lnTo>
                  <a:cubicBezTo>
                    <a:pt x="125730" y="116840"/>
                    <a:pt x="138430" y="137160"/>
                    <a:pt x="149860" y="153670"/>
                  </a:cubicBezTo>
                  <a:cubicBezTo>
                    <a:pt x="133350" y="144780"/>
                    <a:pt x="114300" y="134620"/>
                    <a:pt x="95250" y="128270"/>
                  </a:cubicBezTo>
                  <a:lnTo>
                    <a:pt x="95250" y="96520"/>
                  </a:lnTo>
                  <a:close/>
                  <a:moveTo>
                    <a:pt x="114300" y="6271260"/>
                  </a:moveTo>
                  <a:lnTo>
                    <a:pt x="95250" y="6271260"/>
                  </a:lnTo>
                  <a:lnTo>
                    <a:pt x="95250" y="6240780"/>
                  </a:lnTo>
                  <a:cubicBezTo>
                    <a:pt x="113030" y="6234430"/>
                    <a:pt x="129540" y="6226810"/>
                    <a:pt x="144780" y="6219190"/>
                  </a:cubicBezTo>
                  <a:cubicBezTo>
                    <a:pt x="133350" y="6234430"/>
                    <a:pt x="121920" y="6252210"/>
                    <a:pt x="114300" y="6271260"/>
                  </a:cubicBezTo>
                  <a:close/>
                  <a:moveTo>
                    <a:pt x="1578843" y="6328410"/>
                  </a:moveTo>
                  <a:cubicBezTo>
                    <a:pt x="1572493" y="6343650"/>
                    <a:pt x="1550903" y="6351270"/>
                    <a:pt x="1515343" y="6351270"/>
                  </a:cubicBezTo>
                  <a:lnTo>
                    <a:pt x="177800" y="6351270"/>
                  </a:lnTo>
                  <a:cubicBezTo>
                    <a:pt x="147320" y="6351270"/>
                    <a:pt x="129540" y="6343650"/>
                    <a:pt x="123190" y="6329680"/>
                  </a:cubicBezTo>
                  <a:cubicBezTo>
                    <a:pt x="118110" y="6318250"/>
                    <a:pt x="120650" y="6304280"/>
                    <a:pt x="125730" y="6287770"/>
                  </a:cubicBezTo>
                  <a:lnTo>
                    <a:pt x="1575033" y="6287770"/>
                  </a:lnTo>
                  <a:cubicBezTo>
                    <a:pt x="1581383" y="6303010"/>
                    <a:pt x="1583923" y="6316980"/>
                    <a:pt x="1578843" y="6328410"/>
                  </a:cubicBezTo>
                  <a:close/>
                  <a:moveTo>
                    <a:pt x="1599163" y="6271260"/>
                  </a:moveTo>
                  <a:lnTo>
                    <a:pt x="1585193" y="6271260"/>
                  </a:lnTo>
                  <a:cubicBezTo>
                    <a:pt x="1576303" y="6253480"/>
                    <a:pt x="1564873" y="6235700"/>
                    <a:pt x="1553443" y="6220460"/>
                  </a:cubicBezTo>
                  <a:cubicBezTo>
                    <a:pt x="1567413" y="6228080"/>
                    <a:pt x="1583923" y="6235700"/>
                    <a:pt x="1600433" y="6240780"/>
                  </a:cubicBezTo>
                  <a:lnTo>
                    <a:pt x="1600433" y="6271260"/>
                  </a:lnTo>
                  <a:lnTo>
                    <a:pt x="1599163" y="6271260"/>
                  </a:lnTo>
                  <a:close/>
                  <a:moveTo>
                    <a:pt x="1553443" y="146050"/>
                  </a:moveTo>
                  <a:cubicBezTo>
                    <a:pt x="1564873" y="130810"/>
                    <a:pt x="1575033" y="114300"/>
                    <a:pt x="1583923" y="96520"/>
                  </a:cubicBezTo>
                  <a:lnTo>
                    <a:pt x="1599163" y="96520"/>
                  </a:lnTo>
                  <a:lnTo>
                    <a:pt x="1599163" y="124460"/>
                  </a:lnTo>
                  <a:cubicBezTo>
                    <a:pt x="1583923" y="130810"/>
                    <a:pt x="1567413" y="138430"/>
                    <a:pt x="1553443" y="146050"/>
                  </a:cubicBezTo>
                  <a:close/>
                </a:path>
              </a:pathLst>
            </a:custGeom>
            <a:solidFill>
              <a:srgbClr val="FFFFFF"/>
            </a:solidFill>
          </p:spPr>
        </p:sp>
      </p:grpSp>
      <p:sp>
        <p:nvSpPr>
          <p:cNvPr id="6" name="TextBox 6"/>
          <p:cNvSpPr txBox="1"/>
          <p:nvPr/>
        </p:nvSpPr>
        <p:spPr>
          <a:xfrm>
            <a:off x="4622800" y="563729"/>
            <a:ext cx="6756400" cy="474489"/>
          </a:xfrm>
          <a:prstGeom prst="rect">
            <a:avLst/>
          </a:prstGeom>
        </p:spPr>
        <p:txBody>
          <a:bodyPr wrap="square" lIns="0" tIns="0" rIns="0" bIns="0" rtlCol="0" anchor="t">
            <a:spAutoFit/>
          </a:bodyPr>
          <a:lstStyle/>
          <a:p>
            <a:pPr algn="just" defTabSz="609585">
              <a:lnSpc>
                <a:spcPts val="3669"/>
              </a:lnSpc>
              <a:spcBef>
                <a:spcPct val="0"/>
              </a:spcBef>
            </a:pPr>
            <a:r>
              <a:rPr lang="en-US" sz="2780" spc="-100" dirty="0">
                <a:solidFill>
                  <a:srgbClr val="FFFFFF"/>
                </a:solidFill>
                <a:latin typeface="Calibri (Body)"/>
              </a:rPr>
              <a:t> </a:t>
            </a:r>
            <a:r>
              <a:rPr lang="en-US" sz="3200" dirty="0" err="1">
                <a:solidFill>
                  <a:schemeClr val="bg1"/>
                </a:solidFill>
                <a:latin typeface="+mj-lt"/>
              </a:rPr>
              <a:t>Một</a:t>
            </a:r>
            <a:r>
              <a:rPr lang="en-US" sz="3200" dirty="0">
                <a:solidFill>
                  <a:schemeClr val="bg1"/>
                </a:solidFill>
                <a:latin typeface="+mj-lt"/>
              </a:rPr>
              <a:t> </a:t>
            </a:r>
            <a:r>
              <a:rPr lang="en-US" sz="3200" dirty="0" err="1">
                <a:solidFill>
                  <a:schemeClr val="bg1"/>
                </a:solidFill>
                <a:latin typeface="+mj-lt"/>
              </a:rPr>
              <a:t>làn</a:t>
            </a:r>
            <a:r>
              <a:rPr lang="en-US" sz="3200" dirty="0">
                <a:solidFill>
                  <a:schemeClr val="bg1"/>
                </a:solidFill>
                <a:latin typeface="+mj-lt"/>
              </a:rPr>
              <a:t> </a:t>
            </a:r>
            <a:r>
              <a:rPr lang="en-US" sz="3200" dirty="0" err="1">
                <a:solidFill>
                  <a:schemeClr val="bg1"/>
                </a:solidFill>
                <a:latin typeface="+mj-lt"/>
              </a:rPr>
              <a:t>hơi</a:t>
            </a:r>
            <a:r>
              <a:rPr lang="en-US" sz="3200" dirty="0">
                <a:solidFill>
                  <a:schemeClr val="bg1"/>
                </a:solidFill>
                <a:latin typeface="+mj-lt"/>
              </a:rPr>
              <a:t> </a:t>
            </a:r>
            <a:r>
              <a:rPr lang="en-US" sz="3200" dirty="0" err="1">
                <a:solidFill>
                  <a:schemeClr val="bg1"/>
                </a:solidFill>
                <a:latin typeface="+mj-lt"/>
              </a:rPr>
              <a:t>đất</a:t>
            </a:r>
            <a:r>
              <a:rPr lang="en-US" sz="3200" dirty="0">
                <a:solidFill>
                  <a:schemeClr val="bg1"/>
                </a:solidFill>
                <a:latin typeface="+mj-lt"/>
              </a:rPr>
              <a:t> </a:t>
            </a:r>
            <a:r>
              <a:rPr lang="en-US" sz="3200" dirty="0" err="1">
                <a:solidFill>
                  <a:schemeClr val="bg1"/>
                </a:solidFill>
                <a:latin typeface="+mj-lt"/>
              </a:rPr>
              <a:t>nhè</a:t>
            </a:r>
            <a:r>
              <a:rPr lang="en-US" sz="3200" dirty="0">
                <a:solidFill>
                  <a:schemeClr val="bg1"/>
                </a:solidFill>
                <a:latin typeface="+mj-lt"/>
              </a:rPr>
              <a:t> </a:t>
            </a:r>
            <a:r>
              <a:rPr lang="en-US" sz="3200" dirty="0" err="1">
                <a:solidFill>
                  <a:schemeClr val="bg1"/>
                </a:solidFill>
                <a:latin typeface="+mj-lt"/>
              </a:rPr>
              <a:t>nhẹ</a:t>
            </a:r>
            <a:r>
              <a:rPr lang="en-US" sz="3200" dirty="0">
                <a:solidFill>
                  <a:schemeClr val="bg1"/>
                </a:solidFill>
                <a:latin typeface="+mj-lt"/>
              </a:rPr>
              <a:t> </a:t>
            </a:r>
            <a:r>
              <a:rPr lang="en-US" sz="3200" dirty="0" err="1">
                <a:solidFill>
                  <a:schemeClr val="bg1"/>
                </a:solidFill>
                <a:latin typeface="+mj-lt"/>
              </a:rPr>
              <a:t>tỏa</a:t>
            </a:r>
            <a:r>
              <a:rPr lang="en-US" sz="3200" dirty="0">
                <a:solidFill>
                  <a:schemeClr val="bg1"/>
                </a:solidFill>
                <a:latin typeface="+mj-lt"/>
              </a:rPr>
              <a:t> </a:t>
            </a:r>
            <a:r>
              <a:rPr lang="en-US" sz="3200" dirty="0" err="1">
                <a:solidFill>
                  <a:schemeClr val="bg1"/>
                </a:solidFill>
                <a:latin typeface="+mj-lt"/>
              </a:rPr>
              <a:t>lên</a:t>
            </a:r>
            <a:r>
              <a:rPr lang="en-US" sz="3200" dirty="0">
                <a:solidFill>
                  <a:schemeClr val="bg1"/>
                </a:solidFill>
                <a:latin typeface="+mj-lt"/>
              </a:rPr>
              <a:t> …</a:t>
            </a:r>
            <a:endParaRPr lang="vi-VN" sz="4800" spc="-100" dirty="0">
              <a:solidFill>
                <a:schemeClr val="bg1"/>
              </a:solidFill>
              <a:latin typeface="+mj-lt"/>
            </a:endParaRPr>
          </a:p>
        </p:txBody>
      </p:sp>
      <p:sp>
        <p:nvSpPr>
          <p:cNvPr id="7" name="TextBox 7"/>
          <p:cNvSpPr txBox="1"/>
          <p:nvPr/>
        </p:nvSpPr>
        <p:spPr>
          <a:xfrm>
            <a:off x="336754" y="758931"/>
            <a:ext cx="2946508" cy="3786742"/>
          </a:xfrm>
          <a:prstGeom prst="rect">
            <a:avLst/>
          </a:prstGeom>
        </p:spPr>
        <p:txBody>
          <a:bodyPr wrap="square" lIns="0" tIns="0" rIns="0" bIns="0" rtlCol="0" anchor="t">
            <a:spAutoFit/>
          </a:bodyPr>
          <a:lstStyle/>
          <a:p>
            <a:pPr algn="ctr" defTabSz="609585">
              <a:lnSpc>
                <a:spcPct val="200000"/>
              </a:lnSpc>
              <a:spcBef>
                <a:spcPct val="0"/>
              </a:spcBef>
            </a:pPr>
            <a:r>
              <a:rPr lang="en-US" sz="3200" b="1" spc="-53" dirty="0">
                <a:solidFill>
                  <a:srgbClr val="FF0000"/>
                </a:solidFill>
                <a:latin typeface="Lemonada Semi Bold Bold"/>
              </a:rPr>
              <a:t>CẢNH VẬT, MÀU SẮC, </a:t>
            </a:r>
          </a:p>
          <a:p>
            <a:pPr algn="ctr" defTabSz="609585">
              <a:lnSpc>
                <a:spcPct val="200000"/>
              </a:lnSpc>
              <a:spcBef>
                <a:spcPct val="0"/>
              </a:spcBef>
            </a:pPr>
            <a:r>
              <a:rPr lang="en-US" sz="3200" b="1" spc="-53" dirty="0">
                <a:solidFill>
                  <a:srgbClr val="FF0000"/>
                </a:solidFill>
                <a:latin typeface="Lemonada Semi Bold Bold"/>
              </a:rPr>
              <a:t>ÂM THANH, </a:t>
            </a:r>
          </a:p>
          <a:p>
            <a:pPr algn="ctr" defTabSz="609585">
              <a:lnSpc>
                <a:spcPct val="200000"/>
              </a:lnSpc>
              <a:spcBef>
                <a:spcPct val="0"/>
              </a:spcBef>
            </a:pPr>
            <a:r>
              <a:rPr lang="en-US" sz="3200" b="1" spc="-53" dirty="0">
                <a:solidFill>
                  <a:srgbClr val="FF0000"/>
                </a:solidFill>
                <a:latin typeface="Lemonada Semi Bold Bold"/>
              </a:rPr>
              <a:t>HƯƠNG THƠM</a:t>
            </a:r>
          </a:p>
        </p:txBody>
      </p:sp>
      <p:grpSp>
        <p:nvGrpSpPr>
          <p:cNvPr id="8" name="Group 2">
            <a:extLst>
              <a:ext uri="{FF2B5EF4-FFF2-40B4-BE49-F238E27FC236}">
                <a16:creationId xmlns:a16="http://schemas.microsoft.com/office/drawing/2014/main" id="{5F9C7EA2-957B-4669-AA78-48EE0F6A3A7C}"/>
              </a:ext>
            </a:extLst>
          </p:cNvPr>
          <p:cNvGrpSpPr/>
          <p:nvPr/>
        </p:nvGrpSpPr>
        <p:grpSpPr>
          <a:xfrm>
            <a:off x="4487171" y="1518705"/>
            <a:ext cx="7704829" cy="916961"/>
            <a:chOff x="0" y="0"/>
            <a:chExt cx="8560921" cy="7620000"/>
          </a:xfrm>
          <a:solidFill>
            <a:srgbClr val="00B050"/>
          </a:solidFill>
        </p:grpSpPr>
        <p:sp>
          <p:nvSpPr>
            <p:cNvPr id="9" name="Freeform 3">
              <a:extLst>
                <a:ext uri="{FF2B5EF4-FFF2-40B4-BE49-F238E27FC236}">
                  <a16:creationId xmlns:a16="http://schemas.microsoft.com/office/drawing/2014/main" id="{9916EC64-DCEF-40FF-96E4-0295DA43B9DD}"/>
                </a:ext>
              </a:extLst>
            </p:cNvPr>
            <p:cNvSpPr/>
            <p:nvPr/>
          </p:nvSpPr>
          <p:spPr>
            <a:xfrm>
              <a:off x="0" y="0"/>
              <a:ext cx="8560921" cy="7620000"/>
            </a:xfrm>
            <a:custGeom>
              <a:avLst/>
              <a:gdLst/>
              <a:ahLst/>
              <a:cxnLst/>
              <a:rect l="l" t="t" r="r" b="b"/>
              <a:pathLst>
                <a:path w="8560921" h="7620000">
                  <a:moveTo>
                    <a:pt x="7854800" y="1894840"/>
                  </a:moveTo>
                  <a:lnTo>
                    <a:pt x="7854800" y="0"/>
                  </a:lnTo>
                  <a:lnTo>
                    <a:pt x="7485231" y="0"/>
                  </a:lnTo>
                  <a:lnTo>
                    <a:pt x="0" y="0"/>
                  </a:lnTo>
                  <a:lnTo>
                    <a:pt x="0" y="7620000"/>
                  </a:lnTo>
                  <a:lnTo>
                    <a:pt x="7485231" y="7620000"/>
                  </a:lnTo>
                  <a:lnTo>
                    <a:pt x="7854800" y="7620000"/>
                  </a:lnTo>
                  <a:lnTo>
                    <a:pt x="7854800" y="2476500"/>
                  </a:lnTo>
                  <a:lnTo>
                    <a:pt x="8560921" y="2185670"/>
                  </a:lnTo>
                  <a:lnTo>
                    <a:pt x="7854800" y="1894840"/>
                  </a:lnTo>
                  <a:close/>
                </a:path>
              </a:pathLst>
            </a:custGeom>
            <a:grpFill/>
          </p:spPr>
        </p:sp>
      </p:grpSp>
      <p:sp>
        <p:nvSpPr>
          <p:cNvPr id="10" name="TextBox 6">
            <a:extLst>
              <a:ext uri="{FF2B5EF4-FFF2-40B4-BE49-F238E27FC236}">
                <a16:creationId xmlns:a16="http://schemas.microsoft.com/office/drawing/2014/main" id="{85827164-51D0-4D17-858D-2B14B0C7C592}"/>
              </a:ext>
            </a:extLst>
          </p:cNvPr>
          <p:cNvSpPr txBox="1"/>
          <p:nvPr/>
        </p:nvSpPr>
        <p:spPr>
          <a:xfrm>
            <a:off x="4758429" y="1710337"/>
            <a:ext cx="6756400" cy="474489"/>
          </a:xfrm>
          <a:prstGeom prst="rect">
            <a:avLst/>
          </a:prstGeom>
        </p:spPr>
        <p:txBody>
          <a:bodyPr wrap="square" lIns="0" tIns="0" rIns="0" bIns="0" rtlCol="0" anchor="t">
            <a:spAutoFit/>
          </a:bodyPr>
          <a:lstStyle/>
          <a:p>
            <a:pPr algn="just" defTabSz="609585">
              <a:lnSpc>
                <a:spcPts val="3669"/>
              </a:lnSpc>
              <a:spcBef>
                <a:spcPct val="0"/>
              </a:spcBef>
            </a:pPr>
            <a:r>
              <a:rPr lang="en-US" sz="3733" dirty="0" err="1">
                <a:solidFill>
                  <a:schemeClr val="bg1"/>
                </a:solidFill>
                <a:latin typeface="+mj-lt"/>
              </a:rPr>
              <a:t>Chim</a:t>
            </a:r>
            <a:r>
              <a:rPr lang="en-US" sz="3733" dirty="0">
                <a:solidFill>
                  <a:schemeClr val="bg1"/>
                </a:solidFill>
                <a:latin typeface="+mj-lt"/>
              </a:rPr>
              <a:t> </a:t>
            </a:r>
            <a:r>
              <a:rPr lang="en-US" sz="3733" dirty="0" err="1">
                <a:solidFill>
                  <a:schemeClr val="bg1"/>
                </a:solidFill>
                <a:latin typeface="+mj-lt"/>
              </a:rPr>
              <a:t>hót</a:t>
            </a:r>
            <a:r>
              <a:rPr lang="en-US" sz="3733" dirty="0">
                <a:solidFill>
                  <a:schemeClr val="bg1"/>
                </a:solidFill>
                <a:latin typeface="+mj-lt"/>
              </a:rPr>
              <a:t> </a:t>
            </a:r>
            <a:r>
              <a:rPr lang="en-US" sz="3733" dirty="0" err="1">
                <a:solidFill>
                  <a:schemeClr val="bg1"/>
                </a:solidFill>
                <a:latin typeface="+mj-lt"/>
              </a:rPr>
              <a:t>líu</a:t>
            </a:r>
            <a:r>
              <a:rPr lang="en-US" sz="3733" dirty="0">
                <a:solidFill>
                  <a:schemeClr val="bg1"/>
                </a:solidFill>
                <a:latin typeface="+mj-lt"/>
              </a:rPr>
              <a:t> lo…</a:t>
            </a:r>
            <a:endParaRPr lang="vi-VN" sz="5333" spc="-100" dirty="0">
              <a:solidFill>
                <a:schemeClr val="bg1"/>
              </a:solidFill>
              <a:latin typeface="+mj-lt"/>
            </a:endParaRPr>
          </a:p>
        </p:txBody>
      </p:sp>
      <p:grpSp>
        <p:nvGrpSpPr>
          <p:cNvPr id="11" name="Group 2">
            <a:extLst>
              <a:ext uri="{FF2B5EF4-FFF2-40B4-BE49-F238E27FC236}">
                <a16:creationId xmlns:a16="http://schemas.microsoft.com/office/drawing/2014/main" id="{894CCACC-2223-43D6-AA23-A623CBEE4777}"/>
              </a:ext>
            </a:extLst>
          </p:cNvPr>
          <p:cNvGrpSpPr/>
          <p:nvPr/>
        </p:nvGrpSpPr>
        <p:grpSpPr>
          <a:xfrm>
            <a:off x="4487171" y="2728702"/>
            <a:ext cx="7704829" cy="1079204"/>
            <a:chOff x="0" y="0"/>
            <a:chExt cx="8560921" cy="7620000"/>
          </a:xfrm>
          <a:solidFill>
            <a:srgbClr val="00B050"/>
          </a:solidFill>
        </p:grpSpPr>
        <p:sp>
          <p:nvSpPr>
            <p:cNvPr id="12" name="Freeform 3">
              <a:extLst>
                <a:ext uri="{FF2B5EF4-FFF2-40B4-BE49-F238E27FC236}">
                  <a16:creationId xmlns:a16="http://schemas.microsoft.com/office/drawing/2014/main" id="{8505B7E1-0D91-4845-A762-B8C7D0764878}"/>
                </a:ext>
              </a:extLst>
            </p:cNvPr>
            <p:cNvSpPr/>
            <p:nvPr/>
          </p:nvSpPr>
          <p:spPr>
            <a:xfrm>
              <a:off x="0" y="0"/>
              <a:ext cx="8560921" cy="7620000"/>
            </a:xfrm>
            <a:custGeom>
              <a:avLst/>
              <a:gdLst/>
              <a:ahLst/>
              <a:cxnLst/>
              <a:rect l="l" t="t" r="r" b="b"/>
              <a:pathLst>
                <a:path w="8560921" h="7620000">
                  <a:moveTo>
                    <a:pt x="7854800" y="1894840"/>
                  </a:moveTo>
                  <a:lnTo>
                    <a:pt x="7854800" y="0"/>
                  </a:lnTo>
                  <a:lnTo>
                    <a:pt x="7485231" y="0"/>
                  </a:lnTo>
                  <a:lnTo>
                    <a:pt x="0" y="0"/>
                  </a:lnTo>
                  <a:lnTo>
                    <a:pt x="0" y="7620000"/>
                  </a:lnTo>
                  <a:lnTo>
                    <a:pt x="7485231" y="7620000"/>
                  </a:lnTo>
                  <a:lnTo>
                    <a:pt x="7854800" y="7620000"/>
                  </a:lnTo>
                  <a:lnTo>
                    <a:pt x="7854800" y="2476500"/>
                  </a:lnTo>
                  <a:lnTo>
                    <a:pt x="8560921" y="2185670"/>
                  </a:lnTo>
                  <a:lnTo>
                    <a:pt x="7854800" y="1894840"/>
                  </a:lnTo>
                  <a:close/>
                </a:path>
              </a:pathLst>
            </a:custGeom>
            <a:grpFill/>
          </p:spPr>
        </p:sp>
      </p:grpSp>
      <p:sp>
        <p:nvSpPr>
          <p:cNvPr id="13" name="TextBox 6">
            <a:extLst>
              <a:ext uri="{FF2B5EF4-FFF2-40B4-BE49-F238E27FC236}">
                <a16:creationId xmlns:a16="http://schemas.microsoft.com/office/drawing/2014/main" id="{8FB955D8-CB9C-411C-BF73-3D331B6E8448}"/>
              </a:ext>
            </a:extLst>
          </p:cNvPr>
          <p:cNvSpPr txBox="1"/>
          <p:nvPr/>
        </p:nvSpPr>
        <p:spPr>
          <a:xfrm>
            <a:off x="4758429" y="2827359"/>
            <a:ext cx="6756400" cy="948978"/>
          </a:xfrm>
          <a:prstGeom prst="rect">
            <a:avLst/>
          </a:prstGeom>
        </p:spPr>
        <p:txBody>
          <a:bodyPr wrap="square" lIns="0" tIns="0" rIns="0" bIns="0" rtlCol="0" anchor="t">
            <a:spAutoFit/>
          </a:bodyPr>
          <a:lstStyle/>
          <a:p>
            <a:pPr algn="just" defTabSz="609585">
              <a:lnSpc>
                <a:spcPts val="3669"/>
              </a:lnSpc>
              <a:spcBef>
                <a:spcPct val="0"/>
              </a:spcBef>
            </a:pPr>
            <a:r>
              <a:rPr lang="en-US" sz="3733" dirty="0" err="1">
                <a:solidFill>
                  <a:schemeClr val="bg1"/>
                </a:solidFill>
                <a:latin typeface="+mj-lt"/>
              </a:rPr>
              <a:t>Nắng</a:t>
            </a:r>
            <a:r>
              <a:rPr lang="en-US" sz="3733" dirty="0">
                <a:solidFill>
                  <a:schemeClr val="bg1"/>
                </a:solidFill>
                <a:latin typeface="+mj-lt"/>
              </a:rPr>
              <a:t> </a:t>
            </a:r>
            <a:r>
              <a:rPr lang="en-US" sz="3733" dirty="0" err="1">
                <a:solidFill>
                  <a:schemeClr val="bg1"/>
                </a:solidFill>
                <a:latin typeface="+mj-lt"/>
              </a:rPr>
              <a:t>bốc</a:t>
            </a:r>
            <a:r>
              <a:rPr lang="en-US" sz="3733" dirty="0">
                <a:solidFill>
                  <a:schemeClr val="bg1"/>
                </a:solidFill>
                <a:latin typeface="+mj-lt"/>
              </a:rPr>
              <a:t> </a:t>
            </a:r>
            <a:r>
              <a:rPr lang="en-US" sz="3733" dirty="0" err="1">
                <a:solidFill>
                  <a:schemeClr val="bg1"/>
                </a:solidFill>
                <a:latin typeface="+mj-lt"/>
              </a:rPr>
              <a:t>hương</a:t>
            </a:r>
            <a:r>
              <a:rPr lang="en-US" sz="3733" dirty="0">
                <a:solidFill>
                  <a:schemeClr val="bg1"/>
                </a:solidFill>
                <a:latin typeface="+mj-lt"/>
              </a:rPr>
              <a:t> </a:t>
            </a:r>
            <a:r>
              <a:rPr lang="en-US" sz="3733" dirty="0" err="1">
                <a:solidFill>
                  <a:schemeClr val="bg1"/>
                </a:solidFill>
                <a:latin typeface="+mj-lt"/>
              </a:rPr>
              <a:t>hoa</a:t>
            </a:r>
            <a:r>
              <a:rPr lang="en-US" sz="3733" dirty="0">
                <a:solidFill>
                  <a:schemeClr val="bg1"/>
                </a:solidFill>
                <a:latin typeface="+mj-lt"/>
              </a:rPr>
              <a:t> </a:t>
            </a:r>
            <a:r>
              <a:rPr lang="en-US" sz="3733" dirty="0" err="1">
                <a:solidFill>
                  <a:schemeClr val="bg1"/>
                </a:solidFill>
                <a:latin typeface="+mj-lt"/>
              </a:rPr>
              <a:t>tràm</a:t>
            </a:r>
            <a:r>
              <a:rPr lang="en-US" sz="3733" dirty="0">
                <a:solidFill>
                  <a:schemeClr val="bg1"/>
                </a:solidFill>
                <a:latin typeface="+mj-lt"/>
              </a:rPr>
              <a:t> </a:t>
            </a:r>
            <a:r>
              <a:rPr lang="en-US" sz="3733" dirty="0" err="1">
                <a:solidFill>
                  <a:schemeClr val="bg1"/>
                </a:solidFill>
                <a:latin typeface="+mj-lt"/>
              </a:rPr>
              <a:t>thơm</a:t>
            </a:r>
            <a:r>
              <a:rPr lang="en-US" sz="3733" dirty="0">
                <a:solidFill>
                  <a:schemeClr val="bg1"/>
                </a:solidFill>
                <a:latin typeface="+mj-lt"/>
              </a:rPr>
              <a:t> </a:t>
            </a:r>
            <a:r>
              <a:rPr lang="en-US" sz="3733" dirty="0" err="1">
                <a:solidFill>
                  <a:schemeClr val="bg1"/>
                </a:solidFill>
                <a:latin typeface="+mj-lt"/>
              </a:rPr>
              <a:t>ngây</a:t>
            </a:r>
            <a:r>
              <a:rPr lang="en-US" sz="3733" dirty="0">
                <a:solidFill>
                  <a:schemeClr val="bg1"/>
                </a:solidFill>
                <a:latin typeface="+mj-lt"/>
              </a:rPr>
              <a:t> </a:t>
            </a:r>
            <a:r>
              <a:rPr lang="en-US" sz="3733" dirty="0" err="1">
                <a:solidFill>
                  <a:schemeClr val="bg1"/>
                </a:solidFill>
                <a:latin typeface="+mj-lt"/>
              </a:rPr>
              <a:t>ngất</a:t>
            </a:r>
            <a:r>
              <a:rPr lang="en-US" sz="3733" dirty="0">
                <a:solidFill>
                  <a:schemeClr val="bg1"/>
                </a:solidFill>
                <a:latin typeface="+mj-lt"/>
              </a:rPr>
              <a:t>….</a:t>
            </a:r>
            <a:endParaRPr lang="vi-VN" sz="5333" spc="-100" dirty="0">
              <a:solidFill>
                <a:schemeClr val="bg1"/>
              </a:solidFill>
              <a:latin typeface="+mj-lt"/>
            </a:endParaRPr>
          </a:p>
        </p:txBody>
      </p:sp>
      <p:grpSp>
        <p:nvGrpSpPr>
          <p:cNvPr id="14" name="Group 2">
            <a:extLst>
              <a:ext uri="{FF2B5EF4-FFF2-40B4-BE49-F238E27FC236}">
                <a16:creationId xmlns:a16="http://schemas.microsoft.com/office/drawing/2014/main" id="{894CCACC-2223-43D6-AA23-A623CBEE4777}"/>
              </a:ext>
            </a:extLst>
          </p:cNvPr>
          <p:cNvGrpSpPr/>
          <p:nvPr/>
        </p:nvGrpSpPr>
        <p:grpSpPr>
          <a:xfrm>
            <a:off x="4622800" y="4201513"/>
            <a:ext cx="7704829" cy="1079204"/>
            <a:chOff x="0" y="0"/>
            <a:chExt cx="8560921" cy="7620000"/>
          </a:xfrm>
          <a:solidFill>
            <a:srgbClr val="00B050"/>
          </a:solidFill>
        </p:grpSpPr>
        <p:sp>
          <p:nvSpPr>
            <p:cNvPr id="15" name="Freeform 3">
              <a:extLst>
                <a:ext uri="{FF2B5EF4-FFF2-40B4-BE49-F238E27FC236}">
                  <a16:creationId xmlns:a16="http://schemas.microsoft.com/office/drawing/2014/main" id="{8505B7E1-0D91-4845-A762-B8C7D0764878}"/>
                </a:ext>
              </a:extLst>
            </p:cNvPr>
            <p:cNvSpPr/>
            <p:nvPr/>
          </p:nvSpPr>
          <p:spPr>
            <a:xfrm>
              <a:off x="0" y="0"/>
              <a:ext cx="8560921" cy="7620000"/>
            </a:xfrm>
            <a:custGeom>
              <a:avLst/>
              <a:gdLst/>
              <a:ahLst/>
              <a:cxnLst/>
              <a:rect l="l" t="t" r="r" b="b"/>
              <a:pathLst>
                <a:path w="8560921" h="7620000">
                  <a:moveTo>
                    <a:pt x="7854800" y="1894840"/>
                  </a:moveTo>
                  <a:lnTo>
                    <a:pt x="7854800" y="0"/>
                  </a:lnTo>
                  <a:lnTo>
                    <a:pt x="7485231" y="0"/>
                  </a:lnTo>
                  <a:lnTo>
                    <a:pt x="0" y="0"/>
                  </a:lnTo>
                  <a:lnTo>
                    <a:pt x="0" y="7620000"/>
                  </a:lnTo>
                  <a:lnTo>
                    <a:pt x="7485231" y="7620000"/>
                  </a:lnTo>
                  <a:lnTo>
                    <a:pt x="7854800" y="7620000"/>
                  </a:lnTo>
                  <a:lnTo>
                    <a:pt x="7854800" y="2476500"/>
                  </a:lnTo>
                  <a:lnTo>
                    <a:pt x="8560921" y="2185670"/>
                  </a:lnTo>
                  <a:lnTo>
                    <a:pt x="7854800" y="1894840"/>
                  </a:lnTo>
                  <a:close/>
                </a:path>
              </a:pathLst>
            </a:custGeom>
            <a:grpFill/>
          </p:spPr>
        </p:sp>
      </p:grpSp>
      <p:grpSp>
        <p:nvGrpSpPr>
          <p:cNvPr id="16" name="Group 2">
            <a:extLst>
              <a:ext uri="{FF2B5EF4-FFF2-40B4-BE49-F238E27FC236}">
                <a16:creationId xmlns:a16="http://schemas.microsoft.com/office/drawing/2014/main" id="{894CCACC-2223-43D6-AA23-A623CBEE4777}"/>
              </a:ext>
            </a:extLst>
          </p:cNvPr>
          <p:cNvGrpSpPr/>
          <p:nvPr/>
        </p:nvGrpSpPr>
        <p:grpSpPr>
          <a:xfrm>
            <a:off x="4622800" y="5661026"/>
            <a:ext cx="7704829" cy="1079204"/>
            <a:chOff x="0" y="0"/>
            <a:chExt cx="8560921" cy="7620000"/>
          </a:xfrm>
          <a:solidFill>
            <a:srgbClr val="00B050"/>
          </a:solidFill>
        </p:grpSpPr>
        <p:sp>
          <p:nvSpPr>
            <p:cNvPr id="17" name="Freeform 3">
              <a:extLst>
                <a:ext uri="{FF2B5EF4-FFF2-40B4-BE49-F238E27FC236}">
                  <a16:creationId xmlns:a16="http://schemas.microsoft.com/office/drawing/2014/main" id="{8505B7E1-0D91-4845-A762-B8C7D0764878}"/>
                </a:ext>
              </a:extLst>
            </p:cNvPr>
            <p:cNvSpPr/>
            <p:nvPr/>
          </p:nvSpPr>
          <p:spPr>
            <a:xfrm>
              <a:off x="0" y="0"/>
              <a:ext cx="8560921" cy="7620000"/>
            </a:xfrm>
            <a:custGeom>
              <a:avLst/>
              <a:gdLst/>
              <a:ahLst/>
              <a:cxnLst/>
              <a:rect l="l" t="t" r="r" b="b"/>
              <a:pathLst>
                <a:path w="8560921" h="7620000">
                  <a:moveTo>
                    <a:pt x="7854800" y="1894840"/>
                  </a:moveTo>
                  <a:lnTo>
                    <a:pt x="7854800" y="0"/>
                  </a:lnTo>
                  <a:lnTo>
                    <a:pt x="7485231" y="0"/>
                  </a:lnTo>
                  <a:lnTo>
                    <a:pt x="0" y="0"/>
                  </a:lnTo>
                  <a:lnTo>
                    <a:pt x="0" y="7620000"/>
                  </a:lnTo>
                  <a:lnTo>
                    <a:pt x="7485231" y="7620000"/>
                  </a:lnTo>
                  <a:lnTo>
                    <a:pt x="7854800" y="7620000"/>
                  </a:lnTo>
                  <a:lnTo>
                    <a:pt x="7854800" y="2476500"/>
                  </a:lnTo>
                  <a:lnTo>
                    <a:pt x="8560921" y="2185670"/>
                  </a:lnTo>
                  <a:lnTo>
                    <a:pt x="7854800" y="1894840"/>
                  </a:lnTo>
                  <a:close/>
                </a:path>
              </a:pathLst>
            </a:custGeom>
            <a:grpFill/>
          </p:spPr>
        </p:sp>
      </p:grpSp>
      <p:sp>
        <p:nvSpPr>
          <p:cNvPr id="18" name="TextBox 6">
            <a:extLst>
              <a:ext uri="{FF2B5EF4-FFF2-40B4-BE49-F238E27FC236}">
                <a16:creationId xmlns:a16="http://schemas.microsoft.com/office/drawing/2014/main" id="{8FB955D8-CB9C-411C-BF73-3D331B6E8448}"/>
              </a:ext>
            </a:extLst>
          </p:cNvPr>
          <p:cNvSpPr txBox="1"/>
          <p:nvPr/>
        </p:nvSpPr>
        <p:spPr>
          <a:xfrm>
            <a:off x="4758429" y="4323189"/>
            <a:ext cx="6756400" cy="474489"/>
          </a:xfrm>
          <a:prstGeom prst="rect">
            <a:avLst/>
          </a:prstGeom>
        </p:spPr>
        <p:txBody>
          <a:bodyPr wrap="square" lIns="0" tIns="0" rIns="0" bIns="0" rtlCol="0" anchor="t">
            <a:spAutoFit/>
          </a:bodyPr>
          <a:lstStyle/>
          <a:p>
            <a:pPr algn="just" defTabSz="609585">
              <a:lnSpc>
                <a:spcPts val="3669"/>
              </a:lnSpc>
              <a:spcBef>
                <a:spcPct val="0"/>
              </a:spcBef>
            </a:pPr>
            <a:r>
              <a:rPr lang="en-US" sz="3733" spc="-100" dirty="0" err="1">
                <a:solidFill>
                  <a:schemeClr val="bg1"/>
                </a:solidFill>
                <a:latin typeface="+mj-lt"/>
              </a:rPr>
              <a:t>Mấy</a:t>
            </a:r>
            <a:r>
              <a:rPr lang="en-US" sz="3733" spc="-100" dirty="0">
                <a:solidFill>
                  <a:schemeClr val="bg1"/>
                </a:solidFill>
                <a:latin typeface="+mj-lt"/>
              </a:rPr>
              <a:t> con </a:t>
            </a:r>
            <a:r>
              <a:rPr lang="en-US" sz="3733" spc="-100" dirty="0" err="1">
                <a:solidFill>
                  <a:schemeClr val="bg1"/>
                </a:solidFill>
                <a:latin typeface="+mj-lt"/>
              </a:rPr>
              <a:t>kỳ</a:t>
            </a:r>
            <a:r>
              <a:rPr lang="en-US" sz="3733" spc="-100" dirty="0">
                <a:solidFill>
                  <a:schemeClr val="bg1"/>
                </a:solidFill>
                <a:latin typeface="+mj-lt"/>
              </a:rPr>
              <a:t> </a:t>
            </a:r>
            <a:r>
              <a:rPr lang="en-US" sz="3733" spc="-100" dirty="0" err="1">
                <a:solidFill>
                  <a:schemeClr val="bg1"/>
                </a:solidFill>
                <a:latin typeface="+mj-lt"/>
              </a:rPr>
              <a:t>nhông</a:t>
            </a:r>
            <a:r>
              <a:rPr lang="en-US" sz="3733" spc="-100" dirty="0">
                <a:solidFill>
                  <a:schemeClr val="bg1"/>
                </a:solidFill>
                <a:latin typeface="+mj-lt"/>
              </a:rPr>
              <a:t> </a:t>
            </a:r>
            <a:r>
              <a:rPr lang="en-US" sz="3733" spc="-100" dirty="0" err="1">
                <a:solidFill>
                  <a:schemeClr val="bg1"/>
                </a:solidFill>
                <a:latin typeface="+mj-lt"/>
              </a:rPr>
              <a:t>nằm</a:t>
            </a:r>
            <a:r>
              <a:rPr lang="en-US" sz="3733" spc="-100" dirty="0">
                <a:solidFill>
                  <a:schemeClr val="bg1"/>
                </a:solidFill>
                <a:latin typeface="+mj-lt"/>
              </a:rPr>
              <a:t> </a:t>
            </a:r>
            <a:r>
              <a:rPr lang="en-US" sz="3733" spc="-100" dirty="0" err="1">
                <a:solidFill>
                  <a:schemeClr val="bg1"/>
                </a:solidFill>
                <a:latin typeface="+mj-lt"/>
              </a:rPr>
              <a:t>phơi</a:t>
            </a:r>
            <a:r>
              <a:rPr lang="en-US" sz="3733" spc="-100" dirty="0">
                <a:solidFill>
                  <a:schemeClr val="bg1"/>
                </a:solidFill>
                <a:latin typeface="+mj-lt"/>
              </a:rPr>
              <a:t> </a:t>
            </a:r>
            <a:r>
              <a:rPr lang="en-US" sz="3733" spc="-100" dirty="0" err="1">
                <a:solidFill>
                  <a:schemeClr val="bg1"/>
                </a:solidFill>
                <a:latin typeface="+mj-lt"/>
              </a:rPr>
              <a:t>mình</a:t>
            </a:r>
            <a:endParaRPr lang="vi-VN" sz="3733" spc="-100" dirty="0">
              <a:solidFill>
                <a:schemeClr val="bg1"/>
              </a:solidFill>
              <a:latin typeface="+mj-lt"/>
            </a:endParaRPr>
          </a:p>
        </p:txBody>
      </p:sp>
      <p:sp>
        <p:nvSpPr>
          <p:cNvPr id="19" name="TextBox 6">
            <a:extLst>
              <a:ext uri="{FF2B5EF4-FFF2-40B4-BE49-F238E27FC236}">
                <a16:creationId xmlns:a16="http://schemas.microsoft.com/office/drawing/2014/main" id="{8FB955D8-CB9C-411C-BF73-3D331B6E8448}"/>
              </a:ext>
            </a:extLst>
          </p:cNvPr>
          <p:cNvSpPr txBox="1"/>
          <p:nvPr/>
        </p:nvSpPr>
        <p:spPr>
          <a:xfrm>
            <a:off x="4758429" y="5782703"/>
            <a:ext cx="6756400" cy="474489"/>
          </a:xfrm>
          <a:prstGeom prst="rect">
            <a:avLst/>
          </a:prstGeom>
        </p:spPr>
        <p:txBody>
          <a:bodyPr wrap="square" lIns="0" tIns="0" rIns="0" bIns="0" rtlCol="0" anchor="t">
            <a:spAutoFit/>
          </a:bodyPr>
          <a:lstStyle/>
          <a:p>
            <a:pPr algn="just" defTabSz="609585">
              <a:lnSpc>
                <a:spcPts val="3669"/>
              </a:lnSpc>
              <a:spcBef>
                <a:spcPct val="0"/>
              </a:spcBef>
            </a:pPr>
            <a:r>
              <a:rPr lang="en-US" sz="3733" dirty="0">
                <a:solidFill>
                  <a:schemeClr val="bg1"/>
                </a:solidFill>
                <a:latin typeface="+mj-lt"/>
              </a:rPr>
              <a:t> </a:t>
            </a:r>
            <a:r>
              <a:rPr lang="en-US" sz="3733" dirty="0" err="1">
                <a:solidFill>
                  <a:schemeClr val="bg1"/>
                </a:solidFill>
                <a:latin typeface="+mj-lt"/>
              </a:rPr>
              <a:t>Các</a:t>
            </a:r>
            <a:r>
              <a:rPr lang="en-US" sz="3733" dirty="0">
                <a:solidFill>
                  <a:schemeClr val="bg1"/>
                </a:solidFill>
                <a:latin typeface="+mj-lt"/>
              </a:rPr>
              <a:t> </a:t>
            </a:r>
            <a:r>
              <a:rPr lang="en-US" sz="3733" dirty="0" err="1">
                <a:solidFill>
                  <a:schemeClr val="bg1"/>
                </a:solidFill>
                <a:latin typeface="+mj-lt"/>
              </a:rPr>
              <a:t>loại</a:t>
            </a:r>
            <a:r>
              <a:rPr lang="en-US" sz="3733" dirty="0">
                <a:solidFill>
                  <a:schemeClr val="bg1"/>
                </a:solidFill>
                <a:latin typeface="+mj-lt"/>
              </a:rPr>
              <a:t> </a:t>
            </a:r>
            <a:r>
              <a:rPr lang="en-US" sz="3733" dirty="0" err="1">
                <a:solidFill>
                  <a:schemeClr val="bg1"/>
                </a:solidFill>
                <a:latin typeface="+mj-lt"/>
              </a:rPr>
              <a:t>chim</a:t>
            </a:r>
            <a:r>
              <a:rPr lang="en-US" sz="3733" dirty="0">
                <a:solidFill>
                  <a:schemeClr val="bg1"/>
                </a:solidFill>
                <a:latin typeface="+mj-lt"/>
              </a:rPr>
              <a:t> </a:t>
            </a:r>
            <a:r>
              <a:rPr lang="en-US" sz="3733" dirty="0" err="1">
                <a:solidFill>
                  <a:schemeClr val="bg1"/>
                </a:solidFill>
                <a:latin typeface="+mj-lt"/>
              </a:rPr>
              <a:t>rừng</a:t>
            </a:r>
            <a:r>
              <a:rPr lang="en-US" sz="3733" dirty="0">
                <a:solidFill>
                  <a:schemeClr val="bg1"/>
                </a:solidFill>
                <a:latin typeface="+mj-lt"/>
              </a:rPr>
              <a:t> </a:t>
            </a:r>
            <a:r>
              <a:rPr lang="en-US" sz="3733" dirty="0" err="1">
                <a:solidFill>
                  <a:schemeClr val="bg1"/>
                </a:solidFill>
                <a:latin typeface="+mj-lt"/>
              </a:rPr>
              <a:t>với</a:t>
            </a:r>
            <a:r>
              <a:rPr lang="en-US" sz="3733" dirty="0">
                <a:solidFill>
                  <a:schemeClr val="bg1"/>
                </a:solidFill>
                <a:latin typeface="+mj-lt"/>
              </a:rPr>
              <a:t> </a:t>
            </a:r>
            <a:r>
              <a:rPr lang="en-US" sz="3733" dirty="0" err="1">
                <a:solidFill>
                  <a:schemeClr val="bg1"/>
                </a:solidFill>
                <a:latin typeface="+mj-lt"/>
              </a:rPr>
              <a:t>đủ</a:t>
            </a:r>
            <a:r>
              <a:rPr lang="en-US" sz="3733" dirty="0">
                <a:solidFill>
                  <a:schemeClr val="bg1"/>
                </a:solidFill>
                <a:latin typeface="+mj-lt"/>
              </a:rPr>
              <a:t> </a:t>
            </a:r>
            <a:r>
              <a:rPr lang="en-US" sz="3733" dirty="0" err="1">
                <a:solidFill>
                  <a:schemeClr val="bg1"/>
                </a:solidFill>
                <a:latin typeface="+mj-lt"/>
              </a:rPr>
              <a:t>màu</a:t>
            </a:r>
            <a:r>
              <a:rPr lang="en-US" sz="3733" dirty="0">
                <a:solidFill>
                  <a:schemeClr val="bg1"/>
                </a:solidFill>
                <a:latin typeface="+mj-lt"/>
              </a:rPr>
              <a:t> </a:t>
            </a:r>
            <a:r>
              <a:rPr lang="en-US" sz="3733" dirty="0" err="1">
                <a:solidFill>
                  <a:schemeClr val="bg1"/>
                </a:solidFill>
                <a:latin typeface="+mj-lt"/>
              </a:rPr>
              <a:t>sắc</a:t>
            </a:r>
            <a:endParaRPr lang="vi-VN" sz="5333" spc="-100" dirty="0">
              <a:solidFill>
                <a:schemeClr val="bg1"/>
              </a:solidFill>
              <a:latin typeface="+mj-lt"/>
            </a:endParaRPr>
          </a:p>
        </p:txBody>
      </p:sp>
    </p:spTree>
    <p:extLst>
      <p:ext uri="{BB962C8B-B14F-4D97-AF65-F5344CB8AC3E}">
        <p14:creationId xmlns:p14="http://schemas.microsoft.com/office/powerpoint/2010/main" val="21446485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76200"/>
            <a:ext cx="9093079" cy="6858000"/>
            <a:chOff x="0" y="0"/>
            <a:chExt cx="6350000" cy="4789170"/>
          </a:xfrm>
          <a:solidFill>
            <a:srgbClr val="FFFF00"/>
          </a:solidFill>
        </p:grpSpPr>
        <p:sp>
          <p:nvSpPr>
            <p:cNvPr id="3" name="Freeform 3"/>
            <p:cNvSpPr/>
            <p:nvPr/>
          </p:nvSpPr>
          <p:spPr>
            <a:xfrm>
              <a:off x="0" y="-55880"/>
              <a:ext cx="6350000" cy="4845050"/>
            </a:xfrm>
            <a:custGeom>
              <a:avLst/>
              <a:gdLst/>
              <a:ahLst/>
              <a:cxnLst/>
              <a:rect l="l" t="t" r="r" b="b"/>
              <a:pathLst>
                <a:path w="6350000" h="4845050">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4845050"/>
                  </a:lnTo>
                  <a:lnTo>
                    <a:pt x="6350000" y="4845050"/>
                  </a:lnTo>
                  <a:lnTo>
                    <a:pt x="6350000" y="327660"/>
                  </a:lnTo>
                  <a:cubicBezTo>
                    <a:pt x="6112510" y="265430"/>
                    <a:pt x="5867400" y="220980"/>
                    <a:pt x="5628640" y="177800"/>
                  </a:cubicBezTo>
                  <a:close/>
                </a:path>
              </a:pathLst>
            </a:custGeom>
            <a:grpFill/>
          </p:spPr>
        </p:sp>
      </p:grpSp>
      <p:grpSp>
        <p:nvGrpSpPr>
          <p:cNvPr id="4" name="Group 4"/>
          <p:cNvGrpSpPr/>
          <p:nvPr/>
        </p:nvGrpSpPr>
        <p:grpSpPr>
          <a:xfrm>
            <a:off x="8634042" y="283535"/>
            <a:ext cx="3628535" cy="1482760"/>
            <a:chOff x="0" y="0"/>
            <a:chExt cx="18116005" cy="5078039"/>
          </a:xfrm>
        </p:grpSpPr>
        <p:sp>
          <p:nvSpPr>
            <p:cNvPr id="5" name="Freeform 5"/>
            <p:cNvSpPr/>
            <p:nvPr/>
          </p:nvSpPr>
          <p:spPr>
            <a:xfrm>
              <a:off x="0" y="0"/>
              <a:ext cx="18116004" cy="5078038"/>
            </a:xfrm>
            <a:custGeom>
              <a:avLst/>
              <a:gdLst/>
              <a:ahLst/>
              <a:cxnLst/>
              <a:rect l="l" t="t" r="r" b="b"/>
              <a:pathLst>
                <a:path w="18116004" h="5078038">
                  <a:moveTo>
                    <a:pt x="17409885" y="1894840"/>
                  </a:moveTo>
                  <a:lnTo>
                    <a:pt x="17409885" y="0"/>
                  </a:lnTo>
                  <a:lnTo>
                    <a:pt x="17040315" y="0"/>
                  </a:lnTo>
                  <a:lnTo>
                    <a:pt x="0" y="0"/>
                  </a:lnTo>
                  <a:lnTo>
                    <a:pt x="0" y="5078038"/>
                  </a:lnTo>
                  <a:lnTo>
                    <a:pt x="17040315" y="5078038"/>
                  </a:lnTo>
                  <a:lnTo>
                    <a:pt x="17409885" y="5078038"/>
                  </a:lnTo>
                  <a:lnTo>
                    <a:pt x="17409885" y="2476500"/>
                  </a:lnTo>
                  <a:lnTo>
                    <a:pt x="18116004" y="2185670"/>
                  </a:lnTo>
                  <a:lnTo>
                    <a:pt x="17409885" y="1894840"/>
                  </a:lnTo>
                  <a:close/>
                </a:path>
              </a:pathLst>
            </a:custGeom>
            <a:solidFill>
              <a:srgbClr val="3C4E3A"/>
            </a:solidFill>
          </p:spPr>
        </p:sp>
      </p:grpSp>
      <p:sp>
        <p:nvSpPr>
          <p:cNvPr id="6" name="TextBox 6"/>
          <p:cNvSpPr txBox="1"/>
          <p:nvPr/>
        </p:nvSpPr>
        <p:spPr>
          <a:xfrm>
            <a:off x="348133" y="728330"/>
            <a:ext cx="8563476" cy="4340419"/>
          </a:xfrm>
          <a:prstGeom prst="rect">
            <a:avLst/>
          </a:prstGeom>
        </p:spPr>
        <p:txBody>
          <a:bodyPr wrap="square" lIns="0" tIns="0" rIns="0" bIns="0" rtlCol="0" anchor="t">
            <a:spAutoFit/>
          </a:bodyPr>
          <a:lstStyle/>
          <a:p>
            <a:pPr>
              <a:lnSpc>
                <a:spcPct val="150000"/>
              </a:lnSpc>
            </a:pPr>
            <a:r>
              <a:rPr lang="en-US" sz="2667" b="1" dirty="0">
                <a:solidFill>
                  <a:schemeClr val="accent1"/>
                </a:solidFill>
              </a:rPr>
              <a:t>Qua </a:t>
            </a:r>
            <a:r>
              <a:rPr lang="en-US" sz="2667" b="1" dirty="0" err="1">
                <a:solidFill>
                  <a:schemeClr val="accent1"/>
                </a:solidFill>
              </a:rPr>
              <a:t>cái</a:t>
            </a:r>
            <a:r>
              <a:rPr lang="en-US" sz="2667" b="1" dirty="0">
                <a:solidFill>
                  <a:schemeClr val="accent1"/>
                </a:solidFill>
              </a:rPr>
              <a:t> </a:t>
            </a:r>
            <a:r>
              <a:rPr lang="en-US" sz="2667" b="1" dirty="0" err="1">
                <a:solidFill>
                  <a:schemeClr val="accent1"/>
                </a:solidFill>
              </a:rPr>
              <a:t>nhìn</a:t>
            </a:r>
            <a:r>
              <a:rPr lang="en-US" sz="2667" b="1" dirty="0">
                <a:solidFill>
                  <a:schemeClr val="accent1"/>
                </a:solidFill>
              </a:rPr>
              <a:t> </a:t>
            </a:r>
            <a:r>
              <a:rPr lang="en-US" sz="2667" b="1" dirty="0" err="1">
                <a:solidFill>
                  <a:schemeClr val="accent1"/>
                </a:solidFill>
              </a:rPr>
              <a:t>của</a:t>
            </a:r>
            <a:r>
              <a:rPr lang="en-US" sz="2667" b="1" dirty="0">
                <a:solidFill>
                  <a:schemeClr val="accent1"/>
                </a:solidFill>
              </a:rPr>
              <a:t> An, </a:t>
            </a:r>
            <a:r>
              <a:rPr lang="en-US" sz="2667" b="1" dirty="0" err="1">
                <a:solidFill>
                  <a:schemeClr val="accent1"/>
                </a:solidFill>
              </a:rPr>
              <a:t>rừng</a:t>
            </a:r>
            <a:r>
              <a:rPr lang="en-US" sz="2667" b="1" dirty="0">
                <a:solidFill>
                  <a:schemeClr val="accent1"/>
                </a:solidFill>
              </a:rPr>
              <a:t> U Minh </a:t>
            </a:r>
            <a:r>
              <a:rPr lang="en-US" sz="2667" b="1" dirty="0" err="1">
                <a:solidFill>
                  <a:schemeClr val="accent1"/>
                </a:solidFill>
              </a:rPr>
              <a:t>hiện</a:t>
            </a:r>
            <a:r>
              <a:rPr lang="en-US" sz="2667" b="1" dirty="0">
                <a:solidFill>
                  <a:schemeClr val="accent1"/>
                </a:solidFill>
              </a:rPr>
              <a:t> </a:t>
            </a:r>
            <a:r>
              <a:rPr lang="en-US" sz="2667" b="1" dirty="0" err="1">
                <a:solidFill>
                  <a:schemeClr val="accent1"/>
                </a:solidFill>
              </a:rPr>
              <a:t>ra</a:t>
            </a:r>
            <a:r>
              <a:rPr lang="en-US" sz="2667" b="1" dirty="0">
                <a:solidFill>
                  <a:schemeClr val="accent1"/>
                </a:solidFill>
              </a:rPr>
              <a:t> </a:t>
            </a:r>
            <a:r>
              <a:rPr lang="en-US" sz="2667" b="1" dirty="0" err="1">
                <a:solidFill>
                  <a:schemeClr val="accent1"/>
                </a:solidFill>
              </a:rPr>
              <a:t>với</a:t>
            </a:r>
            <a:r>
              <a:rPr lang="en-US" sz="2667" b="1" dirty="0">
                <a:solidFill>
                  <a:schemeClr val="accent1"/>
                </a:solidFill>
              </a:rPr>
              <a:t> </a:t>
            </a:r>
            <a:r>
              <a:rPr lang="en-US" sz="2667" b="1" dirty="0" err="1">
                <a:solidFill>
                  <a:schemeClr val="accent1"/>
                </a:solidFill>
              </a:rPr>
              <a:t>vẻ</a:t>
            </a:r>
            <a:r>
              <a:rPr lang="en-US" sz="2667" b="1" dirty="0">
                <a:solidFill>
                  <a:schemeClr val="accent1"/>
                </a:solidFill>
              </a:rPr>
              <a:t> </a:t>
            </a:r>
            <a:r>
              <a:rPr lang="en-US" sz="2667" b="1" dirty="0" err="1">
                <a:solidFill>
                  <a:schemeClr val="accent1"/>
                </a:solidFill>
              </a:rPr>
              <a:t>đẹp</a:t>
            </a:r>
            <a:r>
              <a:rPr lang="en-US" sz="2667" b="1" dirty="0">
                <a:solidFill>
                  <a:schemeClr val="accent1"/>
                </a:solidFill>
              </a:rPr>
              <a:t> </a:t>
            </a:r>
            <a:r>
              <a:rPr lang="en-US" sz="2667" b="1" dirty="0" err="1">
                <a:solidFill>
                  <a:schemeClr val="accent1"/>
                </a:solidFill>
              </a:rPr>
              <a:t>kỳ</a:t>
            </a:r>
            <a:r>
              <a:rPr lang="en-US" sz="2667" b="1" dirty="0">
                <a:solidFill>
                  <a:schemeClr val="accent1"/>
                </a:solidFill>
              </a:rPr>
              <a:t> </a:t>
            </a:r>
            <a:r>
              <a:rPr lang="en-US" sz="2667" b="1" dirty="0" err="1">
                <a:solidFill>
                  <a:schemeClr val="accent1"/>
                </a:solidFill>
              </a:rPr>
              <a:t>thú</a:t>
            </a:r>
            <a:r>
              <a:rPr lang="en-US" sz="2667" b="1" dirty="0">
                <a:solidFill>
                  <a:schemeClr val="accent1"/>
                </a:solidFill>
              </a:rPr>
              <a:t>, </a:t>
            </a:r>
            <a:r>
              <a:rPr lang="en-US" sz="2667" b="1" dirty="0" err="1">
                <a:solidFill>
                  <a:schemeClr val="accent1"/>
                </a:solidFill>
              </a:rPr>
              <a:t>đầy</a:t>
            </a:r>
            <a:r>
              <a:rPr lang="en-US" sz="2667" b="1" dirty="0">
                <a:solidFill>
                  <a:schemeClr val="accent1"/>
                </a:solidFill>
              </a:rPr>
              <a:t> </a:t>
            </a:r>
            <a:r>
              <a:rPr lang="en-US" sz="2667" b="1" dirty="0" err="1">
                <a:solidFill>
                  <a:schemeClr val="accent1"/>
                </a:solidFill>
              </a:rPr>
              <a:t>chất</a:t>
            </a:r>
            <a:r>
              <a:rPr lang="en-US" sz="2667" b="1" dirty="0">
                <a:solidFill>
                  <a:schemeClr val="accent1"/>
                </a:solidFill>
              </a:rPr>
              <a:t> </a:t>
            </a:r>
            <a:r>
              <a:rPr lang="en-US" sz="2667" b="1" dirty="0" err="1">
                <a:solidFill>
                  <a:schemeClr val="accent1"/>
                </a:solidFill>
              </a:rPr>
              <a:t>thơ</a:t>
            </a:r>
            <a:r>
              <a:rPr lang="en-US" sz="2667" b="1" dirty="0">
                <a:solidFill>
                  <a:schemeClr val="accent1"/>
                </a:solidFill>
              </a:rPr>
              <a:t>, </a:t>
            </a:r>
            <a:r>
              <a:rPr lang="en-US" sz="2667" b="1" dirty="0" err="1">
                <a:solidFill>
                  <a:schemeClr val="accent1"/>
                </a:solidFill>
              </a:rPr>
              <a:t>vừa</a:t>
            </a:r>
            <a:r>
              <a:rPr lang="en-US" sz="2667" b="1" dirty="0">
                <a:solidFill>
                  <a:schemeClr val="accent1"/>
                </a:solidFill>
              </a:rPr>
              <a:t> </a:t>
            </a:r>
            <a:r>
              <a:rPr lang="en-US" sz="2667" b="1" dirty="0" err="1">
                <a:solidFill>
                  <a:schemeClr val="accent1"/>
                </a:solidFill>
              </a:rPr>
              <a:t>giàu</a:t>
            </a:r>
            <a:r>
              <a:rPr lang="en-US" sz="2667" b="1" dirty="0">
                <a:solidFill>
                  <a:schemeClr val="accent1"/>
                </a:solidFill>
              </a:rPr>
              <a:t> </a:t>
            </a:r>
            <a:r>
              <a:rPr lang="en-US" sz="2667" b="1" dirty="0" err="1">
                <a:solidFill>
                  <a:schemeClr val="accent1"/>
                </a:solidFill>
              </a:rPr>
              <a:t>có</a:t>
            </a:r>
            <a:r>
              <a:rPr lang="en-US" sz="2667" b="1" dirty="0">
                <a:solidFill>
                  <a:schemeClr val="accent1"/>
                </a:solidFill>
              </a:rPr>
              <a:t>, </a:t>
            </a:r>
            <a:r>
              <a:rPr lang="en-US" sz="2667" b="1" dirty="0" err="1">
                <a:solidFill>
                  <a:schemeClr val="accent1"/>
                </a:solidFill>
              </a:rPr>
              <a:t>hoang</a:t>
            </a:r>
            <a:r>
              <a:rPr lang="en-US" sz="2667" b="1" dirty="0">
                <a:solidFill>
                  <a:schemeClr val="accent1"/>
                </a:solidFill>
              </a:rPr>
              <a:t> </a:t>
            </a:r>
            <a:r>
              <a:rPr lang="en-US" sz="2667" b="1" dirty="0" err="1">
                <a:solidFill>
                  <a:schemeClr val="accent1"/>
                </a:solidFill>
              </a:rPr>
              <a:t>sơ</a:t>
            </a:r>
            <a:r>
              <a:rPr lang="en-US" sz="2667" b="1" dirty="0">
                <a:solidFill>
                  <a:schemeClr val="accent1"/>
                </a:solidFill>
              </a:rPr>
              <a:t>:</a:t>
            </a:r>
          </a:p>
          <a:p>
            <a:pPr>
              <a:lnSpc>
                <a:spcPct val="150000"/>
              </a:lnSpc>
            </a:pPr>
            <a:r>
              <a:rPr lang="en-US" sz="2667" b="1" dirty="0">
                <a:solidFill>
                  <a:schemeClr val="accent1"/>
                </a:solidFill>
              </a:rPr>
              <a:t>+ </a:t>
            </a:r>
            <a:r>
              <a:rPr lang="en-US" sz="2667" b="1" dirty="0" err="1">
                <a:solidFill>
                  <a:schemeClr val="accent1"/>
                </a:solidFill>
              </a:rPr>
              <a:t>Bình</a:t>
            </a:r>
            <a:r>
              <a:rPr lang="en-US" sz="2667" b="1" dirty="0">
                <a:solidFill>
                  <a:schemeClr val="accent1"/>
                </a:solidFill>
              </a:rPr>
              <a:t> minh </a:t>
            </a:r>
            <a:r>
              <a:rPr lang="en-US" sz="2667" b="1" dirty="0" err="1">
                <a:solidFill>
                  <a:schemeClr val="accent1"/>
                </a:solidFill>
              </a:rPr>
              <a:t>yên</a:t>
            </a:r>
            <a:r>
              <a:rPr lang="en-US" sz="2667" b="1" dirty="0">
                <a:solidFill>
                  <a:schemeClr val="accent1"/>
                </a:solidFill>
              </a:rPr>
              <a:t> </a:t>
            </a:r>
            <a:r>
              <a:rPr lang="en-US" sz="2667" b="1" dirty="0" err="1">
                <a:solidFill>
                  <a:schemeClr val="accent1"/>
                </a:solidFill>
              </a:rPr>
              <a:t>tĩnh</a:t>
            </a:r>
            <a:r>
              <a:rPr lang="en-US" sz="2667" b="1" dirty="0">
                <a:solidFill>
                  <a:schemeClr val="accent1"/>
                </a:solidFill>
              </a:rPr>
              <a:t>, </a:t>
            </a:r>
            <a:r>
              <a:rPr lang="en-US" sz="2667" b="1" dirty="0" err="1">
                <a:solidFill>
                  <a:schemeClr val="accent1"/>
                </a:solidFill>
              </a:rPr>
              <a:t>trong</a:t>
            </a:r>
            <a:r>
              <a:rPr lang="en-US" sz="2667" b="1" dirty="0">
                <a:solidFill>
                  <a:schemeClr val="accent1"/>
                </a:solidFill>
              </a:rPr>
              <a:t> </a:t>
            </a:r>
            <a:r>
              <a:rPr lang="en-US" sz="2667" b="1" dirty="0" err="1">
                <a:solidFill>
                  <a:schemeClr val="accent1"/>
                </a:solidFill>
              </a:rPr>
              <a:t>vắt</a:t>
            </a:r>
            <a:r>
              <a:rPr lang="en-US" sz="2667" b="1" dirty="0">
                <a:solidFill>
                  <a:schemeClr val="accent1"/>
                </a:solidFill>
              </a:rPr>
              <a:t>, </a:t>
            </a:r>
            <a:r>
              <a:rPr lang="en-US" sz="2667" b="1" dirty="0" err="1">
                <a:solidFill>
                  <a:schemeClr val="accent1"/>
                </a:solidFill>
              </a:rPr>
              <a:t>mát</a:t>
            </a:r>
            <a:r>
              <a:rPr lang="en-US" sz="2667" b="1" dirty="0">
                <a:solidFill>
                  <a:schemeClr val="accent1"/>
                </a:solidFill>
              </a:rPr>
              <a:t> </a:t>
            </a:r>
            <a:r>
              <a:rPr lang="en-US" sz="2667" b="1" dirty="0" err="1">
                <a:solidFill>
                  <a:schemeClr val="accent1"/>
                </a:solidFill>
              </a:rPr>
              <a:t>lành</a:t>
            </a:r>
            <a:r>
              <a:rPr lang="en-US" sz="2667" b="1" dirty="0">
                <a:solidFill>
                  <a:schemeClr val="accent1"/>
                </a:solidFill>
              </a:rPr>
              <a:t>.</a:t>
            </a:r>
          </a:p>
          <a:p>
            <a:pPr>
              <a:lnSpc>
                <a:spcPct val="150000"/>
              </a:lnSpc>
            </a:pPr>
            <a:r>
              <a:rPr lang="en-US" sz="2667" b="1" dirty="0">
                <a:solidFill>
                  <a:schemeClr val="accent1"/>
                </a:solidFill>
              </a:rPr>
              <a:t>+ </a:t>
            </a:r>
            <a:r>
              <a:rPr lang="en-US" sz="2667" b="1" dirty="0" err="1">
                <a:solidFill>
                  <a:schemeClr val="accent1"/>
                </a:solidFill>
              </a:rPr>
              <a:t>Buổi</a:t>
            </a:r>
            <a:r>
              <a:rPr lang="en-US" sz="2667" b="1" dirty="0">
                <a:solidFill>
                  <a:schemeClr val="accent1"/>
                </a:solidFill>
              </a:rPr>
              <a:t> </a:t>
            </a:r>
            <a:r>
              <a:rPr lang="en-US" sz="2667" b="1" dirty="0" err="1">
                <a:solidFill>
                  <a:schemeClr val="accent1"/>
                </a:solidFill>
              </a:rPr>
              <a:t>trưa</a:t>
            </a:r>
            <a:r>
              <a:rPr lang="en-US" sz="2667" b="1" dirty="0">
                <a:solidFill>
                  <a:schemeClr val="accent1"/>
                </a:solidFill>
              </a:rPr>
              <a:t> </a:t>
            </a:r>
            <a:r>
              <a:rPr lang="en-US" sz="2667" b="1" dirty="0" err="1">
                <a:solidFill>
                  <a:schemeClr val="accent1"/>
                </a:solidFill>
              </a:rPr>
              <a:t>tràn</a:t>
            </a:r>
            <a:r>
              <a:rPr lang="en-US" sz="2667" b="1" dirty="0">
                <a:solidFill>
                  <a:schemeClr val="accent1"/>
                </a:solidFill>
              </a:rPr>
              <a:t> </a:t>
            </a:r>
            <a:r>
              <a:rPr lang="en-US" sz="2667" b="1" dirty="0" err="1">
                <a:solidFill>
                  <a:schemeClr val="accent1"/>
                </a:solidFill>
              </a:rPr>
              <a:t>đầy</a:t>
            </a:r>
            <a:r>
              <a:rPr lang="en-US" sz="2667" b="1" dirty="0">
                <a:solidFill>
                  <a:schemeClr val="accent1"/>
                </a:solidFill>
              </a:rPr>
              <a:t> </a:t>
            </a:r>
            <a:r>
              <a:rPr lang="en-US" sz="2667" b="1" dirty="0" err="1">
                <a:solidFill>
                  <a:schemeClr val="accent1"/>
                </a:solidFill>
              </a:rPr>
              <a:t>ánh</a:t>
            </a:r>
            <a:r>
              <a:rPr lang="en-US" sz="2667" b="1" dirty="0">
                <a:solidFill>
                  <a:schemeClr val="accent1"/>
                </a:solidFill>
              </a:rPr>
              <a:t> </a:t>
            </a:r>
            <a:r>
              <a:rPr lang="en-US" sz="2667" b="1" dirty="0" err="1">
                <a:solidFill>
                  <a:schemeClr val="accent1"/>
                </a:solidFill>
              </a:rPr>
              <a:t>nắng</a:t>
            </a:r>
            <a:r>
              <a:rPr lang="en-US" sz="2667" b="1" dirty="0">
                <a:solidFill>
                  <a:schemeClr val="accent1"/>
                </a:solidFill>
              </a:rPr>
              <a:t>, </a:t>
            </a:r>
            <a:r>
              <a:rPr lang="en-US" sz="2667" b="1" dirty="0" err="1">
                <a:solidFill>
                  <a:schemeClr val="accent1"/>
                </a:solidFill>
              </a:rPr>
              <a:t>ngây</a:t>
            </a:r>
            <a:r>
              <a:rPr lang="en-US" sz="2667" b="1" dirty="0">
                <a:solidFill>
                  <a:schemeClr val="accent1"/>
                </a:solidFill>
              </a:rPr>
              <a:t> </a:t>
            </a:r>
            <a:r>
              <a:rPr lang="en-US" sz="2667" b="1" dirty="0" err="1">
                <a:solidFill>
                  <a:schemeClr val="accent1"/>
                </a:solidFill>
              </a:rPr>
              <a:t>ngất</a:t>
            </a:r>
            <a:r>
              <a:rPr lang="en-US" sz="2667" b="1" dirty="0">
                <a:solidFill>
                  <a:schemeClr val="accent1"/>
                </a:solidFill>
              </a:rPr>
              <a:t> </a:t>
            </a:r>
            <a:r>
              <a:rPr lang="en-US" sz="2667" b="1" dirty="0" err="1">
                <a:solidFill>
                  <a:schemeClr val="accent1"/>
                </a:solidFill>
              </a:rPr>
              <a:t>hương</a:t>
            </a:r>
            <a:r>
              <a:rPr lang="en-US" sz="2667" b="1" dirty="0">
                <a:solidFill>
                  <a:schemeClr val="accent1"/>
                </a:solidFill>
              </a:rPr>
              <a:t> </a:t>
            </a:r>
            <a:r>
              <a:rPr lang="en-US" sz="2667" b="1" dirty="0" err="1">
                <a:solidFill>
                  <a:schemeClr val="accent1"/>
                </a:solidFill>
              </a:rPr>
              <a:t>thơm</a:t>
            </a:r>
            <a:r>
              <a:rPr lang="en-US" sz="2667" b="1" dirty="0">
                <a:solidFill>
                  <a:schemeClr val="accent1"/>
                </a:solidFill>
              </a:rPr>
              <a:t> </a:t>
            </a:r>
            <a:r>
              <a:rPr lang="en-US" sz="2667" b="1" dirty="0" err="1">
                <a:solidFill>
                  <a:schemeClr val="accent1"/>
                </a:solidFill>
              </a:rPr>
              <a:t>của</a:t>
            </a:r>
            <a:r>
              <a:rPr lang="en-US" sz="2667" b="1" dirty="0">
                <a:solidFill>
                  <a:schemeClr val="accent1"/>
                </a:solidFill>
              </a:rPr>
              <a:t> </a:t>
            </a:r>
            <a:r>
              <a:rPr lang="en-US" sz="2667" b="1" dirty="0" err="1">
                <a:solidFill>
                  <a:schemeClr val="accent1"/>
                </a:solidFill>
              </a:rPr>
              <a:t>hoa</a:t>
            </a:r>
            <a:r>
              <a:rPr lang="en-US" sz="2667" b="1" dirty="0">
                <a:solidFill>
                  <a:schemeClr val="accent1"/>
                </a:solidFill>
              </a:rPr>
              <a:t> </a:t>
            </a:r>
            <a:r>
              <a:rPr lang="en-US" sz="2667" b="1" dirty="0" err="1">
                <a:solidFill>
                  <a:schemeClr val="accent1"/>
                </a:solidFill>
              </a:rPr>
              <a:t>tràm</a:t>
            </a:r>
            <a:r>
              <a:rPr lang="en-US" sz="2667" b="1" dirty="0">
                <a:solidFill>
                  <a:schemeClr val="accent1"/>
                </a:solidFill>
              </a:rPr>
              <a:t>, </a:t>
            </a:r>
            <a:r>
              <a:rPr lang="en-US" sz="2667" b="1" dirty="0" err="1">
                <a:solidFill>
                  <a:schemeClr val="accent1"/>
                </a:solidFill>
              </a:rPr>
              <a:t>rộn</a:t>
            </a:r>
            <a:r>
              <a:rPr lang="en-US" sz="2667" b="1" dirty="0">
                <a:solidFill>
                  <a:schemeClr val="accent1"/>
                </a:solidFill>
              </a:rPr>
              <a:t> </a:t>
            </a:r>
            <a:r>
              <a:rPr lang="en-US" sz="2667" b="1" dirty="0" err="1">
                <a:solidFill>
                  <a:schemeClr val="accent1"/>
                </a:solidFill>
              </a:rPr>
              <a:t>ràng</a:t>
            </a:r>
            <a:r>
              <a:rPr lang="en-US" sz="2667" b="1" dirty="0">
                <a:solidFill>
                  <a:schemeClr val="accent1"/>
                </a:solidFill>
              </a:rPr>
              <a:t> </a:t>
            </a:r>
            <a:r>
              <a:rPr lang="en-US" sz="2667" b="1" dirty="0" err="1">
                <a:solidFill>
                  <a:schemeClr val="accent1"/>
                </a:solidFill>
              </a:rPr>
              <a:t>tiếng</a:t>
            </a:r>
            <a:r>
              <a:rPr lang="en-US" sz="2667" b="1" dirty="0">
                <a:solidFill>
                  <a:schemeClr val="accent1"/>
                </a:solidFill>
              </a:rPr>
              <a:t> </a:t>
            </a:r>
            <a:r>
              <a:rPr lang="en-US" sz="2667" b="1" dirty="0" err="1">
                <a:solidFill>
                  <a:schemeClr val="accent1"/>
                </a:solidFill>
              </a:rPr>
              <a:t>chim</a:t>
            </a:r>
            <a:r>
              <a:rPr lang="en-US" sz="2667" b="1" dirty="0">
                <a:solidFill>
                  <a:schemeClr val="accent1"/>
                </a:solidFill>
              </a:rPr>
              <a:t>, </a:t>
            </a:r>
            <a:r>
              <a:rPr lang="en-US" sz="2667" b="1" dirty="0" err="1">
                <a:solidFill>
                  <a:schemeClr val="accent1"/>
                </a:solidFill>
              </a:rPr>
              <a:t>tiếng</a:t>
            </a:r>
            <a:r>
              <a:rPr lang="en-US" sz="2667" b="1" dirty="0">
                <a:solidFill>
                  <a:schemeClr val="accent1"/>
                </a:solidFill>
              </a:rPr>
              <a:t> </a:t>
            </a:r>
            <a:r>
              <a:rPr lang="en-US" sz="2667" b="1" dirty="0" err="1">
                <a:solidFill>
                  <a:schemeClr val="accent1"/>
                </a:solidFill>
              </a:rPr>
              <a:t>ong</a:t>
            </a:r>
            <a:r>
              <a:rPr lang="en-US" sz="2667" b="1" dirty="0">
                <a:solidFill>
                  <a:schemeClr val="accent1"/>
                </a:solidFill>
              </a:rPr>
              <a:t>, </a:t>
            </a:r>
            <a:r>
              <a:rPr lang="en-US" sz="2667" b="1" dirty="0" err="1">
                <a:solidFill>
                  <a:schemeClr val="accent1"/>
                </a:solidFill>
              </a:rPr>
              <a:t>tiếng</a:t>
            </a:r>
            <a:r>
              <a:rPr lang="en-US" sz="2667" b="1" dirty="0">
                <a:solidFill>
                  <a:schemeClr val="accent1"/>
                </a:solidFill>
              </a:rPr>
              <a:t> </a:t>
            </a:r>
            <a:r>
              <a:rPr lang="en-US" sz="2667" b="1" dirty="0" err="1">
                <a:solidFill>
                  <a:schemeClr val="accent1"/>
                </a:solidFill>
              </a:rPr>
              <a:t>côn</a:t>
            </a:r>
            <a:r>
              <a:rPr lang="en-US" sz="2667" b="1" dirty="0">
                <a:solidFill>
                  <a:schemeClr val="accent1"/>
                </a:solidFill>
              </a:rPr>
              <a:t> </a:t>
            </a:r>
            <a:r>
              <a:rPr lang="en-US" sz="2667" b="1" dirty="0" err="1">
                <a:solidFill>
                  <a:schemeClr val="accent1"/>
                </a:solidFill>
              </a:rPr>
              <a:t>trùng</a:t>
            </a:r>
            <a:r>
              <a:rPr lang="en-US" sz="2667" b="1" dirty="0">
                <a:solidFill>
                  <a:schemeClr val="accent1"/>
                </a:solidFill>
              </a:rPr>
              <a:t> </a:t>
            </a:r>
            <a:r>
              <a:rPr lang="en-US" sz="2667" b="1" dirty="0" err="1">
                <a:solidFill>
                  <a:schemeClr val="accent1"/>
                </a:solidFill>
              </a:rPr>
              <a:t>và</a:t>
            </a:r>
            <a:r>
              <a:rPr lang="en-US" sz="2667" b="1" dirty="0">
                <a:solidFill>
                  <a:schemeClr val="accent1"/>
                </a:solidFill>
              </a:rPr>
              <a:t> </a:t>
            </a:r>
            <a:r>
              <a:rPr lang="en-US" sz="2667" b="1" dirty="0" err="1">
                <a:solidFill>
                  <a:schemeClr val="accent1"/>
                </a:solidFill>
              </a:rPr>
              <a:t>rực</a:t>
            </a:r>
            <a:r>
              <a:rPr lang="en-US" sz="2667" b="1" dirty="0">
                <a:solidFill>
                  <a:schemeClr val="accent1"/>
                </a:solidFill>
              </a:rPr>
              <a:t> </a:t>
            </a:r>
            <a:r>
              <a:rPr lang="en-US" sz="2667" b="1" dirty="0" err="1">
                <a:solidFill>
                  <a:schemeClr val="accent1"/>
                </a:solidFill>
              </a:rPr>
              <a:t>rỡ</a:t>
            </a:r>
            <a:r>
              <a:rPr lang="en-US" sz="2667" b="1" dirty="0">
                <a:solidFill>
                  <a:schemeClr val="accent1"/>
                </a:solidFill>
              </a:rPr>
              <a:t> </a:t>
            </a:r>
            <a:r>
              <a:rPr lang="en-US" sz="2667" b="1" dirty="0" err="1">
                <a:solidFill>
                  <a:schemeClr val="accent1"/>
                </a:solidFill>
              </a:rPr>
              <a:t>sắc</a:t>
            </a:r>
            <a:r>
              <a:rPr lang="en-US" sz="2667" b="1" dirty="0">
                <a:solidFill>
                  <a:schemeClr val="accent1"/>
                </a:solidFill>
              </a:rPr>
              <a:t> </a:t>
            </a:r>
            <a:r>
              <a:rPr lang="en-US" sz="2667" b="1" dirty="0" err="1">
                <a:solidFill>
                  <a:schemeClr val="accent1"/>
                </a:solidFill>
              </a:rPr>
              <a:t>màu</a:t>
            </a:r>
            <a:r>
              <a:rPr lang="en-US" sz="2667" b="1" dirty="0">
                <a:solidFill>
                  <a:schemeClr val="accent1"/>
                </a:solidFill>
              </a:rPr>
              <a:t> </a:t>
            </a:r>
            <a:r>
              <a:rPr lang="en-US" sz="2667" b="1" dirty="0" err="1">
                <a:solidFill>
                  <a:schemeClr val="accent1"/>
                </a:solidFill>
              </a:rPr>
              <a:t>của</a:t>
            </a:r>
            <a:r>
              <a:rPr lang="en-US" sz="2667" b="1" dirty="0">
                <a:solidFill>
                  <a:schemeClr val="accent1"/>
                </a:solidFill>
              </a:rPr>
              <a:t> </a:t>
            </a:r>
            <a:r>
              <a:rPr lang="en-US" sz="2667" b="1" dirty="0" err="1">
                <a:solidFill>
                  <a:schemeClr val="accent1"/>
                </a:solidFill>
              </a:rPr>
              <a:t>cây</a:t>
            </a:r>
            <a:r>
              <a:rPr lang="en-US" sz="2667" b="1" dirty="0">
                <a:solidFill>
                  <a:schemeClr val="accent1"/>
                </a:solidFill>
              </a:rPr>
              <a:t>, </a:t>
            </a:r>
            <a:r>
              <a:rPr lang="en-US" sz="2667" b="1" dirty="0" err="1">
                <a:solidFill>
                  <a:schemeClr val="accent1"/>
                </a:solidFill>
              </a:rPr>
              <a:t>lá</a:t>
            </a:r>
            <a:endParaRPr lang="en-US" sz="2667" b="1" dirty="0">
              <a:solidFill>
                <a:schemeClr val="accent1"/>
              </a:solidFill>
            </a:endParaRPr>
          </a:p>
          <a:p>
            <a:pPr lvl="0">
              <a:lnSpc>
                <a:spcPct val="150000"/>
              </a:lnSpc>
            </a:pPr>
            <a:r>
              <a:rPr lang="vi-VN"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Thiên nhiên rừng U Minh phong phú, thơ mộng</a:t>
            </a:r>
          </a:p>
        </p:txBody>
      </p:sp>
      <p:sp>
        <p:nvSpPr>
          <p:cNvPr id="7" name="TextBox 7"/>
          <p:cNvSpPr txBox="1"/>
          <p:nvPr/>
        </p:nvSpPr>
        <p:spPr>
          <a:xfrm>
            <a:off x="8911608" y="620231"/>
            <a:ext cx="3073400" cy="923330"/>
          </a:xfrm>
          <a:prstGeom prst="rect">
            <a:avLst/>
          </a:prstGeom>
        </p:spPr>
        <p:txBody>
          <a:bodyPr wrap="square" lIns="0" tIns="0" rIns="0" bIns="0" rtlCol="0" anchor="t">
            <a:spAutoFit/>
          </a:bodyPr>
          <a:lstStyle/>
          <a:p>
            <a:pPr algn="ctr" defTabSz="609585">
              <a:lnSpc>
                <a:spcPct val="150000"/>
              </a:lnSpc>
              <a:spcBef>
                <a:spcPct val="0"/>
              </a:spcBef>
              <a:defRPr/>
            </a:pPr>
            <a:r>
              <a:rPr lang="en-US" sz="4000" spc="-53" dirty="0">
                <a:solidFill>
                  <a:srgbClr val="FFFFFF"/>
                </a:solidFill>
                <a:latin typeface="Lemonada Semi Bold Bold"/>
                <a:cs typeface="Arial"/>
                <a:sym typeface="Arial"/>
              </a:rPr>
              <a:t>NHẬN XÉT</a:t>
            </a:r>
          </a:p>
        </p:txBody>
      </p:sp>
    </p:spTree>
    <p:extLst>
      <p:ext uri="{BB962C8B-B14F-4D97-AF65-F5344CB8AC3E}">
        <p14:creationId xmlns:p14="http://schemas.microsoft.com/office/powerpoint/2010/main" val="34598700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8CCE2A-6699-A475-2099-B71CCE7E5AD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754713" y="288827"/>
            <a:ext cx="9991583" cy="707886"/>
          </a:xfrm>
          <a:prstGeom prst="rect">
            <a:avLst/>
          </a:prstGeom>
          <a:noFill/>
        </p:spPr>
        <p:txBody>
          <a:bodyPr wrap="square" rtlCol="0">
            <a:spAutoFit/>
          </a:bodyPr>
          <a:lstStyle/>
          <a:p>
            <a:pPr lvl="0" algn="ctr"/>
            <a:r>
              <a:rPr lang="en-US" sz="4000" b="1" dirty="0">
                <a:solidFill>
                  <a:srgbClr val="70AD47">
                    <a:lumMod val="50000"/>
                  </a:srgbClr>
                </a:solidFill>
                <a:latin typeface="Times New Roman" panose="02020603050405020304" pitchFamily="18" charset="0"/>
                <a:cs typeface="Times New Roman" panose="02020603050405020304" pitchFamily="18" charset="0"/>
              </a:rPr>
              <a:t>2. </a:t>
            </a:r>
            <a:r>
              <a:rPr lang="en-US" sz="4000" b="1" dirty="0" err="1">
                <a:solidFill>
                  <a:srgbClr val="70AD47">
                    <a:lumMod val="50000"/>
                  </a:srgbClr>
                </a:solidFill>
                <a:latin typeface="Times New Roman" panose="02020603050405020304" pitchFamily="18" charset="0"/>
                <a:cs typeface="Times New Roman" panose="02020603050405020304" pitchFamily="18" charset="0"/>
              </a:rPr>
              <a:t>Thiên</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nhiên</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rừng</a:t>
            </a:r>
            <a:r>
              <a:rPr lang="en-US" sz="4000" b="1" dirty="0">
                <a:solidFill>
                  <a:srgbClr val="70AD47">
                    <a:lumMod val="50000"/>
                  </a:srgbClr>
                </a:solidFill>
                <a:latin typeface="Times New Roman" panose="02020603050405020304" pitchFamily="18" charset="0"/>
                <a:cs typeface="Times New Roman" panose="02020603050405020304" pitchFamily="18" charset="0"/>
              </a:rPr>
              <a:t> U Minh</a:t>
            </a:r>
          </a:p>
        </p:txBody>
      </p:sp>
      <p:pic>
        <p:nvPicPr>
          <p:cNvPr id="9" name="Picture 8">
            <a:extLst>
              <a:ext uri="{FF2B5EF4-FFF2-40B4-BE49-F238E27FC236}">
                <a16:creationId xmlns:a16="http://schemas.microsoft.com/office/drawing/2014/main" id="{8CDCE244-4340-3A01-7F9F-B3B509A8EDF4}"/>
              </a:ext>
            </a:extLst>
          </p:cNvPr>
          <p:cNvPicPr>
            <a:picLocks noChangeAspect="1"/>
          </p:cNvPicPr>
          <p:nvPr/>
        </p:nvPicPr>
        <p:blipFill>
          <a:blip r:embed="rId3"/>
          <a:stretch>
            <a:fillRect/>
          </a:stretch>
        </p:blipFill>
        <p:spPr>
          <a:xfrm>
            <a:off x="2154458" y="1511031"/>
            <a:ext cx="8726063" cy="4478708"/>
          </a:xfrm>
          <a:prstGeom prst="rect">
            <a:avLst/>
          </a:prstGeom>
        </p:spPr>
      </p:pic>
      <p:sp>
        <p:nvSpPr>
          <p:cNvPr id="10" name="Rectangle 9">
            <a:extLst>
              <a:ext uri="{FF2B5EF4-FFF2-40B4-BE49-F238E27FC236}">
                <a16:creationId xmlns:a16="http://schemas.microsoft.com/office/drawing/2014/main" id="{DBF133C8-280F-C47B-2B9F-86BFEA8A5A00}"/>
              </a:ext>
            </a:extLst>
          </p:cNvPr>
          <p:cNvSpPr/>
          <p:nvPr/>
        </p:nvSpPr>
        <p:spPr>
          <a:xfrm>
            <a:off x="4160940" y="2644170"/>
            <a:ext cx="5107236" cy="1569660"/>
          </a:xfrm>
          <a:prstGeom prst="rect">
            <a:avLst/>
          </a:prstGeom>
        </p:spPr>
        <p:txBody>
          <a:bodyPr wrap="square">
            <a:spAutoFit/>
          </a:bodyPr>
          <a:lstStyle/>
          <a:p>
            <a:pPr lvl="0" algn="just"/>
            <a:r>
              <a:rPr lang="vi-VN"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 xét về khả năng quan sát và cảm nhận thiên nhiên của nhân vật?</a:t>
            </a:r>
          </a:p>
        </p:txBody>
      </p:sp>
    </p:spTree>
    <p:extLst>
      <p:ext uri="{BB962C8B-B14F-4D97-AF65-F5344CB8AC3E}">
        <p14:creationId xmlns:p14="http://schemas.microsoft.com/office/powerpoint/2010/main" val="18802410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4"/>
          <a:stretch>
            <a:fillRect/>
          </a:stretch>
        </p:blipFill>
        <p:spPr>
          <a:xfrm>
            <a:off x="0" y="0"/>
            <a:ext cx="12192000" cy="6858000"/>
          </a:xfrm>
          <a:prstGeom prst="rect">
            <a:avLst/>
          </a:prstGeom>
        </p:spPr>
      </p:pic>
      <p:pic>
        <p:nvPicPr>
          <p:cNvPr id="3" name="Picture 2" descr="Tour Lam Kinh - Suối Cá Thần Cẩm Lương - Thành Nhà Hồ 1 ngày">
            <a:extLst>
              <a:ext uri="{FF2B5EF4-FFF2-40B4-BE49-F238E27FC236}">
                <a16:creationId xmlns:a16="http://schemas.microsoft.com/office/drawing/2014/main" id="{83059E6F-E867-C987-F9FB-17310F30898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4407" y="1181108"/>
            <a:ext cx="5654300" cy="3507433"/>
          </a:xfrm>
          <a:prstGeom prst="rect">
            <a:avLst/>
          </a:prstGeom>
          <a:noFill/>
          <a:ln>
            <a:noFill/>
          </a:ln>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1015663"/>
          </a:xfrm>
          <a:prstGeom prst="rect">
            <a:avLst/>
          </a:prstGeom>
          <a:noFill/>
        </p:spPr>
        <p:txBody>
          <a:bodyPr wrap="square" rtlCol="0">
            <a:spAutoFit/>
          </a:bodyPr>
          <a:lstStyle/>
          <a:p>
            <a:pPr algn="ctr"/>
            <a:r>
              <a:rPr lang="en-US" sz="6000" b="1" dirty="0" err="1">
                <a:solidFill>
                  <a:schemeClr val="accent6">
                    <a:lumMod val="50000"/>
                  </a:schemeClr>
                </a:solidFill>
                <a:latin typeface="Times New Roman" panose="02020603050405020304" pitchFamily="18" charset="0"/>
                <a:cs typeface="Times New Roman" panose="02020603050405020304" pitchFamily="18" charset="0"/>
              </a:rPr>
              <a:t>Đây</a:t>
            </a:r>
            <a:r>
              <a:rPr 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6">
                    <a:lumMod val="50000"/>
                  </a:schemeClr>
                </a:solidFill>
                <a:latin typeface="Times New Roman" panose="02020603050405020304" pitchFamily="18" charset="0"/>
                <a:cs typeface="Times New Roman" panose="02020603050405020304" pitchFamily="18" charset="0"/>
              </a:rPr>
              <a:t>là</a:t>
            </a:r>
            <a:r>
              <a:rPr 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6">
                    <a:lumMod val="50000"/>
                  </a:schemeClr>
                </a:solidFill>
                <a:latin typeface="Times New Roman" panose="02020603050405020304" pitchFamily="18" charset="0"/>
                <a:cs typeface="Times New Roman" panose="02020603050405020304" pitchFamily="18" charset="0"/>
              </a:rPr>
              <a:t>địa</a:t>
            </a:r>
            <a:r>
              <a:rPr 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6">
                    <a:lumMod val="50000"/>
                  </a:schemeClr>
                </a:solidFill>
                <a:latin typeface="Times New Roman" panose="02020603050405020304" pitchFamily="18" charset="0"/>
                <a:cs typeface="Times New Roman" panose="02020603050405020304" pitchFamily="18" charset="0"/>
              </a:rPr>
              <a:t>điểm</a:t>
            </a:r>
            <a:r>
              <a:rPr 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6">
                    <a:lumMod val="50000"/>
                  </a:schemeClr>
                </a:solidFill>
                <a:latin typeface="Times New Roman" panose="02020603050405020304" pitchFamily="18" charset="0"/>
                <a:cs typeface="Times New Roman" panose="02020603050405020304" pitchFamily="18" charset="0"/>
              </a:rPr>
              <a:t>nào</a:t>
            </a:r>
            <a:r>
              <a:rPr lang="en-US" sz="6000" b="1"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56228081-BA46-9883-49B0-39AD9037A713}"/>
              </a:ext>
            </a:extLst>
          </p:cNvPr>
          <p:cNvSpPr txBox="1"/>
          <p:nvPr/>
        </p:nvSpPr>
        <p:spPr>
          <a:xfrm>
            <a:off x="5533665" y="5064836"/>
            <a:ext cx="5876363" cy="916726"/>
          </a:xfrm>
          <a:prstGeom prst="rect">
            <a:avLst/>
          </a:prstGeom>
          <a:noFill/>
        </p:spPr>
        <p:txBody>
          <a:bodyPr wrap="square">
            <a:spAutoFit/>
          </a:bodyPr>
          <a:lstStyle/>
          <a:p>
            <a:pPr algn="just">
              <a:lnSpc>
                <a:spcPct val="150000"/>
              </a:lnSpc>
            </a:pPr>
            <a:r>
              <a:rPr lang="en-US" sz="4000" b="1"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Suối</a:t>
            </a:r>
            <a:r>
              <a:rPr lang="en-US" sz="4000" b="1"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4000" b="1"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4000" b="1"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Cẩm</a:t>
            </a:r>
            <a:r>
              <a:rPr lang="en-US" sz="4000" b="1"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Lương</a:t>
            </a:r>
            <a:endParaRPr lang="en-US" sz="4000" b="1" dirty="0">
              <a:solidFill>
                <a:schemeClr val="accent6">
                  <a:lumMod val="50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A770E820-BD24-BAB9-29C0-55FABB05C15A}"/>
              </a:ext>
            </a:extLst>
          </p:cNvPr>
          <p:cNvPicPr>
            <a:picLocks noChangeAspect="1"/>
          </p:cNvPicPr>
          <p:nvPr/>
        </p:nvPicPr>
        <p:blipFill>
          <a:blip r:embed="rId6"/>
          <a:stretch>
            <a:fillRect/>
          </a:stretch>
        </p:blipFill>
        <p:spPr>
          <a:xfrm>
            <a:off x="2905639" y="4308812"/>
            <a:ext cx="2523963" cy="2383743"/>
          </a:xfrm>
          <a:prstGeom prst="rect">
            <a:avLst/>
          </a:prstGeom>
        </p:spPr>
      </p:pic>
    </p:spTree>
    <p:extLst>
      <p:ext uri="{BB962C8B-B14F-4D97-AF65-F5344CB8AC3E}">
        <p14:creationId xmlns:p14="http://schemas.microsoft.com/office/powerpoint/2010/main" val="33773066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fltVal val="0"/>
                                          </p:val>
                                        </p:tav>
                                        <p:tav tm="100000">
                                          <p:val>
                                            <p:strVal val="#ppt_w"/>
                                          </p:val>
                                        </p:tav>
                                      </p:tavLst>
                                    </p:anim>
                                    <p:anim calcmode="lin" valueType="num">
                                      <p:cBhvr>
                                        <p:cTn id="23" dur="1000" fill="hold"/>
                                        <p:tgtEl>
                                          <p:spTgt spid="9"/>
                                        </p:tgtEl>
                                        <p:attrNameLst>
                                          <p:attrName>ppt_h</p:attrName>
                                        </p:attrNameLst>
                                      </p:cBhvr>
                                      <p:tavLst>
                                        <p:tav tm="0">
                                          <p:val>
                                            <p:fltVal val="0"/>
                                          </p:val>
                                        </p:tav>
                                        <p:tav tm="100000">
                                          <p:val>
                                            <p:strVal val="#ppt_h"/>
                                          </p:val>
                                        </p:tav>
                                      </p:tavLst>
                                    </p:anim>
                                    <p:anim calcmode="lin" valueType="num">
                                      <p:cBhvr>
                                        <p:cTn id="24" dur="1000" fill="hold"/>
                                        <p:tgtEl>
                                          <p:spTgt spid="9"/>
                                        </p:tgtEl>
                                        <p:attrNameLst>
                                          <p:attrName>style.rotation</p:attrName>
                                        </p:attrNameLst>
                                      </p:cBhvr>
                                      <p:tavLst>
                                        <p:tav tm="0">
                                          <p:val>
                                            <p:fltVal val="90"/>
                                          </p:val>
                                        </p:tav>
                                        <p:tav tm="100000">
                                          <p:val>
                                            <p:fltVal val="0"/>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subTnLst>
                                    <p:audio>
                                      <p:cMediaNode>
                                        <p:cTn display="0" masterRel="sameClick">
                                          <p:stCondLst>
                                            <p:cond evt="begin" delay="0">
                                              <p:tn val="2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childTnLst>
        </p:cTn>
      </p:par>
    </p:tnLst>
    <p:bldLst>
      <p:bldP spid="4"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8CCE2A-6699-A475-2099-B71CCE7E5AD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754713" y="288827"/>
            <a:ext cx="99915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2. </a:t>
            </a:r>
            <a:r>
              <a:rPr kumimoji="0" lang="en-US" sz="4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Thiên</a:t>
            </a: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nhiên</a:t>
            </a: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rừng</a:t>
            </a: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U Minh</a:t>
            </a:r>
          </a:p>
        </p:txBody>
      </p:sp>
      <p:pic>
        <p:nvPicPr>
          <p:cNvPr id="9" name="Picture 8">
            <a:extLst>
              <a:ext uri="{FF2B5EF4-FFF2-40B4-BE49-F238E27FC236}">
                <a16:creationId xmlns:a16="http://schemas.microsoft.com/office/drawing/2014/main" id="{8CDCE244-4340-3A01-7F9F-B3B509A8EDF4}"/>
              </a:ext>
            </a:extLst>
          </p:cNvPr>
          <p:cNvPicPr>
            <a:picLocks noChangeAspect="1"/>
          </p:cNvPicPr>
          <p:nvPr/>
        </p:nvPicPr>
        <p:blipFill>
          <a:blip r:embed="rId3"/>
          <a:stretch>
            <a:fillRect/>
          </a:stretch>
        </p:blipFill>
        <p:spPr>
          <a:xfrm>
            <a:off x="1367406" y="1511031"/>
            <a:ext cx="9513115" cy="4478708"/>
          </a:xfrm>
          <a:prstGeom prst="rect">
            <a:avLst/>
          </a:prstGeom>
        </p:spPr>
      </p:pic>
      <p:sp>
        <p:nvSpPr>
          <p:cNvPr id="10" name="Rectangle 9">
            <a:extLst>
              <a:ext uri="{FF2B5EF4-FFF2-40B4-BE49-F238E27FC236}">
                <a16:creationId xmlns:a16="http://schemas.microsoft.com/office/drawing/2014/main" id="{DBF133C8-280F-C47B-2B9F-86BFEA8A5A00}"/>
              </a:ext>
            </a:extLst>
          </p:cNvPr>
          <p:cNvSpPr/>
          <p:nvPr/>
        </p:nvSpPr>
        <p:spPr>
          <a:xfrm>
            <a:off x="3674378" y="2226891"/>
            <a:ext cx="5560242" cy="286232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An là cậu bé có khả năng quan sát và cảm nhận thật tinh tế, có tâm hồn trong sáng, biết phát hiện, cảm nhận vẻ đẹp thiên nhiên </a:t>
            </a:r>
          </a:p>
        </p:txBody>
      </p:sp>
    </p:spTree>
    <p:extLst>
      <p:ext uri="{BB962C8B-B14F-4D97-AF65-F5344CB8AC3E}">
        <p14:creationId xmlns:p14="http://schemas.microsoft.com/office/powerpoint/2010/main" val="34750247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8CCE2A-6699-A475-2099-B71CCE7E5AD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754713" y="288827"/>
            <a:ext cx="9991583" cy="1323439"/>
          </a:xfrm>
          <a:prstGeom prst="rect">
            <a:avLst/>
          </a:prstGeom>
          <a:noFill/>
        </p:spPr>
        <p:txBody>
          <a:bodyPr wrap="square" rtlCol="0">
            <a:spAutoFit/>
          </a:bodyPr>
          <a:lstStyle/>
          <a:p>
            <a:pPr lvl="0" algn="ctr">
              <a:defRPr/>
            </a:pPr>
            <a:r>
              <a:rPr lang="vi-VN" sz="4000" b="1" dirty="0">
                <a:solidFill>
                  <a:srgbClr val="70AD47">
                    <a:lumMod val="50000"/>
                  </a:srgbClr>
                </a:solidFill>
                <a:latin typeface="Times New Roman" panose="02020603050405020304" pitchFamily="18" charset="0"/>
                <a:cs typeface="Times New Roman" panose="02020603050405020304" pitchFamily="18" charset="0"/>
              </a:rPr>
              <a:t>3. Chia sẻ ấn tượng về con người và rừng phương Nam</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8CDCE244-4340-3A01-7F9F-B3B509A8EDF4}"/>
              </a:ext>
            </a:extLst>
          </p:cNvPr>
          <p:cNvPicPr>
            <a:picLocks noChangeAspect="1"/>
          </p:cNvPicPr>
          <p:nvPr/>
        </p:nvPicPr>
        <p:blipFill>
          <a:blip r:embed="rId3"/>
          <a:stretch>
            <a:fillRect/>
          </a:stretch>
        </p:blipFill>
        <p:spPr>
          <a:xfrm>
            <a:off x="1367406" y="1511031"/>
            <a:ext cx="9513115" cy="4478708"/>
          </a:xfrm>
          <a:prstGeom prst="rect">
            <a:avLst/>
          </a:prstGeom>
        </p:spPr>
      </p:pic>
      <p:sp>
        <p:nvSpPr>
          <p:cNvPr id="10" name="Rectangle 9">
            <a:extLst>
              <a:ext uri="{FF2B5EF4-FFF2-40B4-BE49-F238E27FC236}">
                <a16:creationId xmlns:a16="http://schemas.microsoft.com/office/drawing/2014/main" id="{DBF133C8-280F-C47B-2B9F-86BFEA8A5A00}"/>
              </a:ext>
            </a:extLst>
          </p:cNvPr>
          <p:cNvSpPr/>
          <p:nvPr/>
        </p:nvSpPr>
        <p:spPr>
          <a:xfrm>
            <a:off x="3674378" y="2226891"/>
            <a:ext cx="5560242" cy="2308324"/>
          </a:xfrm>
          <a:prstGeom prst="rect">
            <a:avLst/>
          </a:prstGeom>
        </p:spPr>
        <p:txBody>
          <a:bodyPr wrap="square">
            <a:spAutoFit/>
          </a:bodyPr>
          <a:lstStyle/>
          <a:p>
            <a:pPr lvl="0" algn="just">
              <a:defRPr/>
            </a:pPr>
            <a:r>
              <a:rPr lang="vi-VN" sz="36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Đọc đoạn trích, em có ấn tượng như thế nào về con người và rừng phương Nam?</a:t>
            </a:r>
            <a:endPar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638187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8CCE2A-6699-A475-2099-B71CCE7E5AD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754713" y="288827"/>
            <a:ext cx="9991583" cy="1323439"/>
          </a:xfrm>
          <a:prstGeom prst="rect">
            <a:avLst/>
          </a:prstGeom>
          <a:noFill/>
        </p:spPr>
        <p:txBody>
          <a:bodyPr wrap="square" rtlCol="0">
            <a:spAutoFit/>
          </a:bodyPr>
          <a:lstStyle/>
          <a:p>
            <a:pPr lvl="0" algn="ctr">
              <a:defRPr/>
            </a:pPr>
            <a:r>
              <a:rPr lang="vi-VN" sz="4000" b="1" dirty="0">
                <a:solidFill>
                  <a:srgbClr val="70AD47">
                    <a:lumMod val="50000"/>
                  </a:srgbClr>
                </a:solidFill>
                <a:latin typeface="Times New Roman" panose="02020603050405020304" pitchFamily="18" charset="0"/>
                <a:cs typeface="Times New Roman" panose="02020603050405020304" pitchFamily="18" charset="0"/>
              </a:rPr>
              <a:t>3. Chia sẻ ấn tượng về con người và rừng phương Nam</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8CDCE244-4340-3A01-7F9F-B3B509A8EDF4}"/>
              </a:ext>
            </a:extLst>
          </p:cNvPr>
          <p:cNvPicPr>
            <a:picLocks noChangeAspect="1"/>
          </p:cNvPicPr>
          <p:nvPr/>
        </p:nvPicPr>
        <p:blipFill>
          <a:blip r:embed="rId3"/>
          <a:stretch>
            <a:fillRect/>
          </a:stretch>
        </p:blipFill>
        <p:spPr>
          <a:xfrm>
            <a:off x="-1040234" y="1477475"/>
            <a:ext cx="8053430" cy="4914936"/>
          </a:xfrm>
          <a:prstGeom prst="rect">
            <a:avLst/>
          </a:prstGeom>
        </p:spPr>
      </p:pic>
      <p:sp>
        <p:nvSpPr>
          <p:cNvPr id="10" name="Rectangle 9">
            <a:extLst>
              <a:ext uri="{FF2B5EF4-FFF2-40B4-BE49-F238E27FC236}">
                <a16:creationId xmlns:a16="http://schemas.microsoft.com/office/drawing/2014/main" id="{DBF133C8-280F-C47B-2B9F-86BFEA8A5A00}"/>
              </a:ext>
            </a:extLst>
          </p:cNvPr>
          <p:cNvSpPr/>
          <p:nvPr/>
        </p:nvSpPr>
        <p:spPr>
          <a:xfrm>
            <a:off x="754713" y="2193335"/>
            <a:ext cx="5067247" cy="3416320"/>
          </a:xfrm>
          <a:prstGeom prst="rect">
            <a:avLst/>
          </a:prstGeom>
        </p:spPr>
        <p:txBody>
          <a:bodyPr wrap="square">
            <a:spAutoFit/>
          </a:bodyPr>
          <a:lstStyle/>
          <a:p>
            <a:pPr lvl="0" algn="just">
              <a:defRPr/>
            </a:pPr>
            <a:r>
              <a:rPr lang="vi-VN" sz="36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Ấn tượng về con người phương Nam: vừa gần gũi, bình dị, hồn nhiên, nhân hậu, nghĩa tình lại vừa phóng khoáng, mạnh mẽ…</a:t>
            </a:r>
            <a:endPar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0E4E433-8BE0-C98B-72EA-D637D3474A29}"/>
              </a:ext>
            </a:extLst>
          </p:cNvPr>
          <p:cNvPicPr>
            <a:picLocks noChangeAspect="1"/>
          </p:cNvPicPr>
          <p:nvPr/>
        </p:nvPicPr>
        <p:blipFill>
          <a:blip r:embed="rId3"/>
          <a:stretch>
            <a:fillRect/>
          </a:stretch>
        </p:blipFill>
        <p:spPr>
          <a:xfrm>
            <a:off x="5825673" y="1710270"/>
            <a:ext cx="6887567" cy="4203420"/>
          </a:xfrm>
          <a:prstGeom prst="rect">
            <a:avLst/>
          </a:prstGeom>
        </p:spPr>
      </p:pic>
      <p:sp>
        <p:nvSpPr>
          <p:cNvPr id="7" name="Rectangle 6">
            <a:extLst>
              <a:ext uri="{FF2B5EF4-FFF2-40B4-BE49-F238E27FC236}">
                <a16:creationId xmlns:a16="http://schemas.microsoft.com/office/drawing/2014/main" id="{574E58C4-52C1-3D33-AE45-C3DC44B84D13}"/>
              </a:ext>
            </a:extLst>
          </p:cNvPr>
          <p:cNvSpPr/>
          <p:nvPr/>
        </p:nvSpPr>
        <p:spPr>
          <a:xfrm>
            <a:off x="7253804" y="2473132"/>
            <a:ext cx="4183483" cy="2308324"/>
          </a:xfrm>
          <a:prstGeom prst="rect">
            <a:avLst/>
          </a:prstGeom>
        </p:spPr>
        <p:txBody>
          <a:bodyPr wrap="square">
            <a:spAutoFit/>
          </a:bodyPr>
          <a:lstStyle/>
          <a:p>
            <a:pPr lvl="0" algn="just">
              <a:defRPr/>
            </a:pPr>
            <a:r>
              <a:rPr lang="vi-VN" sz="36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Ấn tượng về rừng phương Nam: kì thú, đầy chất thơ, hoang sơ, trù phú…</a:t>
            </a:r>
            <a:endPar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42349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DA67F8-E907-634A-BF44-3F399417A2F3}"/>
              </a:ext>
            </a:extLst>
          </p:cNvPr>
          <p:cNvPicPr>
            <a:picLocks noChangeAspect="1"/>
          </p:cNvPicPr>
          <p:nvPr/>
        </p:nvPicPr>
        <p:blipFill>
          <a:blip r:embed="rId2"/>
          <a:stretch>
            <a:fillRect/>
          </a:stretch>
        </p:blipFill>
        <p:spPr>
          <a:xfrm>
            <a:off x="0" y="-1"/>
            <a:ext cx="12192000" cy="6761527"/>
          </a:xfrm>
          <a:prstGeom prst="rect">
            <a:avLst/>
          </a:prstGeom>
        </p:spPr>
      </p:pic>
      <p:sp>
        <p:nvSpPr>
          <p:cNvPr id="5" name="Rectangle: Rounded Corners 4">
            <a:extLst>
              <a:ext uri="{FF2B5EF4-FFF2-40B4-BE49-F238E27FC236}">
                <a16:creationId xmlns:a16="http://schemas.microsoft.com/office/drawing/2014/main" id="{C9A74782-9F94-9FC9-77ED-FE565F842504}"/>
              </a:ext>
            </a:extLst>
          </p:cNvPr>
          <p:cNvSpPr/>
          <p:nvPr/>
        </p:nvSpPr>
        <p:spPr>
          <a:xfrm>
            <a:off x="266172" y="215627"/>
            <a:ext cx="11860635" cy="620785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0178055-438C-3813-F952-1042A0F6CC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04633" y="5415093"/>
            <a:ext cx="388669" cy="1451295"/>
          </a:xfrm>
          <a:prstGeom prst="rect">
            <a:avLst/>
          </a:prstGeom>
        </p:spPr>
      </p:pic>
      <p:pic>
        <p:nvPicPr>
          <p:cNvPr id="10" name="Picture 9">
            <a:extLst>
              <a:ext uri="{FF2B5EF4-FFF2-40B4-BE49-F238E27FC236}">
                <a16:creationId xmlns:a16="http://schemas.microsoft.com/office/drawing/2014/main" id="{48CECE15-C4D6-F370-A9C4-B99FAC5CDFC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79811" y="4970479"/>
            <a:ext cx="691966" cy="1925272"/>
          </a:xfrm>
          <a:prstGeom prst="rect">
            <a:avLst/>
          </a:prstGeom>
        </p:spPr>
      </p:pic>
      <p:pic>
        <p:nvPicPr>
          <p:cNvPr id="11" name="Picture 10">
            <a:extLst>
              <a:ext uri="{FF2B5EF4-FFF2-40B4-BE49-F238E27FC236}">
                <a16:creationId xmlns:a16="http://schemas.microsoft.com/office/drawing/2014/main" id="{C475E85A-C8EB-EED0-42DE-510266699E4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444" y1="44889" x2="68444" y2="44889"/>
                        <a14:foregroundMark x1="70222" y1="45778" x2="70222" y2="45778"/>
                        <a14:foregroundMark x1="70222" y1="45333" x2="70222" y2="45333"/>
                      </a14:backgroundRemoval>
                    </a14:imgEffect>
                  </a14:imgLayer>
                </a14:imgProps>
              </a:ext>
            </a:extLst>
          </a:blip>
          <a:stretch>
            <a:fillRect/>
          </a:stretch>
        </p:blipFill>
        <p:spPr>
          <a:xfrm>
            <a:off x="9877058" y="-114009"/>
            <a:ext cx="805342" cy="805342"/>
          </a:xfrm>
          <a:prstGeom prst="rect">
            <a:avLst/>
          </a:prstGeom>
        </p:spPr>
      </p:pic>
      <p:pic>
        <p:nvPicPr>
          <p:cNvPr id="12" name="Picture 11">
            <a:extLst>
              <a:ext uri="{FF2B5EF4-FFF2-40B4-BE49-F238E27FC236}">
                <a16:creationId xmlns:a16="http://schemas.microsoft.com/office/drawing/2014/main" id="{03C6BF73-9CAA-D9A3-5750-2698951693F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902" b="90000" l="6778" r="90000">
                        <a14:foregroundMark x1="41111" y1="53049" x2="41111" y2="53049"/>
                        <a14:foregroundMark x1="41111" y1="53049" x2="41111" y2="53049"/>
                        <a14:foregroundMark x1="41111" y1="55366" x2="41111" y2="55366"/>
                        <a14:foregroundMark x1="25000" y1="13659" x2="25000" y2="13659"/>
                        <a14:foregroundMark x1="25000" y1="13659" x2="25000" y2="13659"/>
                        <a14:foregroundMark x1="25000" y1="13171" x2="25000" y2="13171"/>
                        <a14:foregroundMark x1="8333" y1="7439" x2="8333" y2="7439"/>
                        <a14:foregroundMark x1="18667" y1="28537" x2="18667" y2="28537"/>
                        <a14:foregroundMark x1="18222" y1="29146" x2="18222" y2="29146"/>
                        <a14:foregroundMark x1="45222" y1="5122" x2="45222" y2="5122"/>
                        <a14:foregroundMark x1="45222" y1="4512" x2="45222" y2="4512"/>
                        <a14:foregroundMark x1="47333" y1="4024" x2="47333" y2="4024"/>
                        <a14:foregroundMark x1="6778" y1="8049" x2="6778" y2="8049"/>
                        <a14:foregroundMark x1="6778" y1="6829" x2="6778" y2="6829"/>
                      </a14:backgroundRemoval>
                    </a14:imgEffect>
                  </a14:imgLayer>
                </a14:imgProps>
              </a:ext>
            </a:extLst>
          </a:blip>
          <a:stretch>
            <a:fillRect/>
          </a:stretch>
        </p:blipFill>
        <p:spPr>
          <a:xfrm>
            <a:off x="1575952" y="5013410"/>
            <a:ext cx="1613158" cy="1469766"/>
          </a:xfrm>
          <a:prstGeom prst="rect">
            <a:avLst/>
          </a:prstGeom>
        </p:spPr>
      </p:pic>
      <p:pic>
        <p:nvPicPr>
          <p:cNvPr id="13" name="Picture 12">
            <a:extLst>
              <a:ext uri="{FF2B5EF4-FFF2-40B4-BE49-F238E27FC236}">
                <a16:creationId xmlns:a16="http://schemas.microsoft.com/office/drawing/2014/main" id="{01839F26-9AFC-0DD7-DA77-84F5270820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66041" y="1969269"/>
            <a:ext cx="4283985" cy="5157888"/>
          </a:xfrm>
          <a:prstGeom prst="rect">
            <a:avLst/>
          </a:prstGeom>
        </p:spPr>
      </p:pic>
      <p:pic>
        <p:nvPicPr>
          <p:cNvPr id="14" name="Picture 13">
            <a:extLst>
              <a:ext uri="{FF2B5EF4-FFF2-40B4-BE49-F238E27FC236}">
                <a16:creationId xmlns:a16="http://schemas.microsoft.com/office/drawing/2014/main" id="{D97E6EF3-1A16-5DA9-E594-C83618FB40F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667" b="90000" l="1867" r="97067">
                        <a14:foregroundMark x1="50133" y1="63556" x2="50133" y2="63556"/>
                        <a14:foregroundMark x1="49600" y1="62000" x2="49600" y2="62000"/>
                        <a14:foregroundMark x1="49600" y1="62000" x2="49600" y2="62000"/>
                        <a14:foregroundMark x1="49600" y1="62000" x2="48267" y2="62000"/>
                        <a14:foregroundMark x1="47200" y1="63111" x2="47200" y2="63111"/>
                        <a14:foregroundMark x1="46667" y1="64000" x2="46667" y2="64000"/>
                        <a14:foregroundMark x1="46133" y1="64000" x2="46133" y2="64000"/>
                        <a14:foregroundMark x1="68000" y1="88222" x2="68000" y2="88222"/>
                        <a14:foregroundMark x1="66667" y1="90222" x2="66667" y2="90222"/>
                        <a14:foregroundMark x1="64800" y1="9556" x2="64800" y2="9556"/>
                        <a14:foregroundMark x1="64267" y1="9556" x2="64267" y2="9556"/>
                        <a14:foregroundMark x1="48533" y1="9556" x2="47200" y2="10444"/>
                        <a14:foregroundMark x1="40800" y1="12889" x2="38933" y2="12889"/>
                        <a14:foregroundMark x1="32000" y1="12889" x2="32000" y2="12889"/>
                        <a14:foregroundMark x1="21867" y1="10444" x2="20000" y2="9556"/>
                        <a14:foregroundMark x1="16000" y1="8000" x2="16000" y2="8000"/>
                        <a14:foregroundMark x1="16000" y1="7556" x2="16000" y2="7556"/>
                        <a14:foregroundMark x1="13067" y1="6667" x2="10667" y2="7556"/>
                        <a14:foregroundMark x1="8800" y1="8000" x2="8800" y2="8000"/>
                        <a14:foregroundMark x1="1867" y1="9111" x2="1867" y2="9111"/>
                        <a14:foregroundMark x1="1867" y1="9111" x2="1867" y2="9111"/>
                        <a14:foregroundMark x1="1867" y1="9111" x2="1867" y2="9111"/>
                        <a14:foregroundMark x1="79200" y1="5111" x2="79200" y2="5111"/>
                        <a14:foregroundMark x1="79733" y1="4667" x2="81333" y2="4000"/>
                        <a14:foregroundMark x1="85600" y1="4000" x2="85600" y2="4000"/>
                        <a14:foregroundMark x1="90400" y1="4444" x2="95733" y2="6444"/>
                        <a14:foregroundMark x1="96800" y1="10444" x2="96800" y2="10444"/>
                        <a14:foregroundMark x1="97333" y1="12000" x2="97333" y2="12000"/>
                        <a14:foregroundMark x1="20533" y1="3556" x2="20533" y2="3556"/>
                        <a14:foregroundMark x1="17600" y1="2667" x2="17600" y2="2667"/>
                      </a14:backgroundRemoval>
                    </a14:imgEffect>
                  </a14:imgLayer>
                </a14:imgProps>
              </a:ext>
            </a:extLst>
          </a:blip>
          <a:stretch>
            <a:fillRect/>
          </a:stretch>
        </p:blipFill>
        <p:spPr>
          <a:xfrm>
            <a:off x="10467232" y="-2"/>
            <a:ext cx="1724768" cy="2069721"/>
          </a:xfrm>
          <a:prstGeom prst="rect">
            <a:avLst/>
          </a:prstGeom>
        </p:spPr>
      </p:pic>
      <p:pic>
        <p:nvPicPr>
          <p:cNvPr id="15" name="Picture 14">
            <a:extLst>
              <a:ext uri="{FF2B5EF4-FFF2-40B4-BE49-F238E27FC236}">
                <a16:creationId xmlns:a16="http://schemas.microsoft.com/office/drawing/2014/main" id="{355837FD-96FB-0DD7-EA12-6B125F007D2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724602" y="5916305"/>
            <a:ext cx="507935" cy="510475"/>
          </a:xfrm>
          <a:prstGeom prst="rect">
            <a:avLst/>
          </a:prstGeom>
        </p:spPr>
      </p:pic>
      <p:pic>
        <p:nvPicPr>
          <p:cNvPr id="16" name="Picture 15">
            <a:extLst>
              <a:ext uri="{FF2B5EF4-FFF2-40B4-BE49-F238E27FC236}">
                <a16:creationId xmlns:a16="http://schemas.microsoft.com/office/drawing/2014/main" id="{DA7C03F1-8263-E70C-A15B-CA493879F41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804927" y="5128994"/>
            <a:ext cx="507935" cy="510475"/>
          </a:xfrm>
          <a:prstGeom prst="rect">
            <a:avLst/>
          </a:prstGeom>
        </p:spPr>
      </p:pic>
      <p:pic>
        <p:nvPicPr>
          <p:cNvPr id="17" name="Picture 16">
            <a:extLst>
              <a:ext uri="{FF2B5EF4-FFF2-40B4-BE49-F238E27FC236}">
                <a16:creationId xmlns:a16="http://schemas.microsoft.com/office/drawing/2014/main" id="{63D06173-23B0-152D-B319-17E0894D302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172976" y="5927589"/>
            <a:ext cx="507935" cy="510475"/>
          </a:xfrm>
          <a:prstGeom prst="rect">
            <a:avLst/>
          </a:prstGeom>
        </p:spPr>
      </p:pic>
      <p:pic>
        <p:nvPicPr>
          <p:cNvPr id="18" name="Picture 17">
            <a:extLst>
              <a:ext uri="{FF2B5EF4-FFF2-40B4-BE49-F238E27FC236}">
                <a16:creationId xmlns:a16="http://schemas.microsoft.com/office/drawing/2014/main" id="{7E7666CF-0464-068F-8089-AB1BB231B49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665342" y="5552451"/>
            <a:ext cx="507935" cy="510475"/>
          </a:xfrm>
          <a:prstGeom prst="rect">
            <a:avLst/>
          </a:prstGeom>
        </p:spPr>
      </p:pic>
      <p:pic>
        <p:nvPicPr>
          <p:cNvPr id="19" name="Picture 18">
            <a:extLst>
              <a:ext uri="{FF2B5EF4-FFF2-40B4-BE49-F238E27FC236}">
                <a16:creationId xmlns:a16="http://schemas.microsoft.com/office/drawing/2014/main" id="{772CC67F-6D99-B3FC-7D83-DCE0273B469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410066" y="4982375"/>
            <a:ext cx="507935" cy="510475"/>
          </a:xfrm>
          <a:prstGeom prst="rect">
            <a:avLst/>
          </a:prstGeom>
        </p:spPr>
      </p:pic>
      <p:pic>
        <p:nvPicPr>
          <p:cNvPr id="20" name="Picture 19">
            <a:extLst>
              <a:ext uri="{FF2B5EF4-FFF2-40B4-BE49-F238E27FC236}">
                <a16:creationId xmlns:a16="http://schemas.microsoft.com/office/drawing/2014/main" id="{53533D19-9D7C-7460-4961-A844901658F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323892" y="744375"/>
            <a:ext cx="507935" cy="510475"/>
          </a:xfrm>
          <a:prstGeom prst="rect">
            <a:avLst/>
          </a:prstGeom>
        </p:spPr>
      </p:pic>
      <p:pic>
        <p:nvPicPr>
          <p:cNvPr id="21" name="Picture 20">
            <a:extLst>
              <a:ext uri="{FF2B5EF4-FFF2-40B4-BE49-F238E27FC236}">
                <a16:creationId xmlns:a16="http://schemas.microsoft.com/office/drawing/2014/main" id="{0F8DCD4B-BC6C-215F-CDAF-1DE9AED1865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626605" y="1573878"/>
            <a:ext cx="507935" cy="510475"/>
          </a:xfrm>
          <a:prstGeom prst="rect">
            <a:avLst/>
          </a:prstGeom>
        </p:spPr>
      </p:pic>
      <p:pic>
        <p:nvPicPr>
          <p:cNvPr id="22" name="Picture 21">
            <a:extLst>
              <a:ext uri="{FF2B5EF4-FFF2-40B4-BE49-F238E27FC236}">
                <a16:creationId xmlns:a16="http://schemas.microsoft.com/office/drawing/2014/main" id="{FC953D14-5CEC-D5EE-535F-3829261A15A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21613" y="414881"/>
            <a:ext cx="507935" cy="510475"/>
          </a:xfrm>
          <a:prstGeom prst="rect">
            <a:avLst/>
          </a:prstGeom>
        </p:spPr>
      </p:pic>
      <p:pic>
        <p:nvPicPr>
          <p:cNvPr id="23" name="Picture 22">
            <a:extLst>
              <a:ext uri="{FF2B5EF4-FFF2-40B4-BE49-F238E27FC236}">
                <a16:creationId xmlns:a16="http://schemas.microsoft.com/office/drawing/2014/main" id="{7A687FD4-D591-8D47-BD67-E16700ED54B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42726" y="1969269"/>
            <a:ext cx="507935" cy="510475"/>
          </a:xfrm>
          <a:prstGeom prst="rect">
            <a:avLst/>
          </a:prstGeom>
        </p:spPr>
      </p:pic>
      <p:pic>
        <p:nvPicPr>
          <p:cNvPr id="24" name="Picture 23">
            <a:extLst>
              <a:ext uri="{FF2B5EF4-FFF2-40B4-BE49-F238E27FC236}">
                <a16:creationId xmlns:a16="http://schemas.microsoft.com/office/drawing/2014/main" id="{E135E4EF-AE17-7B1A-87A3-0A1D0174B37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283036" y="153750"/>
            <a:ext cx="1170522" cy="1196534"/>
          </a:xfrm>
          <a:prstGeom prst="rect">
            <a:avLst/>
          </a:prstGeom>
        </p:spPr>
      </p:pic>
      <p:pic>
        <p:nvPicPr>
          <p:cNvPr id="26" name="Picture 25">
            <a:extLst>
              <a:ext uri="{FF2B5EF4-FFF2-40B4-BE49-F238E27FC236}">
                <a16:creationId xmlns:a16="http://schemas.microsoft.com/office/drawing/2014/main" id="{12172E03-8AFA-0F7B-602C-E75D1F3A77A1}"/>
              </a:ext>
            </a:extLst>
          </p:cNvPr>
          <p:cNvPicPr>
            <a:picLocks noChangeAspect="1"/>
          </p:cNvPicPr>
          <p:nvPr/>
        </p:nvPicPr>
        <p:blipFill>
          <a:blip r:embed="rId15"/>
          <a:stretch>
            <a:fillRect/>
          </a:stretch>
        </p:blipFill>
        <p:spPr>
          <a:xfrm>
            <a:off x="11524718" y="-131980"/>
            <a:ext cx="883997" cy="883997"/>
          </a:xfrm>
          <a:prstGeom prst="rect">
            <a:avLst/>
          </a:prstGeom>
        </p:spPr>
      </p:pic>
      <p:pic>
        <p:nvPicPr>
          <p:cNvPr id="30" name="Picture 29">
            <a:extLst>
              <a:ext uri="{FF2B5EF4-FFF2-40B4-BE49-F238E27FC236}">
                <a16:creationId xmlns:a16="http://schemas.microsoft.com/office/drawing/2014/main" id="{B0E276AB-303E-F289-6C97-819A08C29E3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0131649" y="3429000"/>
            <a:ext cx="2743001" cy="3302554"/>
          </a:xfrm>
          <a:prstGeom prst="rect">
            <a:avLst/>
          </a:prstGeom>
        </p:spPr>
      </p:pic>
      <p:pic>
        <p:nvPicPr>
          <p:cNvPr id="32" name="Picture 31">
            <a:extLst>
              <a:ext uri="{FF2B5EF4-FFF2-40B4-BE49-F238E27FC236}">
                <a16:creationId xmlns:a16="http://schemas.microsoft.com/office/drawing/2014/main" id="{7FBB665D-71C8-0F3D-F57A-E0FD27C1A9D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1552060" y="4712769"/>
            <a:ext cx="1007552" cy="2033771"/>
          </a:xfrm>
          <a:prstGeom prst="rect">
            <a:avLst/>
          </a:prstGeom>
        </p:spPr>
      </p:pic>
      <p:pic>
        <p:nvPicPr>
          <p:cNvPr id="33" name="Picture 32">
            <a:extLst>
              <a:ext uri="{FF2B5EF4-FFF2-40B4-BE49-F238E27FC236}">
                <a16:creationId xmlns:a16="http://schemas.microsoft.com/office/drawing/2014/main" id="{E067205A-09A3-4481-6B39-B1E61C805800}"/>
              </a:ext>
            </a:extLst>
          </p:cNvPr>
          <p:cNvPicPr>
            <a:picLocks noChangeAspect="1"/>
          </p:cNvPicPr>
          <p:nvPr/>
        </p:nvPicPr>
        <p:blipFill>
          <a:blip r:embed="rId16"/>
          <a:stretch>
            <a:fillRect/>
          </a:stretch>
        </p:blipFill>
        <p:spPr>
          <a:xfrm>
            <a:off x="8909618" y="4574636"/>
            <a:ext cx="2402032" cy="2402032"/>
          </a:xfrm>
          <a:prstGeom prst="rect">
            <a:avLst/>
          </a:prstGeom>
        </p:spPr>
      </p:pic>
      <p:pic>
        <p:nvPicPr>
          <p:cNvPr id="25" name="Picture 24">
            <a:extLst>
              <a:ext uri="{FF2B5EF4-FFF2-40B4-BE49-F238E27FC236}">
                <a16:creationId xmlns:a16="http://schemas.microsoft.com/office/drawing/2014/main" id="{DDFC7A80-6339-557D-080A-1B406341940A}"/>
              </a:ext>
            </a:extLst>
          </p:cNvPr>
          <p:cNvPicPr>
            <a:picLocks noChangeAspect="1"/>
          </p:cNvPicPr>
          <p:nvPr/>
        </p:nvPicPr>
        <p:blipFill>
          <a:blip r:embed="rId17"/>
          <a:stretch>
            <a:fillRect/>
          </a:stretch>
        </p:blipFill>
        <p:spPr>
          <a:xfrm>
            <a:off x="0" y="0"/>
            <a:ext cx="12192000" cy="6858000"/>
          </a:xfrm>
          <a:prstGeom prst="rect">
            <a:avLst/>
          </a:prstGeom>
        </p:spPr>
      </p:pic>
      <p:sp>
        <p:nvSpPr>
          <p:cNvPr id="27" name="TextBox 26">
            <a:extLst>
              <a:ext uri="{FF2B5EF4-FFF2-40B4-BE49-F238E27FC236}">
                <a16:creationId xmlns:a16="http://schemas.microsoft.com/office/drawing/2014/main" id="{E5617094-4FA3-8BE3-4972-F79AC4B90FAB}"/>
              </a:ext>
            </a:extLst>
          </p:cNvPr>
          <p:cNvSpPr txBox="1"/>
          <p:nvPr/>
        </p:nvSpPr>
        <p:spPr>
          <a:xfrm>
            <a:off x="3083246" y="2500844"/>
            <a:ext cx="7691868" cy="1446550"/>
          </a:xfrm>
          <a:prstGeom prst="rect">
            <a:avLst/>
          </a:prstGeom>
          <a:noFill/>
        </p:spPr>
        <p:txBody>
          <a:bodyPr wrap="square" rtlCol="0">
            <a:spAutoFit/>
          </a:bodyPr>
          <a:lstStyle/>
          <a:p>
            <a:pPr lvl="0" algn="ctr">
              <a:defRPr/>
            </a:pPr>
            <a:r>
              <a:rPr lang="en-US" sz="8800" b="1" dirty="0">
                <a:solidFill>
                  <a:srgbClr val="70AD47">
                    <a:lumMod val="50000"/>
                  </a:srgbClr>
                </a:solidFill>
                <a:latin typeface="Times New Roman" panose="02020603050405020304" pitchFamily="18" charset="0"/>
                <a:cs typeface="Times New Roman" panose="02020603050405020304" pitchFamily="18" charset="0"/>
              </a:rPr>
              <a:t>III. </a:t>
            </a:r>
            <a:r>
              <a:rPr lang="en-US" sz="8800" b="1" dirty="0" err="1">
                <a:solidFill>
                  <a:srgbClr val="70AD47">
                    <a:lumMod val="50000"/>
                  </a:srgbClr>
                </a:solidFill>
                <a:latin typeface="Times New Roman" panose="02020603050405020304" pitchFamily="18" charset="0"/>
                <a:cs typeface="Times New Roman" panose="02020603050405020304" pitchFamily="18" charset="0"/>
              </a:rPr>
              <a:t>Tổng</a:t>
            </a:r>
            <a:r>
              <a:rPr lang="en-US" sz="8800" b="1" dirty="0">
                <a:solidFill>
                  <a:srgbClr val="70AD47">
                    <a:lumMod val="50000"/>
                  </a:srgbClr>
                </a:solidFill>
                <a:latin typeface="Times New Roman" panose="02020603050405020304" pitchFamily="18" charset="0"/>
                <a:cs typeface="Times New Roman" panose="02020603050405020304" pitchFamily="18" charset="0"/>
              </a:rPr>
              <a:t> </a:t>
            </a:r>
            <a:r>
              <a:rPr lang="en-US" sz="8800" b="1" dirty="0" err="1">
                <a:solidFill>
                  <a:srgbClr val="70AD47">
                    <a:lumMod val="50000"/>
                  </a:srgbClr>
                </a:solidFill>
                <a:latin typeface="Times New Roman" panose="02020603050405020304" pitchFamily="18" charset="0"/>
                <a:cs typeface="Times New Roman" panose="02020603050405020304" pitchFamily="18" charset="0"/>
              </a:rPr>
              <a:t>kết</a:t>
            </a:r>
            <a:endParaRPr kumimoji="0" lang="en-US" sz="8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096439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8CCE2A-6699-A475-2099-B71CCE7E5AD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797442" y="514318"/>
            <a:ext cx="99915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III. Tổng kết</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8CDCE244-4340-3A01-7F9F-B3B509A8EDF4}"/>
              </a:ext>
            </a:extLst>
          </p:cNvPr>
          <p:cNvPicPr>
            <a:picLocks noChangeAspect="1"/>
          </p:cNvPicPr>
          <p:nvPr/>
        </p:nvPicPr>
        <p:blipFill>
          <a:blip r:embed="rId3"/>
          <a:stretch>
            <a:fillRect/>
          </a:stretch>
        </p:blipFill>
        <p:spPr>
          <a:xfrm>
            <a:off x="1367406" y="1511031"/>
            <a:ext cx="9513115" cy="4478708"/>
          </a:xfrm>
          <a:prstGeom prst="rect">
            <a:avLst/>
          </a:prstGeom>
        </p:spPr>
      </p:pic>
      <p:sp>
        <p:nvSpPr>
          <p:cNvPr id="10" name="Rectangle 9">
            <a:extLst>
              <a:ext uri="{FF2B5EF4-FFF2-40B4-BE49-F238E27FC236}">
                <a16:creationId xmlns:a16="http://schemas.microsoft.com/office/drawing/2014/main" id="{DBF133C8-280F-C47B-2B9F-86BFEA8A5A00}"/>
              </a:ext>
            </a:extLst>
          </p:cNvPr>
          <p:cNvSpPr/>
          <p:nvPr/>
        </p:nvSpPr>
        <p:spPr>
          <a:xfrm>
            <a:off x="3563283" y="2731093"/>
            <a:ext cx="5560242" cy="1200329"/>
          </a:xfrm>
          <a:prstGeom prst="rect">
            <a:avLst/>
          </a:prstGeom>
        </p:spPr>
        <p:txBody>
          <a:bodyPr wrap="square">
            <a:spAutoFit/>
          </a:bodyPr>
          <a:lstStyle/>
          <a:p>
            <a:pPr lvl="0" algn="just">
              <a:defRPr/>
            </a:pPr>
            <a:r>
              <a:rPr lang="vi-VN" sz="36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Nghệ thuật đặc sắc được thể hiện qua văn bản? </a:t>
            </a:r>
            <a:endPar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574080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8CCE2A-6699-A475-2099-B71CCE7E5AD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754713" y="411659"/>
            <a:ext cx="9991583" cy="707886"/>
          </a:xfrm>
          <a:prstGeom prst="rect">
            <a:avLst/>
          </a:prstGeom>
          <a:noFill/>
        </p:spPr>
        <p:txBody>
          <a:bodyPr wrap="square" rtlCol="0">
            <a:spAutoFit/>
          </a:bodyPr>
          <a:lstStyle/>
          <a:p>
            <a:pPr lvl="0" algn="ctr">
              <a:defRPr/>
            </a:pPr>
            <a:r>
              <a:rPr lang="vi-VN" sz="4000" b="1" dirty="0">
                <a:solidFill>
                  <a:srgbClr val="70AD47">
                    <a:lumMod val="50000"/>
                  </a:srgbClr>
                </a:solidFill>
                <a:latin typeface="Times New Roman" panose="02020603050405020304" pitchFamily="18" charset="0"/>
                <a:cs typeface="Times New Roman" panose="02020603050405020304" pitchFamily="18" charset="0"/>
              </a:rPr>
              <a:t>b. Nghệ thuật</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8CDCE244-4340-3A01-7F9F-B3B509A8EDF4}"/>
              </a:ext>
            </a:extLst>
          </p:cNvPr>
          <p:cNvPicPr>
            <a:picLocks noChangeAspect="1"/>
          </p:cNvPicPr>
          <p:nvPr/>
        </p:nvPicPr>
        <p:blipFill>
          <a:blip r:embed="rId3"/>
          <a:stretch>
            <a:fillRect/>
          </a:stretch>
        </p:blipFill>
        <p:spPr>
          <a:xfrm>
            <a:off x="-1040234" y="1477475"/>
            <a:ext cx="8053430" cy="4203420"/>
          </a:xfrm>
          <a:prstGeom prst="rect">
            <a:avLst/>
          </a:prstGeom>
        </p:spPr>
      </p:pic>
      <p:sp>
        <p:nvSpPr>
          <p:cNvPr id="10" name="Rectangle 9">
            <a:extLst>
              <a:ext uri="{FF2B5EF4-FFF2-40B4-BE49-F238E27FC236}">
                <a16:creationId xmlns:a16="http://schemas.microsoft.com/office/drawing/2014/main" id="{DBF133C8-280F-C47B-2B9F-86BFEA8A5A00}"/>
              </a:ext>
            </a:extLst>
          </p:cNvPr>
          <p:cNvSpPr/>
          <p:nvPr/>
        </p:nvSpPr>
        <p:spPr>
          <a:xfrm>
            <a:off x="754713" y="2551837"/>
            <a:ext cx="4646229" cy="1754326"/>
          </a:xfrm>
          <a:prstGeom prst="rect">
            <a:avLst/>
          </a:prstGeom>
        </p:spPr>
        <p:txBody>
          <a:bodyPr wrap="square">
            <a:spAutoFit/>
          </a:bodyPr>
          <a:lstStyle/>
          <a:p>
            <a:pPr lvl="0" algn="just">
              <a:defRPr/>
            </a:pPr>
            <a:r>
              <a:rPr lang="vi-VN"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Ngôn ngữ nhân vật giản dị, gần gũi đậm chất miền Tây Nam Bộ</a:t>
            </a:r>
            <a:endParaRPr kumimoji="0" lang="vi-VN" sz="3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0E4E433-8BE0-C98B-72EA-D637D3474A29}"/>
              </a:ext>
            </a:extLst>
          </p:cNvPr>
          <p:cNvPicPr>
            <a:picLocks noChangeAspect="1"/>
          </p:cNvPicPr>
          <p:nvPr/>
        </p:nvPicPr>
        <p:blipFill>
          <a:blip r:embed="rId3"/>
          <a:stretch>
            <a:fillRect/>
          </a:stretch>
        </p:blipFill>
        <p:spPr>
          <a:xfrm>
            <a:off x="4525979" y="1886746"/>
            <a:ext cx="8053430" cy="4589092"/>
          </a:xfrm>
          <a:prstGeom prst="rect">
            <a:avLst/>
          </a:prstGeom>
        </p:spPr>
      </p:pic>
      <p:sp>
        <p:nvSpPr>
          <p:cNvPr id="7" name="Rectangle 6">
            <a:extLst>
              <a:ext uri="{FF2B5EF4-FFF2-40B4-BE49-F238E27FC236}">
                <a16:creationId xmlns:a16="http://schemas.microsoft.com/office/drawing/2014/main" id="{574E58C4-52C1-3D33-AE45-C3DC44B84D13}"/>
              </a:ext>
            </a:extLst>
          </p:cNvPr>
          <p:cNvSpPr/>
          <p:nvPr/>
        </p:nvSpPr>
        <p:spPr>
          <a:xfrm>
            <a:off x="6441176" y="2473132"/>
            <a:ext cx="4745269" cy="2862322"/>
          </a:xfrm>
          <a:prstGeom prst="rect">
            <a:avLst/>
          </a:prstGeom>
        </p:spPr>
        <p:txBody>
          <a:bodyPr wrap="square">
            <a:spAutoFit/>
          </a:bodyPr>
          <a:lstStyle/>
          <a:p>
            <a:pPr lvl="0" algn="just">
              <a:defRPr/>
            </a:pPr>
            <a:r>
              <a:rPr lang="vi-VN"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Miêu tả chi tiết tính cách nhân vật qua lời nói và hành động</a:t>
            </a:r>
            <a:r>
              <a:rPr lang="en-US"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hấp</a:t>
            </a:r>
            <a:r>
              <a:rPr lang="en-US"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6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lôi</a:t>
            </a:r>
            <a:r>
              <a:rPr lang="en-US"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cuốn</a:t>
            </a:r>
            <a:r>
              <a:rPr lang="en-US"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sz="3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14008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8CCE2A-6699-A475-2099-B71CCE7E5AD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797442" y="514318"/>
            <a:ext cx="9991583" cy="707886"/>
          </a:xfrm>
          <a:prstGeom prst="rect">
            <a:avLst/>
          </a:prstGeom>
          <a:noFill/>
        </p:spPr>
        <p:txBody>
          <a:bodyPr wrap="square" rtlCol="0">
            <a:spAutoFit/>
          </a:bodyPr>
          <a:lstStyle/>
          <a:p>
            <a:pPr lvl="0" algn="ctr">
              <a:defRPr/>
            </a:pPr>
            <a:r>
              <a:rPr lang="vi-VN" sz="4000" b="1" dirty="0">
                <a:solidFill>
                  <a:srgbClr val="70AD47">
                    <a:lumMod val="50000"/>
                  </a:srgbClr>
                </a:solidFill>
                <a:latin typeface="Times New Roman" panose="02020603050405020304" pitchFamily="18" charset="0"/>
                <a:cs typeface="Times New Roman" panose="02020603050405020304" pitchFamily="18" charset="0"/>
              </a:rPr>
              <a:t>III. Tổng kết</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8CDCE244-4340-3A01-7F9F-B3B509A8EDF4}"/>
              </a:ext>
            </a:extLst>
          </p:cNvPr>
          <p:cNvPicPr>
            <a:picLocks noChangeAspect="1"/>
          </p:cNvPicPr>
          <p:nvPr/>
        </p:nvPicPr>
        <p:blipFill>
          <a:blip r:embed="rId3"/>
          <a:stretch>
            <a:fillRect/>
          </a:stretch>
        </p:blipFill>
        <p:spPr>
          <a:xfrm>
            <a:off x="1367406" y="1511031"/>
            <a:ext cx="9513115" cy="4478708"/>
          </a:xfrm>
          <a:prstGeom prst="rect">
            <a:avLst/>
          </a:prstGeom>
        </p:spPr>
      </p:pic>
      <p:sp>
        <p:nvSpPr>
          <p:cNvPr id="10" name="Rectangle 9">
            <a:extLst>
              <a:ext uri="{FF2B5EF4-FFF2-40B4-BE49-F238E27FC236}">
                <a16:creationId xmlns:a16="http://schemas.microsoft.com/office/drawing/2014/main" id="{DBF133C8-280F-C47B-2B9F-86BFEA8A5A00}"/>
              </a:ext>
            </a:extLst>
          </p:cNvPr>
          <p:cNvSpPr/>
          <p:nvPr/>
        </p:nvSpPr>
        <p:spPr>
          <a:xfrm>
            <a:off x="3563283" y="2731093"/>
            <a:ext cx="5560242" cy="1200329"/>
          </a:xfrm>
          <a:prstGeom prst="rect">
            <a:avLst/>
          </a:prstGeom>
        </p:spPr>
        <p:txBody>
          <a:bodyPr wrap="square">
            <a:spAutoFit/>
          </a:bodyPr>
          <a:lstStyle/>
          <a:p>
            <a:pPr lvl="0" algn="just">
              <a:defRPr/>
            </a:pPr>
            <a:r>
              <a:rPr lang="vi-VN" sz="36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Hãy tóm tắt nội dung và ý nghĩa của văn bản?</a:t>
            </a:r>
            <a:endPar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35202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8CCE2A-6699-A475-2099-B71CCE7E5AD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754713" y="411659"/>
            <a:ext cx="9991583" cy="707886"/>
          </a:xfrm>
          <a:prstGeom prst="rect">
            <a:avLst/>
          </a:prstGeom>
          <a:noFill/>
        </p:spPr>
        <p:txBody>
          <a:bodyPr wrap="square" rtlCol="0">
            <a:spAutoFit/>
          </a:bodyPr>
          <a:lstStyle/>
          <a:p>
            <a:pPr lvl="0" algn="ctr">
              <a:defRPr/>
            </a:pPr>
            <a:r>
              <a:rPr lang="vi-VN" sz="4000" b="1" dirty="0">
                <a:solidFill>
                  <a:srgbClr val="70AD47">
                    <a:lumMod val="50000"/>
                  </a:srgbClr>
                </a:solidFill>
                <a:latin typeface="Times New Roman" panose="02020603050405020304" pitchFamily="18" charset="0"/>
                <a:cs typeface="Times New Roman" panose="02020603050405020304" pitchFamily="18" charset="0"/>
              </a:rPr>
              <a:t>1. Nội dung – Ý nghĩa</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8CDCE244-4340-3A01-7F9F-B3B509A8EDF4}"/>
              </a:ext>
            </a:extLst>
          </p:cNvPr>
          <p:cNvPicPr>
            <a:picLocks noChangeAspect="1"/>
          </p:cNvPicPr>
          <p:nvPr/>
        </p:nvPicPr>
        <p:blipFill>
          <a:blip r:embed="rId3"/>
          <a:stretch>
            <a:fillRect/>
          </a:stretch>
        </p:blipFill>
        <p:spPr>
          <a:xfrm>
            <a:off x="-1040234" y="1477475"/>
            <a:ext cx="8053430" cy="4203420"/>
          </a:xfrm>
          <a:prstGeom prst="rect">
            <a:avLst/>
          </a:prstGeom>
        </p:spPr>
      </p:pic>
      <p:sp>
        <p:nvSpPr>
          <p:cNvPr id="10" name="Rectangle 9">
            <a:extLst>
              <a:ext uri="{FF2B5EF4-FFF2-40B4-BE49-F238E27FC236}">
                <a16:creationId xmlns:a16="http://schemas.microsoft.com/office/drawing/2014/main" id="{DBF133C8-280F-C47B-2B9F-86BFEA8A5A00}"/>
              </a:ext>
            </a:extLst>
          </p:cNvPr>
          <p:cNvSpPr/>
          <p:nvPr/>
        </p:nvSpPr>
        <p:spPr>
          <a:xfrm>
            <a:off x="754713" y="2193335"/>
            <a:ext cx="4646229" cy="2862322"/>
          </a:xfrm>
          <a:prstGeom prst="rect">
            <a:avLst/>
          </a:prstGeom>
        </p:spPr>
        <p:txBody>
          <a:bodyPr wrap="square">
            <a:spAutoFit/>
          </a:bodyPr>
          <a:lstStyle/>
          <a:p>
            <a:pPr lvl="0" algn="just">
              <a:defRPr/>
            </a:pPr>
            <a:r>
              <a:rPr lang="vi-VN" sz="3600" b="1" i="1" dirty="0">
                <a:latin typeface="Times New Roman" panose="02020603050405020304" pitchFamily="18" charset="0"/>
                <a:ea typeface="Times New Roman" panose="02020603050405020304" pitchFamily="18" charset="0"/>
                <a:cs typeface="Times New Roman" panose="02020603050405020304" pitchFamily="18" charset="0"/>
              </a:rPr>
              <a:t>Văn bản đề cập  đến vấn đề sự đa dạng của các loài vật trên TĐ và trật tự trong đời sống muôn loài. </a:t>
            </a:r>
            <a:endParaRPr kumimoji="0" lang="vi-VN" sz="3600" b="1" i="1"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0E4E433-8BE0-C98B-72EA-D637D3474A29}"/>
              </a:ext>
            </a:extLst>
          </p:cNvPr>
          <p:cNvPicPr>
            <a:picLocks noChangeAspect="1"/>
          </p:cNvPicPr>
          <p:nvPr/>
        </p:nvPicPr>
        <p:blipFill>
          <a:blip r:embed="rId3"/>
          <a:stretch>
            <a:fillRect/>
          </a:stretch>
        </p:blipFill>
        <p:spPr>
          <a:xfrm>
            <a:off x="4525979" y="1886746"/>
            <a:ext cx="8053430" cy="4589092"/>
          </a:xfrm>
          <a:prstGeom prst="rect">
            <a:avLst/>
          </a:prstGeom>
        </p:spPr>
      </p:pic>
      <p:sp>
        <p:nvSpPr>
          <p:cNvPr id="7" name="Rectangle 6">
            <a:extLst>
              <a:ext uri="{FF2B5EF4-FFF2-40B4-BE49-F238E27FC236}">
                <a16:creationId xmlns:a16="http://schemas.microsoft.com/office/drawing/2014/main" id="{574E58C4-52C1-3D33-AE45-C3DC44B84D13}"/>
              </a:ext>
            </a:extLst>
          </p:cNvPr>
          <p:cNvSpPr/>
          <p:nvPr/>
        </p:nvSpPr>
        <p:spPr>
          <a:xfrm>
            <a:off x="6441176" y="2473132"/>
            <a:ext cx="4745269" cy="3416320"/>
          </a:xfrm>
          <a:prstGeom prst="rect">
            <a:avLst/>
          </a:prstGeom>
        </p:spPr>
        <p:txBody>
          <a:bodyPr wrap="square">
            <a:spAutoFit/>
          </a:bodyPr>
          <a:lstStyle/>
          <a:p>
            <a:pPr lvl="0" algn="just">
              <a:defRPr/>
            </a:pPr>
            <a:r>
              <a:rPr lang="vi-VN" sz="3600" b="1" i="1" dirty="0">
                <a:latin typeface="Times New Roman" panose="02020603050405020304" pitchFamily="18" charset="0"/>
                <a:ea typeface="Times New Roman" panose="02020603050405020304" pitchFamily="18" charset="0"/>
                <a:cs typeface="Times New Roman" panose="02020603050405020304" pitchFamily="18" charset="0"/>
              </a:rPr>
              <a:t>VB đã đặt ra cho con người vấn đề cần biết chung sống hài hoà với muôn loài, để bảo tồn sự đa dạng của thiên nhiên trên TĐ.</a:t>
            </a:r>
            <a:endParaRPr kumimoji="0" lang="vi-VN" sz="3600" b="1" i="1"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67666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8CCE2A-6699-A475-2099-B71CCE7E5AD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797442" y="514318"/>
            <a:ext cx="99915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III. Tổng kết</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8CDCE244-4340-3A01-7F9F-B3B509A8EDF4}"/>
              </a:ext>
            </a:extLst>
          </p:cNvPr>
          <p:cNvPicPr>
            <a:picLocks noChangeAspect="1"/>
          </p:cNvPicPr>
          <p:nvPr/>
        </p:nvPicPr>
        <p:blipFill>
          <a:blip r:embed="rId3"/>
          <a:stretch>
            <a:fillRect/>
          </a:stretch>
        </p:blipFill>
        <p:spPr>
          <a:xfrm>
            <a:off x="1367406" y="1511031"/>
            <a:ext cx="9513115" cy="4478708"/>
          </a:xfrm>
          <a:prstGeom prst="rect">
            <a:avLst/>
          </a:prstGeom>
        </p:spPr>
      </p:pic>
      <p:sp>
        <p:nvSpPr>
          <p:cNvPr id="10" name="Rectangle 9">
            <a:extLst>
              <a:ext uri="{FF2B5EF4-FFF2-40B4-BE49-F238E27FC236}">
                <a16:creationId xmlns:a16="http://schemas.microsoft.com/office/drawing/2014/main" id="{DBF133C8-280F-C47B-2B9F-86BFEA8A5A00}"/>
              </a:ext>
            </a:extLst>
          </p:cNvPr>
          <p:cNvSpPr/>
          <p:nvPr/>
        </p:nvSpPr>
        <p:spPr>
          <a:xfrm>
            <a:off x="3563283" y="2731093"/>
            <a:ext cx="5560242" cy="1200329"/>
          </a:xfrm>
          <a:prstGeom prst="rect">
            <a:avLst/>
          </a:prstGeom>
        </p:spPr>
        <p:txBody>
          <a:bodyPr wrap="square">
            <a:spAutoFit/>
          </a:bodyPr>
          <a:lstStyle/>
          <a:p>
            <a:pPr lvl="0" algn="just">
              <a:defRPr/>
            </a:pPr>
            <a:r>
              <a:rPr lang="vi-VN" sz="36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Theo em, chủ đề của văn bản là gì?</a:t>
            </a:r>
            <a:endPar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66503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DA67F8-E907-634A-BF44-3F399417A2F3}"/>
              </a:ext>
            </a:extLst>
          </p:cNvPr>
          <p:cNvPicPr>
            <a:picLocks noChangeAspect="1"/>
          </p:cNvPicPr>
          <p:nvPr/>
        </p:nvPicPr>
        <p:blipFill>
          <a:blip r:embed="rId2"/>
          <a:stretch>
            <a:fillRect/>
          </a:stretch>
        </p:blipFill>
        <p:spPr>
          <a:xfrm>
            <a:off x="0" y="-1"/>
            <a:ext cx="12192000" cy="6761527"/>
          </a:xfrm>
          <a:prstGeom prst="rect">
            <a:avLst/>
          </a:prstGeom>
        </p:spPr>
      </p:pic>
      <p:sp>
        <p:nvSpPr>
          <p:cNvPr id="5" name="Rectangle: Rounded Corners 4">
            <a:extLst>
              <a:ext uri="{FF2B5EF4-FFF2-40B4-BE49-F238E27FC236}">
                <a16:creationId xmlns:a16="http://schemas.microsoft.com/office/drawing/2014/main" id="{C9A74782-9F94-9FC9-77ED-FE565F842504}"/>
              </a:ext>
            </a:extLst>
          </p:cNvPr>
          <p:cNvSpPr/>
          <p:nvPr/>
        </p:nvSpPr>
        <p:spPr>
          <a:xfrm>
            <a:off x="266172" y="215627"/>
            <a:ext cx="11860635" cy="620785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0178055-438C-3813-F952-1042A0F6CC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04633" y="5415093"/>
            <a:ext cx="388669" cy="1451295"/>
          </a:xfrm>
          <a:prstGeom prst="rect">
            <a:avLst/>
          </a:prstGeom>
        </p:spPr>
      </p:pic>
      <p:pic>
        <p:nvPicPr>
          <p:cNvPr id="10" name="Picture 9">
            <a:extLst>
              <a:ext uri="{FF2B5EF4-FFF2-40B4-BE49-F238E27FC236}">
                <a16:creationId xmlns:a16="http://schemas.microsoft.com/office/drawing/2014/main" id="{48CECE15-C4D6-F370-A9C4-B99FAC5CDFC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79811" y="4970479"/>
            <a:ext cx="691966" cy="1925272"/>
          </a:xfrm>
          <a:prstGeom prst="rect">
            <a:avLst/>
          </a:prstGeom>
        </p:spPr>
      </p:pic>
      <p:pic>
        <p:nvPicPr>
          <p:cNvPr id="11" name="Picture 10">
            <a:extLst>
              <a:ext uri="{FF2B5EF4-FFF2-40B4-BE49-F238E27FC236}">
                <a16:creationId xmlns:a16="http://schemas.microsoft.com/office/drawing/2014/main" id="{C475E85A-C8EB-EED0-42DE-510266699E4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444" y1="44889" x2="68444" y2="44889"/>
                        <a14:foregroundMark x1="70222" y1="45778" x2="70222" y2="45778"/>
                        <a14:foregroundMark x1="70222" y1="45333" x2="70222" y2="45333"/>
                      </a14:backgroundRemoval>
                    </a14:imgEffect>
                  </a14:imgLayer>
                </a14:imgProps>
              </a:ext>
            </a:extLst>
          </a:blip>
          <a:stretch>
            <a:fillRect/>
          </a:stretch>
        </p:blipFill>
        <p:spPr>
          <a:xfrm>
            <a:off x="9877058" y="-114009"/>
            <a:ext cx="805342" cy="805342"/>
          </a:xfrm>
          <a:prstGeom prst="rect">
            <a:avLst/>
          </a:prstGeom>
        </p:spPr>
      </p:pic>
      <p:pic>
        <p:nvPicPr>
          <p:cNvPr id="12" name="Picture 11">
            <a:extLst>
              <a:ext uri="{FF2B5EF4-FFF2-40B4-BE49-F238E27FC236}">
                <a16:creationId xmlns:a16="http://schemas.microsoft.com/office/drawing/2014/main" id="{03C6BF73-9CAA-D9A3-5750-2698951693F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902" b="90000" l="6778" r="90000">
                        <a14:foregroundMark x1="41111" y1="53049" x2="41111" y2="53049"/>
                        <a14:foregroundMark x1="41111" y1="53049" x2="41111" y2="53049"/>
                        <a14:foregroundMark x1="41111" y1="55366" x2="41111" y2="55366"/>
                        <a14:foregroundMark x1="25000" y1="13659" x2="25000" y2="13659"/>
                        <a14:foregroundMark x1="25000" y1="13659" x2="25000" y2="13659"/>
                        <a14:foregroundMark x1="25000" y1="13171" x2="25000" y2="13171"/>
                        <a14:foregroundMark x1="8333" y1="7439" x2="8333" y2="7439"/>
                        <a14:foregroundMark x1="18667" y1="28537" x2="18667" y2="28537"/>
                        <a14:foregroundMark x1="18222" y1="29146" x2="18222" y2="29146"/>
                        <a14:foregroundMark x1="45222" y1="5122" x2="45222" y2="5122"/>
                        <a14:foregroundMark x1="45222" y1="4512" x2="45222" y2="4512"/>
                        <a14:foregroundMark x1="47333" y1="4024" x2="47333" y2="4024"/>
                        <a14:foregroundMark x1="6778" y1="8049" x2="6778" y2="8049"/>
                        <a14:foregroundMark x1="6778" y1="6829" x2="6778" y2="6829"/>
                      </a14:backgroundRemoval>
                    </a14:imgEffect>
                  </a14:imgLayer>
                </a14:imgProps>
              </a:ext>
            </a:extLst>
          </a:blip>
          <a:stretch>
            <a:fillRect/>
          </a:stretch>
        </p:blipFill>
        <p:spPr>
          <a:xfrm>
            <a:off x="1575952" y="5013410"/>
            <a:ext cx="1613158" cy="1469766"/>
          </a:xfrm>
          <a:prstGeom prst="rect">
            <a:avLst/>
          </a:prstGeom>
        </p:spPr>
      </p:pic>
      <p:pic>
        <p:nvPicPr>
          <p:cNvPr id="13" name="Picture 12">
            <a:extLst>
              <a:ext uri="{FF2B5EF4-FFF2-40B4-BE49-F238E27FC236}">
                <a16:creationId xmlns:a16="http://schemas.microsoft.com/office/drawing/2014/main" id="{01839F26-9AFC-0DD7-DA77-84F5270820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66041" y="1969269"/>
            <a:ext cx="4283985" cy="5157888"/>
          </a:xfrm>
          <a:prstGeom prst="rect">
            <a:avLst/>
          </a:prstGeom>
        </p:spPr>
      </p:pic>
      <p:pic>
        <p:nvPicPr>
          <p:cNvPr id="14" name="Picture 13">
            <a:extLst>
              <a:ext uri="{FF2B5EF4-FFF2-40B4-BE49-F238E27FC236}">
                <a16:creationId xmlns:a16="http://schemas.microsoft.com/office/drawing/2014/main" id="{D97E6EF3-1A16-5DA9-E594-C83618FB40F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667" b="90000" l="1867" r="97067">
                        <a14:foregroundMark x1="50133" y1="63556" x2="50133" y2="63556"/>
                        <a14:foregroundMark x1="49600" y1="62000" x2="49600" y2="62000"/>
                        <a14:foregroundMark x1="49600" y1="62000" x2="49600" y2="62000"/>
                        <a14:foregroundMark x1="49600" y1="62000" x2="48267" y2="62000"/>
                        <a14:foregroundMark x1="47200" y1="63111" x2="47200" y2="63111"/>
                        <a14:foregroundMark x1="46667" y1="64000" x2="46667" y2="64000"/>
                        <a14:foregroundMark x1="46133" y1="64000" x2="46133" y2="64000"/>
                        <a14:foregroundMark x1="68000" y1="88222" x2="68000" y2="88222"/>
                        <a14:foregroundMark x1="66667" y1="90222" x2="66667" y2="90222"/>
                        <a14:foregroundMark x1="64800" y1="9556" x2="64800" y2="9556"/>
                        <a14:foregroundMark x1="64267" y1="9556" x2="64267" y2="9556"/>
                        <a14:foregroundMark x1="48533" y1="9556" x2="47200" y2="10444"/>
                        <a14:foregroundMark x1="40800" y1="12889" x2="38933" y2="12889"/>
                        <a14:foregroundMark x1="32000" y1="12889" x2="32000" y2="12889"/>
                        <a14:foregroundMark x1="21867" y1="10444" x2="20000" y2="9556"/>
                        <a14:foregroundMark x1="16000" y1="8000" x2="16000" y2="8000"/>
                        <a14:foregroundMark x1="16000" y1="7556" x2="16000" y2="7556"/>
                        <a14:foregroundMark x1="13067" y1="6667" x2="10667" y2="7556"/>
                        <a14:foregroundMark x1="8800" y1="8000" x2="8800" y2="8000"/>
                        <a14:foregroundMark x1="1867" y1="9111" x2="1867" y2="9111"/>
                        <a14:foregroundMark x1="1867" y1="9111" x2="1867" y2="9111"/>
                        <a14:foregroundMark x1="1867" y1="9111" x2="1867" y2="9111"/>
                        <a14:foregroundMark x1="79200" y1="5111" x2="79200" y2="5111"/>
                        <a14:foregroundMark x1="79733" y1="4667" x2="81333" y2="4000"/>
                        <a14:foregroundMark x1="85600" y1="4000" x2="85600" y2="4000"/>
                        <a14:foregroundMark x1="90400" y1="4444" x2="95733" y2="6444"/>
                        <a14:foregroundMark x1="96800" y1="10444" x2="96800" y2="10444"/>
                        <a14:foregroundMark x1="97333" y1="12000" x2="97333" y2="12000"/>
                        <a14:foregroundMark x1="20533" y1="3556" x2="20533" y2="3556"/>
                        <a14:foregroundMark x1="17600" y1="2667" x2="17600" y2="2667"/>
                      </a14:backgroundRemoval>
                    </a14:imgEffect>
                  </a14:imgLayer>
                </a14:imgProps>
              </a:ext>
            </a:extLst>
          </a:blip>
          <a:stretch>
            <a:fillRect/>
          </a:stretch>
        </p:blipFill>
        <p:spPr>
          <a:xfrm>
            <a:off x="10467232" y="-2"/>
            <a:ext cx="1724768" cy="2069721"/>
          </a:xfrm>
          <a:prstGeom prst="rect">
            <a:avLst/>
          </a:prstGeom>
        </p:spPr>
      </p:pic>
      <p:pic>
        <p:nvPicPr>
          <p:cNvPr id="15" name="Picture 14">
            <a:extLst>
              <a:ext uri="{FF2B5EF4-FFF2-40B4-BE49-F238E27FC236}">
                <a16:creationId xmlns:a16="http://schemas.microsoft.com/office/drawing/2014/main" id="{355837FD-96FB-0DD7-EA12-6B125F007D2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724602" y="5916305"/>
            <a:ext cx="507935" cy="510475"/>
          </a:xfrm>
          <a:prstGeom prst="rect">
            <a:avLst/>
          </a:prstGeom>
        </p:spPr>
      </p:pic>
      <p:pic>
        <p:nvPicPr>
          <p:cNvPr id="16" name="Picture 15">
            <a:extLst>
              <a:ext uri="{FF2B5EF4-FFF2-40B4-BE49-F238E27FC236}">
                <a16:creationId xmlns:a16="http://schemas.microsoft.com/office/drawing/2014/main" id="{DA7C03F1-8263-E70C-A15B-CA493879F41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804927" y="5128994"/>
            <a:ext cx="507935" cy="510475"/>
          </a:xfrm>
          <a:prstGeom prst="rect">
            <a:avLst/>
          </a:prstGeom>
        </p:spPr>
      </p:pic>
      <p:pic>
        <p:nvPicPr>
          <p:cNvPr id="17" name="Picture 16">
            <a:extLst>
              <a:ext uri="{FF2B5EF4-FFF2-40B4-BE49-F238E27FC236}">
                <a16:creationId xmlns:a16="http://schemas.microsoft.com/office/drawing/2014/main" id="{63D06173-23B0-152D-B319-17E0894D302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172976" y="5927589"/>
            <a:ext cx="507935" cy="510475"/>
          </a:xfrm>
          <a:prstGeom prst="rect">
            <a:avLst/>
          </a:prstGeom>
        </p:spPr>
      </p:pic>
      <p:pic>
        <p:nvPicPr>
          <p:cNvPr id="18" name="Picture 17">
            <a:extLst>
              <a:ext uri="{FF2B5EF4-FFF2-40B4-BE49-F238E27FC236}">
                <a16:creationId xmlns:a16="http://schemas.microsoft.com/office/drawing/2014/main" id="{7E7666CF-0464-068F-8089-AB1BB231B49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665342" y="5552451"/>
            <a:ext cx="507935" cy="510475"/>
          </a:xfrm>
          <a:prstGeom prst="rect">
            <a:avLst/>
          </a:prstGeom>
        </p:spPr>
      </p:pic>
      <p:pic>
        <p:nvPicPr>
          <p:cNvPr id="19" name="Picture 18">
            <a:extLst>
              <a:ext uri="{FF2B5EF4-FFF2-40B4-BE49-F238E27FC236}">
                <a16:creationId xmlns:a16="http://schemas.microsoft.com/office/drawing/2014/main" id="{772CC67F-6D99-B3FC-7D83-DCE0273B469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410066" y="4982375"/>
            <a:ext cx="507935" cy="510475"/>
          </a:xfrm>
          <a:prstGeom prst="rect">
            <a:avLst/>
          </a:prstGeom>
        </p:spPr>
      </p:pic>
      <p:pic>
        <p:nvPicPr>
          <p:cNvPr id="20" name="Picture 19">
            <a:extLst>
              <a:ext uri="{FF2B5EF4-FFF2-40B4-BE49-F238E27FC236}">
                <a16:creationId xmlns:a16="http://schemas.microsoft.com/office/drawing/2014/main" id="{53533D19-9D7C-7460-4961-A844901658F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323892" y="744375"/>
            <a:ext cx="507935" cy="510475"/>
          </a:xfrm>
          <a:prstGeom prst="rect">
            <a:avLst/>
          </a:prstGeom>
        </p:spPr>
      </p:pic>
      <p:pic>
        <p:nvPicPr>
          <p:cNvPr id="21" name="Picture 20">
            <a:extLst>
              <a:ext uri="{FF2B5EF4-FFF2-40B4-BE49-F238E27FC236}">
                <a16:creationId xmlns:a16="http://schemas.microsoft.com/office/drawing/2014/main" id="{0F8DCD4B-BC6C-215F-CDAF-1DE9AED1865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626605" y="1573878"/>
            <a:ext cx="507935" cy="510475"/>
          </a:xfrm>
          <a:prstGeom prst="rect">
            <a:avLst/>
          </a:prstGeom>
        </p:spPr>
      </p:pic>
      <p:pic>
        <p:nvPicPr>
          <p:cNvPr id="22" name="Picture 21">
            <a:extLst>
              <a:ext uri="{FF2B5EF4-FFF2-40B4-BE49-F238E27FC236}">
                <a16:creationId xmlns:a16="http://schemas.microsoft.com/office/drawing/2014/main" id="{FC953D14-5CEC-D5EE-535F-3829261A15A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21613" y="414881"/>
            <a:ext cx="507935" cy="510475"/>
          </a:xfrm>
          <a:prstGeom prst="rect">
            <a:avLst/>
          </a:prstGeom>
        </p:spPr>
      </p:pic>
      <p:pic>
        <p:nvPicPr>
          <p:cNvPr id="23" name="Picture 22">
            <a:extLst>
              <a:ext uri="{FF2B5EF4-FFF2-40B4-BE49-F238E27FC236}">
                <a16:creationId xmlns:a16="http://schemas.microsoft.com/office/drawing/2014/main" id="{7A687FD4-D591-8D47-BD67-E16700ED54B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42726" y="1969269"/>
            <a:ext cx="507935" cy="510475"/>
          </a:xfrm>
          <a:prstGeom prst="rect">
            <a:avLst/>
          </a:prstGeom>
        </p:spPr>
      </p:pic>
      <p:pic>
        <p:nvPicPr>
          <p:cNvPr id="24" name="Picture 23">
            <a:extLst>
              <a:ext uri="{FF2B5EF4-FFF2-40B4-BE49-F238E27FC236}">
                <a16:creationId xmlns:a16="http://schemas.microsoft.com/office/drawing/2014/main" id="{E135E4EF-AE17-7B1A-87A3-0A1D0174B37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283036" y="153750"/>
            <a:ext cx="1170522" cy="1196534"/>
          </a:xfrm>
          <a:prstGeom prst="rect">
            <a:avLst/>
          </a:prstGeom>
        </p:spPr>
      </p:pic>
      <p:pic>
        <p:nvPicPr>
          <p:cNvPr id="26" name="Picture 25">
            <a:extLst>
              <a:ext uri="{FF2B5EF4-FFF2-40B4-BE49-F238E27FC236}">
                <a16:creationId xmlns:a16="http://schemas.microsoft.com/office/drawing/2014/main" id="{12172E03-8AFA-0F7B-602C-E75D1F3A77A1}"/>
              </a:ext>
            </a:extLst>
          </p:cNvPr>
          <p:cNvPicPr>
            <a:picLocks noChangeAspect="1"/>
          </p:cNvPicPr>
          <p:nvPr/>
        </p:nvPicPr>
        <p:blipFill>
          <a:blip r:embed="rId15"/>
          <a:stretch>
            <a:fillRect/>
          </a:stretch>
        </p:blipFill>
        <p:spPr>
          <a:xfrm>
            <a:off x="11524718" y="-131980"/>
            <a:ext cx="883997" cy="883997"/>
          </a:xfrm>
          <a:prstGeom prst="rect">
            <a:avLst/>
          </a:prstGeom>
        </p:spPr>
      </p:pic>
      <p:pic>
        <p:nvPicPr>
          <p:cNvPr id="30" name="Picture 29">
            <a:extLst>
              <a:ext uri="{FF2B5EF4-FFF2-40B4-BE49-F238E27FC236}">
                <a16:creationId xmlns:a16="http://schemas.microsoft.com/office/drawing/2014/main" id="{B0E276AB-303E-F289-6C97-819A08C29E3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0131649" y="3429000"/>
            <a:ext cx="2743001" cy="3302554"/>
          </a:xfrm>
          <a:prstGeom prst="rect">
            <a:avLst/>
          </a:prstGeom>
        </p:spPr>
      </p:pic>
      <p:pic>
        <p:nvPicPr>
          <p:cNvPr id="32" name="Picture 31">
            <a:extLst>
              <a:ext uri="{FF2B5EF4-FFF2-40B4-BE49-F238E27FC236}">
                <a16:creationId xmlns:a16="http://schemas.microsoft.com/office/drawing/2014/main" id="{7FBB665D-71C8-0F3D-F57A-E0FD27C1A9D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1552060" y="4712769"/>
            <a:ext cx="1007552" cy="2033771"/>
          </a:xfrm>
          <a:prstGeom prst="rect">
            <a:avLst/>
          </a:prstGeom>
        </p:spPr>
      </p:pic>
      <p:pic>
        <p:nvPicPr>
          <p:cNvPr id="33" name="Picture 32">
            <a:extLst>
              <a:ext uri="{FF2B5EF4-FFF2-40B4-BE49-F238E27FC236}">
                <a16:creationId xmlns:a16="http://schemas.microsoft.com/office/drawing/2014/main" id="{E067205A-09A3-4481-6B39-B1E61C805800}"/>
              </a:ext>
            </a:extLst>
          </p:cNvPr>
          <p:cNvPicPr>
            <a:picLocks noChangeAspect="1"/>
          </p:cNvPicPr>
          <p:nvPr/>
        </p:nvPicPr>
        <p:blipFill>
          <a:blip r:embed="rId16"/>
          <a:stretch>
            <a:fillRect/>
          </a:stretch>
        </p:blipFill>
        <p:spPr>
          <a:xfrm>
            <a:off x="8909618" y="4574636"/>
            <a:ext cx="2402032" cy="2402032"/>
          </a:xfrm>
          <a:prstGeom prst="rect">
            <a:avLst/>
          </a:prstGeom>
        </p:spPr>
      </p:pic>
      <p:sp>
        <p:nvSpPr>
          <p:cNvPr id="27" name="TextBox 26">
            <a:extLst>
              <a:ext uri="{FF2B5EF4-FFF2-40B4-BE49-F238E27FC236}">
                <a16:creationId xmlns:a16="http://schemas.microsoft.com/office/drawing/2014/main" id="{E5617094-4FA3-8BE3-4972-F79AC4B90FAB}"/>
              </a:ext>
            </a:extLst>
          </p:cNvPr>
          <p:cNvSpPr txBox="1"/>
          <p:nvPr/>
        </p:nvSpPr>
        <p:spPr>
          <a:xfrm>
            <a:off x="2540869" y="1954283"/>
            <a:ext cx="882559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LUYỆN</a:t>
            </a:r>
            <a:r>
              <a:rPr kumimoji="0" lang="en-US" sz="88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TẬP</a:t>
            </a:r>
            <a:endParaRPr kumimoji="0" lang="en-US" sz="8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27135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1015663"/>
          </a:xfrm>
          <a:prstGeom prst="rect">
            <a:avLst/>
          </a:prstGeom>
          <a:noFill/>
        </p:spPr>
        <p:txBody>
          <a:bodyPr wrap="square" rtlCol="0">
            <a:spAutoFit/>
          </a:bodyPr>
          <a:lstStyle/>
          <a:p>
            <a:pPr algn="ctr"/>
            <a:r>
              <a:rPr lang="en-US" sz="6000" b="1" dirty="0" err="1">
                <a:solidFill>
                  <a:schemeClr val="accent6">
                    <a:lumMod val="50000"/>
                  </a:schemeClr>
                </a:solidFill>
                <a:latin typeface="Times New Roman" panose="02020603050405020304" pitchFamily="18" charset="0"/>
                <a:cs typeface="Times New Roman" panose="02020603050405020304" pitchFamily="18" charset="0"/>
              </a:rPr>
              <a:t>Đây</a:t>
            </a:r>
            <a:r>
              <a:rPr 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6">
                    <a:lumMod val="50000"/>
                  </a:schemeClr>
                </a:solidFill>
                <a:latin typeface="Times New Roman" panose="02020603050405020304" pitchFamily="18" charset="0"/>
                <a:cs typeface="Times New Roman" panose="02020603050405020304" pitchFamily="18" charset="0"/>
              </a:rPr>
              <a:t>là</a:t>
            </a:r>
            <a:r>
              <a:rPr 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6">
                    <a:lumMod val="50000"/>
                  </a:schemeClr>
                </a:solidFill>
                <a:latin typeface="Times New Roman" panose="02020603050405020304" pitchFamily="18" charset="0"/>
                <a:cs typeface="Times New Roman" panose="02020603050405020304" pitchFamily="18" charset="0"/>
              </a:rPr>
              <a:t>địa</a:t>
            </a:r>
            <a:r>
              <a:rPr 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6">
                    <a:lumMod val="50000"/>
                  </a:schemeClr>
                </a:solidFill>
                <a:latin typeface="Times New Roman" panose="02020603050405020304" pitchFamily="18" charset="0"/>
                <a:cs typeface="Times New Roman" panose="02020603050405020304" pitchFamily="18" charset="0"/>
              </a:rPr>
              <a:t>điểm</a:t>
            </a:r>
            <a:r>
              <a:rPr 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6">
                    <a:lumMod val="50000"/>
                  </a:schemeClr>
                </a:solidFill>
                <a:latin typeface="Times New Roman" panose="02020603050405020304" pitchFamily="18" charset="0"/>
                <a:cs typeface="Times New Roman" panose="02020603050405020304" pitchFamily="18" charset="0"/>
              </a:rPr>
              <a:t>nào</a:t>
            </a:r>
            <a:r>
              <a:rPr lang="en-US" sz="6000" b="1"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56228081-BA46-9883-49B0-39AD9037A713}"/>
              </a:ext>
            </a:extLst>
          </p:cNvPr>
          <p:cNvSpPr txBox="1"/>
          <p:nvPr/>
        </p:nvSpPr>
        <p:spPr>
          <a:xfrm>
            <a:off x="5533665" y="5064836"/>
            <a:ext cx="5876363" cy="916726"/>
          </a:xfrm>
          <a:prstGeom prst="rect">
            <a:avLst/>
          </a:prstGeom>
          <a:noFill/>
        </p:spPr>
        <p:txBody>
          <a:bodyPr wrap="square">
            <a:spAutoFit/>
          </a:bodyPr>
          <a:lstStyle/>
          <a:p>
            <a:pPr algn="just">
              <a:lnSpc>
                <a:spcPct val="150000"/>
              </a:lnSpc>
            </a:pPr>
            <a:r>
              <a:rPr lang="en-US" sz="4000" b="1"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Chợ</a:t>
            </a:r>
            <a:r>
              <a:rPr lang="en-US" sz="4000" b="1"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nổi</a:t>
            </a:r>
            <a:r>
              <a:rPr lang="en-US" sz="4000" b="1"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miền</a:t>
            </a:r>
            <a:r>
              <a:rPr lang="en-US" sz="4000" b="1"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Tây</a:t>
            </a:r>
            <a:endParaRPr lang="en-US" sz="4000" b="1" dirty="0">
              <a:solidFill>
                <a:schemeClr val="accent6">
                  <a:lumMod val="50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A770E820-BD24-BAB9-29C0-55FABB05C15A}"/>
              </a:ext>
            </a:extLst>
          </p:cNvPr>
          <p:cNvPicPr>
            <a:picLocks noChangeAspect="1"/>
          </p:cNvPicPr>
          <p:nvPr/>
        </p:nvPicPr>
        <p:blipFill>
          <a:blip r:embed="rId5"/>
          <a:stretch>
            <a:fillRect/>
          </a:stretch>
        </p:blipFill>
        <p:spPr>
          <a:xfrm>
            <a:off x="2905639" y="4308812"/>
            <a:ext cx="2523963" cy="2383743"/>
          </a:xfrm>
          <a:prstGeom prst="rect">
            <a:avLst/>
          </a:prstGeom>
        </p:spPr>
      </p:pic>
      <p:pic>
        <p:nvPicPr>
          <p:cNvPr id="5" name="Picture 4">
            <a:extLst>
              <a:ext uri="{FF2B5EF4-FFF2-40B4-BE49-F238E27FC236}">
                <a16:creationId xmlns:a16="http://schemas.microsoft.com/office/drawing/2014/main" id="{ED2BD486-6CEE-84E1-9A51-9E988388971B}"/>
              </a:ext>
            </a:extLst>
          </p:cNvPr>
          <p:cNvPicPr>
            <a:picLocks noChangeAspect="1"/>
          </p:cNvPicPr>
          <p:nvPr/>
        </p:nvPicPr>
        <p:blipFill>
          <a:blip r:embed="rId6"/>
          <a:stretch>
            <a:fillRect/>
          </a:stretch>
        </p:blipFill>
        <p:spPr>
          <a:xfrm>
            <a:off x="3302462" y="1388454"/>
            <a:ext cx="5876363" cy="3225491"/>
          </a:xfrm>
          <a:prstGeom prst="rect">
            <a:avLst/>
          </a:prstGeom>
        </p:spPr>
      </p:pic>
    </p:spTree>
    <p:extLst>
      <p:ext uri="{BB962C8B-B14F-4D97-AF65-F5344CB8AC3E}">
        <p14:creationId xmlns:p14="http://schemas.microsoft.com/office/powerpoint/2010/main" val="41917207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childTnLst>
        </p:cTn>
      </p:par>
    </p:tnLst>
    <p:bldLst>
      <p:bldP spid="4"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DA67F8-E907-634A-BF44-3F399417A2F3}"/>
              </a:ext>
            </a:extLst>
          </p:cNvPr>
          <p:cNvPicPr>
            <a:picLocks noChangeAspect="1"/>
          </p:cNvPicPr>
          <p:nvPr/>
        </p:nvPicPr>
        <p:blipFill>
          <a:blip r:embed="rId2"/>
          <a:stretch>
            <a:fillRect/>
          </a:stretch>
        </p:blipFill>
        <p:spPr>
          <a:xfrm>
            <a:off x="0" y="-1"/>
            <a:ext cx="12192000" cy="6761527"/>
          </a:xfrm>
          <a:prstGeom prst="rect">
            <a:avLst/>
          </a:prstGeom>
        </p:spPr>
      </p:pic>
      <p:sp>
        <p:nvSpPr>
          <p:cNvPr id="5" name="Rectangle: Rounded Corners 4">
            <a:extLst>
              <a:ext uri="{FF2B5EF4-FFF2-40B4-BE49-F238E27FC236}">
                <a16:creationId xmlns:a16="http://schemas.microsoft.com/office/drawing/2014/main" id="{C9A74782-9F94-9FC9-77ED-FE565F842504}"/>
              </a:ext>
            </a:extLst>
          </p:cNvPr>
          <p:cNvSpPr/>
          <p:nvPr/>
        </p:nvSpPr>
        <p:spPr>
          <a:xfrm>
            <a:off x="266172" y="215627"/>
            <a:ext cx="11860635" cy="620785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0178055-438C-3813-F952-1042A0F6CC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04633" y="5415093"/>
            <a:ext cx="388669" cy="1451295"/>
          </a:xfrm>
          <a:prstGeom prst="rect">
            <a:avLst/>
          </a:prstGeom>
        </p:spPr>
      </p:pic>
      <p:pic>
        <p:nvPicPr>
          <p:cNvPr id="10" name="Picture 9">
            <a:extLst>
              <a:ext uri="{FF2B5EF4-FFF2-40B4-BE49-F238E27FC236}">
                <a16:creationId xmlns:a16="http://schemas.microsoft.com/office/drawing/2014/main" id="{48CECE15-C4D6-F370-A9C4-B99FAC5CDFC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79811" y="4970479"/>
            <a:ext cx="691966" cy="1925272"/>
          </a:xfrm>
          <a:prstGeom prst="rect">
            <a:avLst/>
          </a:prstGeom>
        </p:spPr>
      </p:pic>
      <p:pic>
        <p:nvPicPr>
          <p:cNvPr id="11" name="Picture 10">
            <a:extLst>
              <a:ext uri="{FF2B5EF4-FFF2-40B4-BE49-F238E27FC236}">
                <a16:creationId xmlns:a16="http://schemas.microsoft.com/office/drawing/2014/main" id="{C475E85A-C8EB-EED0-42DE-510266699E4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444" y1="44889" x2="68444" y2="44889"/>
                        <a14:foregroundMark x1="70222" y1="45778" x2="70222" y2="45778"/>
                        <a14:foregroundMark x1="70222" y1="45333" x2="70222" y2="45333"/>
                      </a14:backgroundRemoval>
                    </a14:imgEffect>
                  </a14:imgLayer>
                </a14:imgProps>
              </a:ext>
            </a:extLst>
          </a:blip>
          <a:stretch>
            <a:fillRect/>
          </a:stretch>
        </p:blipFill>
        <p:spPr>
          <a:xfrm>
            <a:off x="9877058" y="-114009"/>
            <a:ext cx="805342" cy="805342"/>
          </a:xfrm>
          <a:prstGeom prst="rect">
            <a:avLst/>
          </a:prstGeom>
        </p:spPr>
      </p:pic>
      <p:pic>
        <p:nvPicPr>
          <p:cNvPr id="12" name="Picture 11">
            <a:extLst>
              <a:ext uri="{FF2B5EF4-FFF2-40B4-BE49-F238E27FC236}">
                <a16:creationId xmlns:a16="http://schemas.microsoft.com/office/drawing/2014/main" id="{03C6BF73-9CAA-D9A3-5750-2698951693F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902" b="90000" l="6778" r="90000">
                        <a14:foregroundMark x1="41111" y1="53049" x2="41111" y2="53049"/>
                        <a14:foregroundMark x1="41111" y1="53049" x2="41111" y2="53049"/>
                        <a14:foregroundMark x1="41111" y1="55366" x2="41111" y2="55366"/>
                        <a14:foregroundMark x1="25000" y1="13659" x2="25000" y2="13659"/>
                        <a14:foregroundMark x1="25000" y1="13659" x2="25000" y2="13659"/>
                        <a14:foregroundMark x1="25000" y1="13171" x2="25000" y2="13171"/>
                        <a14:foregroundMark x1="8333" y1="7439" x2="8333" y2="7439"/>
                        <a14:foregroundMark x1="18667" y1="28537" x2="18667" y2="28537"/>
                        <a14:foregroundMark x1="18222" y1="29146" x2="18222" y2="29146"/>
                        <a14:foregroundMark x1="45222" y1="5122" x2="45222" y2="5122"/>
                        <a14:foregroundMark x1="45222" y1="4512" x2="45222" y2="4512"/>
                        <a14:foregroundMark x1="47333" y1="4024" x2="47333" y2="4024"/>
                        <a14:foregroundMark x1="6778" y1="8049" x2="6778" y2="8049"/>
                        <a14:foregroundMark x1="6778" y1="6829" x2="6778" y2="6829"/>
                      </a14:backgroundRemoval>
                    </a14:imgEffect>
                  </a14:imgLayer>
                </a14:imgProps>
              </a:ext>
            </a:extLst>
          </a:blip>
          <a:stretch>
            <a:fillRect/>
          </a:stretch>
        </p:blipFill>
        <p:spPr>
          <a:xfrm>
            <a:off x="1575952" y="5013410"/>
            <a:ext cx="1613158" cy="1469766"/>
          </a:xfrm>
          <a:prstGeom prst="rect">
            <a:avLst/>
          </a:prstGeom>
        </p:spPr>
      </p:pic>
      <p:pic>
        <p:nvPicPr>
          <p:cNvPr id="13" name="Picture 12">
            <a:extLst>
              <a:ext uri="{FF2B5EF4-FFF2-40B4-BE49-F238E27FC236}">
                <a16:creationId xmlns:a16="http://schemas.microsoft.com/office/drawing/2014/main" id="{01839F26-9AFC-0DD7-DA77-84F5270820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66041" y="1969269"/>
            <a:ext cx="4283985" cy="5157888"/>
          </a:xfrm>
          <a:prstGeom prst="rect">
            <a:avLst/>
          </a:prstGeom>
        </p:spPr>
      </p:pic>
      <p:pic>
        <p:nvPicPr>
          <p:cNvPr id="14" name="Picture 13">
            <a:extLst>
              <a:ext uri="{FF2B5EF4-FFF2-40B4-BE49-F238E27FC236}">
                <a16:creationId xmlns:a16="http://schemas.microsoft.com/office/drawing/2014/main" id="{D97E6EF3-1A16-5DA9-E594-C83618FB40F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667" b="90000" l="1867" r="97067">
                        <a14:foregroundMark x1="50133" y1="63556" x2="50133" y2="63556"/>
                        <a14:foregroundMark x1="49600" y1="62000" x2="49600" y2="62000"/>
                        <a14:foregroundMark x1="49600" y1="62000" x2="49600" y2="62000"/>
                        <a14:foregroundMark x1="49600" y1="62000" x2="48267" y2="62000"/>
                        <a14:foregroundMark x1="47200" y1="63111" x2="47200" y2="63111"/>
                        <a14:foregroundMark x1="46667" y1="64000" x2="46667" y2="64000"/>
                        <a14:foregroundMark x1="46133" y1="64000" x2="46133" y2="64000"/>
                        <a14:foregroundMark x1="68000" y1="88222" x2="68000" y2="88222"/>
                        <a14:foregroundMark x1="66667" y1="90222" x2="66667" y2="90222"/>
                        <a14:foregroundMark x1="64800" y1="9556" x2="64800" y2="9556"/>
                        <a14:foregroundMark x1="64267" y1="9556" x2="64267" y2="9556"/>
                        <a14:foregroundMark x1="48533" y1="9556" x2="47200" y2="10444"/>
                        <a14:foregroundMark x1="40800" y1="12889" x2="38933" y2="12889"/>
                        <a14:foregroundMark x1="32000" y1="12889" x2="32000" y2="12889"/>
                        <a14:foregroundMark x1="21867" y1="10444" x2="20000" y2="9556"/>
                        <a14:foregroundMark x1="16000" y1="8000" x2="16000" y2="8000"/>
                        <a14:foregroundMark x1="16000" y1="7556" x2="16000" y2="7556"/>
                        <a14:foregroundMark x1="13067" y1="6667" x2="10667" y2="7556"/>
                        <a14:foregroundMark x1="8800" y1="8000" x2="8800" y2="8000"/>
                        <a14:foregroundMark x1="1867" y1="9111" x2="1867" y2="9111"/>
                        <a14:foregroundMark x1="1867" y1="9111" x2="1867" y2="9111"/>
                        <a14:foregroundMark x1="1867" y1="9111" x2="1867" y2="9111"/>
                        <a14:foregroundMark x1="79200" y1="5111" x2="79200" y2="5111"/>
                        <a14:foregroundMark x1="79733" y1="4667" x2="81333" y2="4000"/>
                        <a14:foregroundMark x1="85600" y1="4000" x2="85600" y2="4000"/>
                        <a14:foregroundMark x1="90400" y1="4444" x2="95733" y2="6444"/>
                        <a14:foregroundMark x1="96800" y1="10444" x2="96800" y2="10444"/>
                        <a14:foregroundMark x1="97333" y1="12000" x2="97333" y2="12000"/>
                        <a14:foregroundMark x1="20533" y1="3556" x2="20533" y2="3556"/>
                        <a14:foregroundMark x1="17600" y1="2667" x2="17600" y2="2667"/>
                      </a14:backgroundRemoval>
                    </a14:imgEffect>
                  </a14:imgLayer>
                </a14:imgProps>
              </a:ext>
            </a:extLst>
          </a:blip>
          <a:stretch>
            <a:fillRect/>
          </a:stretch>
        </p:blipFill>
        <p:spPr>
          <a:xfrm>
            <a:off x="10467232" y="-2"/>
            <a:ext cx="1724768" cy="2069721"/>
          </a:xfrm>
          <a:prstGeom prst="rect">
            <a:avLst/>
          </a:prstGeom>
        </p:spPr>
      </p:pic>
      <p:pic>
        <p:nvPicPr>
          <p:cNvPr id="15" name="Picture 14">
            <a:extLst>
              <a:ext uri="{FF2B5EF4-FFF2-40B4-BE49-F238E27FC236}">
                <a16:creationId xmlns:a16="http://schemas.microsoft.com/office/drawing/2014/main" id="{355837FD-96FB-0DD7-EA12-6B125F007D2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724602" y="5916305"/>
            <a:ext cx="507935" cy="510475"/>
          </a:xfrm>
          <a:prstGeom prst="rect">
            <a:avLst/>
          </a:prstGeom>
        </p:spPr>
      </p:pic>
      <p:pic>
        <p:nvPicPr>
          <p:cNvPr id="16" name="Picture 15">
            <a:extLst>
              <a:ext uri="{FF2B5EF4-FFF2-40B4-BE49-F238E27FC236}">
                <a16:creationId xmlns:a16="http://schemas.microsoft.com/office/drawing/2014/main" id="{DA7C03F1-8263-E70C-A15B-CA493879F41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804927" y="5128994"/>
            <a:ext cx="507935" cy="510475"/>
          </a:xfrm>
          <a:prstGeom prst="rect">
            <a:avLst/>
          </a:prstGeom>
        </p:spPr>
      </p:pic>
      <p:pic>
        <p:nvPicPr>
          <p:cNvPr id="17" name="Picture 16">
            <a:extLst>
              <a:ext uri="{FF2B5EF4-FFF2-40B4-BE49-F238E27FC236}">
                <a16:creationId xmlns:a16="http://schemas.microsoft.com/office/drawing/2014/main" id="{63D06173-23B0-152D-B319-17E0894D302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172976" y="5927589"/>
            <a:ext cx="507935" cy="510475"/>
          </a:xfrm>
          <a:prstGeom prst="rect">
            <a:avLst/>
          </a:prstGeom>
        </p:spPr>
      </p:pic>
      <p:pic>
        <p:nvPicPr>
          <p:cNvPr id="18" name="Picture 17">
            <a:extLst>
              <a:ext uri="{FF2B5EF4-FFF2-40B4-BE49-F238E27FC236}">
                <a16:creationId xmlns:a16="http://schemas.microsoft.com/office/drawing/2014/main" id="{7E7666CF-0464-068F-8089-AB1BB231B49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665342" y="5552451"/>
            <a:ext cx="507935" cy="510475"/>
          </a:xfrm>
          <a:prstGeom prst="rect">
            <a:avLst/>
          </a:prstGeom>
        </p:spPr>
      </p:pic>
      <p:pic>
        <p:nvPicPr>
          <p:cNvPr id="19" name="Picture 18">
            <a:extLst>
              <a:ext uri="{FF2B5EF4-FFF2-40B4-BE49-F238E27FC236}">
                <a16:creationId xmlns:a16="http://schemas.microsoft.com/office/drawing/2014/main" id="{772CC67F-6D99-B3FC-7D83-DCE0273B469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410066" y="4982375"/>
            <a:ext cx="507935" cy="510475"/>
          </a:xfrm>
          <a:prstGeom prst="rect">
            <a:avLst/>
          </a:prstGeom>
        </p:spPr>
      </p:pic>
      <p:pic>
        <p:nvPicPr>
          <p:cNvPr id="20" name="Picture 19">
            <a:extLst>
              <a:ext uri="{FF2B5EF4-FFF2-40B4-BE49-F238E27FC236}">
                <a16:creationId xmlns:a16="http://schemas.microsoft.com/office/drawing/2014/main" id="{53533D19-9D7C-7460-4961-A844901658F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323892" y="744375"/>
            <a:ext cx="507935" cy="510475"/>
          </a:xfrm>
          <a:prstGeom prst="rect">
            <a:avLst/>
          </a:prstGeom>
        </p:spPr>
      </p:pic>
      <p:pic>
        <p:nvPicPr>
          <p:cNvPr id="21" name="Picture 20">
            <a:extLst>
              <a:ext uri="{FF2B5EF4-FFF2-40B4-BE49-F238E27FC236}">
                <a16:creationId xmlns:a16="http://schemas.microsoft.com/office/drawing/2014/main" id="{0F8DCD4B-BC6C-215F-CDAF-1DE9AED1865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626605" y="1573878"/>
            <a:ext cx="507935" cy="510475"/>
          </a:xfrm>
          <a:prstGeom prst="rect">
            <a:avLst/>
          </a:prstGeom>
        </p:spPr>
      </p:pic>
      <p:pic>
        <p:nvPicPr>
          <p:cNvPr id="22" name="Picture 21">
            <a:extLst>
              <a:ext uri="{FF2B5EF4-FFF2-40B4-BE49-F238E27FC236}">
                <a16:creationId xmlns:a16="http://schemas.microsoft.com/office/drawing/2014/main" id="{FC953D14-5CEC-D5EE-535F-3829261A15A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21613" y="414881"/>
            <a:ext cx="507935" cy="510475"/>
          </a:xfrm>
          <a:prstGeom prst="rect">
            <a:avLst/>
          </a:prstGeom>
        </p:spPr>
      </p:pic>
      <p:pic>
        <p:nvPicPr>
          <p:cNvPr id="23" name="Picture 22">
            <a:extLst>
              <a:ext uri="{FF2B5EF4-FFF2-40B4-BE49-F238E27FC236}">
                <a16:creationId xmlns:a16="http://schemas.microsoft.com/office/drawing/2014/main" id="{7A687FD4-D591-8D47-BD67-E16700ED54B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42726" y="1969269"/>
            <a:ext cx="507935" cy="510475"/>
          </a:xfrm>
          <a:prstGeom prst="rect">
            <a:avLst/>
          </a:prstGeom>
        </p:spPr>
      </p:pic>
      <p:pic>
        <p:nvPicPr>
          <p:cNvPr id="24" name="Picture 23">
            <a:extLst>
              <a:ext uri="{FF2B5EF4-FFF2-40B4-BE49-F238E27FC236}">
                <a16:creationId xmlns:a16="http://schemas.microsoft.com/office/drawing/2014/main" id="{E135E4EF-AE17-7B1A-87A3-0A1D0174B37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283036" y="153750"/>
            <a:ext cx="1170522" cy="1196534"/>
          </a:xfrm>
          <a:prstGeom prst="rect">
            <a:avLst/>
          </a:prstGeom>
        </p:spPr>
      </p:pic>
      <p:pic>
        <p:nvPicPr>
          <p:cNvPr id="26" name="Picture 25">
            <a:extLst>
              <a:ext uri="{FF2B5EF4-FFF2-40B4-BE49-F238E27FC236}">
                <a16:creationId xmlns:a16="http://schemas.microsoft.com/office/drawing/2014/main" id="{12172E03-8AFA-0F7B-602C-E75D1F3A77A1}"/>
              </a:ext>
            </a:extLst>
          </p:cNvPr>
          <p:cNvPicPr>
            <a:picLocks noChangeAspect="1"/>
          </p:cNvPicPr>
          <p:nvPr/>
        </p:nvPicPr>
        <p:blipFill>
          <a:blip r:embed="rId15"/>
          <a:stretch>
            <a:fillRect/>
          </a:stretch>
        </p:blipFill>
        <p:spPr>
          <a:xfrm>
            <a:off x="11524718" y="-131980"/>
            <a:ext cx="883997" cy="883997"/>
          </a:xfrm>
          <a:prstGeom prst="rect">
            <a:avLst/>
          </a:prstGeom>
        </p:spPr>
      </p:pic>
      <p:pic>
        <p:nvPicPr>
          <p:cNvPr id="30" name="Picture 29">
            <a:extLst>
              <a:ext uri="{FF2B5EF4-FFF2-40B4-BE49-F238E27FC236}">
                <a16:creationId xmlns:a16="http://schemas.microsoft.com/office/drawing/2014/main" id="{B0E276AB-303E-F289-6C97-819A08C29E3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0131649" y="3429000"/>
            <a:ext cx="2743001" cy="3302554"/>
          </a:xfrm>
          <a:prstGeom prst="rect">
            <a:avLst/>
          </a:prstGeom>
        </p:spPr>
      </p:pic>
      <p:pic>
        <p:nvPicPr>
          <p:cNvPr id="32" name="Picture 31">
            <a:extLst>
              <a:ext uri="{FF2B5EF4-FFF2-40B4-BE49-F238E27FC236}">
                <a16:creationId xmlns:a16="http://schemas.microsoft.com/office/drawing/2014/main" id="{7FBB665D-71C8-0F3D-F57A-E0FD27C1A9D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1552060" y="4712769"/>
            <a:ext cx="1007552" cy="2033771"/>
          </a:xfrm>
          <a:prstGeom prst="rect">
            <a:avLst/>
          </a:prstGeom>
        </p:spPr>
      </p:pic>
      <p:pic>
        <p:nvPicPr>
          <p:cNvPr id="33" name="Picture 32">
            <a:extLst>
              <a:ext uri="{FF2B5EF4-FFF2-40B4-BE49-F238E27FC236}">
                <a16:creationId xmlns:a16="http://schemas.microsoft.com/office/drawing/2014/main" id="{E067205A-09A3-4481-6B39-B1E61C805800}"/>
              </a:ext>
            </a:extLst>
          </p:cNvPr>
          <p:cNvPicPr>
            <a:picLocks noChangeAspect="1"/>
          </p:cNvPicPr>
          <p:nvPr/>
        </p:nvPicPr>
        <p:blipFill>
          <a:blip r:embed="rId16"/>
          <a:stretch>
            <a:fillRect/>
          </a:stretch>
        </p:blipFill>
        <p:spPr>
          <a:xfrm>
            <a:off x="8909618" y="4574636"/>
            <a:ext cx="2402032" cy="2402032"/>
          </a:xfrm>
          <a:prstGeom prst="rect">
            <a:avLst/>
          </a:prstGeom>
        </p:spPr>
      </p:pic>
      <p:sp>
        <p:nvSpPr>
          <p:cNvPr id="27" name="TextBox 26">
            <a:extLst>
              <a:ext uri="{FF2B5EF4-FFF2-40B4-BE49-F238E27FC236}">
                <a16:creationId xmlns:a16="http://schemas.microsoft.com/office/drawing/2014/main" id="{E5617094-4FA3-8BE3-4972-F79AC4B90FAB}"/>
              </a:ext>
            </a:extLst>
          </p:cNvPr>
          <p:cNvSpPr txBox="1"/>
          <p:nvPr/>
        </p:nvSpPr>
        <p:spPr>
          <a:xfrm>
            <a:off x="2549990" y="2407664"/>
            <a:ext cx="882559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KHÁM</a:t>
            </a:r>
            <a:r>
              <a:rPr kumimoji="0" lang="en-US" sz="60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PHÁ RỪNG PHƯƠNG NAM</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62775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AAE4CF-BC8D-0314-C7D4-4CE80161149E}"/>
              </a:ext>
            </a:extLst>
          </p:cNvPr>
          <p:cNvPicPr>
            <a:picLocks noChangeAspect="1"/>
          </p:cNvPicPr>
          <p:nvPr/>
        </p:nvPicPr>
        <p:blipFill>
          <a:blip r:embed="rId5"/>
          <a:stretch>
            <a:fillRect/>
          </a:stretch>
        </p:blipFill>
        <p:spPr>
          <a:xfrm>
            <a:off x="0" y="-11021"/>
            <a:ext cx="12192000" cy="6696431"/>
          </a:xfrm>
          <a:prstGeom prst="rect">
            <a:avLst/>
          </a:prstGeom>
        </p:spPr>
      </p:pic>
      <p:sp>
        <p:nvSpPr>
          <p:cNvPr id="4" name="Rectangle: Single Corner Snipped 3">
            <a:extLst>
              <a:ext uri="{FF2B5EF4-FFF2-40B4-BE49-F238E27FC236}">
                <a16:creationId xmlns:a16="http://schemas.microsoft.com/office/drawing/2014/main" id="{BF76CDAA-BB88-4D5E-36B0-D3B5BFA40EF5}"/>
              </a:ext>
            </a:extLst>
          </p:cNvPr>
          <p:cNvSpPr/>
          <p:nvPr/>
        </p:nvSpPr>
        <p:spPr>
          <a:xfrm>
            <a:off x="166495" y="172590"/>
            <a:ext cx="11263356" cy="1850220"/>
          </a:xfrm>
          <a:prstGeom prst="snip1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1. </a:t>
            </a:r>
            <a:r>
              <a:rPr lang="en-US" sz="4800" b="1" dirty="0" err="1">
                <a:solidFill>
                  <a:schemeClr val="tx1"/>
                </a:solidFill>
                <a:latin typeface="Times New Roman" panose="02020603050405020304" pitchFamily="18" charset="0"/>
                <a:cs typeface="Times New Roman" panose="02020603050405020304" pitchFamily="18" charset="0"/>
              </a:rPr>
              <a:t>Đoạn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trích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lấy</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mật</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trích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từ</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tác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phẩm</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nào</a:t>
            </a:r>
            <a:r>
              <a:rPr lang="en-US" sz="4800" b="1" dirty="0">
                <a:solidFill>
                  <a:schemeClr val="tx1"/>
                </a:solidFill>
                <a:latin typeface="Times New Roman" panose="02020603050405020304" pitchFamily="18" charset="0"/>
                <a:cs typeface="Times New Roman" panose="02020603050405020304" pitchFamily="18" charset="0"/>
              </a:rPr>
              <a:t>?</a:t>
            </a:r>
          </a:p>
        </p:txBody>
      </p:sp>
      <p:sp>
        <p:nvSpPr>
          <p:cNvPr id="5" name="Rectangle: Rounded Corners 4">
            <a:extLst>
              <a:ext uri="{FF2B5EF4-FFF2-40B4-BE49-F238E27FC236}">
                <a16:creationId xmlns:a16="http://schemas.microsoft.com/office/drawing/2014/main" id="{F3390E18-B30C-6F7E-5160-58F803CE14B9}"/>
              </a:ext>
            </a:extLst>
          </p:cNvPr>
          <p:cNvSpPr/>
          <p:nvPr/>
        </p:nvSpPr>
        <p:spPr>
          <a:xfrm>
            <a:off x="640516" y="2687595"/>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A. </a:t>
            </a:r>
            <a:r>
              <a:rPr lang="vi-VN" sz="2800" b="1" dirty="0">
                <a:solidFill>
                  <a:schemeClr val="tx1"/>
                </a:solidFill>
                <a:latin typeface="Times New Roman" panose="02020603050405020304" pitchFamily="18" charset="0"/>
                <a:cs typeface="Times New Roman" panose="02020603050405020304" pitchFamily="18" charset="0"/>
              </a:rPr>
              <a:t>Đất rừng phương Nam</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8BACC3E5-70D0-30C3-05E7-FCC7D6DB10B0}"/>
              </a:ext>
            </a:extLst>
          </p:cNvPr>
          <p:cNvSpPr/>
          <p:nvPr/>
        </p:nvSpPr>
        <p:spPr>
          <a:xfrm>
            <a:off x="6391835" y="2655685"/>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 </a:t>
            </a:r>
            <a:r>
              <a:rPr lang="vi-VN" sz="2800" b="1" dirty="0">
                <a:solidFill>
                  <a:schemeClr val="tx1"/>
                </a:solidFill>
                <a:latin typeface="Times New Roman" panose="02020603050405020304" pitchFamily="18" charset="0"/>
                <a:cs typeface="Times New Roman" panose="02020603050405020304" pitchFamily="18" charset="0"/>
              </a:rPr>
              <a:t>Vượt thác</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5A43F472-7985-549C-034E-25BF897F5F4D}"/>
              </a:ext>
            </a:extLst>
          </p:cNvPr>
          <p:cNvSpPr/>
          <p:nvPr/>
        </p:nvSpPr>
        <p:spPr>
          <a:xfrm>
            <a:off x="6391835" y="4454168"/>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 </a:t>
            </a:r>
            <a:r>
              <a:rPr lang="vi-VN" sz="2800" b="1" dirty="0">
                <a:solidFill>
                  <a:schemeClr val="tx1"/>
                </a:solidFill>
                <a:latin typeface="Times New Roman" panose="02020603050405020304" pitchFamily="18" charset="0"/>
                <a:cs typeface="Times New Roman" panose="02020603050405020304" pitchFamily="18" charset="0"/>
              </a:rPr>
              <a:t>Chiếc lược ngà</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8AD3DA15-5D7C-414D-2BFE-1270DC9057FE}"/>
              </a:ext>
            </a:extLst>
          </p:cNvPr>
          <p:cNvSpPr/>
          <p:nvPr/>
        </p:nvSpPr>
        <p:spPr>
          <a:xfrm>
            <a:off x="640516" y="4517988"/>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C. </a:t>
            </a:r>
            <a:r>
              <a:rPr lang="en-US" sz="2800" b="1" dirty="0" err="1">
                <a:solidFill>
                  <a:schemeClr val="tx1"/>
                </a:solidFill>
                <a:latin typeface="Times New Roman" panose="02020603050405020304" pitchFamily="18" charset="0"/>
                <a:cs typeface="Times New Roman" panose="02020603050405020304" pitchFamily="18" charset="0"/>
              </a:rPr>
              <a:t>Những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đứa</a:t>
            </a:r>
            <a:r>
              <a:rPr lang="en-US" sz="2800" b="1" dirty="0">
                <a:solidFill>
                  <a:schemeClr val="tx1"/>
                </a:solidFill>
                <a:latin typeface="Times New Roman" panose="02020603050405020304" pitchFamily="18" charset="0"/>
                <a:cs typeface="Times New Roman" panose="02020603050405020304" pitchFamily="18" charset="0"/>
              </a:rPr>
              <a:t> con </a:t>
            </a:r>
            <a:r>
              <a:rPr lang="en-US" sz="2800" b="1" dirty="0" err="1">
                <a:solidFill>
                  <a:schemeClr val="tx1"/>
                </a:solidFill>
                <a:latin typeface="Times New Roman" panose="02020603050405020304" pitchFamily="18" charset="0"/>
                <a:cs typeface="Times New Roman" panose="02020603050405020304" pitchFamily="18" charset="0"/>
              </a:rPr>
              <a:t>trong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gia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đình</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411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par>
                                <p:cTn id="27" presetID="53"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5"/>
                                        </p:tgtEl>
                                        <p:attrNameLst>
                                          <p:attrName>ppt_x</p:attrName>
                                        </p:attrNameLst>
                                      </p:cBhvr>
                                      <p:tavLst>
                                        <p:tav tm="0">
                                          <p:val>
                                            <p:strVal val="ppt_x"/>
                                          </p:val>
                                        </p:tav>
                                        <p:tav tm="100000">
                                          <p:val>
                                            <p:strVal val="ppt_x"/>
                                          </p:val>
                                        </p:tav>
                                      </p:tavLst>
                                    </p:anim>
                                    <p:anim calcmode="lin" valueType="num">
                                      <p:cBhvr additive="base">
                                        <p:cTn id="37" dur="500"/>
                                        <p:tgtEl>
                                          <p:spTgt spid="5"/>
                                        </p:tgtEl>
                                        <p:attrNameLst>
                                          <p:attrName>ppt_y</p:attrName>
                                        </p:attrNameLst>
                                      </p:cBhvr>
                                      <p:tavLst>
                                        <p:tav tm="0">
                                          <p:val>
                                            <p:strVal val="ppt_y"/>
                                          </p:val>
                                        </p:tav>
                                        <p:tav tm="100000">
                                          <p:val>
                                            <p:strVal val="1+ppt_h/2"/>
                                          </p:val>
                                        </p:tav>
                                      </p:tavLst>
                                    </p:anim>
                                    <p:set>
                                      <p:cBhvr>
                                        <p:cTn id="38"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 presetClass="exit" presetSubtype="4" fill="hold" grpId="1" nodeType="clickEffect">
                                  <p:stCondLst>
                                    <p:cond delay="0"/>
                                  </p:stCondLst>
                                  <p:childTnLst>
                                    <p:anim calcmode="lin" valueType="num">
                                      <p:cBhvr additive="base">
                                        <p:cTn id="43" dur="500"/>
                                        <p:tgtEl>
                                          <p:spTgt spid="6"/>
                                        </p:tgtEl>
                                        <p:attrNameLst>
                                          <p:attrName>ppt_x</p:attrName>
                                        </p:attrNameLst>
                                      </p:cBhvr>
                                      <p:tavLst>
                                        <p:tav tm="0">
                                          <p:val>
                                            <p:strVal val="ppt_x"/>
                                          </p:val>
                                        </p:tav>
                                        <p:tav tm="100000">
                                          <p:val>
                                            <p:strVal val="ppt_x"/>
                                          </p:val>
                                        </p:tav>
                                      </p:tavLst>
                                    </p:anim>
                                    <p:anim calcmode="lin" valueType="num">
                                      <p:cBhvr additive="base">
                                        <p:cTn id="44" dur="500"/>
                                        <p:tgtEl>
                                          <p:spTgt spid="6"/>
                                        </p:tgtEl>
                                        <p:attrNameLst>
                                          <p:attrName>ppt_y</p:attrName>
                                        </p:attrNameLst>
                                      </p:cBhvr>
                                      <p:tavLst>
                                        <p:tav tm="0">
                                          <p:val>
                                            <p:strVal val="ppt_y"/>
                                          </p:val>
                                        </p:tav>
                                        <p:tav tm="100000">
                                          <p:val>
                                            <p:strVal val="1+ppt_h/2"/>
                                          </p:val>
                                        </p:tav>
                                      </p:tavLst>
                                    </p:anim>
                                    <p:set>
                                      <p:cBhvr>
                                        <p:cTn id="45"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500"/>
                                        <p:tgtEl>
                                          <p:spTgt spid="8"/>
                                        </p:tgtEl>
                                        <p:attrNameLst>
                                          <p:attrName>ppt_x</p:attrName>
                                        </p:attrNameLst>
                                      </p:cBhvr>
                                      <p:tavLst>
                                        <p:tav tm="0">
                                          <p:val>
                                            <p:strVal val="ppt_x"/>
                                          </p:val>
                                        </p:tav>
                                        <p:tav tm="100000">
                                          <p:val>
                                            <p:strVal val="ppt_x"/>
                                          </p:val>
                                        </p:tav>
                                      </p:tavLst>
                                    </p:anim>
                                    <p:anim calcmode="lin" valueType="num">
                                      <p:cBhvr additive="base">
                                        <p:cTn id="51" dur="500"/>
                                        <p:tgtEl>
                                          <p:spTgt spid="8"/>
                                        </p:tgtEl>
                                        <p:attrNameLst>
                                          <p:attrName>ppt_y</p:attrName>
                                        </p:attrNameLst>
                                      </p:cBhvr>
                                      <p:tavLst>
                                        <p:tav tm="0">
                                          <p:val>
                                            <p:strVal val="ppt_y"/>
                                          </p:val>
                                        </p:tav>
                                        <p:tav tm="100000">
                                          <p:val>
                                            <p:strVal val="1+ppt_h/2"/>
                                          </p:val>
                                        </p:tav>
                                      </p:tavLst>
                                    </p:anim>
                                    <p:set>
                                      <p:cBhvr>
                                        <p:cTn id="5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8"/>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2" presetClass="exit" presetSubtype="4" fill="hold" grpId="1" nodeType="clickEffect">
                                  <p:stCondLst>
                                    <p:cond delay="0"/>
                                  </p:stCondLst>
                                  <p:childTnLst>
                                    <p:anim calcmode="lin" valueType="num">
                                      <p:cBhvr additive="base">
                                        <p:cTn id="57" dur="500"/>
                                        <p:tgtEl>
                                          <p:spTgt spid="7"/>
                                        </p:tgtEl>
                                        <p:attrNameLst>
                                          <p:attrName>ppt_x</p:attrName>
                                        </p:attrNameLst>
                                      </p:cBhvr>
                                      <p:tavLst>
                                        <p:tav tm="0">
                                          <p:val>
                                            <p:strVal val="ppt_x"/>
                                          </p:val>
                                        </p:tav>
                                        <p:tav tm="100000">
                                          <p:val>
                                            <p:strVal val="ppt_x"/>
                                          </p:val>
                                        </p:tav>
                                      </p:tavLst>
                                    </p:anim>
                                    <p:anim calcmode="lin" valueType="num">
                                      <p:cBhvr additive="base">
                                        <p:cTn id="58" dur="500"/>
                                        <p:tgtEl>
                                          <p:spTgt spid="7"/>
                                        </p:tgtEl>
                                        <p:attrNameLst>
                                          <p:attrName>ppt_y</p:attrName>
                                        </p:attrNameLst>
                                      </p:cBhvr>
                                      <p:tavLst>
                                        <p:tav tm="0">
                                          <p:val>
                                            <p:strVal val="ppt_y"/>
                                          </p:val>
                                        </p:tav>
                                        <p:tav tm="100000">
                                          <p:val>
                                            <p:strVal val="1+ppt_h/2"/>
                                          </p:val>
                                        </p:tav>
                                      </p:tavLst>
                                    </p:anim>
                                    <p:set>
                                      <p:cBhvr>
                                        <p:cTn id="5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AAE4CF-BC8D-0314-C7D4-4CE80161149E}"/>
              </a:ext>
            </a:extLst>
          </p:cNvPr>
          <p:cNvPicPr>
            <a:picLocks noChangeAspect="1"/>
          </p:cNvPicPr>
          <p:nvPr/>
        </p:nvPicPr>
        <p:blipFill>
          <a:blip r:embed="rId5"/>
          <a:stretch>
            <a:fillRect/>
          </a:stretch>
        </p:blipFill>
        <p:spPr>
          <a:xfrm>
            <a:off x="0" y="-11021"/>
            <a:ext cx="12192000" cy="6696431"/>
          </a:xfrm>
          <a:prstGeom prst="rect">
            <a:avLst/>
          </a:prstGeom>
        </p:spPr>
      </p:pic>
      <p:sp>
        <p:nvSpPr>
          <p:cNvPr id="4" name="Rectangle: Single Corner Snipped 3">
            <a:extLst>
              <a:ext uri="{FF2B5EF4-FFF2-40B4-BE49-F238E27FC236}">
                <a16:creationId xmlns:a16="http://schemas.microsoft.com/office/drawing/2014/main" id="{BF76CDAA-BB88-4D5E-36B0-D3B5BFA40EF5}"/>
              </a:ext>
            </a:extLst>
          </p:cNvPr>
          <p:cNvSpPr/>
          <p:nvPr/>
        </p:nvSpPr>
        <p:spPr>
          <a:xfrm>
            <a:off x="166495" y="172590"/>
            <a:ext cx="11263356" cy="1850220"/>
          </a:xfrm>
          <a:prstGeom prst="snip1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2.</a:t>
            </a:r>
            <a:r>
              <a:rPr lang="vi-VN" sz="4800" b="1" dirty="0">
                <a:solidFill>
                  <a:schemeClr val="tx1"/>
                </a:solidFill>
                <a:latin typeface="Times New Roman" panose="02020603050405020304" pitchFamily="18" charset="0"/>
                <a:cs typeface="Times New Roman" panose="02020603050405020304" pitchFamily="18" charset="0"/>
              </a:rPr>
              <a:t> Tác giả của “Đất rừng phương Nam”là ai?</a:t>
            </a:r>
            <a:r>
              <a:rPr lang="en-US" sz="4800" b="1" dirty="0">
                <a:solidFill>
                  <a:schemeClr val="tx1"/>
                </a:solidFill>
                <a:latin typeface="Times New Roman" panose="02020603050405020304" pitchFamily="18" charset="0"/>
                <a:cs typeface="Times New Roman" panose="02020603050405020304" pitchFamily="18" charset="0"/>
              </a:rPr>
              <a:t> </a:t>
            </a:r>
          </a:p>
        </p:txBody>
      </p:sp>
      <p:sp>
        <p:nvSpPr>
          <p:cNvPr id="5" name="Rectangle: Rounded Corners 4">
            <a:extLst>
              <a:ext uri="{FF2B5EF4-FFF2-40B4-BE49-F238E27FC236}">
                <a16:creationId xmlns:a16="http://schemas.microsoft.com/office/drawing/2014/main" id="{F3390E18-B30C-6F7E-5160-58F803CE14B9}"/>
              </a:ext>
            </a:extLst>
          </p:cNvPr>
          <p:cNvSpPr/>
          <p:nvPr/>
        </p:nvSpPr>
        <p:spPr>
          <a:xfrm>
            <a:off x="640516" y="4507613"/>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C. </a:t>
            </a:r>
            <a:r>
              <a:rPr lang="en-US" sz="2800" b="1" dirty="0" err="1">
                <a:solidFill>
                  <a:schemeClr val="tx1"/>
                </a:solidFill>
                <a:latin typeface="Times New Roman" panose="02020603050405020304" pitchFamily="18" charset="0"/>
                <a:cs typeface="Times New Roman" panose="02020603050405020304" pitchFamily="18" charset="0"/>
              </a:rPr>
              <a:t>Đoàn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Giỏi</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8BACC3E5-70D0-30C3-05E7-FCC7D6DB10B0}"/>
              </a:ext>
            </a:extLst>
          </p:cNvPr>
          <p:cNvSpPr/>
          <p:nvPr/>
        </p:nvSpPr>
        <p:spPr>
          <a:xfrm>
            <a:off x="6391835" y="2655685"/>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 </a:t>
            </a:r>
            <a:r>
              <a:rPr lang="en-US" sz="2800" b="1" dirty="0" err="1">
                <a:solidFill>
                  <a:schemeClr val="tx1"/>
                </a:solidFill>
                <a:latin typeface="Times New Roman" panose="02020603050405020304" pitchFamily="18" charset="0"/>
                <a:cs typeface="Times New Roman" panose="02020603050405020304" pitchFamily="18" charset="0"/>
              </a:rPr>
              <a:t>Võ</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Quảng</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5A43F472-7985-549C-034E-25BF897F5F4D}"/>
              </a:ext>
            </a:extLst>
          </p:cNvPr>
          <p:cNvSpPr/>
          <p:nvPr/>
        </p:nvSpPr>
        <p:spPr>
          <a:xfrm>
            <a:off x="6391835" y="4454168"/>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 </a:t>
            </a:r>
            <a:r>
              <a:rPr lang="en-US" sz="2800" b="1" dirty="0" err="1">
                <a:solidFill>
                  <a:schemeClr val="tx1"/>
                </a:solidFill>
                <a:latin typeface="Times New Roman" panose="02020603050405020304" pitchFamily="18" charset="0"/>
                <a:cs typeface="Times New Roman" panose="02020603050405020304" pitchFamily="18" charset="0"/>
              </a:rPr>
              <a:t>Nguyễn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Trung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Thành</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8AD3DA15-5D7C-414D-2BFE-1270DC9057FE}"/>
              </a:ext>
            </a:extLst>
          </p:cNvPr>
          <p:cNvSpPr/>
          <p:nvPr/>
        </p:nvSpPr>
        <p:spPr>
          <a:xfrm>
            <a:off x="640516" y="2718168"/>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A. . </a:t>
            </a:r>
            <a:r>
              <a:rPr lang="en-US" sz="2800" b="1" dirty="0" err="1">
                <a:solidFill>
                  <a:schemeClr val="tx1"/>
                </a:solidFill>
                <a:latin typeface="Times New Roman" panose="02020603050405020304" pitchFamily="18" charset="0"/>
                <a:cs typeface="Times New Roman" panose="02020603050405020304" pitchFamily="18" charset="0"/>
              </a:rPr>
              <a:t>Nguyễn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Thi</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959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par>
                                <p:cTn id="27" presetID="53"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5"/>
                                        </p:tgtEl>
                                        <p:attrNameLst>
                                          <p:attrName>ppt_x</p:attrName>
                                        </p:attrNameLst>
                                      </p:cBhvr>
                                      <p:tavLst>
                                        <p:tav tm="0">
                                          <p:val>
                                            <p:strVal val="ppt_x"/>
                                          </p:val>
                                        </p:tav>
                                        <p:tav tm="100000">
                                          <p:val>
                                            <p:strVal val="ppt_x"/>
                                          </p:val>
                                        </p:tav>
                                      </p:tavLst>
                                    </p:anim>
                                    <p:anim calcmode="lin" valueType="num">
                                      <p:cBhvr additive="base">
                                        <p:cTn id="37" dur="500"/>
                                        <p:tgtEl>
                                          <p:spTgt spid="5"/>
                                        </p:tgtEl>
                                        <p:attrNameLst>
                                          <p:attrName>ppt_y</p:attrName>
                                        </p:attrNameLst>
                                      </p:cBhvr>
                                      <p:tavLst>
                                        <p:tav tm="0">
                                          <p:val>
                                            <p:strVal val="ppt_y"/>
                                          </p:val>
                                        </p:tav>
                                        <p:tav tm="100000">
                                          <p:val>
                                            <p:strVal val="1+ppt_h/2"/>
                                          </p:val>
                                        </p:tav>
                                      </p:tavLst>
                                    </p:anim>
                                    <p:set>
                                      <p:cBhvr>
                                        <p:cTn id="38"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 presetClass="exit" presetSubtype="4" fill="hold" grpId="1" nodeType="clickEffect">
                                  <p:stCondLst>
                                    <p:cond delay="0"/>
                                  </p:stCondLst>
                                  <p:childTnLst>
                                    <p:anim calcmode="lin" valueType="num">
                                      <p:cBhvr additive="base">
                                        <p:cTn id="43" dur="500"/>
                                        <p:tgtEl>
                                          <p:spTgt spid="6"/>
                                        </p:tgtEl>
                                        <p:attrNameLst>
                                          <p:attrName>ppt_x</p:attrName>
                                        </p:attrNameLst>
                                      </p:cBhvr>
                                      <p:tavLst>
                                        <p:tav tm="0">
                                          <p:val>
                                            <p:strVal val="ppt_x"/>
                                          </p:val>
                                        </p:tav>
                                        <p:tav tm="100000">
                                          <p:val>
                                            <p:strVal val="ppt_x"/>
                                          </p:val>
                                        </p:tav>
                                      </p:tavLst>
                                    </p:anim>
                                    <p:anim calcmode="lin" valueType="num">
                                      <p:cBhvr additive="base">
                                        <p:cTn id="44" dur="500"/>
                                        <p:tgtEl>
                                          <p:spTgt spid="6"/>
                                        </p:tgtEl>
                                        <p:attrNameLst>
                                          <p:attrName>ppt_y</p:attrName>
                                        </p:attrNameLst>
                                      </p:cBhvr>
                                      <p:tavLst>
                                        <p:tav tm="0">
                                          <p:val>
                                            <p:strVal val="ppt_y"/>
                                          </p:val>
                                        </p:tav>
                                        <p:tav tm="100000">
                                          <p:val>
                                            <p:strVal val="1+ppt_h/2"/>
                                          </p:val>
                                        </p:tav>
                                      </p:tavLst>
                                    </p:anim>
                                    <p:set>
                                      <p:cBhvr>
                                        <p:cTn id="45"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500"/>
                                        <p:tgtEl>
                                          <p:spTgt spid="8"/>
                                        </p:tgtEl>
                                        <p:attrNameLst>
                                          <p:attrName>ppt_x</p:attrName>
                                        </p:attrNameLst>
                                      </p:cBhvr>
                                      <p:tavLst>
                                        <p:tav tm="0">
                                          <p:val>
                                            <p:strVal val="ppt_x"/>
                                          </p:val>
                                        </p:tav>
                                        <p:tav tm="100000">
                                          <p:val>
                                            <p:strVal val="ppt_x"/>
                                          </p:val>
                                        </p:tav>
                                      </p:tavLst>
                                    </p:anim>
                                    <p:anim calcmode="lin" valueType="num">
                                      <p:cBhvr additive="base">
                                        <p:cTn id="51" dur="500"/>
                                        <p:tgtEl>
                                          <p:spTgt spid="8"/>
                                        </p:tgtEl>
                                        <p:attrNameLst>
                                          <p:attrName>ppt_y</p:attrName>
                                        </p:attrNameLst>
                                      </p:cBhvr>
                                      <p:tavLst>
                                        <p:tav tm="0">
                                          <p:val>
                                            <p:strVal val="ppt_y"/>
                                          </p:val>
                                        </p:tav>
                                        <p:tav tm="100000">
                                          <p:val>
                                            <p:strVal val="1+ppt_h/2"/>
                                          </p:val>
                                        </p:tav>
                                      </p:tavLst>
                                    </p:anim>
                                    <p:set>
                                      <p:cBhvr>
                                        <p:cTn id="5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8"/>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2" presetClass="exit" presetSubtype="4" fill="hold" grpId="1" nodeType="clickEffect">
                                  <p:stCondLst>
                                    <p:cond delay="0"/>
                                  </p:stCondLst>
                                  <p:childTnLst>
                                    <p:anim calcmode="lin" valueType="num">
                                      <p:cBhvr additive="base">
                                        <p:cTn id="57" dur="500"/>
                                        <p:tgtEl>
                                          <p:spTgt spid="7"/>
                                        </p:tgtEl>
                                        <p:attrNameLst>
                                          <p:attrName>ppt_x</p:attrName>
                                        </p:attrNameLst>
                                      </p:cBhvr>
                                      <p:tavLst>
                                        <p:tav tm="0">
                                          <p:val>
                                            <p:strVal val="ppt_x"/>
                                          </p:val>
                                        </p:tav>
                                        <p:tav tm="100000">
                                          <p:val>
                                            <p:strVal val="ppt_x"/>
                                          </p:val>
                                        </p:tav>
                                      </p:tavLst>
                                    </p:anim>
                                    <p:anim calcmode="lin" valueType="num">
                                      <p:cBhvr additive="base">
                                        <p:cTn id="58" dur="500"/>
                                        <p:tgtEl>
                                          <p:spTgt spid="7"/>
                                        </p:tgtEl>
                                        <p:attrNameLst>
                                          <p:attrName>ppt_y</p:attrName>
                                        </p:attrNameLst>
                                      </p:cBhvr>
                                      <p:tavLst>
                                        <p:tav tm="0">
                                          <p:val>
                                            <p:strVal val="ppt_y"/>
                                          </p:val>
                                        </p:tav>
                                        <p:tav tm="100000">
                                          <p:val>
                                            <p:strVal val="1+ppt_h/2"/>
                                          </p:val>
                                        </p:tav>
                                      </p:tavLst>
                                    </p:anim>
                                    <p:set>
                                      <p:cBhvr>
                                        <p:cTn id="5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AAE4CF-BC8D-0314-C7D4-4CE80161149E}"/>
              </a:ext>
            </a:extLst>
          </p:cNvPr>
          <p:cNvPicPr>
            <a:picLocks noChangeAspect="1"/>
          </p:cNvPicPr>
          <p:nvPr/>
        </p:nvPicPr>
        <p:blipFill>
          <a:blip r:embed="rId5"/>
          <a:stretch>
            <a:fillRect/>
          </a:stretch>
        </p:blipFill>
        <p:spPr>
          <a:xfrm>
            <a:off x="0" y="-11021"/>
            <a:ext cx="12192000" cy="6696431"/>
          </a:xfrm>
          <a:prstGeom prst="rect">
            <a:avLst/>
          </a:prstGeom>
        </p:spPr>
      </p:pic>
      <p:sp>
        <p:nvSpPr>
          <p:cNvPr id="4" name="Rectangle: Single Corner Snipped 3">
            <a:extLst>
              <a:ext uri="{FF2B5EF4-FFF2-40B4-BE49-F238E27FC236}">
                <a16:creationId xmlns:a16="http://schemas.microsoft.com/office/drawing/2014/main" id="{BF76CDAA-BB88-4D5E-36B0-D3B5BFA40EF5}"/>
              </a:ext>
            </a:extLst>
          </p:cNvPr>
          <p:cNvSpPr/>
          <p:nvPr/>
        </p:nvSpPr>
        <p:spPr>
          <a:xfrm>
            <a:off x="166495" y="172590"/>
            <a:ext cx="11263356" cy="1850220"/>
          </a:xfrm>
          <a:prstGeom prst="snip1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3.</a:t>
            </a:r>
            <a:r>
              <a:rPr lang="vi-VN" sz="4800" b="1" dirty="0">
                <a:solidFill>
                  <a:schemeClr val="tx1"/>
                </a:solidFill>
                <a:latin typeface="Times New Roman" panose="02020603050405020304" pitchFamily="18" charset="0"/>
                <a:cs typeface="Times New Roman" panose="02020603050405020304" pitchFamily="18" charset="0"/>
              </a:rPr>
              <a:t> Đất rừng phương Nam được viết theo thể loại nào?</a:t>
            </a:r>
            <a:r>
              <a:rPr lang="en-US" sz="4800" b="1" dirty="0">
                <a:solidFill>
                  <a:schemeClr val="tx1"/>
                </a:solidFill>
                <a:latin typeface="Times New Roman" panose="02020603050405020304" pitchFamily="18" charset="0"/>
                <a:cs typeface="Times New Roman" panose="02020603050405020304" pitchFamily="18" charset="0"/>
              </a:rPr>
              <a:t> </a:t>
            </a:r>
          </a:p>
        </p:txBody>
      </p:sp>
      <p:sp>
        <p:nvSpPr>
          <p:cNvPr id="5" name="Rectangle: Rounded Corners 4">
            <a:extLst>
              <a:ext uri="{FF2B5EF4-FFF2-40B4-BE49-F238E27FC236}">
                <a16:creationId xmlns:a16="http://schemas.microsoft.com/office/drawing/2014/main" id="{F3390E18-B30C-6F7E-5160-58F803CE14B9}"/>
              </a:ext>
            </a:extLst>
          </p:cNvPr>
          <p:cNvSpPr/>
          <p:nvPr/>
        </p:nvSpPr>
        <p:spPr>
          <a:xfrm>
            <a:off x="6391835" y="2655685"/>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 </a:t>
            </a:r>
            <a:r>
              <a:rPr lang="en-US" sz="2800" b="1" dirty="0" err="1">
                <a:solidFill>
                  <a:schemeClr val="tx1"/>
                </a:solidFill>
                <a:latin typeface="Times New Roman" panose="02020603050405020304" pitchFamily="18" charset="0"/>
                <a:cs typeface="Times New Roman" panose="02020603050405020304" pitchFamily="18" charset="0"/>
              </a:rPr>
              <a:t>Tiểu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thuyết</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8BACC3E5-70D0-30C3-05E7-FCC7D6DB10B0}"/>
              </a:ext>
            </a:extLst>
          </p:cNvPr>
          <p:cNvSpPr/>
          <p:nvPr/>
        </p:nvSpPr>
        <p:spPr>
          <a:xfrm>
            <a:off x="6416258" y="4288148"/>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 </a:t>
            </a:r>
            <a:r>
              <a:rPr lang="en-US" sz="2800" b="1" dirty="0" err="1">
                <a:solidFill>
                  <a:schemeClr val="tx1"/>
                </a:solidFill>
                <a:latin typeface="Times New Roman" panose="02020603050405020304" pitchFamily="18" charset="0"/>
                <a:cs typeface="Times New Roman" panose="02020603050405020304" pitchFamily="18" charset="0"/>
              </a:rPr>
              <a:t>Tất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đều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sai</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5A43F472-7985-549C-034E-25BF897F5F4D}"/>
              </a:ext>
            </a:extLst>
          </p:cNvPr>
          <p:cNvSpPr/>
          <p:nvPr/>
        </p:nvSpPr>
        <p:spPr>
          <a:xfrm>
            <a:off x="640516" y="4382646"/>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C. </a:t>
            </a:r>
            <a:r>
              <a:rPr lang="en-US" sz="2800" b="1" dirty="0" err="1">
                <a:solidFill>
                  <a:schemeClr val="tx1"/>
                </a:solidFill>
                <a:latin typeface="Times New Roman" panose="02020603050405020304" pitchFamily="18" charset="0"/>
                <a:cs typeface="Times New Roman" panose="02020603050405020304" pitchFamily="18" charset="0"/>
              </a:rPr>
              <a:t>Kí</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8AD3DA15-5D7C-414D-2BFE-1270DC9057FE}"/>
              </a:ext>
            </a:extLst>
          </p:cNvPr>
          <p:cNvSpPr/>
          <p:nvPr/>
        </p:nvSpPr>
        <p:spPr>
          <a:xfrm>
            <a:off x="640516" y="2718168"/>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A. </a:t>
            </a:r>
            <a:r>
              <a:rPr lang="en-US" sz="2800" b="1" dirty="0" err="1">
                <a:solidFill>
                  <a:schemeClr val="tx1"/>
                </a:solidFill>
                <a:latin typeface="Times New Roman" panose="02020603050405020304" pitchFamily="18" charset="0"/>
                <a:cs typeface="Times New Roman" panose="02020603050405020304" pitchFamily="18" charset="0"/>
              </a:rPr>
              <a:t>Truyện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ngắn</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577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par>
                                <p:cTn id="27" presetID="53"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5"/>
                                        </p:tgtEl>
                                        <p:attrNameLst>
                                          <p:attrName>ppt_x</p:attrName>
                                        </p:attrNameLst>
                                      </p:cBhvr>
                                      <p:tavLst>
                                        <p:tav tm="0">
                                          <p:val>
                                            <p:strVal val="ppt_x"/>
                                          </p:val>
                                        </p:tav>
                                        <p:tav tm="100000">
                                          <p:val>
                                            <p:strVal val="ppt_x"/>
                                          </p:val>
                                        </p:tav>
                                      </p:tavLst>
                                    </p:anim>
                                    <p:anim calcmode="lin" valueType="num">
                                      <p:cBhvr additive="base">
                                        <p:cTn id="37" dur="500"/>
                                        <p:tgtEl>
                                          <p:spTgt spid="5"/>
                                        </p:tgtEl>
                                        <p:attrNameLst>
                                          <p:attrName>ppt_y</p:attrName>
                                        </p:attrNameLst>
                                      </p:cBhvr>
                                      <p:tavLst>
                                        <p:tav tm="0">
                                          <p:val>
                                            <p:strVal val="ppt_y"/>
                                          </p:val>
                                        </p:tav>
                                        <p:tav tm="100000">
                                          <p:val>
                                            <p:strVal val="1+ppt_h/2"/>
                                          </p:val>
                                        </p:tav>
                                      </p:tavLst>
                                    </p:anim>
                                    <p:set>
                                      <p:cBhvr>
                                        <p:cTn id="38"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 presetClass="exit" presetSubtype="4" fill="hold" grpId="1" nodeType="clickEffect">
                                  <p:stCondLst>
                                    <p:cond delay="0"/>
                                  </p:stCondLst>
                                  <p:childTnLst>
                                    <p:anim calcmode="lin" valueType="num">
                                      <p:cBhvr additive="base">
                                        <p:cTn id="43" dur="500"/>
                                        <p:tgtEl>
                                          <p:spTgt spid="6"/>
                                        </p:tgtEl>
                                        <p:attrNameLst>
                                          <p:attrName>ppt_x</p:attrName>
                                        </p:attrNameLst>
                                      </p:cBhvr>
                                      <p:tavLst>
                                        <p:tav tm="0">
                                          <p:val>
                                            <p:strVal val="ppt_x"/>
                                          </p:val>
                                        </p:tav>
                                        <p:tav tm="100000">
                                          <p:val>
                                            <p:strVal val="ppt_x"/>
                                          </p:val>
                                        </p:tav>
                                      </p:tavLst>
                                    </p:anim>
                                    <p:anim calcmode="lin" valueType="num">
                                      <p:cBhvr additive="base">
                                        <p:cTn id="44" dur="500"/>
                                        <p:tgtEl>
                                          <p:spTgt spid="6"/>
                                        </p:tgtEl>
                                        <p:attrNameLst>
                                          <p:attrName>ppt_y</p:attrName>
                                        </p:attrNameLst>
                                      </p:cBhvr>
                                      <p:tavLst>
                                        <p:tav tm="0">
                                          <p:val>
                                            <p:strVal val="ppt_y"/>
                                          </p:val>
                                        </p:tav>
                                        <p:tav tm="100000">
                                          <p:val>
                                            <p:strVal val="1+ppt_h/2"/>
                                          </p:val>
                                        </p:tav>
                                      </p:tavLst>
                                    </p:anim>
                                    <p:set>
                                      <p:cBhvr>
                                        <p:cTn id="45"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500"/>
                                        <p:tgtEl>
                                          <p:spTgt spid="8"/>
                                        </p:tgtEl>
                                        <p:attrNameLst>
                                          <p:attrName>ppt_x</p:attrName>
                                        </p:attrNameLst>
                                      </p:cBhvr>
                                      <p:tavLst>
                                        <p:tav tm="0">
                                          <p:val>
                                            <p:strVal val="ppt_x"/>
                                          </p:val>
                                        </p:tav>
                                        <p:tav tm="100000">
                                          <p:val>
                                            <p:strVal val="ppt_x"/>
                                          </p:val>
                                        </p:tav>
                                      </p:tavLst>
                                    </p:anim>
                                    <p:anim calcmode="lin" valueType="num">
                                      <p:cBhvr additive="base">
                                        <p:cTn id="51" dur="500"/>
                                        <p:tgtEl>
                                          <p:spTgt spid="8"/>
                                        </p:tgtEl>
                                        <p:attrNameLst>
                                          <p:attrName>ppt_y</p:attrName>
                                        </p:attrNameLst>
                                      </p:cBhvr>
                                      <p:tavLst>
                                        <p:tav tm="0">
                                          <p:val>
                                            <p:strVal val="ppt_y"/>
                                          </p:val>
                                        </p:tav>
                                        <p:tav tm="100000">
                                          <p:val>
                                            <p:strVal val="1+ppt_h/2"/>
                                          </p:val>
                                        </p:tav>
                                      </p:tavLst>
                                    </p:anim>
                                    <p:set>
                                      <p:cBhvr>
                                        <p:cTn id="5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8"/>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2" presetClass="exit" presetSubtype="4" fill="hold" grpId="1" nodeType="clickEffect">
                                  <p:stCondLst>
                                    <p:cond delay="0"/>
                                  </p:stCondLst>
                                  <p:childTnLst>
                                    <p:anim calcmode="lin" valueType="num">
                                      <p:cBhvr additive="base">
                                        <p:cTn id="57" dur="500"/>
                                        <p:tgtEl>
                                          <p:spTgt spid="7"/>
                                        </p:tgtEl>
                                        <p:attrNameLst>
                                          <p:attrName>ppt_x</p:attrName>
                                        </p:attrNameLst>
                                      </p:cBhvr>
                                      <p:tavLst>
                                        <p:tav tm="0">
                                          <p:val>
                                            <p:strVal val="ppt_x"/>
                                          </p:val>
                                        </p:tav>
                                        <p:tav tm="100000">
                                          <p:val>
                                            <p:strVal val="ppt_x"/>
                                          </p:val>
                                        </p:tav>
                                      </p:tavLst>
                                    </p:anim>
                                    <p:anim calcmode="lin" valueType="num">
                                      <p:cBhvr additive="base">
                                        <p:cTn id="58" dur="500"/>
                                        <p:tgtEl>
                                          <p:spTgt spid="7"/>
                                        </p:tgtEl>
                                        <p:attrNameLst>
                                          <p:attrName>ppt_y</p:attrName>
                                        </p:attrNameLst>
                                      </p:cBhvr>
                                      <p:tavLst>
                                        <p:tav tm="0">
                                          <p:val>
                                            <p:strVal val="ppt_y"/>
                                          </p:val>
                                        </p:tav>
                                        <p:tav tm="100000">
                                          <p:val>
                                            <p:strVal val="1+ppt_h/2"/>
                                          </p:val>
                                        </p:tav>
                                      </p:tavLst>
                                    </p:anim>
                                    <p:set>
                                      <p:cBhvr>
                                        <p:cTn id="5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AAE4CF-BC8D-0314-C7D4-4CE80161149E}"/>
              </a:ext>
            </a:extLst>
          </p:cNvPr>
          <p:cNvPicPr>
            <a:picLocks noChangeAspect="1"/>
          </p:cNvPicPr>
          <p:nvPr/>
        </p:nvPicPr>
        <p:blipFill>
          <a:blip r:embed="rId5"/>
          <a:stretch>
            <a:fillRect/>
          </a:stretch>
        </p:blipFill>
        <p:spPr>
          <a:xfrm>
            <a:off x="0" y="-11021"/>
            <a:ext cx="12192000" cy="6696431"/>
          </a:xfrm>
          <a:prstGeom prst="rect">
            <a:avLst/>
          </a:prstGeom>
        </p:spPr>
      </p:pic>
      <p:sp>
        <p:nvSpPr>
          <p:cNvPr id="4" name="Rectangle: Single Corner Snipped 3">
            <a:extLst>
              <a:ext uri="{FF2B5EF4-FFF2-40B4-BE49-F238E27FC236}">
                <a16:creationId xmlns:a16="http://schemas.microsoft.com/office/drawing/2014/main" id="{BF76CDAA-BB88-4D5E-36B0-D3B5BFA40EF5}"/>
              </a:ext>
            </a:extLst>
          </p:cNvPr>
          <p:cNvSpPr/>
          <p:nvPr/>
        </p:nvSpPr>
        <p:spPr>
          <a:xfrm>
            <a:off x="166495" y="172590"/>
            <a:ext cx="11263356" cy="1850220"/>
          </a:xfrm>
          <a:prstGeom prst="snip1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latin typeface="Times New Roman" panose="02020603050405020304" pitchFamily="18" charset="0"/>
                <a:cs typeface="Times New Roman" panose="02020603050405020304" pitchFamily="18" charset="0"/>
              </a:rPr>
              <a:t>Câu</a:t>
            </a:r>
            <a:r>
              <a:rPr lang="en-US" sz="4800" b="1" dirty="0">
                <a:solidFill>
                  <a:schemeClr val="tx1"/>
                </a:solidFill>
                <a:latin typeface="Times New Roman" panose="02020603050405020304" pitchFamily="18" charset="0"/>
                <a:cs typeface="Times New Roman" panose="02020603050405020304" pitchFamily="18" charset="0"/>
              </a:rPr>
              <a:t> 4. </a:t>
            </a:r>
            <a:r>
              <a:rPr lang="en-US" sz="4800" b="1" dirty="0" err="1">
                <a:solidFill>
                  <a:schemeClr val="tx1"/>
                </a:solidFill>
                <a:latin typeface="Times New Roman" panose="02020603050405020304" pitchFamily="18" charset="0"/>
                <a:cs typeface="Times New Roman" panose="02020603050405020304" pitchFamily="18" charset="0"/>
              </a:rPr>
              <a:t>Tên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loài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cây</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gắn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liền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với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vùng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rừng</a:t>
            </a:r>
            <a:r>
              <a:rPr lang="en-US" sz="4800" b="1" dirty="0">
                <a:solidFill>
                  <a:schemeClr val="tx1"/>
                </a:solidFill>
                <a:latin typeface="Times New Roman" panose="02020603050405020304" pitchFamily="18" charset="0"/>
                <a:cs typeface="Times New Roman" panose="02020603050405020304" pitchFamily="18" charset="0"/>
              </a:rPr>
              <a:t> U Minh </a:t>
            </a:r>
          </a:p>
        </p:txBody>
      </p:sp>
      <p:sp>
        <p:nvSpPr>
          <p:cNvPr id="5" name="Rectangle: Rounded Corners 4">
            <a:extLst>
              <a:ext uri="{FF2B5EF4-FFF2-40B4-BE49-F238E27FC236}">
                <a16:creationId xmlns:a16="http://schemas.microsoft.com/office/drawing/2014/main" id="{F3390E18-B30C-6F7E-5160-58F803CE14B9}"/>
              </a:ext>
            </a:extLst>
          </p:cNvPr>
          <p:cNvSpPr/>
          <p:nvPr/>
        </p:nvSpPr>
        <p:spPr>
          <a:xfrm>
            <a:off x="6416258" y="2763491"/>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 </a:t>
            </a:r>
            <a:r>
              <a:rPr lang="en-US" sz="2800" b="1" dirty="0" err="1">
                <a:solidFill>
                  <a:schemeClr val="tx1"/>
                </a:solidFill>
                <a:latin typeface="Times New Roman" panose="02020603050405020304" pitchFamily="18" charset="0"/>
                <a:cs typeface="Times New Roman" panose="02020603050405020304" pitchFamily="18" charset="0"/>
              </a:rPr>
              <a:t>Tràm</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8BACC3E5-70D0-30C3-05E7-FCC7D6DB10B0}"/>
              </a:ext>
            </a:extLst>
          </p:cNvPr>
          <p:cNvSpPr/>
          <p:nvPr/>
        </p:nvSpPr>
        <p:spPr>
          <a:xfrm>
            <a:off x="6416258" y="4450929"/>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 </a:t>
            </a:r>
            <a:r>
              <a:rPr lang="en-US" sz="2800" b="1" dirty="0" err="1">
                <a:solidFill>
                  <a:schemeClr val="tx1"/>
                </a:solidFill>
                <a:latin typeface="Times New Roman" panose="02020603050405020304" pitchFamily="18" charset="0"/>
                <a:cs typeface="Times New Roman" panose="02020603050405020304" pitchFamily="18" charset="0"/>
              </a:rPr>
              <a:t>Điên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điển</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5A43F472-7985-549C-034E-25BF897F5F4D}"/>
              </a:ext>
            </a:extLst>
          </p:cNvPr>
          <p:cNvSpPr/>
          <p:nvPr/>
        </p:nvSpPr>
        <p:spPr>
          <a:xfrm>
            <a:off x="640516" y="4382646"/>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C. Phi </a:t>
            </a:r>
            <a:r>
              <a:rPr lang="en-US" sz="2800" b="1" dirty="0" err="1">
                <a:solidFill>
                  <a:schemeClr val="tx1"/>
                </a:solidFill>
                <a:latin typeface="Times New Roman" panose="02020603050405020304" pitchFamily="18" charset="0"/>
                <a:cs typeface="Times New Roman" panose="02020603050405020304" pitchFamily="18" charset="0"/>
              </a:rPr>
              <a:t>lao</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8AD3DA15-5D7C-414D-2BFE-1270DC9057FE}"/>
              </a:ext>
            </a:extLst>
          </p:cNvPr>
          <p:cNvSpPr/>
          <p:nvPr/>
        </p:nvSpPr>
        <p:spPr>
          <a:xfrm>
            <a:off x="640516" y="2718168"/>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A. Tre</a:t>
            </a:r>
          </a:p>
        </p:txBody>
      </p:sp>
    </p:spTree>
    <p:extLst>
      <p:ext uri="{BB962C8B-B14F-4D97-AF65-F5344CB8AC3E}">
        <p14:creationId xmlns:p14="http://schemas.microsoft.com/office/powerpoint/2010/main" val="233631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par>
                                <p:cTn id="27" presetID="53"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5"/>
                                        </p:tgtEl>
                                        <p:attrNameLst>
                                          <p:attrName>ppt_x</p:attrName>
                                        </p:attrNameLst>
                                      </p:cBhvr>
                                      <p:tavLst>
                                        <p:tav tm="0">
                                          <p:val>
                                            <p:strVal val="ppt_x"/>
                                          </p:val>
                                        </p:tav>
                                        <p:tav tm="100000">
                                          <p:val>
                                            <p:strVal val="ppt_x"/>
                                          </p:val>
                                        </p:tav>
                                      </p:tavLst>
                                    </p:anim>
                                    <p:anim calcmode="lin" valueType="num">
                                      <p:cBhvr additive="base">
                                        <p:cTn id="37" dur="500"/>
                                        <p:tgtEl>
                                          <p:spTgt spid="5"/>
                                        </p:tgtEl>
                                        <p:attrNameLst>
                                          <p:attrName>ppt_y</p:attrName>
                                        </p:attrNameLst>
                                      </p:cBhvr>
                                      <p:tavLst>
                                        <p:tav tm="0">
                                          <p:val>
                                            <p:strVal val="ppt_y"/>
                                          </p:val>
                                        </p:tav>
                                        <p:tav tm="100000">
                                          <p:val>
                                            <p:strVal val="1+ppt_h/2"/>
                                          </p:val>
                                        </p:tav>
                                      </p:tavLst>
                                    </p:anim>
                                    <p:set>
                                      <p:cBhvr>
                                        <p:cTn id="38"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 presetClass="exit" presetSubtype="4" fill="hold" grpId="1" nodeType="clickEffect">
                                  <p:stCondLst>
                                    <p:cond delay="0"/>
                                  </p:stCondLst>
                                  <p:childTnLst>
                                    <p:anim calcmode="lin" valueType="num">
                                      <p:cBhvr additive="base">
                                        <p:cTn id="43" dur="500"/>
                                        <p:tgtEl>
                                          <p:spTgt spid="6"/>
                                        </p:tgtEl>
                                        <p:attrNameLst>
                                          <p:attrName>ppt_x</p:attrName>
                                        </p:attrNameLst>
                                      </p:cBhvr>
                                      <p:tavLst>
                                        <p:tav tm="0">
                                          <p:val>
                                            <p:strVal val="ppt_x"/>
                                          </p:val>
                                        </p:tav>
                                        <p:tav tm="100000">
                                          <p:val>
                                            <p:strVal val="ppt_x"/>
                                          </p:val>
                                        </p:tav>
                                      </p:tavLst>
                                    </p:anim>
                                    <p:anim calcmode="lin" valueType="num">
                                      <p:cBhvr additive="base">
                                        <p:cTn id="44" dur="500"/>
                                        <p:tgtEl>
                                          <p:spTgt spid="6"/>
                                        </p:tgtEl>
                                        <p:attrNameLst>
                                          <p:attrName>ppt_y</p:attrName>
                                        </p:attrNameLst>
                                      </p:cBhvr>
                                      <p:tavLst>
                                        <p:tav tm="0">
                                          <p:val>
                                            <p:strVal val="ppt_y"/>
                                          </p:val>
                                        </p:tav>
                                        <p:tav tm="100000">
                                          <p:val>
                                            <p:strVal val="1+ppt_h/2"/>
                                          </p:val>
                                        </p:tav>
                                      </p:tavLst>
                                    </p:anim>
                                    <p:set>
                                      <p:cBhvr>
                                        <p:cTn id="45"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500"/>
                                        <p:tgtEl>
                                          <p:spTgt spid="8"/>
                                        </p:tgtEl>
                                        <p:attrNameLst>
                                          <p:attrName>ppt_x</p:attrName>
                                        </p:attrNameLst>
                                      </p:cBhvr>
                                      <p:tavLst>
                                        <p:tav tm="0">
                                          <p:val>
                                            <p:strVal val="ppt_x"/>
                                          </p:val>
                                        </p:tav>
                                        <p:tav tm="100000">
                                          <p:val>
                                            <p:strVal val="ppt_x"/>
                                          </p:val>
                                        </p:tav>
                                      </p:tavLst>
                                    </p:anim>
                                    <p:anim calcmode="lin" valueType="num">
                                      <p:cBhvr additive="base">
                                        <p:cTn id="51" dur="500"/>
                                        <p:tgtEl>
                                          <p:spTgt spid="8"/>
                                        </p:tgtEl>
                                        <p:attrNameLst>
                                          <p:attrName>ppt_y</p:attrName>
                                        </p:attrNameLst>
                                      </p:cBhvr>
                                      <p:tavLst>
                                        <p:tav tm="0">
                                          <p:val>
                                            <p:strVal val="ppt_y"/>
                                          </p:val>
                                        </p:tav>
                                        <p:tav tm="100000">
                                          <p:val>
                                            <p:strVal val="1+ppt_h/2"/>
                                          </p:val>
                                        </p:tav>
                                      </p:tavLst>
                                    </p:anim>
                                    <p:set>
                                      <p:cBhvr>
                                        <p:cTn id="5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8"/>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2" presetClass="exit" presetSubtype="4" fill="hold" grpId="1" nodeType="clickEffect">
                                  <p:stCondLst>
                                    <p:cond delay="0"/>
                                  </p:stCondLst>
                                  <p:childTnLst>
                                    <p:anim calcmode="lin" valueType="num">
                                      <p:cBhvr additive="base">
                                        <p:cTn id="57" dur="500"/>
                                        <p:tgtEl>
                                          <p:spTgt spid="7"/>
                                        </p:tgtEl>
                                        <p:attrNameLst>
                                          <p:attrName>ppt_x</p:attrName>
                                        </p:attrNameLst>
                                      </p:cBhvr>
                                      <p:tavLst>
                                        <p:tav tm="0">
                                          <p:val>
                                            <p:strVal val="ppt_x"/>
                                          </p:val>
                                        </p:tav>
                                        <p:tav tm="100000">
                                          <p:val>
                                            <p:strVal val="ppt_x"/>
                                          </p:val>
                                        </p:tav>
                                      </p:tavLst>
                                    </p:anim>
                                    <p:anim calcmode="lin" valueType="num">
                                      <p:cBhvr additive="base">
                                        <p:cTn id="58" dur="500"/>
                                        <p:tgtEl>
                                          <p:spTgt spid="7"/>
                                        </p:tgtEl>
                                        <p:attrNameLst>
                                          <p:attrName>ppt_y</p:attrName>
                                        </p:attrNameLst>
                                      </p:cBhvr>
                                      <p:tavLst>
                                        <p:tav tm="0">
                                          <p:val>
                                            <p:strVal val="ppt_y"/>
                                          </p:val>
                                        </p:tav>
                                        <p:tav tm="100000">
                                          <p:val>
                                            <p:strVal val="1+ppt_h/2"/>
                                          </p:val>
                                        </p:tav>
                                      </p:tavLst>
                                    </p:anim>
                                    <p:set>
                                      <p:cBhvr>
                                        <p:cTn id="5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AAE4CF-BC8D-0314-C7D4-4CE80161149E}"/>
              </a:ext>
            </a:extLst>
          </p:cNvPr>
          <p:cNvPicPr>
            <a:picLocks noChangeAspect="1"/>
          </p:cNvPicPr>
          <p:nvPr/>
        </p:nvPicPr>
        <p:blipFill>
          <a:blip r:embed="rId5"/>
          <a:stretch>
            <a:fillRect/>
          </a:stretch>
        </p:blipFill>
        <p:spPr>
          <a:xfrm>
            <a:off x="-68367" y="-11021"/>
            <a:ext cx="12192000" cy="6696431"/>
          </a:xfrm>
          <a:prstGeom prst="rect">
            <a:avLst/>
          </a:prstGeom>
        </p:spPr>
      </p:pic>
      <p:sp>
        <p:nvSpPr>
          <p:cNvPr id="4" name="Rectangle: Single Corner Snipped 3">
            <a:extLst>
              <a:ext uri="{FF2B5EF4-FFF2-40B4-BE49-F238E27FC236}">
                <a16:creationId xmlns:a16="http://schemas.microsoft.com/office/drawing/2014/main" id="{BF76CDAA-BB88-4D5E-36B0-D3B5BFA40EF5}"/>
              </a:ext>
            </a:extLst>
          </p:cNvPr>
          <p:cNvSpPr/>
          <p:nvPr/>
        </p:nvSpPr>
        <p:spPr>
          <a:xfrm>
            <a:off x="166495" y="172590"/>
            <a:ext cx="11263356" cy="1850220"/>
          </a:xfrm>
          <a:prstGeom prst="snip1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Times New Roman" panose="02020603050405020304" pitchFamily="18" charset="0"/>
                <a:cs typeface="Times New Roman" panose="02020603050405020304" pitchFamily="18" charset="0"/>
              </a:rPr>
              <a:t>Câu 5: Khoa học tự nhiên ở trường đã giúp nhân vật tôi điều gì?</a:t>
            </a:r>
            <a:r>
              <a:rPr lang="en-US" sz="4800" b="1" dirty="0">
                <a:solidFill>
                  <a:schemeClr val="tx1"/>
                </a:solidFill>
                <a:latin typeface="Times New Roman" panose="02020603050405020304" pitchFamily="18" charset="0"/>
                <a:cs typeface="Times New Roman" panose="02020603050405020304" pitchFamily="18" charset="0"/>
              </a:rPr>
              <a:t> </a:t>
            </a:r>
          </a:p>
        </p:txBody>
      </p:sp>
      <p:sp>
        <p:nvSpPr>
          <p:cNvPr id="5" name="Rectangle: Rounded Corners 4">
            <a:extLst>
              <a:ext uri="{FF2B5EF4-FFF2-40B4-BE49-F238E27FC236}">
                <a16:creationId xmlns:a16="http://schemas.microsoft.com/office/drawing/2014/main" id="{F3390E18-B30C-6F7E-5160-58F803CE14B9}"/>
              </a:ext>
            </a:extLst>
          </p:cNvPr>
          <p:cNvSpPr/>
          <p:nvPr/>
        </p:nvSpPr>
        <p:spPr>
          <a:xfrm>
            <a:off x="6185940" y="2763491"/>
            <a:ext cx="5120146" cy="1351582"/>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 </a:t>
            </a:r>
            <a:r>
              <a:rPr lang="en-US" sz="2800" b="1" dirty="0" err="1">
                <a:solidFill>
                  <a:schemeClr val="tx1"/>
                </a:solidFill>
                <a:latin typeface="Times New Roman" panose="02020603050405020304" pitchFamily="18" charset="0"/>
                <a:cs typeface="Times New Roman" panose="02020603050405020304" pitchFamily="18" charset="0"/>
              </a:rPr>
              <a:t>Một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niệm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chung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chung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về</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xã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hội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loài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về</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những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lợi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ích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con </a:t>
            </a:r>
            <a:r>
              <a:rPr lang="en-US" sz="2800" b="1" dirty="0" err="1">
                <a:solidFill>
                  <a:schemeClr val="tx1"/>
                </a:solidFill>
                <a:latin typeface="Times New Roman" panose="02020603050405020304" pitchFamily="18" charset="0"/>
                <a:cs typeface="Times New Roman" panose="02020603050405020304" pitchFamily="18" charset="0"/>
              </a:rPr>
              <a:t>ong</a:t>
            </a:r>
            <a:r>
              <a:rPr lang="en-US" sz="2800" b="1" dirty="0">
                <a:solidFill>
                  <a:schemeClr val="tx1"/>
                </a:solidFill>
                <a:latin typeface="Times New Roman" panose="02020603050405020304" pitchFamily="18" charset="0"/>
                <a:cs typeface="Times New Roman" panose="02020603050405020304" pitchFamily="18" charset="0"/>
              </a:rPr>
              <a:t>.  </a:t>
            </a:r>
          </a:p>
        </p:txBody>
      </p:sp>
      <p:sp>
        <p:nvSpPr>
          <p:cNvPr id="6" name="Rectangle: Rounded Corners 5">
            <a:extLst>
              <a:ext uri="{FF2B5EF4-FFF2-40B4-BE49-F238E27FC236}">
                <a16:creationId xmlns:a16="http://schemas.microsoft.com/office/drawing/2014/main" id="{8BACC3E5-70D0-30C3-05E7-FCC7D6DB10B0}"/>
              </a:ext>
            </a:extLst>
          </p:cNvPr>
          <p:cNvSpPr/>
          <p:nvPr/>
        </p:nvSpPr>
        <p:spPr>
          <a:xfrm>
            <a:off x="6185940" y="4450928"/>
            <a:ext cx="5120146" cy="154821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 </a:t>
            </a:r>
            <a:r>
              <a:rPr lang="en-US" sz="2800" b="1" dirty="0" err="1">
                <a:solidFill>
                  <a:schemeClr val="tx1"/>
                </a:solidFill>
                <a:latin typeface="Times New Roman" panose="02020603050405020304" pitchFamily="18" charset="0"/>
                <a:cs typeface="Times New Roman" panose="02020603050405020304" pitchFamily="18" charset="0"/>
              </a:rPr>
              <a:t>Một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niệm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chung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chung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về</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xã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hội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loài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về</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những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lợi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ích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con </a:t>
            </a:r>
            <a:r>
              <a:rPr lang="en-US" sz="2800" b="1" dirty="0" err="1">
                <a:solidFill>
                  <a:schemeClr val="tx1"/>
                </a:solidFill>
                <a:latin typeface="Times New Roman" panose="02020603050405020304" pitchFamily="18" charset="0"/>
                <a:cs typeface="Times New Roman" panose="02020603050405020304" pitchFamily="18" charset="0"/>
              </a:rPr>
              <a:t>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cách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ăn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ong</a:t>
            </a:r>
            <a:r>
              <a:rPr lang="en-US" sz="2800" b="1" dirty="0">
                <a:solidFill>
                  <a:schemeClr val="tx1"/>
                </a:solidFill>
                <a:latin typeface="Times New Roman" panose="02020603050405020304" pitchFamily="18" charset="0"/>
                <a:cs typeface="Times New Roman" panose="02020603050405020304" pitchFamily="18" charset="0"/>
              </a:rPr>
              <a:t>”</a:t>
            </a:r>
          </a:p>
        </p:txBody>
      </p:sp>
      <p:sp>
        <p:nvSpPr>
          <p:cNvPr id="7" name="Rectangle: Rounded Corners 6">
            <a:extLst>
              <a:ext uri="{FF2B5EF4-FFF2-40B4-BE49-F238E27FC236}">
                <a16:creationId xmlns:a16="http://schemas.microsoft.com/office/drawing/2014/main" id="{5A43F472-7985-549C-034E-25BF897F5F4D}"/>
              </a:ext>
            </a:extLst>
          </p:cNvPr>
          <p:cNvSpPr/>
          <p:nvPr/>
        </p:nvSpPr>
        <p:spPr>
          <a:xfrm>
            <a:off x="410198" y="4382645"/>
            <a:ext cx="5023610" cy="1616501"/>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C. </a:t>
            </a:r>
            <a:r>
              <a:rPr lang="en-US" sz="2800" b="1" dirty="0" err="1">
                <a:solidFill>
                  <a:schemeClr val="tx1"/>
                </a:solidFill>
                <a:latin typeface="Times New Roman" panose="02020603050405020304" pitchFamily="18" charset="0"/>
                <a:cs typeface="Times New Roman" panose="02020603050405020304" pitchFamily="18" charset="0"/>
              </a:rPr>
              <a:t>Một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niệm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cụ</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về</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xã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hội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loài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về</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những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lợi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ích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con </a:t>
            </a:r>
            <a:r>
              <a:rPr lang="en-US" sz="2800" b="1" dirty="0" err="1">
                <a:solidFill>
                  <a:schemeClr val="tx1"/>
                </a:solidFill>
                <a:latin typeface="Times New Roman" panose="02020603050405020304" pitchFamily="18" charset="0"/>
                <a:cs typeface="Times New Roman" panose="02020603050405020304" pitchFamily="18" charset="0"/>
              </a:rPr>
              <a:t>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cách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ăn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ong</a:t>
            </a:r>
            <a:r>
              <a:rPr lang="en-US" sz="2800" b="1" dirty="0">
                <a:solidFill>
                  <a:schemeClr val="tx1"/>
                </a:solidFill>
                <a:latin typeface="Times New Roman" panose="02020603050405020304" pitchFamily="18" charset="0"/>
                <a:cs typeface="Times New Roman" panose="02020603050405020304" pitchFamily="18" charset="0"/>
              </a:rPr>
              <a:t>”</a:t>
            </a:r>
          </a:p>
        </p:txBody>
      </p:sp>
      <p:sp>
        <p:nvSpPr>
          <p:cNvPr id="8" name="Rectangle: Rounded Corners 7">
            <a:extLst>
              <a:ext uri="{FF2B5EF4-FFF2-40B4-BE49-F238E27FC236}">
                <a16:creationId xmlns:a16="http://schemas.microsoft.com/office/drawing/2014/main" id="{8AD3DA15-5D7C-414D-2BFE-1270DC9057FE}"/>
              </a:ext>
            </a:extLst>
          </p:cNvPr>
          <p:cNvSpPr/>
          <p:nvPr/>
        </p:nvSpPr>
        <p:spPr>
          <a:xfrm>
            <a:off x="410198" y="2718168"/>
            <a:ext cx="5023610" cy="1351582"/>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A. </a:t>
            </a:r>
            <a:r>
              <a:rPr lang="en-US" sz="2800" b="1" dirty="0" err="1">
                <a:solidFill>
                  <a:schemeClr val="tx1"/>
                </a:solidFill>
                <a:latin typeface="Times New Roman" panose="02020603050405020304" pitchFamily="18" charset="0"/>
                <a:cs typeface="Times New Roman" panose="02020603050405020304" pitchFamily="18" charset="0"/>
              </a:rPr>
              <a:t>Một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niệm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cụ</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về</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xã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hội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loài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về</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những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lợi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ích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con </a:t>
            </a:r>
            <a:r>
              <a:rPr lang="en-US" sz="2800" b="1" dirty="0" err="1">
                <a:solidFill>
                  <a:schemeClr val="tx1"/>
                </a:solidFill>
                <a:latin typeface="Times New Roman" panose="02020603050405020304" pitchFamily="18" charset="0"/>
                <a:cs typeface="Times New Roman" panose="02020603050405020304" pitchFamily="18" charset="0"/>
              </a:rPr>
              <a:t>ong</a:t>
            </a:r>
            <a:r>
              <a:rPr lang="en-US" sz="2800" b="1"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7156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par>
                                <p:cTn id="27" presetID="53"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5"/>
                                        </p:tgtEl>
                                        <p:attrNameLst>
                                          <p:attrName>ppt_x</p:attrName>
                                        </p:attrNameLst>
                                      </p:cBhvr>
                                      <p:tavLst>
                                        <p:tav tm="0">
                                          <p:val>
                                            <p:strVal val="ppt_x"/>
                                          </p:val>
                                        </p:tav>
                                        <p:tav tm="100000">
                                          <p:val>
                                            <p:strVal val="ppt_x"/>
                                          </p:val>
                                        </p:tav>
                                      </p:tavLst>
                                    </p:anim>
                                    <p:anim calcmode="lin" valueType="num">
                                      <p:cBhvr additive="base">
                                        <p:cTn id="37" dur="500"/>
                                        <p:tgtEl>
                                          <p:spTgt spid="5"/>
                                        </p:tgtEl>
                                        <p:attrNameLst>
                                          <p:attrName>ppt_y</p:attrName>
                                        </p:attrNameLst>
                                      </p:cBhvr>
                                      <p:tavLst>
                                        <p:tav tm="0">
                                          <p:val>
                                            <p:strVal val="ppt_y"/>
                                          </p:val>
                                        </p:tav>
                                        <p:tav tm="100000">
                                          <p:val>
                                            <p:strVal val="1+ppt_h/2"/>
                                          </p:val>
                                        </p:tav>
                                      </p:tavLst>
                                    </p:anim>
                                    <p:set>
                                      <p:cBhvr>
                                        <p:cTn id="38"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 presetClass="exit" presetSubtype="4" fill="hold" grpId="1" nodeType="clickEffect">
                                  <p:stCondLst>
                                    <p:cond delay="0"/>
                                  </p:stCondLst>
                                  <p:childTnLst>
                                    <p:anim calcmode="lin" valueType="num">
                                      <p:cBhvr additive="base">
                                        <p:cTn id="43" dur="500"/>
                                        <p:tgtEl>
                                          <p:spTgt spid="6"/>
                                        </p:tgtEl>
                                        <p:attrNameLst>
                                          <p:attrName>ppt_x</p:attrName>
                                        </p:attrNameLst>
                                      </p:cBhvr>
                                      <p:tavLst>
                                        <p:tav tm="0">
                                          <p:val>
                                            <p:strVal val="ppt_x"/>
                                          </p:val>
                                        </p:tav>
                                        <p:tav tm="100000">
                                          <p:val>
                                            <p:strVal val="ppt_x"/>
                                          </p:val>
                                        </p:tav>
                                      </p:tavLst>
                                    </p:anim>
                                    <p:anim calcmode="lin" valueType="num">
                                      <p:cBhvr additive="base">
                                        <p:cTn id="44" dur="500"/>
                                        <p:tgtEl>
                                          <p:spTgt spid="6"/>
                                        </p:tgtEl>
                                        <p:attrNameLst>
                                          <p:attrName>ppt_y</p:attrName>
                                        </p:attrNameLst>
                                      </p:cBhvr>
                                      <p:tavLst>
                                        <p:tav tm="0">
                                          <p:val>
                                            <p:strVal val="ppt_y"/>
                                          </p:val>
                                        </p:tav>
                                        <p:tav tm="100000">
                                          <p:val>
                                            <p:strVal val="1+ppt_h/2"/>
                                          </p:val>
                                        </p:tav>
                                      </p:tavLst>
                                    </p:anim>
                                    <p:set>
                                      <p:cBhvr>
                                        <p:cTn id="45"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500"/>
                                        <p:tgtEl>
                                          <p:spTgt spid="8"/>
                                        </p:tgtEl>
                                        <p:attrNameLst>
                                          <p:attrName>ppt_x</p:attrName>
                                        </p:attrNameLst>
                                      </p:cBhvr>
                                      <p:tavLst>
                                        <p:tav tm="0">
                                          <p:val>
                                            <p:strVal val="ppt_x"/>
                                          </p:val>
                                        </p:tav>
                                        <p:tav tm="100000">
                                          <p:val>
                                            <p:strVal val="ppt_x"/>
                                          </p:val>
                                        </p:tav>
                                      </p:tavLst>
                                    </p:anim>
                                    <p:anim calcmode="lin" valueType="num">
                                      <p:cBhvr additive="base">
                                        <p:cTn id="51" dur="500"/>
                                        <p:tgtEl>
                                          <p:spTgt spid="8"/>
                                        </p:tgtEl>
                                        <p:attrNameLst>
                                          <p:attrName>ppt_y</p:attrName>
                                        </p:attrNameLst>
                                      </p:cBhvr>
                                      <p:tavLst>
                                        <p:tav tm="0">
                                          <p:val>
                                            <p:strVal val="ppt_y"/>
                                          </p:val>
                                        </p:tav>
                                        <p:tav tm="100000">
                                          <p:val>
                                            <p:strVal val="1+ppt_h/2"/>
                                          </p:val>
                                        </p:tav>
                                      </p:tavLst>
                                    </p:anim>
                                    <p:set>
                                      <p:cBhvr>
                                        <p:cTn id="5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8"/>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2" presetClass="exit" presetSubtype="4" fill="hold" grpId="1" nodeType="clickEffect">
                                  <p:stCondLst>
                                    <p:cond delay="0"/>
                                  </p:stCondLst>
                                  <p:childTnLst>
                                    <p:anim calcmode="lin" valueType="num">
                                      <p:cBhvr additive="base">
                                        <p:cTn id="57" dur="500"/>
                                        <p:tgtEl>
                                          <p:spTgt spid="7"/>
                                        </p:tgtEl>
                                        <p:attrNameLst>
                                          <p:attrName>ppt_x</p:attrName>
                                        </p:attrNameLst>
                                      </p:cBhvr>
                                      <p:tavLst>
                                        <p:tav tm="0">
                                          <p:val>
                                            <p:strVal val="ppt_x"/>
                                          </p:val>
                                        </p:tav>
                                        <p:tav tm="100000">
                                          <p:val>
                                            <p:strVal val="ppt_x"/>
                                          </p:val>
                                        </p:tav>
                                      </p:tavLst>
                                    </p:anim>
                                    <p:anim calcmode="lin" valueType="num">
                                      <p:cBhvr additive="base">
                                        <p:cTn id="58" dur="500"/>
                                        <p:tgtEl>
                                          <p:spTgt spid="7"/>
                                        </p:tgtEl>
                                        <p:attrNameLst>
                                          <p:attrName>ppt_y</p:attrName>
                                        </p:attrNameLst>
                                      </p:cBhvr>
                                      <p:tavLst>
                                        <p:tav tm="0">
                                          <p:val>
                                            <p:strVal val="ppt_y"/>
                                          </p:val>
                                        </p:tav>
                                        <p:tav tm="100000">
                                          <p:val>
                                            <p:strVal val="1+ppt_h/2"/>
                                          </p:val>
                                        </p:tav>
                                      </p:tavLst>
                                    </p:anim>
                                    <p:set>
                                      <p:cBhvr>
                                        <p:cTn id="5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AAE4CF-BC8D-0314-C7D4-4CE80161149E}"/>
              </a:ext>
            </a:extLst>
          </p:cNvPr>
          <p:cNvPicPr>
            <a:picLocks noChangeAspect="1"/>
          </p:cNvPicPr>
          <p:nvPr/>
        </p:nvPicPr>
        <p:blipFill>
          <a:blip r:embed="rId5"/>
          <a:stretch>
            <a:fillRect/>
          </a:stretch>
        </p:blipFill>
        <p:spPr>
          <a:xfrm>
            <a:off x="0" y="-11021"/>
            <a:ext cx="12192000" cy="6696431"/>
          </a:xfrm>
          <a:prstGeom prst="rect">
            <a:avLst/>
          </a:prstGeom>
        </p:spPr>
      </p:pic>
      <p:sp>
        <p:nvSpPr>
          <p:cNvPr id="4" name="Rectangle: Single Corner Snipped 3">
            <a:extLst>
              <a:ext uri="{FF2B5EF4-FFF2-40B4-BE49-F238E27FC236}">
                <a16:creationId xmlns:a16="http://schemas.microsoft.com/office/drawing/2014/main" id="{BF76CDAA-BB88-4D5E-36B0-D3B5BFA40EF5}"/>
              </a:ext>
            </a:extLst>
          </p:cNvPr>
          <p:cNvSpPr/>
          <p:nvPr/>
        </p:nvSpPr>
        <p:spPr>
          <a:xfrm>
            <a:off x="166495" y="172590"/>
            <a:ext cx="11263356" cy="1850220"/>
          </a:xfrm>
          <a:prstGeom prst="snip1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800" b="1" dirty="0">
                <a:solidFill>
                  <a:prstClr val="black"/>
                </a:solidFill>
                <a:latin typeface="Times New Roman" panose="02020603050405020304" pitchFamily="18" charset="0"/>
                <a:cs typeface="Times New Roman" panose="02020603050405020304" pitchFamily="18" charset="0"/>
              </a:rPr>
              <a:t>6. </a:t>
            </a:r>
            <a:r>
              <a:rPr lang="en-US" sz="4800" b="1" dirty="0" err="1">
                <a:solidFill>
                  <a:prstClr val="black"/>
                </a:solidFill>
                <a:latin typeface="Times New Roman" panose="02020603050405020304" pitchFamily="18" charset="0"/>
                <a:cs typeface="Times New Roman" panose="02020603050405020304" pitchFamily="18" charset="0"/>
              </a:rPr>
              <a:t>Trong</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đoạn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trích</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nhân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vật</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tôi</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đã</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nhắc</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tới</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việc</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lấy</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mật</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ong</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bằng</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cách</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nào</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Rounded Corners 4">
            <a:extLst>
              <a:ext uri="{FF2B5EF4-FFF2-40B4-BE49-F238E27FC236}">
                <a16:creationId xmlns:a16="http://schemas.microsoft.com/office/drawing/2014/main" id="{F3390E18-B30C-6F7E-5160-58F803CE14B9}"/>
              </a:ext>
            </a:extLst>
          </p:cNvPr>
          <p:cNvSpPr/>
          <p:nvPr/>
        </p:nvSpPr>
        <p:spPr>
          <a:xfrm>
            <a:off x="6416258" y="2763491"/>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Times New Roman" panose="02020603050405020304" pitchFamily="18" charset="0"/>
                <a:cs typeface="Times New Roman" panose="02020603050405020304" pitchFamily="18" charset="0"/>
              </a:rPr>
              <a:t>B. </a:t>
            </a:r>
            <a:r>
              <a:rPr lang="en-US" sz="2800" b="1" dirty="0" err="1">
                <a:solidFill>
                  <a:prstClr val="black"/>
                </a:solidFill>
                <a:latin typeface="Times New Roman" panose="02020603050405020304" pitchFamily="18" charset="0"/>
                <a:cs typeface="Times New Roman" panose="02020603050405020304" pitchFamily="18" charset="0"/>
              </a:rPr>
              <a:t>Gác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kèo</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ong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Rounded Corners 5">
            <a:extLst>
              <a:ext uri="{FF2B5EF4-FFF2-40B4-BE49-F238E27FC236}">
                <a16:creationId xmlns:a16="http://schemas.microsoft.com/office/drawing/2014/main" id="{8BACC3E5-70D0-30C3-05E7-FCC7D6DB10B0}"/>
              </a:ext>
            </a:extLst>
          </p:cNvPr>
          <p:cNvSpPr/>
          <p:nvPr/>
        </p:nvSpPr>
        <p:spPr>
          <a:xfrm>
            <a:off x="6416258" y="4450929"/>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lang="pt-BR" sz="2800" b="1" dirty="0">
                <a:solidFill>
                  <a:prstClr val="black"/>
                </a:solidFill>
                <a:latin typeface="Times New Roman" panose="02020603050405020304" pitchFamily="18" charset="0"/>
                <a:cs typeface="Times New Roman" panose="02020603050405020304" pitchFamily="18" charset="0"/>
              </a:rPr>
              <a:t> Cả A,B,C đều đúng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Rounded Corners 6">
            <a:extLst>
              <a:ext uri="{FF2B5EF4-FFF2-40B4-BE49-F238E27FC236}">
                <a16:creationId xmlns:a16="http://schemas.microsoft.com/office/drawing/2014/main" id="{5A43F472-7985-549C-034E-25BF897F5F4D}"/>
              </a:ext>
            </a:extLst>
          </p:cNvPr>
          <p:cNvSpPr/>
          <p:nvPr/>
        </p:nvSpPr>
        <p:spPr>
          <a:xfrm>
            <a:off x="640516" y="4382646"/>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Đặt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thùng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để</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ong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vào</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làm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tổ</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rồi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lấy</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mật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Rounded Corners 7">
            <a:extLst>
              <a:ext uri="{FF2B5EF4-FFF2-40B4-BE49-F238E27FC236}">
                <a16:creationId xmlns:a16="http://schemas.microsoft.com/office/drawing/2014/main" id="{8AD3DA15-5D7C-414D-2BFE-1270DC9057FE}"/>
              </a:ext>
            </a:extLst>
          </p:cNvPr>
          <p:cNvSpPr/>
          <p:nvPr/>
        </p:nvSpPr>
        <p:spPr>
          <a:xfrm>
            <a:off x="640516" y="2718168"/>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lang="en-US" sz="2800" b="1" dirty="0" err="1">
                <a:solidFill>
                  <a:prstClr val="black"/>
                </a:solidFill>
                <a:latin typeface="Times New Roman" panose="02020603050405020304" pitchFamily="18" charset="0"/>
                <a:cs typeface="Times New Roman" panose="02020603050405020304" pitchFamily="18" charset="0"/>
              </a:rPr>
              <a:t>Đặt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đõ</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để</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ong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vào</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làm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tổ</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rồi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lấy</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mật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68522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par>
                                <p:cTn id="27" presetID="53"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5"/>
                                        </p:tgtEl>
                                        <p:attrNameLst>
                                          <p:attrName>ppt_x</p:attrName>
                                        </p:attrNameLst>
                                      </p:cBhvr>
                                      <p:tavLst>
                                        <p:tav tm="0">
                                          <p:val>
                                            <p:strVal val="ppt_x"/>
                                          </p:val>
                                        </p:tav>
                                        <p:tav tm="100000">
                                          <p:val>
                                            <p:strVal val="ppt_x"/>
                                          </p:val>
                                        </p:tav>
                                      </p:tavLst>
                                    </p:anim>
                                    <p:anim calcmode="lin" valueType="num">
                                      <p:cBhvr additive="base">
                                        <p:cTn id="37" dur="500"/>
                                        <p:tgtEl>
                                          <p:spTgt spid="5"/>
                                        </p:tgtEl>
                                        <p:attrNameLst>
                                          <p:attrName>ppt_y</p:attrName>
                                        </p:attrNameLst>
                                      </p:cBhvr>
                                      <p:tavLst>
                                        <p:tav tm="0">
                                          <p:val>
                                            <p:strVal val="ppt_y"/>
                                          </p:val>
                                        </p:tav>
                                        <p:tav tm="100000">
                                          <p:val>
                                            <p:strVal val="1+ppt_h/2"/>
                                          </p:val>
                                        </p:tav>
                                      </p:tavLst>
                                    </p:anim>
                                    <p:set>
                                      <p:cBhvr>
                                        <p:cTn id="38"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 presetClass="exit" presetSubtype="4" fill="hold" grpId="1" nodeType="clickEffect">
                                  <p:stCondLst>
                                    <p:cond delay="0"/>
                                  </p:stCondLst>
                                  <p:childTnLst>
                                    <p:anim calcmode="lin" valueType="num">
                                      <p:cBhvr additive="base">
                                        <p:cTn id="43" dur="500"/>
                                        <p:tgtEl>
                                          <p:spTgt spid="6"/>
                                        </p:tgtEl>
                                        <p:attrNameLst>
                                          <p:attrName>ppt_x</p:attrName>
                                        </p:attrNameLst>
                                      </p:cBhvr>
                                      <p:tavLst>
                                        <p:tav tm="0">
                                          <p:val>
                                            <p:strVal val="ppt_x"/>
                                          </p:val>
                                        </p:tav>
                                        <p:tav tm="100000">
                                          <p:val>
                                            <p:strVal val="ppt_x"/>
                                          </p:val>
                                        </p:tav>
                                      </p:tavLst>
                                    </p:anim>
                                    <p:anim calcmode="lin" valueType="num">
                                      <p:cBhvr additive="base">
                                        <p:cTn id="44" dur="500"/>
                                        <p:tgtEl>
                                          <p:spTgt spid="6"/>
                                        </p:tgtEl>
                                        <p:attrNameLst>
                                          <p:attrName>ppt_y</p:attrName>
                                        </p:attrNameLst>
                                      </p:cBhvr>
                                      <p:tavLst>
                                        <p:tav tm="0">
                                          <p:val>
                                            <p:strVal val="ppt_y"/>
                                          </p:val>
                                        </p:tav>
                                        <p:tav tm="100000">
                                          <p:val>
                                            <p:strVal val="1+ppt_h/2"/>
                                          </p:val>
                                        </p:tav>
                                      </p:tavLst>
                                    </p:anim>
                                    <p:set>
                                      <p:cBhvr>
                                        <p:cTn id="45"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500"/>
                                        <p:tgtEl>
                                          <p:spTgt spid="8"/>
                                        </p:tgtEl>
                                        <p:attrNameLst>
                                          <p:attrName>ppt_x</p:attrName>
                                        </p:attrNameLst>
                                      </p:cBhvr>
                                      <p:tavLst>
                                        <p:tav tm="0">
                                          <p:val>
                                            <p:strVal val="ppt_x"/>
                                          </p:val>
                                        </p:tav>
                                        <p:tav tm="100000">
                                          <p:val>
                                            <p:strVal val="ppt_x"/>
                                          </p:val>
                                        </p:tav>
                                      </p:tavLst>
                                    </p:anim>
                                    <p:anim calcmode="lin" valueType="num">
                                      <p:cBhvr additive="base">
                                        <p:cTn id="51" dur="500"/>
                                        <p:tgtEl>
                                          <p:spTgt spid="8"/>
                                        </p:tgtEl>
                                        <p:attrNameLst>
                                          <p:attrName>ppt_y</p:attrName>
                                        </p:attrNameLst>
                                      </p:cBhvr>
                                      <p:tavLst>
                                        <p:tav tm="0">
                                          <p:val>
                                            <p:strVal val="ppt_y"/>
                                          </p:val>
                                        </p:tav>
                                        <p:tav tm="100000">
                                          <p:val>
                                            <p:strVal val="1+ppt_h/2"/>
                                          </p:val>
                                        </p:tav>
                                      </p:tavLst>
                                    </p:anim>
                                    <p:set>
                                      <p:cBhvr>
                                        <p:cTn id="5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8"/>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2" presetClass="exit" presetSubtype="4" fill="hold" grpId="1" nodeType="clickEffect">
                                  <p:stCondLst>
                                    <p:cond delay="0"/>
                                  </p:stCondLst>
                                  <p:childTnLst>
                                    <p:anim calcmode="lin" valueType="num">
                                      <p:cBhvr additive="base">
                                        <p:cTn id="57" dur="500"/>
                                        <p:tgtEl>
                                          <p:spTgt spid="7"/>
                                        </p:tgtEl>
                                        <p:attrNameLst>
                                          <p:attrName>ppt_x</p:attrName>
                                        </p:attrNameLst>
                                      </p:cBhvr>
                                      <p:tavLst>
                                        <p:tav tm="0">
                                          <p:val>
                                            <p:strVal val="ppt_x"/>
                                          </p:val>
                                        </p:tav>
                                        <p:tav tm="100000">
                                          <p:val>
                                            <p:strVal val="ppt_x"/>
                                          </p:val>
                                        </p:tav>
                                      </p:tavLst>
                                    </p:anim>
                                    <p:anim calcmode="lin" valueType="num">
                                      <p:cBhvr additive="base">
                                        <p:cTn id="58" dur="500"/>
                                        <p:tgtEl>
                                          <p:spTgt spid="7"/>
                                        </p:tgtEl>
                                        <p:attrNameLst>
                                          <p:attrName>ppt_y</p:attrName>
                                        </p:attrNameLst>
                                      </p:cBhvr>
                                      <p:tavLst>
                                        <p:tav tm="0">
                                          <p:val>
                                            <p:strVal val="ppt_y"/>
                                          </p:val>
                                        </p:tav>
                                        <p:tav tm="100000">
                                          <p:val>
                                            <p:strVal val="1+ppt_h/2"/>
                                          </p:val>
                                        </p:tav>
                                      </p:tavLst>
                                    </p:anim>
                                    <p:set>
                                      <p:cBhvr>
                                        <p:cTn id="5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AAE4CF-BC8D-0314-C7D4-4CE80161149E}"/>
              </a:ext>
            </a:extLst>
          </p:cNvPr>
          <p:cNvPicPr>
            <a:picLocks noChangeAspect="1"/>
          </p:cNvPicPr>
          <p:nvPr/>
        </p:nvPicPr>
        <p:blipFill>
          <a:blip r:embed="rId5"/>
          <a:stretch>
            <a:fillRect/>
          </a:stretch>
        </p:blipFill>
        <p:spPr>
          <a:xfrm>
            <a:off x="0" y="-11021"/>
            <a:ext cx="12192000" cy="6696431"/>
          </a:xfrm>
          <a:prstGeom prst="rect">
            <a:avLst/>
          </a:prstGeom>
        </p:spPr>
      </p:pic>
      <p:sp>
        <p:nvSpPr>
          <p:cNvPr id="4" name="Rectangle: Single Corner Snipped 3">
            <a:extLst>
              <a:ext uri="{FF2B5EF4-FFF2-40B4-BE49-F238E27FC236}">
                <a16:creationId xmlns:a16="http://schemas.microsoft.com/office/drawing/2014/main" id="{BF76CDAA-BB88-4D5E-36B0-D3B5BFA40EF5}"/>
              </a:ext>
            </a:extLst>
          </p:cNvPr>
          <p:cNvSpPr/>
          <p:nvPr/>
        </p:nvSpPr>
        <p:spPr>
          <a:xfrm>
            <a:off x="166495" y="172590"/>
            <a:ext cx="11263356" cy="1850220"/>
          </a:xfrm>
          <a:prstGeom prst="snip1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800" b="1" dirty="0">
                <a:solidFill>
                  <a:prstClr val="black"/>
                </a:solidFill>
                <a:latin typeface="Times New Roman" panose="02020603050405020304" pitchFamily="18" charset="0"/>
                <a:cs typeface="Times New Roman" panose="02020603050405020304" pitchFamily="18" charset="0"/>
              </a:rPr>
              <a:t>7.</a:t>
            </a:r>
            <a:r>
              <a:rPr lang="vi-VN" sz="4800" b="1" dirty="0">
                <a:solidFill>
                  <a:prstClr val="black"/>
                </a:solidFill>
                <a:latin typeface="Times New Roman" panose="02020603050405020304" pitchFamily="18" charset="0"/>
                <a:cs typeface="Times New Roman" panose="02020603050405020304" pitchFamily="18" charset="0"/>
              </a:rPr>
              <a:t> Theo lời má nuôi dặn, nếu ong làm tổ ở nơi ẩm ướt thì điều gì sẽ xảy ra?</a:t>
            </a:r>
            <a:r>
              <a:rPr lang="en-US" sz="4800" b="1" dirty="0">
                <a:solidFill>
                  <a:prstClr val="black"/>
                </a:solidFill>
                <a:latin typeface="Times New Roman" panose="02020603050405020304" pitchFamily="18" charset="0"/>
                <a:cs typeface="Times New Roman" panose="02020603050405020304" pitchFamily="18" charset="0"/>
              </a:rPr>
              <a:t> </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Rounded Corners 4">
            <a:extLst>
              <a:ext uri="{FF2B5EF4-FFF2-40B4-BE49-F238E27FC236}">
                <a16:creationId xmlns:a16="http://schemas.microsoft.com/office/drawing/2014/main" id="{F3390E18-B30C-6F7E-5160-58F803CE14B9}"/>
              </a:ext>
            </a:extLst>
          </p:cNvPr>
          <p:cNvSpPr/>
          <p:nvPr/>
        </p:nvSpPr>
        <p:spPr>
          <a:xfrm>
            <a:off x="640516" y="4507612"/>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Times New Roman" panose="02020603050405020304" pitchFamily="18" charset="0"/>
                <a:cs typeface="Times New Roman" panose="02020603050405020304" pitchFamily="18" charset="0"/>
              </a:rPr>
              <a:t>C. </a:t>
            </a:r>
            <a:r>
              <a:rPr lang="en-US" sz="2800" b="1" dirty="0" err="1">
                <a:solidFill>
                  <a:prstClr val="black"/>
                </a:solidFill>
                <a:latin typeface="Times New Roman" panose="02020603050405020304" pitchFamily="18" charset="0"/>
                <a:cs typeface="Times New Roman" panose="02020603050405020304" pitchFamily="18" charset="0"/>
              </a:rPr>
              <a:t>Mật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dễ</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chua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dễ</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bị</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ẩm</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Rounded Corners 5">
            <a:extLst>
              <a:ext uri="{FF2B5EF4-FFF2-40B4-BE49-F238E27FC236}">
                <a16:creationId xmlns:a16="http://schemas.microsoft.com/office/drawing/2014/main" id="{8BACC3E5-70D0-30C3-05E7-FCC7D6DB10B0}"/>
              </a:ext>
            </a:extLst>
          </p:cNvPr>
          <p:cNvSpPr/>
          <p:nvPr/>
        </p:nvSpPr>
        <p:spPr>
          <a:xfrm>
            <a:off x="6416258" y="4450929"/>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lang="vi-VN" sz="2800" b="1" dirty="0">
                <a:solidFill>
                  <a:prstClr val="black"/>
                </a:solidFill>
                <a:latin typeface="Times New Roman" panose="02020603050405020304" pitchFamily="18" charset="0"/>
                <a:cs typeface="Times New Roman" panose="02020603050405020304" pitchFamily="18" charset="0"/>
              </a:rPr>
              <a:t> Mật sẽ có nhiều công dụng hơn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Rounded Corners 6">
            <a:extLst>
              <a:ext uri="{FF2B5EF4-FFF2-40B4-BE49-F238E27FC236}">
                <a16:creationId xmlns:a16="http://schemas.microsoft.com/office/drawing/2014/main" id="{5A43F472-7985-549C-034E-25BF897F5F4D}"/>
              </a:ext>
            </a:extLst>
          </p:cNvPr>
          <p:cNvSpPr/>
          <p:nvPr/>
        </p:nvSpPr>
        <p:spPr>
          <a:xfrm>
            <a:off x="6416258" y="2718168"/>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lang="en-US" sz="2800" b="1" dirty="0">
                <a:solidFill>
                  <a:prstClr val="black"/>
                </a:solidFill>
                <a:latin typeface="Times New Roman" panose="02020603050405020304" pitchFamily="18" charset="0"/>
                <a:cs typeface="Times New Roman" panose="02020603050405020304" pitchFamily="18" charset="0"/>
              </a:rPr>
              <a:t>.</a:t>
            </a:r>
            <a:r>
              <a:rPr lang="vi-VN" sz="2800" b="1" dirty="0">
                <a:solidFill>
                  <a:prstClr val="black"/>
                </a:solidFill>
                <a:latin typeface="Times New Roman" panose="02020603050405020304" pitchFamily="18" charset="0"/>
                <a:cs typeface="Times New Roman" panose="02020603050405020304" pitchFamily="18" charset="0"/>
              </a:rPr>
              <a:t> Mật sẽ ngọt dịu hơn </a:t>
            </a:r>
            <a:r>
              <a:rPr lang="en-US" sz="2800" b="1" dirty="0">
                <a:solidFill>
                  <a:prstClr val="black"/>
                </a:solidFill>
                <a:latin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Rounded Corners 7">
            <a:extLst>
              <a:ext uri="{FF2B5EF4-FFF2-40B4-BE49-F238E27FC236}">
                <a16:creationId xmlns:a16="http://schemas.microsoft.com/office/drawing/2014/main" id="{8AD3DA15-5D7C-414D-2BFE-1270DC9057FE}"/>
              </a:ext>
            </a:extLst>
          </p:cNvPr>
          <p:cNvSpPr/>
          <p:nvPr/>
        </p:nvSpPr>
        <p:spPr>
          <a:xfrm>
            <a:off x="640516" y="2718168"/>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Mật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ong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sẽ</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đậm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đặc</a:t>
            </a:r>
            <a:r>
              <a:rPr lang="en-US" sz="2800" b="1" dirty="0">
                <a:solidFill>
                  <a:prstClr val="black"/>
                </a:solidFill>
                <a:latin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9356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par>
                                <p:cTn id="27" presetID="53"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5"/>
                                        </p:tgtEl>
                                        <p:attrNameLst>
                                          <p:attrName>ppt_x</p:attrName>
                                        </p:attrNameLst>
                                      </p:cBhvr>
                                      <p:tavLst>
                                        <p:tav tm="0">
                                          <p:val>
                                            <p:strVal val="ppt_x"/>
                                          </p:val>
                                        </p:tav>
                                        <p:tav tm="100000">
                                          <p:val>
                                            <p:strVal val="ppt_x"/>
                                          </p:val>
                                        </p:tav>
                                      </p:tavLst>
                                    </p:anim>
                                    <p:anim calcmode="lin" valueType="num">
                                      <p:cBhvr additive="base">
                                        <p:cTn id="37" dur="500"/>
                                        <p:tgtEl>
                                          <p:spTgt spid="5"/>
                                        </p:tgtEl>
                                        <p:attrNameLst>
                                          <p:attrName>ppt_y</p:attrName>
                                        </p:attrNameLst>
                                      </p:cBhvr>
                                      <p:tavLst>
                                        <p:tav tm="0">
                                          <p:val>
                                            <p:strVal val="ppt_y"/>
                                          </p:val>
                                        </p:tav>
                                        <p:tav tm="100000">
                                          <p:val>
                                            <p:strVal val="1+ppt_h/2"/>
                                          </p:val>
                                        </p:tav>
                                      </p:tavLst>
                                    </p:anim>
                                    <p:set>
                                      <p:cBhvr>
                                        <p:cTn id="38"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 presetClass="exit" presetSubtype="4" fill="hold" grpId="1" nodeType="clickEffect">
                                  <p:stCondLst>
                                    <p:cond delay="0"/>
                                  </p:stCondLst>
                                  <p:childTnLst>
                                    <p:anim calcmode="lin" valueType="num">
                                      <p:cBhvr additive="base">
                                        <p:cTn id="43" dur="500"/>
                                        <p:tgtEl>
                                          <p:spTgt spid="6"/>
                                        </p:tgtEl>
                                        <p:attrNameLst>
                                          <p:attrName>ppt_x</p:attrName>
                                        </p:attrNameLst>
                                      </p:cBhvr>
                                      <p:tavLst>
                                        <p:tav tm="0">
                                          <p:val>
                                            <p:strVal val="ppt_x"/>
                                          </p:val>
                                        </p:tav>
                                        <p:tav tm="100000">
                                          <p:val>
                                            <p:strVal val="ppt_x"/>
                                          </p:val>
                                        </p:tav>
                                      </p:tavLst>
                                    </p:anim>
                                    <p:anim calcmode="lin" valueType="num">
                                      <p:cBhvr additive="base">
                                        <p:cTn id="44" dur="500"/>
                                        <p:tgtEl>
                                          <p:spTgt spid="6"/>
                                        </p:tgtEl>
                                        <p:attrNameLst>
                                          <p:attrName>ppt_y</p:attrName>
                                        </p:attrNameLst>
                                      </p:cBhvr>
                                      <p:tavLst>
                                        <p:tav tm="0">
                                          <p:val>
                                            <p:strVal val="ppt_y"/>
                                          </p:val>
                                        </p:tav>
                                        <p:tav tm="100000">
                                          <p:val>
                                            <p:strVal val="1+ppt_h/2"/>
                                          </p:val>
                                        </p:tav>
                                      </p:tavLst>
                                    </p:anim>
                                    <p:set>
                                      <p:cBhvr>
                                        <p:cTn id="45"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500"/>
                                        <p:tgtEl>
                                          <p:spTgt spid="8"/>
                                        </p:tgtEl>
                                        <p:attrNameLst>
                                          <p:attrName>ppt_x</p:attrName>
                                        </p:attrNameLst>
                                      </p:cBhvr>
                                      <p:tavLst>
                                        <p:tav tm="0">
                                          <p:val>
                                            <p:strVal val="ppt_x"/>
                                          </p:val>
                                        </p:tav>
                                        <p:tav tm="100000">
                                          <p:val>
                                            <p:strVal val="ppt_x"/>
                                          </p:val>
                                        </p:tav>
                                      </p:tavLst>
                                    </p:anim>
                                    <p:anim calcmode="lin" valueType="num">
                                      <p:cBhvr additive="base">
                                        <p:cTn id="51" dur="500"/>
                                        <p:tgtEl>
                                          <p:spTgt spid="8"/>
                                        </p:tgtEl>
                                        <p:attrNameLst>
                                          <p:attrName>ppt_y</p:attrName>
                                        </p:attrNameLst>
                                      </p:cBhvr>
                                      <p:tavLst>
                                        <p:tav tm="0">
                                          <p:val>
                                            <p:strVal val="ppt_y"/>
                                          </p:val>
                                        </p:tav>
                                        <p:tav tm="100000">
                                          <p:val>
                                            <p:strVal val="1+ppt_h/2"/>
                                          </p:val>
                                        </p:tav>
                                      </p:tavLst>
                                    </p:anim>
                                    <p:set>
                                      <p:cBhvr>
                                        <p:cTn id="5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8"/>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2" presetClass="exit" presetSubtype="4" fill="hold" grpId="1" nodeType="clickEffect">
                                  <p:stCondLst>
                                    <p:cond delay="0"/>
                                  </p:stCondLst>
                                  <p:childTnLst>
                                    <p:anim calcmode="lin" valueType="num">
                                      <p:cBhvr additive="base">
                                        <p:cTn id="57" dur="500"/>
                                        <p:tgtEl>
                                          <p:spTgt spid="7"/>
                                        </p:tgtEl>
                                        <p:attrNameLst>
                                          <p:attrName>ppt_x</p:attrName>
                                        </p:attrNameLst>
                                      </p:cBhvr>
                                      <p:tavLst>
                                        <p:tav tm="0">
                                          <p:val>
                                            <p:strVal val="ppt_x"/>
                                          </p:val>
                                        </p:tav>
                                        <p:tav tm="100000">
                                          <p:val>
                                            <p:strVal val="ppt_x"/>
                                          </p:val>
                                        </p:tav>
                                      </p:tavLst>
                                    </p:anim>
                                    <p:anim calcmode="lin" valueType="num">
                                      <p:cBhvr additive="base">
                                        <p:cTn id="58" dur="500"/>
                                        <p:tgtEl>
                                          <p:spTgt spid="7"/>
                                        </p:tgtEl>
                                        <p:attrNameLst>
                                          <p:attrName>ppt_y</p:attrName>
                                        </p:attrNameLst>
                                      </p:cBhvr>
                                      <p:tavLst>
                                        <p:tav tm="0">
                                          <p:val>
                                            <p:strVal val="ppt_y"/>
                                          </p:val>
                                        </p:tav>
                                        <p:tav tm="100000">
                                          <p:val>
                                            <p:strVal val="1+ppt_h/2"/>
                                          </p:val>
                                        </p:tav>
                                      </p:tavLst>
                                    </p:anim>
                                    <p:set>
                                      <p:cBhvr>
                                        <p:cTn id="5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AAE4CF-BC8D-0314-C7D4-4CE80161149E}"/>
              </a:ext>
            </a:extLst>
          </p:cNvPr>
          <p:cNvPicPr>
            <a:picLocks noChangeAspect="1"/>
          </p:cNvPicPr>
          <p:nvPr/>
        </p:nvPicPr>
        <p:blipFill>
          <a:blip r:embed="rId5"/>
          <a:stretch>
            <a:fillRect/>
          </a:stretch>
        </p:blipFill>
        <p:spPr>
          <a:xfrm>
            <a:off x="0" y="-11021"/>
            <a:ext cx="12192000" cy="6696431"/>
          </a:xfrm>
          <a:prstGeom prst="rect">
            <a:avLst/>
          </a:prstGeom>
        </p:spPr>
      </p:pic>
      <p:sp>
        <p:nvSpPr>
          <p:cNvPr id="4" name="Rectangle: Single Corner Snipped 3">
            <a:extLst>
              <a:ext uri="{FF2B5EF4-FFF2-40B4-BE49-F238E27FC236}">
                <a16:creationId xmlns:a16="http://schemas.microsoft.com/office/drawing/2014/main" id="{BF76CDAA-BB88-4D5E-36B0-D3B5BFA40EF5}"/>
              </a:ext>
            </a:extLst>
          </p:cNvPr>
          <p:cNvSpPr/>
          <p:nvPr/>
        </p:nvSpPr>
        <p:spPr>
          <a:xfrm>
            <a:off x="166495" y="172590"/>
            <a:ext cx="11263356" cy="1850220"/>
          </a:xfrm>
          <a:prstGeom prst="snip1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800" b="1" dirty="0">
                <a:solidFill>
                  <a:prstClr val="black"/>
                </a:solidFill>
                <a:latin typeface="Times New Roman" panose="02020603050405020304" pitchFamily="18" charset="0"/>
                <a:cs typeface="Times New Roman" panose="02020603050405020304" pitchFamily="18" charset="0"/>
              </a:rPr>
              <a:t>8.</a:t>
            </a:r>
            <a:r>
              <a:rPr lang="vi-VN" sz="4800" b="1" dirty="0">
                <a:solidFill>
                  <a:prstClr val="black"/>
                </a:solidFill>
                <a:latin typeface="Times New Roman" panose="02020603050405020304" pitchFamily="18" charset="0"/>
                <a:cs typeface="Times New Roman" panose="02020603050405020304" pitchFamily="18" charset="0"/>
              </a:rPr>
              <a:t> Vũ điệu báo trước của  loài ong được hiểu là</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Rounded Corners 4">
            <a:extLst>
              <a:ext uri="{FF2B5EF4-FFF2-40B4-BE49-F238E27FC236}">
                <a16:creationId xmlns:a16="http://schemas.microsoft.com/office/drawing/2014/main" id="{F3390E18-B30C-6F7E-5160-58F803CE14B9}"/>
              </a:ext>
            </a:extLst>
          </p:cNvPr>
          <p:cNvSpPr/>
          <p:nvPr/>
        </p:nvSpPr>
        <p:spPr>
          <a:xfrm>
            <a:off x="895373" y="2790151"/>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Times New Roman" panose="02020603050405020304" pitchFamily="18" charset="0"/>
                <a:cs typeface="Times New Roman" panose="02020603050405020304" pitchFamily="18" charset="0"/>
              </a:rPr>
              <a:t>A. </a:t>
            </a:r>
            <a:r>
              <a:rPr lang="vi-VN" sz="2800" b="1" dirty="0">
                <a:solidFill>
                  <a:prstClr val="black"/>
                </a:solidFill>
                <a:latin typeface="Times New Roman" panose="02020603050405020304" pitchFamily="18" charset="0"/>
                <a:cs typeface="Times New Roman" panose="02020603050405020304" pitchFamily="18" charset="0"/>
              </a:rPr>
              <a:t>Con ong sẽ lượn một vòng trước khi bay vào tổ</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Rounded Corners 5">
            <a:extLst>
              <a:ext uri="{FF2B5EF4-FFF2-40B4-BE49-F238E27FC236}">
                <a16:creationId xmlns:a16="http://schemas.microsoft.com/office/drawing/2014/main" id="{8BACC3E5-70D0-30C3-05E7-FCC7D6DB10B0}"/>
              </a:ext>
            </a:extLst>
          </p:cNvPr>
          <p:cNvSpPr/>
          <p:nvPr/>
        </p:nvSpPr>
        <p:spPr>
          <a:xfrm>
            <a:off x="6416258" y="4450929"/>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lang="vi-VN" sz="2800" b="1" dirty="0">
                <a:solidFill>
                  <a:prstClr val="black"/>
                </a:solidFill>
                <a:latin typeface="Times New Roman" panose="02020603050405020304" pitchFamily="18" charset="0"/>
                <a:cs typeface="Times New Roman" panose="02020603050405020304" pitchFamily="18" charset="0"/>
              </a:rPr>
              <a:t> Con ong sẽ bay ba vòng trước khi vào tổ</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Rounded Corners 6">
            <a:extLst>
              <a:ext uri="{FF2B5EF4-FFF2-40B4-BE49-F238E27FC236}">
                <a16:creationId xmlns:a16="http://schemas.microsoft.com/office/drawing/2014/main" id="{5A43F472-7985-549C-034E-25BF897F5F4D}"/>
              </a:ext>
            </a:extLst>
          </p:cNvPr>
          <p:cNvSpPr/>
          <p:nvPr/>
        </p:nvSpPr>
        <p:spPr>
          <a:xfrm>
            <a:off x="6416258" y="2718168"/>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lang="en-US" sz="2800" b="1" dirty="0">
                <a:solidFill>
                  <a:prstClr val="black"/>
                </a:solidFill>
                <a:latin typeface="Times New Roman" panose="02020603050405020304" pitchFamily="18" charset="0"/>
                <a:cs typeface="Times New Roman" panose="02020603050405020304" pitchFamily="18" charset="0"/>
              </a:rPr>
              <a:t>.</a:t>
            </a:r>
            <a:r>
              <a:rPr lang="vi-VN" sz="2800" b="1" dirty="0">
                <a:solidFill>
                  <a:prstClr val="black"/>
                </a:solidFill>
                <a:latin typeface="Times New Roman" panose="02020603050405020304" pitchFamily="18" charset="0"/>
                <a:cs typeface="Times New Roman" panose="02020603050405020304" pitchFamily="18" charset="0"/>
              </a:rPr>
              <a:t> Con ong sẽ bay thành đàn trước khi vào tổ</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Rounded Corners 7">
            <a:extLst>
              <a:ext uri="{FF2B5EF4-FFF2-40B4-BE49-F238E27FC236}">
                <a16:creationId xmlns:a16="http://schemas.microsoft.com/office/drawing/2014/main" id="{8AD3DA15-5D7C-414D-2BFE-1270DC9057FE}"/>
              </a:ext>
            </a:extLst>
          </p:cNvPr>
          <p:cNvSpPr/>
          <p:nvPr/>
        </p:nvSpPr>
        <p:spPr>
          <a:xfrm>
            <a:off x="982450" y="4450929"/>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lang="en-US" sz="2800" b="1" dirty="0">
                <a:solidFill>
                  <a:prstClr val="black"/>
                </a:solidFill>
                <a:latin typeface="Times New Roman" panose="02020603050405020304" pitchFamily="18" charset="0"/>
                <a:cs typeface="Times New Roman" panose="02020603050405020304" pitchFamily="18" charset="0"/>
              </a:rPr>
              <a:t>.</a:t>
            </a:r>
            <a:r>
              <a:rPr lang="vi-VN" sz="2800" b="1" dirty="0">
                <a:solidFill>
                  <a:prstClr val="black"/>
                </a:solidFill>
                <a:latin typeface="Times New Roman" panose="02020603050405020304" pitchFamily="18" charset="0"/>
                <a:cs typeface="Times New Roman" panose="02020603050405020304" pitchFamily="18" charset="0"/>
              </a:rPr>
              <a:t> Con ong sẽ bay theo cặp trước khi vào tổ</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2851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par>
                                <p:cTn id="27" presetID="53"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5"/>
                                        </p:tgtEl>
                                        <p:attrNameLst>
                                          <p:attrName>ppt_x</p:attrName>
                                        </p:attrNameLst>
                                      </p:cBhvr>
                                      <p:tavLst>
                                        <p:tav tm="0">
                                          <p:val>
                                            <p:strVal val="ppt_x"/>
                                          </p:val>
                                        </p:tav>
                                        <p:tav tm="100000">
                                          <p:val>
                                            <p:strVal val="ppt_x"/>
                                          </p:val>
                                        </p:tav>
                                      </p:tavLst>
                                    </p:anim>
                                    <p:anim calcmode="lin" valueType="num">
                                      <p:cBhvr additive="base">
                                        <p:cTn id="37" dur="500"/>
                                        <p:tgtEl>
                                          <p:spTgt spid="5"/>
                                        </p:tgtEl>
                                        <p:attrNameLst>
                                          <p:attrName>ppt_y</p:attrName>
                                        </p:attrNameLst>
                                      </p:cBhvr>
                                      <p:tavLst>
                                        <p:tav tm="0">
                                          <p:val>
                                            <p:strVal val="ppt_y"/>
                                          </p:val>
                                        </p:tav>
                                        <p:tav tm="100000">
                                          <p:val>
                                            <p:strVal val="1+ppt_h/2"/>
                                          </p:val>
                                        </p:tav>
                                      </p:tavLst>
                                    </p:anim>
                                    <p:set>
                                      <p:cBhvr>
                                        <p:cTn id="38"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 presetClass="exit" presetSubtype="4" fill="hold" grpId="1" nodeType="clickEffect">
                                  <p:stCondLst>
                                    <p:cond delay="0"/>
                                  </p:stCondLst>
                                  <p:childTnLst>
                                    <p:anim calcmode="lin" valueType="num">
                                      <p:cBhvr additive="base">
                                        <p:cTn id="43" dur="500"/>
                                        <p:tgtEl>
                                          <p:spTgt spid="6"/>
                                        </p:tgtEl>
                                        <p:attrNameLst>
                                          <p:attrName>ppt_x</p:attrName>
                                        </p:attrNameLst>
                                      </p:cBhvr>
                                      <p:tavLst>
                                        <p:tav tm="0">
                                          <p:val>
                                            <p:strVal val="ppt_x"/>
                                          </p:val>
                                        </p:tav>
                                        <p:tav tm="100000">
                                          <p:val>
                                            <p:strVal val="ppt_x"/>
                                          </p:val>
                                        </p:tav>
                                      </p:tavLst>
                                    </p:anim>
                                    <p:anim calcmode="lin" valueType="num">
                                      <p:cBhvr additive="base">
                                        <p:cTn id="44" dur="500"/>
                                        <p:tgtEl>
                                          <p:spTgt spid="6"/>
                                        </p:tgtEl>
                                        <p:attrNameLst>
                                          <p:attrName>ppt_y</p:attrName>
                                        </p:attrNameLst>
                                      </p:cBhvr>
                                      <p:tavLst>
                                        <p:tav tm="0">
                                          <p:val>
                                            <p:strVal val="ppt_y"/>
                                          </p:val>
                                        </p:tav>
                                        <p:tav tm="100000">
                                          <p:val>
                                            <p:strVal val="1+ppt_h/2"/>
                                          </p:val>
                                        </p:tav>
                                      </p:tavLst>
                                    </p:anim>
                                    <p:set>
                                      <p:cBhvr>
                                        <p:cTn id="45"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500"/>
                                        <p:tgtEl>
                                          <p:spTgt spid="8"/>
                                        </p:tgtEl>
                                        <p:attrNameLst>
                                          <p:attrName>ppt_x</p:attrName>
                                        </p:attrNameLst>
                                      </p:cBhvr>
                                      <p:tavLst>
                                        <p:tav tm="0">
                                          <p:val>
                                            <p:strVal val="ppt_x"/>
                                          </p:val>
                                        </p:tav>
                                        <p:tav tm="100000">
                                          <p:val>
                                            <p:strVal val="ppt_x"/>
                                          </p:val>
                                        </p:tav>
                                      </p:tavLst>
                                    </p:anim>
                                    <p:anim calcmode="lin" valueType="num">
                                      <p:cBhvr additive="base">
                                        <p:cTn id="51" dur="500"/>
                                        <p:tgtEl>
                                          <p:spTgt spid="8"/>
                                        </p:tgtEl>
                                        <p:attrNameLst>
                                          <p:attrName>ppt_y</p:attrName>
                                        </p:attrNameLst>
                                      </p:cBhvr>
                                      <p:tavLst>
                                        <p:tav tm="0">
                                          <p:val>
                                            <p:strVal val="ppt_y"/>
                                          </p:val>
                                        </p:tav>
                                        <p:tav tm="100000">
                                          <p:val>
                                            <p:strVal val="1+ppt_h/2"/>
                                          </p:val>
                                        </p:tav>
                                      </p:tavLst>
                                    </p:anim>
                                    <p:set>
                                      <p:cBhvr>
                                        <p:cTn id="5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8"/>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2" presetClass="exit" presetSubtype="4" fill="hold" grpId="1" nodeType="clickEffect">
                                  <p:stCondLst>
                                    <p:cond delay="0"/>
                                  </p:stCondLst>
                                  <p:childTnLst>
                                    <p:anim calcmode="lin" valueType="num">
                                      <p:cBhvr additive="base">
                                        <p:cTn id="57" dur="500"/>
                                        <p:tgtEl>
                                          <p:spTgt spid="7"/>
                                        </p:tgtEl>
                                        <p:attrNameLst>
                                          <p:attrName>ppt_x</p:attrName>
                                        </p:attrNameLst>
                                      </p:cBhvr>
                                      <p:tavLst>
                                        <p:tav tm="0">
                                          <p:val>
                                            <p:strVal val="ppt_x"/>
                                          </p:val>
                                        </p:tav>
                                        <p:tav tm="100000">
                                          <p:val>
                                            <p:strVal val="ppt_x"/>
                                          </p:val>
                                        </p:tav>
                                      </p:tavLst>
                                    </p:anim>
                                    <p:anim calcmode="lin" valueType="num">
                                      <p:cBhvr additive="base">
                                        <p:cTn id="58" dur="500"/>
                                        <p:tgtEl>
                                          <p:spTgt spid="7"/>
                                        </p:tgtEl>
                                        <p:attrNameLst>
                                          <p:attrName>ppt_y</p:attrName>
                                        </p:attrNameLst>
                                      </p:cBhvr>
                                      <p:tavLst>
                                        <p:tav tm="0">
                                          <p:val>
                                            <p:strVal val="ppt_y"/>
                                          </p:val>
                                        </p:tav>
                                        <p:tav tm="100000">
                                          <p:val>
                                            <p:strVal val="1+ppt_h/2"/>
                                          </p:val>
                                        </p:tav>
                                      </p:tavLst>
                                    </p:anim>
                                    <p:set>
                                      <p:cBhvr>
                                        <p:cTn id="5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AAE4CF-BC8D-0314-C7D4-4CE80161149E}"/>
              </a:ext>
            </a:extLst>
          </p:cNvPr>
          <p:cNvPicPr>
            <a:picLocks noChangeAspect="1"/>
          </p:cNvPicPr>
          <p:nvPr/>
        </p:nvPicPr>
        <p:blipFill>
          <a:blip r:embed="rId5"/>
          <a:stretch>
            <a:fillRect/>
          </a:stretch>
        </p:blipFill>
        <p:spPr>
          <a:xfrm>
            <a:off x="0" y="-11022"/>
            <a:ext cx="12192000" cy="6696431"/>
          </a:xfrm>
          <a:prstGeom prst="rect">
            <a:avLst/>
          </a:prstGeom>
        </p:spPr>
      </p:pic>
      <p:sp>
        <p:nvSpPr>
          <p:cNvPr id="4" name="Rectangle: Single Corner Snipped 3">
            <a:extLst>
              <a:ext uri="{FF2B5EF4-FFF2-40B4-BE49-F238E27FC236}">
                <a16:creationId xmlns:a16="http://schemas.microsoft.com/office/drawing/2014/main" id="{BF76CDAA-BB88-4D5E-36B0-D3B5BFA40EF5}"/>
              </a:ext>
            </a:extLst>
          </p:cNvPr>
          <p:cNvSpPr/>
          <p:nvPr/>
        </p:nvSpPr>
        <p:spPr>
          <a:xfrm>
            <a:off x="166495" y="172590"/>
            <a:ext cx="11263356" cy="1850220"/>
          </a:xfrm>
          <a:prstGeom prst="snip1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800" b="1" dirty="0">
                <a:solidFill>
                  <a:prstClr val="black"/>
                </a:solidFill>
                <a:latin typeface="Times New Roman" panose="02020603050405020304" pitchFamily="18" charset="0"/>
                <a:cs typeface="Times New Roman" panose="02020603050405020304" pitchFamily="18" charset="0"/>
              </a:rPr>
              <a:t>9.</a:t>
            </a:r>
            <a:r>
              <a:rPr lang="vi-VN" sz="4800" b="1" dirty="0">
                <a:solidFill>
                  <a:prstClr val="black"/>
                </a:solidFill>
                <a:latin typeface="Times New Roman" panose="02020603050405020304" pitchFamily="18" charset="0"/>
                <a:cs typeface="Times New Roman" panose="02020603050405020304" pitchFamily="18" charset="0"/>
              </a:rPr>
              <a:t> Nhân vật tôi trong đoạn trích là ai, có hoàn cảnh như thế nào? </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Rounded Corners 4">
            <a:extLst>
              <a:ext uri="{FF2B5EF4-FFF2-40B4-BE49-F238E27FC236}">
                <a16:creationId xmlns:a16="http://schemas.microsoft.com/office/drawing/2014/main" id="{F3390E18-B30C-6F7E-5160-58F803CE14B9}"/>
              </a:ext>
            </a:extLst>
          </p:cNvPr>
          <p:cNvSpPr/>
          <p:nvPr/>
        </p:nvSpPr>
        <p:spPr>
          <a:xfrm>
            <a:off x="941443" y="4450929"/>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Times New Roman" panose="02020603050405020304" pitchFamily="18" charset="0"/>
                <a:cs typeface="Times New Roman" panose="02020603050405020304" pitchFamily="18" charset="0"/>
              </a:rPr>
              <a:t>C.</a:t>
            </a:r>
            <a:r>
              <a:rPr lang="vi-VN" sz="2800" b="1" dirty="0">
                <a:solidFill>
                  <a:prstClr val="black"/>
                </a:solidFill>
                <a:latin typeface="Times New Roman" panose="02020603050405020304" pitchFamily="18" charset="0"/>
                <a:cs typeface="Times New Roman" panose="02020603050405020304" pitchFamily="18" charset="0"/>
              </a:rPr>
              <a:t> Là An – một đứa trẻ lang thang được bố mẹ Cò cưu mang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Rounded Corners 5">
            <a:extLst>
              <a:ext uri="{FF2B5EF4-FFF2-40B4-BE49-F238E27FC236}">
                <a16:creationId xmlns:a16="http://schemas.microsoft.com/office/drawing/2014/main" id="{8BACC3E5-70D0-30C3-05E7-FCC7D6DB10B0}"/>
              </a:ext>
            </a:extLst>
          </p:cNvPr>
          <p:cNvSpPr/>
          <p:nvPr/>
        </p:nvSpPr>
        <p:spPr>
          <a:xfrm>
            <a:off x="6416258" y="4450929"/>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lang="pt-BR" sz="2800" b="1" dirty="0">
                <a:solidFill>
                  <a:prstClr val="black"/>
                </a:solidFill>
                <a:latin typeface="Times New Roman" panose="02020603050405020304" pitchFamily="18" charset="0"/>
                <a:cs typeface="Times New Roman" panose="02020603050405020304" pitchFamily="18" charset="0"/>
              </a:rPr>
              <a:t> Cả A, B, C đều sai</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Rounded Corners 6">
            <a:extLst>
              <a:ext uri="{FF2B5EF4-FFF2-40B4-BE49-F238E27FC236}">
                <a16:creationId xmlns:a16="http://schemas.microsoft.com/office/drawing/2014/main" id="{5A43F472-7985-549C-034E-25BF897F5F4D}"/>
              </a:ext>
            </a:extLst>
          </p:cNvPr>
          <p:cNvSpPr/>
          <p:nvPr/>
        </p:nvSpPr>
        <p:spPr>
          <a:xfrm>
            <a:off x="6416258" y="2718168"/>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lang="en-US" sz="2800" b="1" dirty="0">
                <a:solidFill>
                  <a:prstClr val="black"/>
                </a:solidFill>
                <a:latin typeface="Times New Roman" panose="02020603050405020304" pitchFamily="18" charset="0"/>
                <a:cs typeface="Times New Roman" panose="02020603050405020304" pitchFamily="18" charset="0"/>
              </a:rPr>
              <a:t>.</a:t>
            </a:r>
            <a:r>
              <a:rPr lang="vi-VN" sz="2800" b="1" dirty="0">
                <a:solidFill>
                  <a:prstClr val="black"/>
                </a:solidFill>
                <a:latin typeface="Times New Roman" panose="02020603050405020304" pitchFamily="18" charset="0"/>
                <a:cs typeface="Times New Roman" panose="02020603050405020304" pitchFamily="18" charset="0"/>
              </a:rPr>
              <a:t> Là Cò- sinh ra trong một gia đình nghèo sống trên sông nước</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Rounded Corners 7">
            <a:extLst>
              <a:ext uri="{FF2B5EF4-FFF2-40B4-BE49-F238E27FC236}">
                <a16:creationId xmlns:a16="http://schemas.microsoft.com/office/drawing/2014/main" id="{8AD3DA15-5D7C-414D-2BFE-1270DC9057FE}"/>
              </a:ext>
            </a:extLst>
          </p:cNvPr>
          <p:cNvSpPr/>
          <p:nvPr/>
        </p:nvSpPr>
        <p:spPr>
          <a:xfrm>
            <a:off x="1004881" y="2718168"/>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lang="vi-VN" sz="2800" b="1" dirty="0">
                <a:solidFill>
                  <a:prstClr val="black"/>
                </a:solidFill>
                <a:latin typeface="Times New Roman" panose="02020603050405020304" pitchFamily="18" charset="0"/>
                <a:cs typeface="Times New Roman" panose="02020603050405020304" pitchFamily="18" charset="0"/>
              </a:rPr>
              <a:t>Là Cò – một đứa trẻ lang thang được bố mẹ An cưu mang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8993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par>
                                <p:cTn id="27" presetID="53"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5"/>
                                        </p:tgtEl>
                                        <p:attrNameLst>
                                          <p:attrName>ppt_x</p:attrName>
                                        </p:attrNameLst>
                                      </p:cBhvr>
                                      <p:tavLst>
                                        <p:tav tm="0">
                                          <p:val>
                                            <p:strVal val="ppt_x"/>
                                          </p:val>
                                        </p:tav>
                                        <p:tav tm="100000">
                                          <p:val>
                                            <p:strVal val="ppt_x"/>
                                          </p:val>
                                        </p:tav>
                                      </p:tavLst>
                                    </p:anim>
                                    <p:anim calcmode="lin" valueType="num">
                                      <p:cBhvr additive="base">
                                        <p:cTn id="37" dur="500"/>
                                        <p:tgtEl>
                                          <p:spTgt spid="5"/>
                                        </p:tgtEl>
                                        <p:attrNameLst>
                                          <p:attrName>ppt_y</p:attrName>
                                        </p:attrNameLst>
                                      </p:cBhvr>
                                      <p:tavLst>
                                        <p:tav tm="0">
                                          <p:val>
                                            <p:strVal val="ppt_y"/>
                                          </p:val>
                                        </p:tav>
                                        <p:tav tm="100000">
                                          <p:val>
                                            <p:strVal val="1+ppt_h/2"/>
                                          </p:val>
                                        </p:tav>
                                      </p:tavLst>
                                    </p:anim>
                                    <p:set>
                                      <p:cBhvr>
                                        <p:cTn id="38"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 presetClass="exit" presetSubtype="4" fill="hold" grpId="1" nodeType="clickEffect">
                                  <p:stCondLst>
                                    <p:cond delay="0"/>
                                  </p:stCondLst>
                                  <p:childTnLst>
                                    <p:anim calcmode="lin" valueType="num">
                                      <p:cBhvr additive="base">
                                        <p:cTn id="43" dur="500"/>
                                        <p:tgtEl>
                                          <p:spTgt spid="6"/>
                                        </p:tgtEl>
                                        <p:attrNameLst>
                                          <p:attrName>ppt_x</p:attrName>
                                        </p:attrNameLst>
                                      </p:cBhvr>
                                      <p:tavLst>
                                        <p:tav tm="0">
                                          <p:val>
                                            <p:strVal val="ppt_x"/>
                                          </p:val>
                                        </p:tav>
                                        <p:tav tm="100000">
                                          <p:val>
                                            <p:strVal val="ppt_x"/>
                                          </p:val>
                                        </p:tav>
                                      </p:tavLst>
                                    </p:anim>
                                    <p:anim calcmode="lin" valueType="num">
                                      <p:cBhvr additive="base">
                                        <p:cTn id="44" dur="500"/>
                                        <p:tgtEl>
                                          <p:spTgt spid="6"/>
                                        </p:tgtEl>
                                        <p:attrNameLst>
                                          <p:attrName>ppt_y</p:attrName>
                                        </p:attrNameLst>
                                      </p:cBhvr>
                                      <p:tavLst>
                                        <p:tav tm="0">
                                          <p:val>
                                            <p:strVal val="ppt_y"/>
                                          </p:val>
                                        </p:tav>
                                        <p:tav tm="100000">
                                          <p:val>
                                            <p:strVal val="1+ppt_h/2"/>
                                          </p:val>
                                        </p:tav>
                                      </p:tavLst>
                                    </p:anim>
                                    <p:set>
                                      <p:cBhvr>
                                        <p:cTn id="45"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500"/>
                                        <p:tgtEl>
                                          <p:spTgt spid="8"/>
                                        </p:tgtEl>
                                        <p:attrNameLst>
                                          <p:attrName>ppt_x</p:attrName>
                                        </p:attrNameLst>
                                      </p:cBhvr>
                                      <p:tavLst>
                                        <p:tav tm="0">
                                          <p:val>
                                            <p:strVal val="ppt_x"/>
                                          </p:val>
                                        </p:tav>
                                        <p:tav tm="100000">
                                          <p:val>
                                            <p:strVal val="ppt_x"/>
                                          </p:val>
                                        </p:tav>
                                      </p:tavLst>
                                    </p:anim>
                                    <p:anim calcmode="lin" valueType="num">
                                      <p:cBhvr additive="base">
                                        <p:cTn id="51" dur="500"/>
                                        <p:tgtEl>
                                          <p:spTgt spid="8"/>
                                        </p:tgtEl>
                                        <p:attrNameLst>
                                          <p:attrName>ppt_y</p:attrName>
                                        </p:attrNameLst>
                                      </p:cBhvr>
                                      <p:tavLst>
                                        <p:tav tm="0">
                                          <p:val>
                                            <p:strVal val="ppt_y"/>
                                          </p:val>
                                        </p:tav>
                                        <p:tav tm="100000">
                                          <p:val>
                                            <p:strVal val="1+ppt_h/2"/>
                                          </p:val>
                                        </p:tav>
                                      </p:tavLst>
                                    </p:anim>
                                    <p:set>
                                      <p:cBhvr>
                                        <p:cTn id="5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8"/>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2" presetClass="exit" presetSubtype="4" fill="hold" grpId="1" nodeType="clickEffect">
                                  <p:stCondLst>
                                    <p:cond delay="0"/>
                                  </p:stCondLst>
                                  <p:childTnLst>
                                    <p:anim calcmode="lin" valueType="num">
                                      <p:cBhvr additive="base">
                                        <p:cTn id="57" dur="500"/>
                                        <p:tgtEl>
                                          <p:spTgt spid="7"/>
                                        </p:tgtEl>
                                        <p:attrNameLst>
                                          <p:attrName>ppt_x</p:attrName>
                                        </p:attrNameLst>
                                      </p:cBhvr>
                                      <p:tavLst>
                                        <p:tav tm="0">
                                          <p:val>
                                            <p:strVal val="ppt_x"/>
                                          </p:val>
                                        </p:tav>
                                        <p:tav tm="100000">
                                          <p:val>
                                            <p:strVal val="ppt_x"/>
                                          </p:val>
                                        </p:tav>
                                      </p:tavLst>
                                    </p:anim>
                                    <p:anim calcmode="lin" valueType="num">
                                      <p:cBhvr additive="base">
                                        <p:cTn id="58" dur="500"/>
                                        <p:tgtEl>
                                          <p:spTgt spid="7"/>
                                        </p:tgtEl>
                                        <p:attrNameLst>
                                          <p:attrName>ppt_y</p:attrName>
                                        </p:attrNameLst>
                                      </p:cBhvr>
                                      <p:tavLst>
                                        <p:tav tm="0">
                                          <p:val>
                                            <p:strVal val="ppt_y"/>
                                          </p:val>
                                        </p:tav>
                                        <p:tav tm="100000">
                                          <p:val>
                                            <p:strVal val="1+ppt_h/2"/>
                                          </p:val>
                                        </p:tav>
                                      </p:tavLst>
                                    </p:anim>
                                    <p:set>
                                      <p:cBhvr>
                                        <p:cTn id="5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1015663"/>
          </a:xfrm>
          <a:prstGeom prst="rect">
            <a:avLst/>
          </a:prstGeom>
          <a:noFill/>
        </p:spPr>
        <p:txBody>
          <a:bodyPr wrap="square" rtlCol="0">
            <a:spAutoFit/>
          </a:bodyPr>
          <a:lstStyle/>
          <a:p>
            <a:pPr algn="ctr"/>
            <a:r>
              <a:rPr lang="en-US" sz="6000" b="1" dirty="0" err="1">
                <a:solidFill>
                  <a:schemeClr val="accent6">
                    <a:lumMod val="50000"/>
                  </a:schemeClr>
                </a:solidFill>
                <a:latin typeface="Times New Roman" panose="02020603050405020304" pitchFamily="18" charset="0"/>
                <a:cs typeface="Times New Roman" panose="02020603050405020304" pitchFamily="18" charset="0"/>
              </a:rPr>
              <a:t>Đây</a:t>
            </a:r>
            <a:r>
              <a:rPr 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6">
                    <a:lumMod val="50000"/>
                  </a:schemeClr>
                </a:solidFill>
                <a:latin typeface="Times New Roman" panose="02020603050405020304" pitchFamily="18" charset="0"/>
                <a:cs typeface="Times New Roman" panose="02020603050405020304" pitchFamily="18" charset="0"/>
              </a:rPr>
              <a:t>là</a:t>
            </a:r>
            <a:r>
              <a:rPr 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6">
                    <a:lumMod val="50000"/>
                  </a:schemeClr>
                </a:solidFill>
                <a:latin typeface="Times New Roman" panose="02020603050405020304" pitchFamily="18" charset="0"/>
                <a:cs typeface="Times New Roman" panose="02020603050405020304" pitchFamily="18" charset="0"/>
              </a:rPr>
              <a:t>địa</a:t>
            </a:r>
            <a:r>
              <a:rPr 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6">
                    <a:lumMod val="50000"/>
                  </a:schemeClr>
                </a:solidFill>
                <a:latin typeface="Times New Roman" panose="02020603050405020304" pitchFamily="18" charset="0"/>
                <a:cs typeface="Times New Roman" panose="02020603050405020304" pitchFamily="18" charset="0"/>
              </a:rPr>
              <a:t>điểm</a:t>
            </a:r>
            <a:r>
              <a:rPr 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6">
                    <a:lumMod val="50000"/>
                  </a:schemeClr>
                </a:solidFill>
                <a:latin typeface="Times New Roman" panose="02020603050405020304" pitchFamily="18" charset="0"/>
                <a:cs typeface="Times New Roman" panose="02020603050405020304" pitchFamily="18" charset="0"/>
              </a:rPr>
              <a:t>nào</a:t>
            </a:r>
            <a:r>
              <a:rPr lang="en-US" sz="6000" b="1"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56228081-BA46-9883-49B0-39AD9037A713}"/>
              </a:ext>
            </a:extLst>
          </p:cNvPr>
          <p:cNvSpPr txBox="1"/>
          <p:nvPr/>
        </p:nvSpPr>
        <p:spPr>
          <a:xfrm>
            <a:off x="5533665" y="5064836"/>
            <a:ext cx="4139253" cy="916726"/>
          </a:xfrm>
          <a:prstGeom prst="rect">
            <a:avLst/>
          </a:prstGeom>
          <a:noFill/>
        </p:spPr>
        <p:txBody>
          <a:bodyPr wrap="square">
            <a:spAutoFit/>
          </a:bodyPr>
          <a:lstStyle/>
          <a:p>
            <a:pPr algn="just">
              <a:lnSpc>
                <a:spcPct val="150000"/>
              </a:lnSpc>
            </a:pPr>
            <a:r>
              <a:rPr lang="en-US" sz="40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Lễ</a:t>
            </a:r>
            <a:r>
              <a:rPr lang="en-US" sz="40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40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đua</a:t>
            </a:r>
            <a:r>
              <a:rPr lang="en-US" sz="40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voi</a:t>
            </a:r>
            <a:endParaRPr lang="en-US" sz="4000" b="1" dirty="0">
              <a:solidFill>
                <a:schemeClr val="accent6">
                  <a:lumMod val="50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A770E820-BD24-BAB9-29C0-55FABB05C15A}"/>
              </a:ext>
            </a:extLst>
          </p:cNvPr>
          <p:cNvPicPr>
            <a:picLocks noChangeAspect="1"/>
          </p:cNvPicPr>
          <p:nvPr/>
        </p:nvPicPr>
        <p:blipFill>
          <a:blip r:embed="rId5"/>
          <a:stretch>
            <a:fillRect/>
          </a:stretch>
        </p:blipFill>
        <p:spPr>
          <a:xfrm>
            <a:off x="2905639" y="4308812"/>
            <a:ext cx="2523963" cy="2383743"/>
          </a:xfrm>
          <a:prstGeom prst="rect">
            <a:avLst/>
          </a:prstGeom>
        </p:spPr>
      </p:pic>
      <p:pic>
        <p:nvPicPr>
          <p:cNvPr id="3" name="Picture 2">
            <a:extLst>
              <a:ext uri="{FF2B5EF4-FFF2-40B4-BE49-F238E27FC236}">
                <a16:creationId xmlns:a16="http://schemas.microsoft.com/office/drawing/2014/main" id="{52547E19-31D6-95F1-71D0-BEDF6BCFAEBF}"/>
              </a:ext>
            </a:extLst>
          </p:cNvPr>
          <p:cNvPicPr>
            <a:picLocks noChangeAspect="1"/>
          </p:cNvPicPr>
          <p:nvPr/>
        </p:nvPicPr>
        <p:blipFill>
          <a:blip r:embed="rId6"/>
          <a:stretch>
            <a:fillRect/>
          </a:stretch>
        </p:blipFill>
        <p:spPr>
          <a:xfrm>
            <a:off x="3253691" y="1346552"/>
            <a:ext cx="5298638" cy="2841845"/>
          </a:xfrm>
          <a:prstGeom prst="rect">
            <a:avLst/>
          </a:prstGeom>
        </p:spPr>
      </p:pic>
    </p:spTree>
    <p:extLst>
      <p:ext uri="{BB962C8B-B14F-4D97-AF65-F5344CB8AC3E}">
        <p14:creationId xmlns:p14="http://schemas.microsoft.com/office/powerpoint/2010/main" val="22251001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childTnLst>
        </p:cTn>
      </p:par>
    </p:tnLst>
    <p:bldLst>
      <p:bldP spid="4" grpId="0"/>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AAE4CF-BC8D-0314-C7D4-4CE80161149E}"/>
              </a:ext>
            </a:extLst>
          </p:cNvPr>
          <p:cNvPicPr>
            <a:picLocks noChangeAspect="1"/>
          </p:cNvPicPr>
          <p:nvPr/>
        </p:nvPicPr>
        <p:blipFill>
          <a:blip r:embed="rId5"/>
          <a:stretch>
            <a:fillRect/>
          </a:stretch>
        </p:blipFill>
        <p:spPr>
          <a:xfrm>
            <a:off x="0" y="-11022"/>
            <a:ext cx="12192000" cy="6696431"/>
          </a:xfrm>
          <a:prstGeom prst="rect">
            <a:avLst/>
          </a:prstGeom>
        </p:spPr>
      </p:pic>
      <p:sp>
        <p:nvSpPr>
          <p:cNvPr id="4" name="Rectangle: Single Corner Snipped 3">
            <a:extLst>
              <a:ext uri="{FF2B5EF4-FFF2-40B4-BE49-F238E27FC236}">
                <a16:creationId xmlns:a16="http://schemas.microsoft.com/office/drawing/2014/main" id="{BF76CDAA-BB88-4D5E-36B0-D3B5BFA40EF5}"/>
              </a:ext>
            </a:extLst>
          </p:cNvPr>
          <p:cNvSpPr/>
          <p:nvPr/>
        </p:nvSpPr>
        <p:spPr>
          <a:xfrm>
            <a:off x="233607" y="172591"/>
            <a:ext cx="11263356" cy="2155970"/>
          </a:xfrm>
          <a:prstGeom prst="snip1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4000" b="1" dirty="0">
                <a:solidFill>
                  <a:prstClr val="black"/>
                </a:solidFill>
                <a:latin typeface="Times New Roman" panose="02020603050405020304" pitchFamily="18" charset="0"/>
                <a:cs typeface="Times New Roman" panose="02020603050405020304" pitchFamily="18" charset="0"/>
              </a:rPr>
              <a:t>10.</a:t>
            </a:r>
            <a:r>
              <a:rPr lang="vi-VN" sz="4000" b="1" dirty="0">
                <a:solidFill>
                  <a:prstClr val="black"/>
                </a:solidFill>
                <a:latin typeface="Times New Roman" panose="02020603050405020304" pitchFamily="18" charset="0"/>
                <a:cs typeface="Times New Roman" panose="02020603050405020304" pitchFamily="18" charset="0"/>
              </a:rPr>
              <a:t> Câu văn “Cặp chân của nó như bộ giò nai, lội suốt ngày trong rừng còn chả thấy mùi gì nữa là” sử dụng biện pháp tu từ nào</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F3390E18-B30C-6F7E-5160-58F803CE14B9}"/>
              </a:ext>
            </a:extLst>
          </p:cNvPr>
          <p:cNvSpPr/>
          <p:nvPr/>
        </p:nvSpPr>
        <p:spPr>
          <a:xfrm>
            <a:off x="941443" y="4450929"/>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Times New Roman" panose="02020603050405020304" pitchFamily="18" charset="0"/>
                <a:cs typeface="Times New Roman" panose="02020603050405020304" pitchFamily="18" charset="0"/>
              </a:rPr>
              <a:t>C.</a:t>
            </a:r>
            <a:r>
              <a:rPr lang="vi-VN" sz="2800" b="1" dirty="0">
                <a:solidFill>
                  <a:prstClr val="black"/>
                </a:solidFill>
                <a:latin typeface="Times New Roman" panose="02020603050405020304" pitchFamily="18" charset="0"/>
                <a:cs typeface="Times New Roman" panose="02020603050405020304" pitchFamily="18" charset="0"/>
              </a:rPr>
              <a:t> </a:t>
            </a:r>
            <a:r>
              <a:rPr lang="en-US" sz="2800" b="1" dirty="0">
                <a:solidFill>
                  <a:prstClr val="black"/>
                </a:solidFill>
                <a:latin typeface="Times New Roman" panose="02020603050405020304" pitchFamily="18" charset="0"/>
                <a:cs typeface="Times New Roman" panose="02020603050405020304" pitchFamily="18" charset="0"/>
              </a:rPr>
              <a:t>So </a:t>
            </a:r>
            <a:r>
              <a:rPr lang="en-US" sz="2800" b="1" dirty="0" err="1">
                <a:solidFill>
                  <a:prstClr val="black"/>
                </a:solidFill>
                <a:latin typeface="Times New Roman" panose="02020603050405020304" pitchFamily="18" charset="0"/>
                <a:cs typeface="Times New Roman" panose="02020603050405020304" pitchFamily="18" charset="0"/>
              </a:rPr>
              <a:t>sánh</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Rounded Corners 5">
            <a:extLst>
              <a:ext uri="{FF2B5EF4-FFF2-40B4-BE49-F238E27FC236}">
                <a16:creationId xmlns:a16="http://schemas.microsoft.com/office/drawing/2014/main" id="{8BACC3E5-70D0-30C3-05E7-FCC7D6DB10B0}"/>
              </a:ext>
            </a:extLst>
          </p:cNvPr>
          <p:cNvSpPr/>
          <p:nvPr/>
        </p:nvSpPr>
        <p:spPr>
          <a:xfrm>
            <a:off x="6416258" y="4450929"/>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lang="pt-BR" sz="2800" b="1" dirty="0">
                <a:solidFill>
                  <a:prstClr val="black"/>
                </a:solidFill>
                <a:latin typeface="Times New Roman" panose="02020603050405020304" pitchFamily="18" charset="0"/>
                <a:cs typeface="Times New Roman" panose="02020603050405020304" pitchFamily="18" charset="0"/>
              </a:rPr>
              <a:t> Cả A, B, C đều sai</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Rounded Corners 6">
            <a:extLst>
              <a:ext uri="{FF2B5EF4-FFF2-40B4-BE49-F238E27FC236}">
                <a16:creationId xmlns:a16="http://schemas.microsoft.com/office/drawing/2014/main" id="{5A43F472-7985-549C-034E-25BF897F5F4D}"/>
              </a:ext>
            </a:extLst>
          </p:cNvPr>
          <p:cNvSpPr/>
          <p:nvPr/>
        </p:nvSpPr>
        <p:spPr>
          <a:xfrm>
            <a:off x="6416258" y="2718168"/>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lang="en-US" sz="2800" b="1" dirty="0">
                <a:solidFill>
                  <a:prstClr val="black"/>
                </a:solidFill>
                <a:latin typeface="Times New Roman" panose="02020603050405020304" pitchFamily="18" charset="0"/>
                <a:cs typeface="Times New Roman" panose="02020603050405020304" pitchFamily="18" charset="0"/>
              </a:rPr>
              <a:t>.</a:t>
            </a:r>
            <a:r>
              <a:rPr lang="vi-VN"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Phóng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đại</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Rounded Corners 7">
            <a:extLst>
              <a:ext uri="{FF2B5EF4-FFF2-40B4-BE49-F238E27FC236}">
                <a16:creationId xmlns:a16="http://schemas.microsoft.com/office/drawing/2014/main" id="{8AD3DA15-5D7C-414D-2BFE-1270DC9057FE}"/>
              </a:ext>
            </a:extLst>
          </p:cNvPr>
          <p:cNvSpPr/>
          <p:nvPr/>
        </p:nvSpPr>
        <p:spPr>
          <a:xfrm>
            <a:off x="1004881" y="2718168"/>
            <a:ext cx="4793292" cy="109408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lang="en-US" sz="2800" b="1" dirty="0" err="1">
                <a:solidFill>
                  <a:prstClr val="black"/>
                </a:solidFill>
                <a:latin typeface="Times New Roman" panose="02020603050405020304" pitchFamily="18" charset="0"/>
                <a:cs typeface="Times New Roman" panose="02020603050405020304" pitchFamily="18" charset="0"/>
              </a:rPr>
              <a:t>Liệt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kê</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8761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par>
                                <p:cTn id="27" presetID="53"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5"/>
                                        </p:tgtEl>
                                        <p:attrNameLst>
                                          <p:attrName>ppt_x</p:attrName>
                                        </p:attrNameLst>
                                      </p:cBhvr>
                                      <p:tavLst>
                                        <p:tav tm="0">
                                          <p:val>
                                            <p:strVal val="ppt_x"/>
                                          </p:val>
                                        </p:tav>
                                        <p:tav tm="100000">
                                          <p:val>
                                            <p:strVal val="ppt_x"/>
                                          </p:val>
                                        </p:tav>
                                      </p:tavLst>
                                    </p:anim>
                                    <p:anim calcmode="lin" valueType="num">
                                      <p:cBhvr additive="base">
                                        <p:cTn id="37" dur="500"/>
                                        <p:tgtEl>
                                          <p:spTgt spid="5"/>
                                        </p:tgtEl>
                                        <p:attrNameLst>
                                          <p:attrName>ppt_y</p:attrName>
                                        </p:attrNameLst>
                                      </p:cBhvr>
                                      <p:tavLst>
                                        <p:tav tm="0">
                                          <p:val>
                                            <p:strVal val="ppt_y"/>
                                          </p:val>
                                        </p:tav>
                                        <p:tav tm="100000">
                                          <p:val>
                                            <p:strVal val="1+ppt_h/2"/>
                                          </p:val>
                                        </p:tav>
                                      </p:tavLst>
                                    </p:anim>
                                    <p:set>
                                      <p:cBhvr>
                                        <p:cTn id="38"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 presetClass="exit" presetSubtype="4" fill="hold" grpId="1" nodeType="clickEffect">
                                  <p:stCondLst>
                                    <p:cond delay="0"/>
                                  </p:stCondLst>
                                  <p:childTnLst>
                                    <p:anim calcmode="lin" valueType="num">
                                      <p:cBhvr additive="base">
                                        <p:cTn id="43" dur="500"/>
                                        <p:tgtEl>
                                          <p:spTgt spid="6"/>
                                        </p:tgtEl>
                                        <p:attrNameLst>
                                          <p:attrName>ppt_x</p:attrName>
                                        </p:attrNameLst>
                                      </p:cBhvr>
                                      <p:tavLst>
                                        <p:tav tm="0">
                                          <p:val>
                                            <p:strVal val="ppt_x"/>
                                          </p:val>
                                        </p:tav>
                                        <p:tav tm="100000">
                                          <p:val>
                                            <p:strVal val="ppt_x"/>
                                          </p:val>
                                        </p:tav>
                                      </p:tavLst>
                                    </p:anim>
                                    <p:anim calcmode="lin" valueType="num">
                                      <p:cBhvr additive="base">
                                        <p:cTn id="44" dur="500"/>
                                        <p:tgtEl>
                                          <p:spTgt spid="6"/>
                                        </p:tgtEl>
                                        <p:attrNameLst>
                                          <p:attrName>ppt_y</p:attrName>
                                        </p:attrNameLst>
                                      </p:cBhvr>
                                      <p:tavLst>
                                        <p:tav tm="0">
                                          <p:val>
                                            <p:strVal val="ppt_y"/>
                                          </p:val>
                                        </p:tav>
                                        <p:tav tm="100000">
                                          <p:val>
                                            <p:strVal val="1+ppt_h/2"/>
                                          </p:val>
                                        </p:tav>
                                      </p:tavLst>
                                    </p:anim>
                                    <p:set>
                                      <p:cBhvr>
                                        <p:cTn id="45"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500"/>
                                        <p:tgtEl>
                                          <p:spTgt spid="8"/>
                                        </p:tgtEl>
                                        <p:attrNameLst>
                                          <p:attrName>ppt_x</p:attrName>
                                        </p:attrNameLst>
                                      </p:cBhvr>
                                      <p:tavLst>
                                        <p:tav tm="0">
                                          <p:val>
                                            <p:strVal val="ppt_x"/>
                                          </p:val>
                                        </p:tav>
                                        <p:tav tm="100000">
                                          <p:val>
                                            <p:strVal val="ppt_x"/>
                                          </p:val>
                                        </p:tav>
                                      </p:tavLst>
                                    </p:anim>
                                    <p:anim calcmode="lin" valueType="num">
                                      <p:cBhvr additive="base">
                                        <p:cTn id="51" dur="500"/>
                                        <p:tgtEl>
                                          <p:spTgt spid="8"/>
                                        </p:tgtEl>
                                        <p:attrNameLst>
                                          <p:attrName>ppt_y</p:attrName>
                                        </p:attrNameLst>
                                      </p:cBhvr>
                                      <p:tavLst>
                                        <p:tav tm="0">
                                          <p:val>
                                            <p:strVal val="ppt_y"/>
                                          </p:val>
                                        </p:tav>
                                        <p:tav tm="100000">
                                          <p:val>
                                            <p:strVal val="1+ppt_h/2"/>
                                          </p:val>
                                        </p:tav>
                                      </p:tavLst>
                                    </p:anim>
                                    <p:set>
                                      <p:cBhvr>
                                        <p:cTn id="52"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8"/>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2" presetClass="exit" presetSubtype="4" fill="hold" grpId="1" nodeType="clickEffect">
                                  <p:stCondLst>
                                    <p:cond delay="0"/>
                                  </p:stCondLst>
                                  <p:childTnLst>
                                    <p:anim calcmode="lin" valueType="num">
                                      <p:cBhvr additive="base">
                                        <p:cTn id="57" dur="500"/>
                                        <p:tgtEl>
                                          <p:spTgt spid="7"/>
                                        </p:tgtEl>
                                        <p:attrNameLst>
                                          <p:attrName>ppt_x</p:attrName>
                                        </p:attrNameLst>
                                      </p:cBhvr>
                                      <p:tavLst>
                                        <p:tav tm="0">
                                          <p:val>
                                            <p:strVal val="ppt_x"/>
                                          </p:val>
                                        </p:tav>
                                        <p:tav tm="100000">
                                          <p:val>
                                            <p:strVal val="ppt_x"/>
                                          </p:val>
                                        </p:tav>
                                      </p:tavLst>
                                    </p:anim>
                                    <p:anim calcmode="lin" valueType="num">
                                      <p:cBhvr additive="base">
                                        <p:cTn id="58" dur="500"/>
                                        <p:tgtEl>
                                          <p:spTgt spid="7"/>
                                        </p:tgtEl>
                                        <p:attrNameLst>
                                          <p:attrName>ppt_y</p:attrName>
                                        </p:attrNameLst>
                                      </p:cBhvr>
                                      <p:tavLst>
                                        <p:tav tm="0">
                                          <p:val>
                                            <p:strVal val="ppt_y"/>
                                          </p:val>
                                        </p:tav>
                                        <p:tav tm="100000">
                                          <p:val>
                                            <p:strVal val="1+ppt_h/2"/>
                                          </p:val>
                                        </p:tav>
                                      </p:tavLst>
                                    </p:anim>
                                    <p:set>
                                      <p:cBhvr>
                                        <p:cTn id="59"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DA67F8-E907-634A-BF44-3F399417A2F3}"/>
              </a:ext>
            </a:extLst>
          </p:cNvPr>
          <p:cNvPicPr>
            <a:picLocks noChangeAspect="1"/>
          </p:cNvPicPr>
          <p:nvPr/>
        </p:nvPicPr>
        <p:blipFill>
          <a:blip r:embed="rId2"/>
          <a:stretch>
            <a:fillRect/>
          </a:stretch>
        </p:blipFill>
        <p:spPr>
          <a:xfrm>
            <a:off x="0" y="-1"/>
            <a:ext cx="12192000" cy="6761527"/>
          </a:xfrm>
          <a:prstGeom prst="rect">
            <a:avLst/>
          </a:prstGeom>
        </p:spPr>
      </p:pic>
      <p:sp>
        <p:nvSpPr>
          <p:cNvPr id="5" name="Rectangle: Rounded Corners 4">
            <a:extLst>
              <a:ext uri="{FF2B5EF4-FFF2-40B4-BE49-F238E27FC236}">
                <a16:creationId xmlns:a16="http://schemas.microsoft.com/office/drawing/2014/main" id="{C9A74782-9F94-9FC9-77ED-FE565F842504}"/>
              </a:ext>
            </a:extLst>
          </p:cNvPr>
          <p:cNvSpPr/>
          <p:nvPr/>
        </p:nvSpPr>
        <p:spPr>
          <a:xfrm>
            <a:off x="266172" y="215627"/>
            <a:ext cx="11860635" cy="620785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0178055-438C-3813-F952-1042A0F6CC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04633" y="5415093"/>
            <a:ext cx="388669" cy="1451295"/>
          </a:xfrm>
          <a:prstGeom prst="rect">
            <a:avLst/>
          </a:prstGeom>
        </p:spPr>
      </p:pic>
      <p:pic>
        <p:nvPicPr>
          <p:cNvPr id="10" name="Picture 9">
            <a:extLst>
              <a:ext uri="{FF2B5EF4-FFF2-40B4-BE49-F238E27FC236}">
                <a16:creationId xmlns:a16="http://schemas.microsoft.com/office/drawing/2014/main" id="{48CECE15-C4D6-F370-A9C4-B99FAC5CDFC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79811" y="4970479"/>
            <a:ext cx="691966" cy="1925272"/>
          </a:xfrm>
          <a:prstGeom prst="rect">
            <a:avLst/>
          </a:prstGeom>
        </p:spPr>
      </p:pic>
      <p:pic>
        <p:nvPicPr>
          <p:cNvPr id="11" name="Picture 10">
            <a:extLst>
              <a:ext uri="{FF2B5EF4-FFF2-40B4-BE49-F238E27FC236}">
                <a16:creationId xmlns:a16="http://schemas.microsoft.com/office/drawing/2014/main" id="{C475E85A-C8EB-EED0-42DE-510266699E4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444" y1="44889" x2="68444" y2="44889"/>
                        <a14:foregroundMark x1="70222" y1="45778" x2="70222" y2="45778"/>
                        <a14:foregroundMark x1="70222" y1="45333" x2="70222" y2="45333"/>
                      </a14:backgroundRemoval>
                    </a14:imgEffect>
                  </a14:imgLayer>
                </a14:imgProps>
              </a:ext>
            </a:extLst>
          </a:blip>
          <a:stretch>
            <a:fillRect/>
          </a:stretch>
        </p:blipFill>
        <p:spPr>
          <a:xfrm>
            <a:off x="9877058" y="-114009"/>
            <a:ext cx="805342" cy="805342"/>
          </a:xfrm>
          <a:prstGeom prst="rect">
            <a:avLst/>
          </a:prstGeom>
        </p:spPr>
      </p:pic>
      <p:pic>
        <p:nvPicPr>
          <p:cNvPr id="12" name="Picture 11">
            <a:extLst>
              <a:ext uri="{FF2B5EF4-FFF2-40B4-BE49-F238E27FC236}">
                <a16:creationId xmlns:a16="http://schemas.microsoft.com/office/drawing/2014/main" id="{03C6BF73-9CAA-D9A3-5750-2698951693F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902" b="90000" l="6778" r="90000">
                        <a14:foregroundMark x1="41111" y1="53049" x2="41111" y2="53049"/>
                        <a14:foregroundMark x1="41111" y1="53049" x2="41111" y2="53049"/>
                        <a14:foregroundMark x1="41111" y1="55366" x2="41111" y2="55366"/>
                        <a14:foregroundMark x1="25000" y1="13659" x2="25000" y2="13659"/>
                        <a14:foregroundMark x1="25000" y1="13659" x2="25000" y2="13659"/>
                        <a14:foregroundMark x1="25000" y1="13171" x2="25000" y2="13171"/>
                        <a14:foregroundMark x1="8333" y1="7439" x2="8333" y2="7439"/>
                        <a14:foregroundMark x1="18667" y1="28537" x2="18667" y2="28537"/>
                        <a14:foregroundMark x1="18222" y1="29146" x2="18222" y2="29146"/>
                        <a14:foregroundMark x1="45222" y1="5122" x2="45222" y2="5122"/>
                        <a14:foregroundMark x1="45222" y1="4512" x2="45222" y2="4512"/>
                        <a14:foregroundMark x1="47333" y1="4024" x2="47333" y2="4024"/>
                        <a14:foregroundMark x1="6778" y1="8049" x2="6778" y2="8049"/>
                        <a14:foregroundMark x1="6778" y1="6829" x2="6778" y2="6829"/>
                      </a14:backgroundRemoval>
                    </a14:imgEffect>
                  </a14:imgLayer>
                </a14:imgProps>
              </a:ext>
            </a:extLst>
          </a:blip>
          <a:stretch>
            <a:fillRect/>
          </a:stretch>
        </p:blipFill>
        <p:spPr>
          <a:xfrm>
            <a:off x="1575952" y="5013410"/>
            <a:ext cx="1613158" cy="1469766"/>
          </a:xfrm>
          <a:prstGeom prst="rect">
            <a:avLst/>
          </a:prstGeom>
        </p:spPr>
      </p:pic>
      <p:pic>
        <p:nvPicPr>
          <p:cNvPr id="13" name="Picture 12">
            <a:extLst>
              <a:ext uri="{FF2B5EF4-FFF2-40B4-BE49-F238E27FC236}">
                <a16:creationId xmlns:a16="http://schemas.microsoft.com/office/drawing/2014/main" id="{01839F26-9AFC-0DD7-DA77-84F5270820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66041" y="1969269"/>
            <a:ext cx="4283985" cy="5157888"/>
          </a:xfrm>
          <a:prstGeom prst="rect">
            <a:avLst/>
          </a:prstGeom>
        </p:spPr>
      </p:pic>
      <p:pic>
        <p:nvPicPr>
          <p:cNvPr id="14" name="Picture 13">
            <a:extLst>
              <a:ext uri="{FF2B5EF4-FFF2-40B4-BE49-F238E27FC236}">
                <a16:creationId xmlns:a16="http://schemas.microsoft.com/office/drawing/2014/main" id="{D97E6EF3-1A16-5DA9-E594-C83618FB40F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667" b="90000" l="1867" r="97067">
                        <a14:foregroundMark x1="50133" y1="63556" x2="50133" y2="63556"/>
                        <a14:foregroundMark x1="49600" y1="62000" x2="49600" y2="62000"/>
                        <a14:foregroundMark x1="49600" y1="62000" x2="49600" y2="62000"/>
                        <a14:foregroundMark x1="49600" y1="62000" x2="48267" y2="62000"/>
                        <a14:foregroundMark x1="47200" y1="63111" x2="47200" y2="63111"/>
                        <a14:foregroundMark x1="46667" y1="64000" x2="46667" y2="64000"/>
                        <a14:foregroundMark x1="46133" y1="64000" x2="46133" y2="64000"/>
                        <a14:foregroundMark x1="68000" y1="88222" x2="68000" y2="88222"/>
                        <a14:foregroundMark x1="66667" y1="90222" x2="66667" y2="90222"/>
                        <a14:foregroundMark x1="64800" y1="9556" x2="64800" y2="9556"/>
                        <a14:foregroundMark x1="64267" y1="9556" x2="64267" y2="9556"/>
                        <a14:foregroundMark x1="48533" y1="9556" x2="47200" y2="10444"/>
                        <a14:foregroundMark x1="40800" y1="12889" x2="38933" y2="12889"/>
                        <a14:foregroundMark x1="32000" y1="12889" x2="32000" y2="12889"/>
                        <a14:foregroundMark x1="21867" y1="10444" x2="20000" y2="9556"/>
                        <a14:foregroundMark x1="16000" y1="8000" x2="16000" y2="8000"/>
                        <a14:foregroundMark x1="16000" y1="7556" x2="16000" y2="7556"/>
                        <a14:foregroundMark x1="13067" y1="6667" x2="10667" y2="7556"/>
                        <a14:foregroundMark x1="8800" y1="8000" x2="8800" y2="8000"/>
                        <a14:foregroundMark x1="1867" y1="9111" x2="1867" y2="9111"/>
                        <a14:foregroundMark x1="1867" y1="9111" x2="1867" y2="9111"/>
                        <a14:foregroundMark x1="1867" y1="9111" x2="1867" y2="9111"/>
                        <a14:foregroundMark x1="79200" y1="5111" x2="79200" y2="5111"/>
                        <a14:foregroundMark x1="79733" y1="4667" x2="81333" y2="4000"/>
                        <a14:foregroundMark x1="85600" y1="4000" x2="85600" y2="4000"/>
                        <a14:foregroundMark x1="90400" y1="4444" x2="95733" y2="6444"/>
                        <a14:foregroundMark x1="96800" y1="10444" x2="96800" y2="10444"/>
                        <a14:foregroundMark x1="97333" y1="12000" x2="97333" y2="12000"/>
                        <a14:foregroundMark x1="20533" y1="3556" x2="20533" y2="3556"/>
                        <a14:foregroundMark x1="17600" y1="2667" x2="17600" y2="2667"/>
                      </a14:backgroundRemoval>
                    </a14:imgEffect>
                  </a14:imgLayer>
                </a14:imgProps>
              </a:ext>
            </a:extLst>
          </a:blip>
          <a:stretch>
            <a:fillRect/>
          </a:stretch>
        </p:blipFill>
        <p:spPr>
          <a:xfrm>
            <a:off x="10467232" y="-2"/>
            <a:ext cx="1724768" cy="2069721"/>
          </a:xfrm>
          <a:prstGeom prst="rect">
            <a:avLst/>
          </a:prstGeom>
        </p:spPr>
      </p:pic>
      <p:pic>
        <p:nvPicPr>
          <p:cNvPr id="15" name="Picture 14">
            <a:extLst>
              <a:ext uri="{FF2B5EF4-FFF2-40B4-BE49-F238E27FC236}">
                <a16:creationId xmlns:a16="http://schemas.microsoft.com/office/drawing/2014/main" id="{355837FD-96FB-0DD7-EA12-6B125F007D2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724602" y="5916305"/>
            <a:ext cx="507935" cy="510475"/>
          </a:xfrm>
          <a:prstGeom prst="rect">
            <a:avLst/>
          </a:prstGeom>
        </p:spPr>
      </p:pic>
      <p:pic>
        <p:nvPicPr>
          <p:cNvPr id="16" name="Picture 15">
            <a:extLst>
              <a:ext uri="{FF2B5EF4-FFF2-40B4-BE49-F238E27FC236}">
                <a16:creationId xmlns:a16="http://schemas.microsoft.com/office/drawing/2014/main" id="{DA7C03F1-8263-E70C-A15B-CA493879F41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804927" y="5128994"/>
            <a:ext cx="507935" cy="510475"/>
          </a:xfrm>
          <a:prstGeom prst="rect">
            <a:avLst/>
          </a:prstGeom>
        </p:spPr>
      </p:pic>
      <p:pic>
        <p:nvPicPr>
          <p:cNvPr id="17" name="Picture 16">
            <a:extLst>
              <a:ext uri="{FF2B5EF4-FFF2-40B4-BE49-F238E27FC236}">
                <a16:creationId xmlns:a16="http://schemas.microsoft.com/office/drawing/2014/main" id="{63D06173-23B0-152D-B319-17E0894D302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172976" y="5927589"/>
            <a:ext cx="507935" cy="510475"/>
          </a:xfrm>
          <a:prstGeom prst="rect">
            <a:avLst/>
          </a:prstGeom>
        </p:spPr>
      </p:pic>
      <p:pic>
        <p:nvPicPr>
          <p:cNvPr id="18" name="Picture 17">
            <a:extLst>
              <a:ext uri="{FF2B5EF4-FFF2-40B4-BE49-F238E27FC236}">
                <a16:creationId xmlns:a16="http://schemas.microsoft.com/office/drawing/2014/main" id="{7E7666CF-0464-068F-8089-AB1BB231B49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665342" y="5552451"/>
            <a:ext cx="507935" cy="510475"/>
          </a:xfrm>
          <a:prstGeom prst="rect">
            <a:avLst/>
          </a:prstGeom>
        </p:spPr>
      </p:pic>
      <p:pic>
        <p:nvPicPr>
          <p:cNvPr id="19" name="Picture 18">
            <a:extLst>
              <a:ext uri="{FF2B5EF4-FFF2-40B4-BE49-F238E27FC236}">
                <a16:creationId xmlns:a16="http://schemas.microsoft.com/office/drawing/2014/main" id="{772CC67F-6D99-B3FC-7D83-DCE0273B469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410066" y="4982375"/>
            <a:ext cx="507935" cy="510475"/>
          </a:xfrm>
          <a:prstGeom prst="rect">
            <a:avLst/>
          </a:prstGeom>
        </p:spPr>
      </p:pic>
      <p:pic>
        <p:nvPicPr>
          <p:cNvPr id="20" name="Picture 19">
            <a:extLst>
              <a:ext uri="{FF2B5EF4-FFF2-40B4-BE49-F238E27FC236}">
                <a16:creationId xmlns:a16="http://schemas.microsoft.com/office/drawing/2014/main" id="{53533D19-9D7C-7460-4961-A844901658F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323892" y="744375"/>
            <a:ext cx="507935" cy="510475"/>
          </a:xfrm>
          <a:prstGeom prst="rect">
            <a:avLst/>
          </a:prstGeom>
        </p:spPr>
      </p:pic>
      <p:pic>
        <p:nvPicPr>
          <p:cNvPr id="21" name="Picture 20">
            <a:extLst>
              <a:ext uri="{FF2B5EF4-FFF2-40B4-BE49-F238E27FC236}">
                <a16:creationId xmlns:a16="http://schemas.microsoft.com/office/drawing/2014/main" id="{0F8DCD4B-BC6C-215F-CDAF-1DE9AED1865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626605" y="1573878"/>
            <a:ext cx="507935" cy="510475"/>
          </a:xfrm>
          <a:prstGeom prst="rect">
            <a:avLst/>
          </a:prstGeom>
        </p:spPr>
      </p:pic>
      <p:pic>
        <p:nvPicPr>
          <p:cNvPr id="22" name="Picture 21">
            <a:extLst>
              <a:ext uri="{FF2B5EF4-FFF2-40B4-BE49-F238E27FC236}">
                <a16:creationId xmlns:a16="http://schemas.microsoft.com/office/drawing/2014/main" id="{FC953D14-5CEC-D5EE-535F-3829261A15A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21613" y="414881"/>
            <a:ext cx="507935" cy="510475"/>
          </a:xfrm>
          <a:prstGeom prst="rect">
            <a:avLst/>
          </a:prstGeom>
        </p:spPr>
      </p:pic>
      <p:pic>
        <p:nvPicPr>
          <p:cNvPr id="23" name="Picture 22">
            <a:extLst>
              <a:ext uri="{FF2B5EF4-FFF2-40B4-BE49-F238E27FC236}">
                <a16:creationId xmlns:a16="http://schemas.microsoft.com/office/drawing/2014/main" id="{7A687FD4-D591-8D47-BD67-E16700ED54B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42726" y="1969269"/>
            <a:ext cx="507935" cy="510475"/>
          </a:xfrm>
          <a:prstGeom prst="rect">
            <a:avLst/>
          </a:prstGeom>
        </p:spPr>
      </p:pic>
      <p:pic>
        <p:nvPicPr>
          <p:cNvPr id="24" name="Picture 23">
            <a:extLst>
              <a:ext uri="{FF2B5EF4-FFF2-40B4-BE49-F238E27FC236}">
                <a16:creationId xmlns:a16="http://schemas.microsoft.com/office/drawing/2014/main" id="{E135E4EF-AE17-7B1A-87A3-0A1D0174B37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283036" y="153750"/>
            <a:ext cx="1170522" cy="1196534"/>
          </a:xfrm>
          <a:prstGeom prst="rect">
            <a:avLst/>
          </a:prstGeom>
        </p:spPr>
      </p:pic>
      <p:pic>
        <p:nvPicPr>
          <p:cNvPr id="26" name="Picture 25">
            <a:extLst>
              <a:ext uri="{FF2B5EF4-FFF2-40B4-BE49-F238E27FC236}">
                <a16:creationId xmlns:a16="http://schemas.microsoft.com/office/drawing/2014/main" id="{12172E03-8AFA-0F7B-602C-E75D1F3A77A1}"/>
              </a:ext>
            </a:extLst>
          </p:cNvPr>
          <p:cNvPicPr>
            <a:picLocks noChangeAspect="1"/>
          </p:cNvPicPr>
          <p:nvPr/>
        </p:nvPicPr>
        <p:blipFill>
          <a:blip r:embed="rId15"/>
          <a:stretch>
            <a:fillRect/>
          </a:stretch>
        </p:blipFill>
        <p:spPr>
          <a:xfrm>
            <a:off x="11524718" y="-131980"/>
            <a:ext cx="883997" cy="883997"/>
          </a:xfrm>
          <a:prstGeom prst="rect">
            <a:avLst/>
          </a:prstGeom>
        </p:spPr>
      </p:pic>
      <p:pic>
        <p:nvPicPr>
          <p:cNvPr id="30" name="Picture 29">
            <a:extLst>
              <a:ext uri="{FF2B5EF4-FFF2-40B4-BE49-F238E27FC236}">
                <a16:creationId xmlns:a16="http://schemas.microsoft.com/office/drawing/2014/main" id="{B0E276AB-303E-F289-6C97-819A08C29E3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0131649" y="3429000"/>
            <a:ext cx="2743001" cy="3302554"/>
          </a:xfrm>
          <a:prstGeom prst="rect">
            <a:avLst/>
          </a:prstGeom>
        </p:spPr>
      </p:pic>
      <p:pic>
        <p:nvPicPr>
          <p:cNvPr id="32" name="Picture 31">
            <a:extLst>
              <a:ext uri="{FF2B5EF4-FFF2-40B4-BE49-F238E27FC236}">
                <a16:creationId xmlns:a16="http://schemas.microsoft.com/office/drawing/2014/main" id="{7FBB665D-71C8-0F3D-F57A-E0FD27C1A9D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1552060" y="4712769"/>
            <a:ext cx="1007552" cy="2033771"/>
          </a:xfrm>
          <a:prstGeom prst="rect">
            <a:avLst/>
          </a:prstGeom>
        </p:spPr>
      </p:pic>
      <p:pic>
        <p:nvPicPr>
          <p:cNvPr id="33" name="Picture 32">
            <a:extLst>
              <a:ext uri="{FF2B5EF4-FFF2-40B4-BE49-F238E27FC236}">
                <a16:creationId xmlns:a16="http://schemas.microsoft.com/office/drawing/2014/main" id="{E067205A-09A3-4481-6B39-B1E61C805800}"/>
              </a:ext>
            </a:extLst>
          </p:cNvPr>
          <p:cNvPicPr>
            <a:picLocks noChangeAspect="1"/>
          </p:cNvPicPr>
          <p:nvPr/>
        </p:nvPicPr>
        <p:blipFill>
          <a:blip r:embed="rId16"/>
          <a:stretch>
            <a:fillRect/>
          </a:stretch>
        </p:blipFill>
        <p:spPr>
          <a:xfrm>
            <a:off x="8909618" y="4574636"/>
            <a:ext cx="2402032" cy="2402032"/>
          </a:xfrm>
          <a:prstGeom prst="rect">
            <a:avLst/>
          </a:prstGeom>
        </p:spPr>
      </p:pic>
      <p:sp>
        <p:nvSpPr>
          <p:cNvPr id="27" name="TextBox 26">
            <a:extLst>
              <a:ext uri="{FF2B5EF4-FFF2-40B4-BE49-F238E27FC236}">
                <a16:creationId xmlns:a16="http://schemas.microsoft.com/office/drawing/2014/main" id="{E5617094-4FA3-8BE3-4972-F79AC4B90FAB}"/>
              </a:ext>
            </a:extLst>
          </p:cNvPr>
          <p:cNvSpPr txBox="1"/>
          <p:nvPr/>
        </p:nvSpPr>
        <p:spPr>
          <a:xfrm>
            <a:off x="2540869" y="1954283"/>
            <a:ext cx="882559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VẬN</a:t>
            </a:r>
            <a:r>
              <a:rPr kumimoji="0" lang="en-US" sz="88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DỤNG</a:t>
            </a:r>
            <a:endParaRPr kumimoji="0" lang="en-US" sz="8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02870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8CCE2A-6699-A475-2099-B71CCE7E5AD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rot="20049729">
            <a:off x="1070907" y="919361"/>
            <a:ext cx="438130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VẬN</a:t>
            </a:r>
            <a:r>
              <a:rPr kumimoji="0" lang="en-US" sz="40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DỤNG</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8CDCE244-4340-3A01-7F9F-B3B509A8EDF4}"/>
              </a:ext>
            </a:extLst>
          </p:cNvPr>
          <p:cNvPicPr>
            <a:picLocks noChangeAspect="1"/>
          </p:cNvPicPr>
          <p:nvPr/>
        </p:nvPicPr>
        <p:blipFill>
          <a:blip r:embed="rId3"/>
          <a:stretch>
            <a:fillRect/>
          </a:stretch>
        </p:blipFill>
        <p:spPr>
          <a:xfrm>
            <a:off x="1367406" y="1511031"/>
            <a:ext cx="9513115" cy="4478708"/>
          </a:xfrm>
          <a:prstGeom prst="rect">
            <a:avLst/>
          </a:prstGeom>
        </p:spPr>
      </p:pic>
      <p:sp>
        <p:nvSpPr>
          <p:cNvPr id="10" name="Rectangle 9">
            <a:extLst>
              <a:ext uri="{FF2B5EF4-FFF2-40B4-BE49-F238E27FC236}">
                <a16:creationId xmlns:a16="http://schemas.microsoft.com/office/drawing/2014/main" id="{DBF133C8-280F-C47B-2B9F-86BFEA8A5A00}"/>
              </a:ext>
            </a:extLst>
          </p:cNvPr>
          <p:cNvSpPr/>
          <p:nvPr/>
        </p:nvSpPr>
        <p:spPr>
          <a:xfrm>
            <a:off x="3606012" y="2393980"/>
            <a:ext cx="5560242" cy="2308324"/>
          </a:xfrm>
          <a:prstGeom prst="rect">
            <a:avLst/>
          </a:prstGeom>
        </p:spPr>
        <p:txBody>
          <a:bodyPr wrap="square">
            <a:spAutoFit/>
          </a:bodyPr>
          <a:lstStyle/>
          <a:p>
            <a:pPr lvl="0" algn="just">
              <a:defRPr/>
            </a:pPr>
            <a:r>
              <a:rPr lang="vi-VN" sz="36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Viết đoạn văn  (5-7 câu) trình bày cảm nhận của em về chi tiết thú vị trong đoạn trích Đi lấy mật</a:t>
            </a:r>
            <a:endPar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03868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1924783" y="920621"/>
            <a:ext cx="9501022" cy="501675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lvl="0" algn="just">
              <a:defRPr/>
            </a:pPr>
            <a:r>
              <a:rPr lang="en-US" sz="3200" b="1" i="1" dirty="0">
                <a:solidFill>
                  <a:srgbClr val="70AD47">
                    <a:lumMod val="50000"/>
                  </a:srgbClr>
                </a:solidFill>
                <a:latin typeface="Times New Roman" panose="02020603050405020304" pitchFamily="18" charset="0"/>
                <a:cs typeface="Times New Roman" panose="02020603050405020304" pitchFamily="18" charset="0"/>
              </a:rPr>
              <a:t>	</a:t>
            </a:r>
            <a:r>
              <a:rPr lang="vi-VN" sz="3200" b="1" i="1" dirty="0">
                <a:solidFill>
                  <a:schemeClr val="tx1"/>
                </a:solidFill>
                <a:latin typeface="Times New Roman" panose="02020603050405020304" pitchFamily="18" charset="0"/>
                <a:cs typeface="Times New Roman" panose="02020603050405020304" pitchFamily="18" charset="0"/>
              </a:rPr>
              <a:t>Trong đoạn trích Đi lấy mật, chi tiết để lại cho em nhiều cảm xúc nhất là chi tiết tía nuôi chỉ nghe tiếng thở đằng sau lưng là biết An đang mệt. Đây không chỉ là kinh nghiệm của người nhiều năm đi rừng mà đó còn là trái tim yêu thương mà tía nuôi dành cho An. Có lẽ người cha ấy không phân biệt con ruột hay con nuôi mà thương yêu An, Cò như nhau. Điều đó đã sưởi ấp trái tim, xoa dịu những đau buồn của An. Chỉ một chi tiết nhỏ cũng giúp em hiểu thêm về tính cách hào hiệp, nghĩa khí của người Phương Nam. </a:t>
            </a:r>
            <a:endParaRPr kumimoji="0" lang="en-US" sz="3200" b="1" i="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45045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8CCE2A-6699-A475-2099-B71CCE7E5AD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754713" y="411659"/>
            <a:ext cx="99915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HƯỚNG</a:t>
            </a:r>
            <a:r>
              <a:rPr kumimoji="0" lang="en-US" sz="40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DẪN TỰ HỌC</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8CDCE244-4340-3A01-7F9F-B3B509A8EDF4}"/>
              </a:ext>
            </a:extLst>
          </p:cNvPr>
          <p:cNvPicPr>
            <a:picLocks noChangeAspect="1"/>
          </p:cNvPicPr>
          <p:nvPr/>
        </p:nvPicPr>
        <p:blipFill>
          <a:blip r:embed="rId3"/>
          <a:stretch>
            <a:fillRect/>
          </a:stretch>
        </p:blipFill>
        <p:spPr>
          <a:xfrm>
            <a:off x="-1040234" y="1477475"/>
            <a:ext cx="8053430" cy="4203420"/>
          </a:xfrm>
          <a:prstGeom prst="rect">
            <a:avLst/>
          </a:prstGeom>
        </p:spPr>
      </p:pic>
      <p:sp>
        <p:nvSpPr>
          <p:cNvPr id="10" name="Rectangle 9">
            <a:extLst>
              <a:ext uri="{FF2B5EF4-FFF2-40B4-BE49-F238E27FC236}">
                <a16:creationId xmlns:a16="http://schemas.microsoft.com/office/drawing/2014/main" id="{DBF133C8-280F-C47B-2B9F-86BFEA8A5A00}"/>
              </a:ext>
            </a:extLst>
          </p:cNvPr>
          <p:cNvSpPr/>
          <p:nvPr/>
        </p:nvSpPr>
        <p:spPr>
          <a:xfrm>
            <a:off x="754713" y="2551837"/>
            <a:ext cx="4646229" cy="230832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cũ</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hoàn</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Vẽ</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sơ</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đồ</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duy</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khái</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quát</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nội</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dung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vi-VN" sz="3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0E4E433-8BE0-C98B-72EA-D637D3474A29}"/>
              </a:ext>
            </a:extLst>
          </p:cNvPr>
          <p:cNvPicPr>
            <a:picLocks noChangeAspect="1"/>
          </p:cNvPicPr>
          <p:nvPr/>
        </p:nvPicPr>
        <p:blipFill>
          <a:blip r:embed="rId3"/>
          <a:stretch>
            <a:fillRect/>
          </a:stretch>
        </p:blipFill>
        <p:spPr>
          <a:xfrm>
            <a:off x="4525979" y="1886746"/>
            <a:ext cx="8053430" cy="4589092"/>
          </a:xfrm>
          <a:prstGeom prst="rect">
            <a:avLst/>
          </a:prstGeom>
        </p:spPr>
      </p:pic>
      <p:sp>
        <p:nvSpPr>
          <p:cNvPr id="7" name="Rectangle 6">
            <a:extLst>
              <a:ext uri="{FF2B5EF4-FFF2-40B4-BE49-F238E27FC236}">
                <a16:creationId xmlns:a16="http://schemas.microsoft.com/office/drawing/2014/main" id="{574E58C4-52C1-3D33-AE45-C3DC44B84D13}"/>
              </a:ext>
            </a:extLst>
          </p:cNvPr>
          <p:cNvSpPr/>
          <p:nvPr/>
        </p:nvSpPr>
        <p:spPr>
          <a:xfrm>
            <a:off x="6441176" y="2473132"/>
            <a:ext cx="4745269" cy="34163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mới</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tiếng</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Việt</a:t>
            </a:r>
            <a:endPar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lang="en-US" sz="36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phiếu</a:t>
            </a:r>
            <a:r>
              <a:rPr lang="en-US"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cầu</a:t>
            </a:r>
            <a:r>
              <a:rPr lang="en-US" sz="36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lang="en-US" sz="3600" b="1" i="1" noProof="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3600" b="1" i="1" noProof="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noProof="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600" b="1" i="1" noProof="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vi-VN" sz="3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407423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557769-0B9A-CD87-5A29-1DA22B2FB2E9}"/>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EC56E541-82D3-3FEC-1D61-B9450FFD7E6F}"/>
              </a:ext>
            </a:extLst>
          </p:cNvPr>
          <p:cNvSpPr txBox="1"/>
          <p:nvPr/>
        </p:nvSpPr>
        <p:spPr>
          <a:xfrm>
            <a:off x="3498208" y="1526630"/>
            <a:ext cx="716419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srgbClr val="70AD47">
                    <a:lumMod val="50000"/>
                  </a:srgbClr>
                </a:solidFill>
                <a:latin typeface="Times New Roman" panose="02020603050405020304" pitchFamily="18" charset="0"/>
                <a:cs typeface="Times New Roman" panose="02020603050405020304" pitchFamily="18" charset="0"/>
              </a:rPr>
              <a:t>KÍNH CHÀO QUÝ THẦY CÔ GIÁO CÙNG CÁC EM HỌC SINH</a:t>
            </a:r>
            <a:endParaRPr kumimoji="0" lang="en-US" sz="4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831009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BB2149-C619-F1A4-D772-C90E984C53DE}"/>
              </a:ext>
            </a:extLst>
          </p:cNvPr>
          <p:cNvPicPr>
            <a:picLocks noChangeAspect="1"/>
          </p:cNvPicPr>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A11A776-DF9D-8350-D536-79763428FA27}"/>
              </a:ext>
            </a:extLst>
          </p:cNvPr>
          <p:cNvSpPr txBox="1"/>
          <p:nvPr/>
        </p:nvSpPr>
        <p:spPr>
          <a:xfrm>
            <a:off x="2151286" y="165445"/>
            <a:ext cx="7240542" cy="1015663"/>
          </a:xfrm>
          <a:prstGeom prst="rect">
            <a:avLst/>
          </a:prstGeom>
          <a:noFill/>
        </p:spPr>
        <p:txBody>
          <a:bodyPr wrap="square" rtlCol="0">
            <a:spAutoFit/>
          </a:bodyPr>
          <a:lstStyle/>
          <a:p>
            <a:pPr algn="ctr"/>
            <a:r>
              <a:rPr lang="en-US" sz="6000" b="1" dirty="0" err="1">
                <a:solidFill>
                  <a:schemeClr val="accent6">
                    <a:lumMod val="50000"/>
                  </a:schemeClr>
                </a:solidFill>
                <a:latin typeface="Times New Roman" panose="02020603050405020304" pitchFamily="18" charset="0"/>
                <a:cs typeface="Times New Roman" panose="02020603050405020304" pitchFamily="18" charset="0"/>
              </a:rPr>
              <a:t>Đây</a:t>
            </a:r>
            <a:r>
              <a:rPr 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6">
                    <a:lumMod val="50000"/>
                  </a:schemeClr>
                </a:solidFill>
                <a:latin typeface="Times New Roman" panose="02020603050405020304" pitchFamily="18" charset="0"/>
                <a:cs typeface="Times New Roman" panose="02020603050405020304" pitchFamily="18" charset="0"/>
              </a:rPr>
              <a:t>là</a:t>
            </a:r>
            <a:r>
              <a:rPr 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6">
                    <a:lumMod val="50000"/>
                  </a:schemeClr>
                </a:solidFill>
                <a:latin typeface="Times New Roman" panose="02020603050405020304" pitchFamily="18" charset="0"/>
                <a:cs typeface="Times New Roman" panose="02020603050405020304" pitchFamily="18" charset="0"/>
              </a:rPr>
              <a:t>địa</a:t>
            </a:r>
            <a:r>
              <a:rPr 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6">
                    <a:lumMod val="50000"/>
                  </a:schemeClr>
                </a:solidFill>
                <a:latin typeface="Times New Roman" panose="02020603050405020304" pitchFamily="18" charset="0"/>
                <a:cs typeface="Times New Roman" panose="02020603050405020304" pitchFamily="18" charset="0"/>
              </a:rPr>
              <a:t>điểm</a:t>
            </a:r>
            <a:r>
              <a:rPr lang="en-US" sz="6000" b="1" dirty="0">
                <a:solidFill>
                  <a:schemeClr val="accent6">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6">
                    <a:lumMod val="50000"/>
                  </a:schemeClr>
                </a:solidFill>
                <a:latin typeface="Times New Roman" panose="02020603050405020304" pitchFamily="18" charset="0"/>
                <a:cs typeface="Times New Roman" panose="02020603050405020304" pitchFamily="18" charset="0"/>
              </a:rPr>
              <a:t>nào</a:t>
            </a:r>
            <a:r>
              <a:rPr lang="en-US" sz="6000" b="1"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56228081-BA46-9883-49B0-39AD9037A713}"/>
              </a:ext>
            </a:extLst>
          </p:cNvPr>
          <p:cNvSpPr txBox="1"/>
          <p:nvPr/>
        </p:nvSpPr>
        <p:spPr>
          <a:xfrm>
            <a:off x="5533665" y="5064836"/>
            <a:ext cx="5876363" cy="916726"/>
          </a:xfrm>
          <a:prstGeom prst="rect">
            <a:avLst/>
          </a:prstGeom>
          <a:noFill/>
        </p:spPr>
        <p:txBody>
          <a:bodyPr wrap="square">
            <a:spAutoFit/>
          </a:bodyPr>
          <a:lstStyle/>
          <a:p>
            <a:pPr algn="just">
              <a:lnSpc>
                <a:spcPct val="150000"/>
              </a:lnSpc>
            </a:pPr>
            <a:r>
              <a:rPr lang="en-US" sz="40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Làng</a:t>
            </a:r>
            <a:r>
              <a:rPr lang="en-US" sz="40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gốm</a:t>
            </a:r>
            <a:r>
              <a:rPr lang="en-US" sz="40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Bát</a:t>
            </a:r>
            <a:r>
              <a:rPr lang="en-US" sz="40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Tràng</a:t>
            </a:r>
            <a:endParaRPr lang="en-US" sz="4000" b="1" dirty="0">
              <a:solidFill>
                <a:schemeClr val="accent6">
                  <a:lumMod val="50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A770E820-BD24-BAB9-29C0-55FABB05C15A}"/>
              </a:ext>
            </a:extLst>
          </p:cNvPr>
          <p:cNvPicPr>
            <a:picLocks noChangeAspect="1"/>
          </p:cNvPicPr>
          <p:nvPr/>
        </p:nvPicPr>
        <p:blipFill>
          <a:blip r:embed="rId5"/>
          <a:stretch>
            <a:fillRect/>
          </a:stretch>
        </p:blipFill>
        <p:spPr>
          <a:xfrm>
            <a:off x="2905639" y="4308812"/>
            <a:ext cx="2523963" cy="2383743"/>
          </a:xfrm>
          <a:prstGeom prst="rect">
            <a:avLst/>
          </a:prstGeom>
        </p:spPr>
      </p:pic>
      <p:pic>
        <p:nvPicPr>
          <p:cNvPr id="3" name="Picture 2">
            <a:extLst>
              <a:ext uri="{FF2B5EF4-FFF2-40B4-BE49-F238E27FC236}">
                <a16:creationId xmlns:a16="http://schemas.microsoft.com/office/drawing/2014/main" id="{B19292AC-0F88-01D9-1EAB-C28B0264BDBB}"/>
              </a:ext>
            </a:extLst>
          </p:cNvPr>
          <p:cNvPicPr>
            <a:picLocks noChangeAspect="1"/>
          </p:cNvPicPr>
          <p:nvPr/>
        </p:nvPicPr>
        <p:blipFill>
          <a:blip r:embed="rId6"/>
          <a:stretch>
            <a:fillRect/>
          </a:stretch>
        </p:blipFill>
        <p:spPr>
          <a:xfrm>
            <a:off x="3459909" y="1290018"/>
            <a:ext cx="5280679" cy="3093723"/>
          </a:xfrm>
          <a:prstGeom prst="rect">
            <a:avLst/>
          </a:prstGeom>
        </p:spPr>
      </p:pic>
    </p:spTree>
    <p:extLst>
      <p:ext uri="{BB962C8B-B14F-4D97-AF65-F5344CB8AC3E}">
        <p14:creationId xmlns:p14="http://schemas.microsoft.com/office/powerpoint/2010/main" val="1194178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childTnLst>
        </p:cTn>
      </p:par>
    </p:tnLst>
    <p:bldLst>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557769-0B9A-CD87-5A29-1DA22B2FB2E9}"/>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30AD086A-F0BA-0307-9A28-5DD788E2C721}"/>
              </a:ext>
            </a:extLst>
          </p:cNvPr>
          <p:cNvSpPr txBox="1"/>
          <p:nvPr/>
        </p:nvSpPr>
        <p:spPr>
          <a:xfrm>
            <a:off x="1736150" y="752892"/>
            <a:ext cx="88255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Tiết</a:t>
            </a:r>
            <a:r>
              <a:rPr kumimoji="0" lang="en-US" sz="8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5,6</a:t>
            </a:r>
          </a:p>
        </p:txBody>
      </p:sp>
      <p:sp>
        <p:nvSpPr>
          <p:cNvPr id="4" name="TextBox 3">
            <a:extLst>
              <a:ext uri="{FF2B5EF4-FFF2-40B4-BE49-F238E27FC236}">
                <a16:creationId xmlns:a16="http://schemas.microsoft.com/office/drawing/2014/main" id="{02A7C5E1-DB33-9226-44DC-60AFE804B91D}"/>
              </a:ext>
            </a:extLst>
          </p:cNvPr>
          <p:cNvSpPr txBox="1"/>
          <p:nvPr/>
        </p:nvSpPr>
        <p:spPr>
          <a:xfrm>
            <a:off x="2222711" y="5361584"/>
            <a:ext cx="774657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Giáo</a:t>
            </a: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viên</a:t>
            </a: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a:t>
            </a:r>
            <a:r>
              <a:rPr kumimoji="0" lang="en-US" sz="40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Phạm</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Thị</a:t>
            </a:r>
            <a:r>
              <a:rPr lang="en-US" sz="4000" b="1" dirty="0">
                <a:solidFill>
                  <a:srgbClr val="70AD47">
                    <a:lumMod val="50000"/>
                  </a:srgbClr>
                </a:solidFill>
                <a:latin typeface="Times New Roman" panose="02020603050405020304" pitchFamily="18" charset="0"/>
                <a:cs typeface="Times New Roman" panose="02020603050405020304" pitchFamily="18" charset="0"/>
              </a:rPr>
              <a:t> </a:t>
            </a:r>
            <a:r>
              <a:rPr lang="en-US" sz="4000" b="1" dirty="0" err="1">
                <a:solidFill>
                  <a:srgbClr val="70AD47">
                    <a:lumMod val="50000"/>
                  </a:srgbClr>
                </a:solidFill>
                <a:latin typeface="Times New Roman" panose="02020603050405020304" pitchFamily="18" charset="0"/>
                <a:cs typeface="Times New Roman" panose="02020603050405020304" pitchFamily="18" charset="0"/>
              </a:rPr>
              <a:t>Thuận</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EC56E541-82D3-3FEC-1D61-B9450FFD7E6F}"/>
              </a:ext>
            </a:extLst>
          </p:cNvPr>
          <p:cNvSpPr txBox="1"/>
          <p:nvPr/>
        </p:nvSpPr>
        <p:spPr>
          <a:xfrm>
            <a:off x="1987820" y="2027676"/>
            <a:ext cx="88255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a:solidFill>
                  <a:srgbClr val="70AD47">
                    <a:lumMod val="50000"/>
                  </a:srgbClr>
                </a:solidFill>
                <a:latin typeface="Times New Roman" panose="02020603050405020304" pitchFamily="18" charset="0"/>
                <a:cs typeface="Times New Roman" panose="02020603050405020304" pitchFamily="18" charset="0"/>
              </a:rPr>
              <a:t>ĐI LẤY MẬT</a:t>
            </a:r>
            <a:endParaRPr kumimoji="0" lang="en-US" sz="8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7630B7D4-9EBE-7745-62D9-7EBDF03884CC}"/>
              </a:ext>
            </a:extLst>
          </p:cNvPr>
          <p:cNvSpPr txBox="1"/>
          <p:nvPr/>
        </p:nvSpPr>
        <p:spPr>
          <a:xfrm>
            <a:off x="3229391" y="3236682"/>
            <a:ext cx="88255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Đoàn</a:t>
            </a:r>
            <a:r>
              <a:rPr kumimoji="0" lang="en-US" sz="8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Giỏi</a:t>
            </a:r>
            <a:endParaRPr kumimoji="0" lang="en-US" sz="8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9089375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ppt_w</p:attrName>
                                        </p:attrNameLst>
                                      </p:cBhvr>
                                      <p:tavLst>
                                        <p:tav tm="0">
                                          <p:val>
                                            <p:fltVal val="0"/>
                                          </p:val>
                                        </p:tav>
                                        <p:tav tm="100000">
                                          <p:val>
                                            <p:strVal val="#ppt_w"/>
                                          </p:val>
                                        </p:tav>
                                      </p:tavLst>
                                    </p:anim>
                                    <p:anim calcmode="lin" valueType="num">
                                      <p:cBhvr>
                                        <p:cTn id="25" dur="1000" fill="hold"/>
                                        <p:tgtEl>
                                          <p:spTgt spid="4"/>
                                        </p:tgtEl>
                                        <p:attrNameLst>
                                          <p:attrName>ppt_h</p:attrName>
                                        </p:attrNameLst>
                                      </p:cBhvr>
                                      <p:tavLst>
                                        <p:tav tm="0">
                                          <p:val>
                                            <p:fltVal val="0"/>
                                          </p:val>
                                        </p:tav>
                                        <p:tav tm="100000">
                                          <p:val>
                                            <p:strVal val="#ppt_h"/>
                                          </p:val>
                                        </p:tav>
                                      </p:tavLst>
                                    </p:anim>
                                    <p:anim calcmode="lin" valueType="num">
                                      <p:cBhvr>
                                        <p:cTn id="26" dur="1000" fill="hold"/>
                                        <p:tgtEl>
                                          <p:spTgt spid="4"/>
                                        </p:tgtEl>
                                        <p:attrNameLst>
                                          <p:attrName>style.rotation</p:attrName>
                                        </p:attrNameLst>
                                      </p:cBhvr>
                                      <p:tavLst>
                                        <p:tav tm="0">
                                          <p:val>
                                            <p:fltVal val="90"/>
                                          </p:val>
                                        </p:tav>
                                        <p:tav tm="100000">
                                          <p:val>
                                            <p:fltVal val="0"/>
                                          </p:val>
                                        </p:tav>
                                      </p:tavLst>
                                    </p:anim>
                                    <p:animEffect transition="in" filter="fade">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DA67F8-E907-634A-BF44-3F399417A2F3}"/>
              </a:ext>
            </a:extLst>
          </p:cNvPr>
          <p:cNvPicPr>
            <a:picLocks noChangeAspect="1"/>
          </p:cNvPicPr>
          <p:nvPr/>
        </p:nvPicPr>
        <p:blipFill>
          <a:blip r:embed="rId2"/>
          <a:stretch>
            <a:fillRect/>
          </a:stretch>
        </p:blipFill>
        <p:spPr>
          <a:xfrm>
            <a:off x="0" y="-1"/>
            <a:ext cx="12192000" cy="6761527"/>
          </a:xfrm>
          <a:prstGeom prst="rect">
            <a:avLst/>
          </a:prstGeom>
        </p:spPr>
      </p:pic>
      <p:sp>
        <p:nvSpPr>
          <p:cNvPr id="5" name="Rectangle: Rounded Corners 4">
            <a:extLst>
              <a:ext uri="{FF2B5EF4-FFF2-40B4-BE49-F238E27FC236}">
                <a16:creationId xmlns:a16="http://schemas.microsoft.com/office/drawing/2014/main" id="{C9A74782-9F94-9FC9-77ED-FE565F842504}"/>
              </a:ext>
            </a:extLst>
          </p:cNvPr>
          <p:cNvSpPr/>
          <p:nvPr/>
        </p:nvSpPr>
        <p:spPr>
          <a:xfrm>
            <a:off x="266172" y="215627"/>
            <a:ext cx="11860635" cy="620785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0178055-438C-3813-F952-1042A0F6CC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04633" y="5415093"/>
            <a:ext cx="388669" cy="1451295"/>
          </a:xfrm>
          <a:prstGeom prst="rect">
            <a:avLst/>
          </a:prstGeom>
        </p:spPr>
      </p:pic>
      <p:pic>
        <p:nvPicPr>
          <p:cNvPr id="10" name="Picture 9">
            <a:extLst>
              <a:ext uri="{FF2B5EF4-FFF2-40B4-BE49-F238E27FC236}">
                <a16:creationId xmlns:a16="http://schemas.microsoft.com/office/drawing/2014/main" id="{48CECE15-C4D6-F370-A9C4-B99FAC5CDFC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79811" y="4970479"/>
            <a:ext cx="691966" cy="1925272"/>
          </a:xfrm>
          <a:prstGeom prst="rect">
            <a:avLst/>
          </a:prstGeom>
        </p:spPr>
      </p:pic>
      <p:pic>
        <p:nvPicPr>
          <p:cNvPr id="11" name="Picture 10">
            <a:extLst>
              <a:ext uri="{FF2B5EF4-FFF2-40B4-BE49-F238E27FC236}">
                <a16:creationId xmlns:a16="http://schemas.microsoft.com/office/drawing/2014/main" id="{C475E85A-C8EB-EED0-42DE-510266699E4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444" y1="44889" x2="68444" y2="44889"/>
                        <a14:foregroundMark x1="70222" y1="45778" x2="70222" y2="45778"/>
                        <a14:foregroundMark x1="70222" y1="45333" x2="70222" y2="45333"/>
                      </a14:backgroundRemoval>
                    </a14:imgEffect>
                  </a14:imgLayer>
                </a14:imgProps>
              </a:ext>
            </a:extLst>
          </a:blip>
          <a:stretch>
            <a:fillRect/>
          </a:stretch>
        </p:blipFill>
        <p:spPr>
          <a:xfrm>
            <a:off x="9877058" y="-114009"/>
            <a:ext cx="805342" cy="805342"/>
          </a:xfrm>
          <a:prstGeom prst="rect">
            <a:avLst/>
          </a:prstGeom>
        </p:spPr>
      </p:pic>
      <p:pic>
        <p:nvPicPr>
          <p:cNvPr id="12" name="Picture 11">
            <a:extLst>
              <a:ext uri="{FF2B5EF4-FFF2-40B4-BE49-F238E27FC236}">
                <a16:creationId xmlns:a16="http://schemas.microsoft.com/office/drawing/2014/main" id="{03C6BF73-9CAA-D9A3-5750-2698951693F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902" b="90000" l="6778" r="90000">
                        <a14:foregroundMark x1="41111" y1="53049" x2="41111" y2="53049"/>
                        <a14:foregroundMark x1="41111" y1="53049" x2="41111" y2="53049"/>
                        <a14:foregroundMark x1="41111" y1="55366" x2="41111" y2="55366"/>
                        <a14:foregroundMark x1="25000" y1="13659" x2="25000" y2="13659"/>
                        <a14:foregroundMark x1="25000" y1="13659" x2="25000" y2="13659"/>
                        <a14:foregroundMark x1="25000" y1="13171" x2="25000" y2="13171"/>
                        <a14:foregroundMark x1="8333" y1="7439" x2="8333" y2="7439"/>
                        <a14:foregroundMark x1="18667" y1="28537" x2="18667" y2="28537"/>
                        <a14:foregroundMark x1="18222" y1="29146" x2="18222" y2="29146"/>
                        <a14:foregroundMark x1="45222" y1="5122" x2="45222" y2="5122"/>
                        <a14:foregroundMark x1="45222" y1="4512" x2="45222" y2="4512"/>
                        <a14:foregroundMark x1="47333" y1="4024" x2="47333" y2="4024"/>
                        <a14:foregroundMark x1="6778" y1="8049" x2="6778" y2="8049"/>
                        <a14:foregroundMark x1="6778" y1="6829" x2="6778" y2="6829"/>
                      </a14:backgroundRemoval>
                    </a14:imgEffect>
                  </a14:imgLayer>
                </a14:imgProps>
              </a:ext>
            </a:extLst>
          </a:blip>
          <a:stretch>
            <a:fillRect/>
          </a:stretch>
        </p:blipFill>
        <p:spPr>
          <a:xfrm>
            <a:off x="1575952" y="5013410"/>
            <a:ext cx="1613158" cy="1469766"/>
          </a:xfrm>
          <a:prstGeom prst="rect">
            <a:avLst/>
          </a:prstGeom>
        </p:spPr>
      </p:pic>
      <p:pic>
        <p:nvPicPr>
          <p:cNvPr id="13" name="Picture 12">
            <a:extLst>
              <a:ext uri="{FF2B5EF4-FFF2-40B4-BE49-F238E27FC236}">
                <a16:creationId xmlns:a16="http://schemas.microsoft.com/office/drawing/2014/main" id="{01839F26-9AFC-0DD7-DA77-84F5270820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566041" y="1969269"/>
            <a:ext cx="4283985" cy="5157888"/>
          </a:xfrm>
          <a:prstGeom prst="rect">
            <a:avLst/>
          </a:prstGeom>
        </p:spPr>
      </p:pic>
      <p:pic>
        <p:nvPicPr>
          <p:cNvPr id="14" name="Picture 13">
            <a:extLst>
              <a:ext uri="{FF2B5EF4-FFF2-40B4-BE49-F238E27FC236}">
                <a16:creationId xmlns:a16="http://schemas.microsoft.com/office/drawing/2014/main" id="{D97E6EF3-1A16-5DA9-E594-C83618FB40F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667" b="90000" l="1867" r="97067">
                        <a14:foregroundMark x1="50133" y1="63556" x2="50133" y2="63556"/>
                        <a14:foregroundMark x1="49600" y1="62000" x2="49600" y2="62000"/>
                        <a14:foregroundMark x1="49600" y1="62000" x2="49600" y2="62000"/>
                        <a14:foregroundMark x1="49600" y1="62000" x2="48267" y2="62000"/>
                        <a14:foregroundMark x1="47200" y1="63111" x2="47200" y2="63111"/>
                        <a14:foregroundMark x1="46667" y1="64000" x2="46667" y2="64000"/>
                        <a14:foregroundMark x1="46133" y1="64000" x2="46133" y2="64000"/>
                        <a14:foregroundMark x1="68000" y1="88222" x2="68000" y2="88222"/>
                        <a14:foregroundMark x1="66667" y1="90222" x2="66667" y2="90222"/>
                        <a14:foregroundMark x1="64800" y1="9556" x2="64800" y2="9556"/>
                        <a14:foregroundMark x1="64267" y1="9556" x2="64267" y2="9556"/>
                        <a14:foregroundMark x1="48533" y1="9556" x2="47200" y2="10444"/>
                        <a14:foregroundMark x1="40800" y1="12889" x2="38933" y2="12889"/>
                        <a14:foregroundMark x1="32000" y1="12889" x2="32000" y2="12889"/>
                        <a14:foregroundMark x1="21867" y1="10444" x2="20000" y2="9556"/>
                        <a14:foregroundMark x1="16000" y1="8000" x2="16000" y2="8000"/>
                        <a14:foregroundMark x1="16000" y1="7556" x2="16000" y2="7556"/>
                        <a14:foregroundMark x1="13067" y1="6667" x2="10667" y2="7556"/>
                        <a14:foregroundMark x1="8800" y1="8000" x2="8800" y2="8000"/>
                        <a14:foregroundMark x1="1867" y1="9111" x2="1867" y2="9111"/>
                        <a14:foregroundMark x1="1867" y1="9111" x2="1867" y2="9111"/>
                        <a14:foregroundMark x1="1867" y1="9111" x2="1867" y2="9111"/>
                        <a14:foregroundMark x1="79200" y1="5111" x2="79200" y2="5111"/>
                        <a14:foregroundMark x1="79733" y1="4667" x2="81333" y2="4000"/>
                        <a14:foregroundMark x1="85600" y1="4000" x2="85600" y2="4000"/>
                        <a14:foregroundMark x1="90400" y1="4444" x2="95733" y2="6444"/>
                        <a14:foregroundMark x1="96800" y1="10444" x2="96800" y2="10444"/>
                        <a14:foregroundMark x1="97333" y1="12000" x2="97333" y2="12000"/>
                        <a14:foregroundMark x1="20533" y1="3556" x2="20533" y2="3556"/>
                        <a14:foregroundMark x1="17600" y1="2667" x2="17600" y2="2667"/>
                      </a14:backgroundRemoval>
                    </a14:imgEffect>
                  </a14:imgLayer>
                </a14:imgProps>
              </a:ext>
            </a:extLst>
          </a:blip>
          <a:stretch>
            <a:fillRect/>
          </a:stretch>
        </p:blipFill>
        <p:spPr>
          <a:xfrm>
            <a:off x="10467232" y="-2"/>
            <a:ext cx="1724768" cy="2069721"/>
          </a:xfrm>
          <a:prstGeom prst="rect">
            <a:avLst/>
          </a:prstGeom>
        </p:spPr>
      </p:pic>
      <p:pic>
        <p:nvPicPr>
          <p:cNvPr id="15" name="Picture 14">
            <a:extLst>
              <a:ext uri="{FF2B5EF4-FFF2-40B4-BE49-F238E27FC236}">
                <a16:creationId xmlns:a16="http://schemas.microsoft.com/office/drawing/2014/main" id="{355837FD-96FB-0DD7-EA12-6B125F007D2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724602" y="5916305"/>
            <a:ext cx="507935" cy="510475"/>
          </a:xfrm>
          <a:prstGeom prst="rect">
            <a:avLst/>
          </a:prstGeom>
        </p:spPr>
      </p:pic>
      <p:pic>
        <p:nvPicPr>
          <p:cNvPr id="16" name="Picture 15">
            <a:extLst>
              <a:ext uri="{FF2B5EF4-FFF2-40B4-BE49-F238E27FC236}">
                <a16:creationId xmlns:a16="http://schemas.microsoft.com/office/drawing/2014/main" id="{DA7C03F1-8263-E70C-A15B-CA493879F41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804927" y="5128994"/>
            <a:ext cx="507935" cy="510475"/>
          </a:xfrm>
          <a:prstGeom prst="rect">
            <a:avLst/>
          </a:prstGeom>
        </p:spPr>
      </p:pic>
      <p:pic>
        <p:nvPicPr>
          <p:cNvPr id="17" name="Picture 16">
            <a:extLst>
              <a:ext uri="{FF2B5EF4-FFF2-40B4-BE49-F238E27FC236}">
                <a16:creationId xmlns:a16="http://schemas.microsoft.com/office/drawing/2014/main" id="{63D06173-23B0-152D-B319-17E0894D302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172976" y="5927589"/>
            <a:ext cx="507935" cy="510475"/>
          </a:xfrm>
          <a:prstGeom prst="rect">
            <a:avLst/>
          </a:prstGeom>
        </p:spPr>
      </p:pic>
      <p:pic>
        <p:nvPicPr>
          <p:cNvPr id="18" name="Picture 17">
            <a:extLst>
              <a:ext uri="{FF2B5EF4-FFF2-40B4-BE49-F238E27FC236}">
                <a16:creationId xmlns:a16="http://schemas.microsoft.com/office/drawing/2014/main" id="{7E7666CF-0464-068F-8089-AB1BB231B49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665342" y="5552451"/>
            <a:ext cx="507935" cy="510475"/>
          </a:xfrm>
          <a:prstGeom prst="rect">
            <a:avLst/>
          </a:prstGeom>
        </p:spPr>
      </p:pic>
      <p:pic>
        <p:nvPicPr>
          <p:cNvPr id="19" name="Picture 18">
            <a:extLst>
              <a:ext uri="{FF2B5EF4-FFF2-40B4-BE49-F238E27FC236}">
                <a16:creationId xmlns:a16="http://schemas.microsoft.com/office/drawing/2014/main" id="{772CC67F-6D99-B3FC-7D83-DCE0273B469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2410066" y="4982375"/>
            <a:ext cx="507935" cy="510475"/>
          </a:xfrm>
          <a:prstGeom prst="rect">
            <a:avLst/>
          </a:prstGeom>
        </p:spPr>
      </p:pic>
      <p:pic>
        <p:nvPicPr>
          <p:cNvPr id="20" name="Picture 19">
            <a:extLst>
              <a:ext uri="{FF2B5EF4-FFF2-40B4-BE49-F238E27FC236}">
                <a16:creationId xmlns:a16="http://schemas.microsoft.com/office/drawing/2014/main" id="{53533D19-9D7C-7460-4961-A844901658F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323892" y="744375"/>
            <a:ext cx="507935" cy="510475"/>
          </a:xfrm>
          <a:prstGeom prst="rect">
            <a:avLst/>
          </a:prstGeom>
        </p:spPr>
      </p:pic>
      <p:pic>
        <p:nvPicPr>
          <p:cNvPr id="21" name="Picture 20">
            <a:extLst>
              <a:ext uri="{FF2B5EF4-FFF2-40B4-BE49-F238E27FC236}">
                <a16:creationId xmlns:a16="http://schemas.microsoft.com/office/drawing/2014/main" id="{0F8DCD4B-BC6C-215F-CDAF-1DE9AED1865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0626605" y="1573878"/>
            <a:ext cx="507935" cy="510475"/>
          </a:xfrm>
          <a:prstGeom prst="rect">
            <a:avLst/>
          </a:prstGeom>
        </p:spPr>
      </p:pic>
      <p:pic>
        <p:nvPicPr>
          <p:cNvPr id="22" name="Picture 21">
            <a:extLst>
              <a:ext uri="{FF2B5EF4-FFF2-40B4-BE49-F238E27FC236}">
                <a16:creationId xmlns:a16="http://schemas.microsoft.com/office/drawing/2014/main" id="{FC953D14-5CEC-D5EE-535F-3829261A15A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21613" y="414881"/>
            <a:ext cx="507935" cy="510475"/>
          </a:xfrm>
          <a:prstGeom prst="rect">
            <a:avLst/>
          </a:prstGeom>
        </p:spPr>
      </p:pic>
      <p:pic>
        <p:nvPicPr>
          <p:cNvPr id="23" name="Picture 22">
            <a:extLst>
              <a:ext uri="{FF2B5EF4-FFF2-40B4-BE49-F238E27FC236}">
                <a16:creationId xmlns:a16="http://schemas.microsoft.com/office/drawing/2014/main" id="{7A687FD4-D591-8D47-BD67-E16700ED54B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9167" y1="45854" x2="39167" y2="45854"/>
                        <a14:foregroundMark x1="39167" y1="45854" x2="39167" y2="45854"/>
                        <a14:foregroundMark x1="38333" y1="45854" x2="38333" y2="45854"/>
                        <a14:foregroundMark x1="38333" y1="45854" x2="34917" y2="45854"/>
                        <a14:foregroundMark x1="34083" y1="43367" x2="34083" y2="43367"/>
                        <a14:foregroundMark x1="34083" y1="40796" x2="34083" y2="34826"/>
                        <a14:foregroundMark x1="41750" y1="33997" x2="41750" y2="33997"/>
                        <a14:foregroundMark x1="42583" y1="34826" x2="42583" y2="34826"/>
                        <a14:foregroundMark x1="43500" y1="34826" x2="43500" y2="34826"/>
                        <a14:foregroundMark x1="56250" y1="45854" x2="53667" y2="45854"/>
                        <a14:foregroundMark x1="53667" y1="45854" x2="53667" y2="45854"/>
                        <a14:foregroundMark x1="68167" y1="45854" x2="68167" y2="45854"/>
                        <a14:foregroundMark x1="68167" y1="45854" x2="68167" y2="45854"/>
                        <a14:foregroundMark x1="65583" y1="45854" x2="65583" y2="45854"/>
                        <a14:foregroundMark x1="64750" y1="45854" x2="64750" y2="45854"/>
                        <a14:foregroundMark x1="64750" y1="45854" x2="63083" y2="42454"/>
                        <a14:foregroundMark x1="63083" y1="41625" x2="63083" y2="41625"/>
                        <a14:foregroundMark x1="48583" y1="46766" x2="48583" y2="46766"/>
                        <a14:foregroundMark x1="48583" y1="46766" x2="48583" y2="46766"/>
                        <a14:foregroundMark x1="39167" y1="35738" x2="39167" y2="35738"/>
                        <a14:foregroundMark x1="39167" y1="35738" x2="39167" y2="35738"/>
                        <a14:foregroundMark x1="39167" y1="35738" x2="39167" y2="35738"/>
                        <a14:foregroundMark x1="22167" y1="50995" x2="22167" y2="50995"/>
                        <a14:foregroundMark x1="29000" y1="41625" x2="29000" y2="41625"/>
                        <a14:foregroundMark x1="29000" y1="44196" x2="29000" y2="44196"/>
                        <a14:foregroundMark x1="29000" y1="45854" x2="29000" y2="45854"/>
                        <a14:foregroundMark x1="34083" y1="56882" x2="34083" y2="56882"/>
                        <a14:foregroundMark x1="32417" y1="41625" x2="32417" y2="41625"/>
                        <a14:foregroundMark x1="45167" y1="50995" x2="45167" y2="50995"/>
                        <a14:foregroundMark x1="44333" y1="49254" x2="44333" y2="49254"/>
                        <a14:foregroundMark x1="51167" y1="43367" x2="51167" y2="43367"/>
                        <a14:foregroundMark x1="51167" y1="43367" x2="51167" y2="43367"/>
                        <a14:foregroundMark x1="54500" y1="42454" x2="54500" y2="42454"/>
                        <a14:foregroundMark x1="53667" y1="45025" x2="53667" y2="45025"/>
                        <a14:foregroundMark x1="53667" y1="46766" x2="53667" y2="46766"/>
                        <a14:foregroundMark x1="53667" y1="45854" x2="53667" y2="43367"/>
                        <a14:foregroundMark x1="53667" y1="43367" x2="53667" y2="43367"/>
                        <a14:foregroundMark x1="69833" y1="45854" x2="69833" y2="45854"/>
                        <a14:foregroundMark x1="57917" y1="44196" x2="57917" y2="44196"/>
                        <a14:foregroundMark x1="57917" y1="44196" x2="57917" y2="44196"/>
                        <a14:foregroundMark x1="57917" y1="42454" x2="57917" y2="42454"/>
                        <a14:foregroundMark x1="57917" y1="42454" x2="57917" y2="42454"/>
                        <a14:foregroundMark x1="62167" y1="41625" x2="62167" y2="41625"/>
                        <a14:foregroundMark x1="64750" y1="42454" x2="64750" y2="42454"/>
                        <a14:foregroundMark x1="64750" y1="42454" x2="64750" y2="42454"/>
                        <a14:foregroundMark x1="64750" y1="42454" x2="64750" y2="42454"/>
                        <a14:foregroundMark x1="63917" y1="41625" x2="63917" y2="41625"/>
                        <a14:foregroundMark x1="60500" y1="41625" x2="60500" y2="41625"/>
                        <a14:foregroundMark x1="59667" y1="40796" x2="59667" y2="38226"/>
                        <a14:foregroundMark x1="59667" y1="38226" x2="59667" y2="38226"/>
                        <a14:foregroundMark x1="54500" y1="39138" x2="51167" y2="36567"/>
                        <a14:foregroundMark x1="49417" y1="35738" x2="49417" y2="35738"/>
                        <a14:foregroundMark x1="40917" y1="29768" x2="40917" y2="29768"/>
                        <a14:foregroundMark x1="40917" y1="29768" x2="40917" y2="29768"/>
                        <a14:foregroundMark x1="37500" y1="38226" x2="37500" y2="38226"/>
                        <a14:foregroundMark x1="24750" y1="45854" x2="24750" y2="45854"/>
                        <a14:foregroundMark x1="23833" y1="47595" x2="23833" y2="47595"/>
                        <a14:foregroundMark x1="12833" y1="59453" x2="12833" y2="59453"/>
                        <a14:foregroundMark x1="34917" y1="50995" x2="34917" y2="50995"/>
                        <a14:foregroundMark x1="34917" y1="38226" x2="34917" y2="38226"/>
                        <a14:foregroundMark x1="33250" y1="35738" x2="33250" y2="35738"/>
                        <a14:foregroundMark x1="54500" y1="41625" x2="54500" y2="41625"/>
                        <a14:foregroundMark x1="54500" y1="41625" x2="54500" y2="41625"/>
                        <a14:foregroundMark x1="54500" y1="40796" x2="54500" y2="40796"/>
                        <a14:foregroundMark x1="52833" y1="42454" x2="52833" y2="42454"/>
                        <a14:foregroundMark x1="52000" y1="42454" x2="52000" y2="42454"/>
                        <a14:foregroundMark x1="51167" y1="42454" x2="51167" y2="42454"/>
                        <a14:foregroundMark x1="49417" y1="39967" x2="49417" y2="39967"/>
                      </a14:backgroundRemoval>
                    </a14:imgEffect>
                  </a14:imgLayer>
                </a14:imgProps>
              </a:ext>
            </a:extLst>
          </a:blip>
          <a:stretch>
            <a:fillRect/>
          </a:stretch>
        </p:blipFill>
        <p:spPr>
          <a:xfrm>
            <a:off x="11142726" y="1969269"/>
            <a:ext cx="507935" cy="510475"/>
          </a:xfrm>
          <a:prstGeom prst="rect">
            <a:avLst/>
          </a:prstGeom>
        </p:spPr>
      </p:pic>
      <p:pic>
        <p:nvPicPr>
          <p:cNvPr id="24" name="Picture 23">
            <a:extLst>
              <a:ext uri="{FF2B5EF4-FFF2-40B4-BE49-F238E27FC236}">
                <a16:creationId xmlns:a16="http://schemas.microsoft.com/office/drawing/2014/main" id="{E135E4EF-AE17-7B1A-87A3-0A1D0174B37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283036" y="153750"/>
            <a:ext cx="1170522" cy="1196534"/>
          </a:xfrm>
          <a:prstGeom prst="rect">
            <a:avLst/>
          </a:prstGeom>
        </p:spPr>
      </p:pic>
      <p:pic>
        <p:nvPicPr>
          <p:cNvPr id="26" name="Picture 25">
            <a:extLst>
              <a:ext uri="{FF2B5EF4-FFF2-40B4-BE49-F238E27FC236}">
                <a16:creationId xmlns:a16="http://schemas.microsoft.com/office/drawing/2014/main" id="{12172E03-8AFA-0F7B-602C-E75D1F3A77A1}"/>
              </a:ext>
            </a:extLst>
          </p:cNvPr>
          <p:cNvPicPr>
            <a:picLocks noChangeAspect="1"/>
          </p:cNvPicPr>
          <p:nvPr/>
        </p:nvPicPr>
        <p:blipFill>
          <a:blip r:embed="rId15"/>
          <a:stretch>
            <a:fillRect/>
          </a:stretch>
        </p:blipFill>
        <p:spPr>
          <a:xfrm>
            <a:off x="11524718" y="-131980"/>
            <a:ext cx="883997" cy="883997"/>
          </a:xfrm>
          <a:prstGeom prst="rect">
            <a:avLst/>
          </a:prstGeom>
        </p:spPr>
      </p:pic>
      <p:pic>
        <p:nvPicPr>
          <p:cNvPr id="30" name="Picture 29">
            <a:extLst>
              <a:ext uri="{FF2B5EF4-FFF2-40B4-BE49-F238E27FC236}">
                <a16:creationId xmlns:a16="http://schemas.microsoft.com/office/drawing/2014/main" id="{B0E276AB-303E-F289-6C97-819A08C29E3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0131649" y="3429000"/>
            <a:ext cx="2743001" cy="3302554"/>
          </a:xfrm>
          <a:prstGeom prst="rect">
            <a:avLst/>
          </a:prstGeom>
        </p:spPr>
      </p:pic>
      <p:pic>
        <p:nvPicPr>
          <p:cNvPr id="32" name="Picture 31">
            <a:extLst>
              <a:ext uri="{FF2B5EF4-FFF2-40B4-BE49-F238E27FC236}">
                <a16:creationId xmlns:a16="http://schemas.microsoft.com/office/drawing/2014/main" id="{7FBB665D-71C8-0F3D-F57A-E0FD27C1A9D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667" l="8000" r="93778">
                        <a14:foregroundMark x1="53778" y1="4889" x2="53778" y2="4889"/>
                        <a14:foregroundMark x1="55556" y1="4000" x2="55556" y2="4000"/>
                        <a14:foregroundMark x1="8444" y1="43556" x2="8444" y2="43556"/>
                        <a14:foregroundMark x1="8000" y1="43556" x2="8000" y2="43556"/>
                        <a14:foregroundMark x1="93778" y1="40000" x2="93778" y2="40000"/>
                        <a14:foregroundMark x1="93778" y1="39556" x2="93778" y2="39556"/>
                        <a14:foregroundMark x1="44444" y1="94667" x2="44444" y2="94667"/>
                        <a14:foregroundMark x1="44444" y1="93778" x2="44444" y2="93778"/>
                        <a14:foregroundMark x1="43556" y1="92889" x2="43556" y2="92889"/>
                      </a14:backgroundRemoval>
                    </a14:imgEffect>
                  </a14:imgLayer>
                </a14:imgProps>
              </a:ext>
            </a:extLst>
          </a:blip>
          <a:stretch>
            <a:fillRect/>
          </a:stretch>
        </p:blipFill>
        <p:spPr>
          <a:xfrm>
            <a:off x="11552060" y="4712769"/>
            <a:ext cx="1007552" cy="2033771"/>
          </a:xfrm>
          <a:prstGeom prst="rect">
            <a:avLst/>
          </a:prstGeom>
        </p:spPr>
      </p:pic>
      <p:pic>
        <p:nvPicPr>
          <p:cNvPr id="33" name="Picture 32">
            <a:extLst>
              <a:ext uri="{FF2B5EF4-FFF2-40B4-BE49-F238E27FC236}">
                <a16:creationId xmlns:a16="http://schemas.microsoft.com/office/drawing/2014/main" id="{E067205A-09A3-4481-6B39-B1E61C805800}"/>
              </a:ext>
            </a:extLst>
          </p:cNvPr>
          <p:cNvPicPr>
            <a:picLocks noChangeAspect="1"/>
          </p:cNvPicPr>
          <p:nvPr/>
        </p:nvPicPr>
        <p:blipFill>
          <a:blip r:embed="rId16"/>
          <a:stretch>
            <a:fillRect/>
          </a:stretch>
        </p:blipFill>
        <p:spPr>
          <a:xfrm>
            <a:off x="8909618" y="4574636"/>
            <a:ext cx="2402032" cy="2402032"/>
          </a:xfrm>
          <a:prstGeom prst="rect">
            <a:avLst/>
          </a:prstGeom>
        </p:spPr>
      </p:pic>
      <p:pic>
        <p:nvPicPr>
          <p:cNvPr id="25" name="Picture 24">
            <a:extLst>
              <a:ext uri="{FF2B5EF4-FFF2-40B4-BE49-F238E27FC236}">
                <a16:creationId xmlns:a16="http://schemas.microsoft.com/office/drawing/2014/main" id="{DDFC7A80-6339-557D-080A-1B406341940A}"/>
              </a:ext>
            </a:extLst>
          </p:cNvPr>
          <p:cNvPicPr>
            <a:picLocks noChangeAspect="1"/>
          </p:cNvPicPr>
          <p:nvPr/>
        </p:nvPicPr>
        <p:blipFill>
          <a:blip r:embed="rId17"/>
          <a:stretch>
            <a:fillRect/>
          </a:stretch>
        </p:blipFill>
        <p:spPr>
          <a:xfrm>
            <a:off x="0" y="0"/>
            <a:ext cx="12192000" cy="6858000"/>
          </a:xfrm>
          <a:prstGeom prst="rect">
            <a:avLst/>
          </a:prstGeom>
        </p:spPr>
      </p:pic>
      <p:sp>
        <p:nvSpPr>
          <p:cNvPr id="27" name="TextBox 26">
            <a:extLst>
              <a:ext uri="{FF2B5EF4-FFF2-40B4-BE49-F238E27FC236}">
                <a16:creationId xmlns:a16="http://schemas.microsoft.com/office/drawing/2014/main" id="{E5617094-4FA3-8BE3-4972-F79AC4B90FAB}"/>
              </a:ext>
            </a:extLst>
          </p:cNvPr>
          <p:cNvSpPr txBox="1"/>
          <p:nvPr/>
        </p:nvSpPr>
        <p:spPr>
          <a:xfrm>
            <a:off x="2540869" y="1954283"/>
            <a:ext cx="882559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HÌNH</a:t>
            </a:r>
            <a:r>
              <a:rPr kumimoji="0" lang="en-US" sz="88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THÀNH KIẾN THỨC</a:t>
            </a:r>
            <a:endParaRPr kumimoji="0" lang="en-US" sz="8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91117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T5.6. BÀI 1. ĐI LẤY MẬT KNTT</Template>
  <TotalTime>301</TotalTime>
  <Words>2632</Words>
  <Application>Microsoft Office PowerPoint</Application>
  <PresentationFormat>Widescreen</PresentationFormat>
  <Paragraphs>222</Paragraphs>
  <Slides>65</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65</vt:i4>
      </vt:variant>
    </vt:vector>
  </HeadingPairs>
  <TitlesOfParts>
    <vt:vector size="77" baseType="lpstr">
      <vt:lpstr>맑은 고딕</vt:lpstr>
      <vt:lpstr>#9Slide03 Kaleko 105 Round Bold</vt:lpstr>
      <vt:lpstr>.VnTime</vt:lpstr>
      <vt:lpstr>Arial</vt:lpstr>
      <vt:lpstr>Calibri</vt:lpstr>
      <vt:lpstr>Calibri (Body)</vt:lpstr>
      <vt:lpstr>Calibri Light</vt:lpstr>
      <vt:lpstr>Candara</vt:lpstr>
      <vt:lpstr>Lemonada Semi Bold Bold</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NHẬN XÉT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46</cp:revision>
  <dcterms:created xsi:type="dcterms:W3CDTF">2022-07-30T13:25:19Z</dcterms:created>
  <dcterms:modified xsi:type="dcterms:W3CDTF">2024-09-16T02:25:02Z</dcterms:modified>
</cp:coreProperties>
</file>