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60" r:id="rId5"/>
    <p:sldId id="259" r:id="rId6"/>
    <p:sldId id="261" r:id="rId7"/>
    <p:sldId id="262" r:id="rId8"/>
    <p:sldId id="264" r:id="rId9"/>
    <p:sldId id="265" r:id="rId10"/>
    <p:sldId id="266" r:id="rId11"/>
    <p:sldId id="267" r:id="rId12"/>
    <p:sldId id="268" r:id="rId13"/>
    <p:sldId id="274" r:id="rId14"/>
    <p:sldId id="275" r:id="rId15"/>
    <p:sldId id="273" r:id="rId16"/>
    <p:sldId id="1311" r:id="rId17"/>
    <p:sldId id="1312" r:id="rId18"/>
    <p:sldId id="1308" r:id="rId19"/>
    <p:sldId id="1313" r:id="rId20"/>
    <p:sldId id="1315" r:id="rId21"/>
    <p:sldId id="1316" r:id="rId22"/>
    <p:sldId id="278" r:id="rId23"/>
    <p:sldId id="283" r:id="rId24"/>
    <p:sldId id="1330" r:id="rId25"/>
    <p:sldId id="1326" r:id="rId26"/>
    <p:sldId id="1327" r:id="rId27"/>
    <p:sldId id="285" r:id="rId28"/>
    <p:sldId id="286" r:id="rId29"/>
    <p:sldId id="1319" r:id="rId30"/>
    <p:sldId id="1321" r:id="rId31"/>
    <p:sldId id="289" r:id="rId32"/>
    <p:sldId id="1322" r:id="rId33"/>
    <p:sldId id="1323" r:id="rId34"/>
    <p:sldId id="1328" r:id="rId35"/>
    <p:sldId id="292" r:id="rId36"/>
    <p:sldId id="1329" r:id="rId37"/>
    <p:sldId id="1331" r:id="rId38"/>
    <p:sldId id="1332" r:id="rId39"/>
    <p:sldId id="1333" r:id="rId40"/>
    <p:sldId id="279" r:id="rId41"/>
    <p:sldId id="271" r:id="rId42"/>
    <p:sldId id="272" r:id="rId43"/>
    <p:sldId id="293" r:id="rId44"/>
    <p:sldId id="294" r:id="rId45"/>
    <p:sldId id="1334" r:id="rId46"/>
    <p:sldId id="297" r:id="rId47"/>
    <p:sldId id="299" r:id="rId48"/>
    <p:sldId id="298" r:id="rId49"/>
    <p:sldId id="300" r:id="rId50"/>
    <p:sldId id="301" r:id="rId51"/>
    <p:sldId id="305" r:id="rId52"/>
    <p:sldId id="1292" r:id="rId53"/>
    <p:sldId id="1293" r:id="rId54"/>
    <p:sldId id="1300" r:id="rId55"/>
    <p:sldId id="1301" r:id="rId56"/>
    <p:sldId id="1302" r:id="rId57"/>
    <p:sldId id="1303" r:id="rId58"/>
    <p:sldId id="1304" r:id="rId59"/>
    <p:sldId id="1305" r:id="rId60"/>
    <p:sldId id="303" r:id="rId61"/>
    <p:sldId id="1335" r:id="rId62"/>
    <p:sldId id="304" r:id="rId63"/>
    <p:sldId id="269" r:id="rId64"/>
    <p:sldId id="1309" r:id="rId65"/>
    <p:sldId id="270" r:id="rId66"/>
    <p:sldId id="306"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2" d="100"/>
          <a:sy n="72" d="100"/>
        </p:scale>
        <p:origin x="61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459E2A-E4B0-474A-BED8-9D4A94AB8EB2}" type="doc">
      <dgm:prSet loTypeId="urn:microsoft.com/office/officeart/2011/layout/CircleProcess" loCatId="process" qsTypeId="urn:microsoft.com/office/officeart/2005/8/quickstyle/simple1" qsCatId="simple" csTypeId="urn:microsoft.com/office/officeart/2005/8/colors/colorful1" csCatId="colorful" phldr="1"/>
      <dgm:spPr/>
      <dgm:t>
        <a:bodyPr/>
        <a:lstStyle/>
        <a:p>
          <a:endParaRPr lang="en-US"/>
        </a:p>
      </dgm:t>
    </dgm:pt>
    <dgm:pt modelId="{52147F66-3FFA-44FD-BED8-D912C1234E1B}">
      <dgm:prSet phldrT="[Text]" custT="1"/>
      <dgm:spPr/>
      <dgm:t>
        <a:bodyPr/>
        <a:lstStyle/>
        <a:p>
          <a:r>
            <a:rPr lang="en-US" sz="2800" b="1"/>
            <a:t>Dải Ngân Hà</a:t>
          </a:r>
        </a:p>
      </dgm:t>
    </dgm:pt>
    <dgm:pt modelId="{EFFB2F86-9D6D-45A9-A465-6609ABAD7D38}" type="parTrans" cxnId="{B2E9167B-D795-4BBE-AA58-BB55F7A385CE}">
      <dgm:prSet/>
      <dgm:spPr/>
      <dgm:t>
        <a:bodyPr/>
        <a:lstStyle/>
        <a:p>
          <a:endParaRPr lang="en-US" sz="2800"/>
        </a:p>
      </dgm:t>
    </dgm:pt>
    <dgm:pt modelId="{F01CAD8F-BD58-45E7-A209-1BEFBEC00F70}" type="sibTrans" cxnId="{B2E9167B-D795-4BBE-AA58-BB55F7A385CE}">
      <dgm:prSet/>
      <dgm:spPr/>
      <dgm:t>
        <a:bodyPr/>
        <a:lstStyle/>
        <a:p>
          <a:endParaRPr lang="en-US" sz="2800"/>
        </a:p>
      </dgm:t>
    </dgm:pt>
    <dgm:pt modelId="{CDFF5FEC-9BD1-4E96-8295-CCCB591A9629}">
      <dgm:prSet phldrT="[Text]" custT="1"/>
      <dgm:spPr/>
      <dgm:t>
        <a:bodyPr/>
        <a:lstStyle/>
        <a:p>
          <a:r>
            <a:rPr lang="en-US" sz="2800" b="1"/>
            <a:t>Sao Thần Nông</a:t>
          </a:r>
        </a:p>
      </dgm:t>
    </dgm:pt>
    <dgm:pt modelId="{799A8551-AAA7-4BFA-8040-A42C85BD94EC}" type="parTrans" cxnId="{4C3579EF-B1F7-4C39-93C0-76FBD06C632F}">
      <dgm:prSet/>
      <dgm:spPr/>
      <dgm:t>
        <a:bodyPr/>
        <a:lstStyle/>
        <a:p>
          <a:endParaRPr lang="en-US" sz="2800"/>
        </a:p>
      </dgm:t>
    </dgm:pt>
    <dgm:pt modelId="{E7ED31C9-AE79-413B-A147-493BA9BD1B1A}" type="sibTrans" cxnId="{4C3579EF-B1F7-4C39-93C0-76FBD06C632F}">
      <dgm:prSet/>
      <dgm:spPr/>
      <dgm:t>
        <a:bodyPr/>
        <a:lstStyle/>
        <a:p>
          <a:endParaRPr lang="en-US" sz="2800"/>
        </a:p>
      </dgm:t>
    </dgm:pt>
    <dgm:pt modelId="{E12866B9-6147-4CDB-907E-0BE2D2A9E78B}">
      <dgm:prSet phldrT="[Text]" custT="1"/>
      <dgm:spPr/>
      <dgm:t>
        <a:bodyPr/>
        <a:lstStyle/>
        <a:p>
          <a:r>
            <a:rPr lang="en-US" sz="2800" b="1"/>
            <a:t>Những sao dọc ngang</a:t>
          </a:r>
        </a:p>
      </dgm:t>
    </dgm:pt>
    <dgm:pt modelId="{0F22A4BC-93FF-4EBA-93B5-9D8EEB7902B9}" type="parTrans" cxnId="{455CA433-6249-4248-AE19-7C6A37592FFE}">
      <dgm:prSet/>
      <dgm:spPr/>
      <dgm:t>
        <a:bodyPr/>
        <a:lstStyle/>
        <a:p>
          <a:endParaRPr lang="en-US" sz="2800"/>
        </a:p>
      </dgm:t>
    </dgm:pt>
    <dgm:pt modelId="{03062CC4-B039-41A2-B602-16DA9C91C25B}" type="sibTrans" cxnId="{455CA433-6249-4248-AE19-7C6A37592FFE}">
      <dgm:prSet/>
      <dgm:spPr/>
      <dgm:t>
        <a:bodyPr/>
        <a:lstStyle/>
        <a:p>
          <a:endParaRPr lang="en-US" sz="2800"/>
        </a:p>
      </dgm:t>
    </dgm:pt>
    <dgm:pt modelId="{9D1C9FEF-A078-43CE-9B3A-66D9A2E30E28}">
      <dgm:prSet phldrT="[Text]" custT="1"/>
      <dgm:spPr/>
      <dgm:t>
        <a:bodyPr/>
        <a:lstStyle/>
        <a:p>
          <a:r>
            <a:rPr lang="en-US" sz="2800" b="1"/>
            <a:t>Sao Hôm</a:t>
          </a:r>
        </a:p>
      </dgm:t>
    </dgm:pt>
    <dgm:pt modelId="{17C64EC7-EF8A-4DE8-99F1-B5AF5DEEC5B7}" type="parTrans" cxnId="{EEC1BB7E-A0E5-47E1-8C63-924E8B423993}">
      <dgm:prSet/>
      <dgm:spPr/>
      <dgm:t>
        <a:bodyPr/>
        <a:lstStyle/>
        <a:p>
          <a:endParaRPr lang="en-US" sz="2800"/>
        </a:p>
      </dgm:t>
    </dgm:pt>
    <dgm:pt modelId="{140B4A21-75AA-4BF4-A6FC-E80C8F173954}" type="sibTrans" cxnId="{EEC1BB7E-A0E5-47E1-8C63-924E8B423993}">
      <dgm:prSet/>
      <dgm:spPr/>
      <dgm:t>
        <a:bodyPr/>
        <a:lstStyle/>
        <a:p>
          <a:endParaRPr lang="en-US" sz="2800"/>
        </a:p>
      </dgm:t>
    </dgm:pt>
    <dgm:pt modelId="{2074B238-8D71-4E02-ACAE-02F6BCB85D06}">
      <dgm:prSet phldrT="[Text]" custT="1"/>
      <dgm:spPr/>
      <dgm:t>
        <a:bodyPr/>
        <a:lstStyle/>
        <a:p>
          <a:r>
            <a:rPr lang="en-US" sz="2800" b="1"/>
            <a:t>Nhóm Đại Hùng tinh</a:t>
          </a:r>
        </a:p>
      </dgm:t>
    </dgm:pt>
    <dgm:pt modelId="{56F2030D-2F8B-4371-9413-9A84D99751CF}" type="parTrans" cxnId="{1E3C4CAC-77D1-4646-B229-B9B98E56D0DE}">
      <dgm:prSet/>
      <dgm:spPr/>
      <dgm:t>
        <a:bodyPr/>
        <a:lstStyle/>
        <a:p>
          <a:endParaRPr lang="en-US" sz="2800"/>
        </a:p>
      </dgm:t>
    </dgm:pt>
    <dgm:pt modelId="{7C116843-A9E6-497B-84EA-148587873EEA}" type="sibTrans" cxnId="{1E3C4CAC-77D1-4646-B229-B9B98E56D0DE}">
      <dgm:prSet/>
      <dgm:spPr/>
      <dgm:t>
        <a:bodyPr/>
        <a:lstStyle/>
        <a:p>
          <a:endParaRPr lang="en-US" sz="2800"/>
        </a:p>
      </dgm:t>
    </dgm:pt>
    <dgm:pt modelId="{B07868AD-0F62-405F-A22A-4D65C1D50934}" type="pres">
      <dgm:prSet presAssocID="{89459E2A-E4B0-474A-BED8-9D4A94AB8EB2}" presName="Name0" presStyleCnt="0">
        <dgm:presLayoutVars>
          <dgm:chMax val="11"/>
          <dgm:chPref val="11"/>
          <dgm:dir/>
          <dgm:resizeHandles/>
        </dgm:presLayoutVars>
      </dgm:prSet>
      <dgm:spPr/>
    </dgm:pt>
    <dgm:pt modelId="{6B8ECA65-FD82-41C2-B5B1-58115AC36AC5}" type="pres">
      <dgm:prSet presAssocID="{2074B238-8D71-4E02-ACAE-02F6BCB85D06}" presName="Accent5" presStyleCnt="0"/>
      <dgm:spPr/>
    </dgm:pt>
    <dgm:pt modelId="{FDC1E8F9-B951-4308-8235-5D81D40F0149}" type="pres">
      <dgm:prSet presAssocID="{2074B238-8D71-4E02-ACAE-02F6BCB85D06}" presName="Accent" presStyleLbl="node1" presStyleIdx="0" presStyleCnt="5"/>
      <dgm:spPr/>
    </dgm:pt>
    <dgm:pt modelId="{7C419B59-B621-45D1-9500-AE64ABE22563}" type="pres">
      <dgm:prSet presAssocID="{2074B238-8D71-4E02-ACAE-02F6BCB85D06}" presName="ParentBackground5" presStyleCnt="0"/>
      <dgm:spPr/>
    </dgm:pt>
    <dgm:pt modelId="{22649018-71C9-41EE-A758-0FDDABE318A0}" type="pres">
      <dgm:prSet presAssocID="{2074B238-8D71-4E02-ACAE-02F6BCB85D06}" presName="ParentBackground" presStyleLbl="fgAcc1" presStyleIdx="0" presStyleCnt="5"/>
      <dgm:spPr/>
    </dgm:pt>
    <dgm:pt modelId="{E9223A17-A994-4328-80AC-8E4BC538597B}" type="pres">
      <dgm:prSet presAssocID="{2074B238-8D71-4E02-ACAE-02F6BCB85D06}" presName="Parent5" presStyleLbl="revTx" presStyleIdx="0" presStyleCnt="0">
        <dgm:presLayoutVars>
          <dgm:chMax val="1"/>
          <dgm:chPref val="1"/>
          <dgm:bulletEnabled val="1"/>
        </dgm:presLayoutVars>
      </dgm:prSet>
      <dgm:spPr/>
    </dgm:pt>
    <dgm:pt modelId="{5BC39BB7-413D-49E1-B974-C7DB3D55BA03}" type="pres">
      <dgm:prSet presAssocID="{9D1C9FEF-A078-43CE-9B3A-66D9A2E30E28}" presName="Accent4" presStyleCnt="0"/>
      <dgm:spPr/>
    </dgm:pt>
    <dgm:pt modelId="{62A5A844-08E6-4B90-8CE3-1C7B8D73C542}" type="pres">
      <dgm:prSet presAssocID="{9D1C9FEF-A078-43CE-9B3A-66D9A2E30E28}" presName="Accent" presStyleLbl="node1" presStyleIdx="1" presStyleCnt="5"/>
      <dgm:spPr/>
    </dgm:pt>
    <dgm:pt modelId="{E4C1F188-24CB-4C90-B2FC-F1A9BC660ADB}" type="pres">
      <dgm:prSet presAssocID="{9D1C9FEF-A078-43CE-9B3A-66D9A2E30E28}" presName="ParentBackground4" presStyleCnt="0"/>
      <dgm:spPr/>
    </dgm:pt>
    <dgm:pt modelId="{06DCA10A-D29D-46E5-A5E6-EFDFF34BE930}" type="pres">
      <dgm:prSet presAssocID="{9D1C9FEF-A078-43CE-9B3A-66D9A2E30E28}" presName="ParentBackground" presStyleLbl="fgAcc1" presStyleIdx="1" presStyleCnt="5"/>
      <dgm:spPr/>
    </dgm:pt>
    <dgm:pt modelId="{3D9D0AB1-D4E2-42AB-A1E6-3678B1E1D40D}" type="pres">
      <dgm:prSet presAssocID="{9D1C9FEF-A078-43CE-9B3A-66D9A2E30E28}" presName="Parent4" presStyleLbl="revTx" presStyleIdx="0" presStyleCnt="0">
        <dgm:presLayoutVars>
          <dgm:chMax val="1"/>
          <dgm:chPref val="1"/>
          <dgm:bulletEnabled val="1"/>
        </dgm:presLayoutVars>
      </dgm:prSet>
      <dgm:spPr/>
    </dgm:pt>
    <dgm:pt modelId="{327F77FE-3097-4E8D-BF3F-2EA62D1D3822}" type="pres">
      <dgm:prSet presAssocID="{E12866B9-6147-4CDB-907E-0BE2D2A9E78B}" presName="Accent3" presStyleCnt="0"/>
      <dgm:spPr/>
    </dgm:pt>
    <dgm:pt modelId="{BF90891D-A6FD-4386-94ED-297DBCBDD50F}" type="pres">
      <dgm:prSet presAssocID="{E12866B9-6147-4CDB-907E-0BE2D2A9E78B}" presName="Accent" presStyleLbl="node1" presStyleIdx="2" presStyleCnt="5"/>
      <dgm:spPr/>
    </dgm:pt>
    <dgm:pt modelId="{78C5A2EF-2048-4A2A-882C-6DB4A1AA59A6}" type="pres">
      <dgm:prSet presAssocID="{E12866B9-6147-4CDB-907E-0BE2D2A9E78B}" presName="ParentBackground3" presStyleCnt="0"/>
      <dgm:spPr/>
    </dgm:pt>
    <dgm:pt modelId="{CBC96464-27DD-4645-B76A-67A1C889E53A}" type="pres">
      <dgm:prSet presAssocID="{E12866B9-6147-4CDB-907E-0BE2D2A9E78B}" presName="ParentBackground" presStyleLbl="fgAcc1" presStyleIdx="2" presStyleCnt="5"/>
      <dgm:spPr/>
    </dgm:pt>
    <dgm:pt modelId="{0F5859C5-F00E-4927-B19D-0870B897145E}" type="pres">
      <dgm:prSet presAssocID="{E12866B9-6147-4CDB-907E-0BE2D2A9E78B}" presName="Parent3" presStyleLbl="revTx" presStyleIdx="0" presStyleCnt="0">
        <dgm:presLayoutVars>
          <dgm:chMax val="1"/>
          <dgm:chPref val="1"/>
          <dgm:bulletEnabled val="1"/>
        </dgm:presLayoutVars>
      </dgm:prSet>
      <dgm:spPr/>
    </dgm:pt>
    <dgm:pt modelId="{191E078E-C52F-456A-8723-152E0C2D5D3D}" type="pres">
      <dgm:prSet presAssocID="{CDFF5FEC-9BD1-4E96-8295-CCCB591A9629}" presName="Accent2" presStyleCnt="0"/>
      <dgm:spPr/>
    </dgm:pt>
    <dgm:pt modelId="{AEAED2A0-9443-422B-B25D-1377B4E16AF1}" type="pres">
      <dgm:prSet presAssocID="{CDFF5FEC-9BD1-4E96-8295-CCCB591A9629}" presName="Accent" presStyleLbl="node1" presStyleIdx="3" presStyleCnt="5"/>
      <dgm:spPr/>
    </dgm:pt>
    <dgm:pt modelId="{1FB907BC-C3D7-4105-8860-0B3FA6A43423}" type="pres">
      <dgm:prSet presAssocID="{CDFF5FEC-9BD1-4E96-8295-CCCB591A9629}" presName="ParentBackground2" presStyleCnt="0"/>
      <dgm:spPr/>
    </dgm:pt>
    <dgm:pt modelId="{2883B1B6-03A4-43E3-8001-1F46398E06FB}" type="pres">
      <dgm:prSet presAssocID="{CDFF5FEC-9BD1-4E96-8295-CCCB591A9629}" presName="ParentBackground" presStyleLbl="fgAcc1" presStyleIdx="3" presStyleCnt="5"/>
      <dgm:spPr/>
    </dgm:pt>
    <dgm:pt modelId="{F33C9061-70F7-4179-B69E-6854A63EF99F}" type="pres">
      <dgm:prSet presAssocID="{CDFF5FEC-9BD1-4E96-8295-CCCB591A9629}" presName="Parent2" presStyleLbl="revTx" presStyleIdx="0" presStyleCnt="0">
        <dgm:presLayoutVars>
          <dgm:chMax val="1"/>
          <dgm:chPref val="1"/>
          <dgm:bulletEnabled val="1"/>
        </dgm:presLayoutVars>
      </dgm:prSet>
      <dgm:spPr/>
    </dgm:pt>
    <dgm:pt modelId="{B1501DFB-7E17-449E-AF6A-10431B8E0FE6}" type="pres">
      <dgm:prSet presAssocID="{52147F66-3FFA-44FD-BED8-D912C1234E1B}" presName="Accent1" presStyleCnt="0"/>
      <dgm:spPr/>
    </dgm:pt>
    <dgm:pt modelId="{3FE22EB0-33D5-4BC0-91AE-04E1CCC73516}" type="pres">
      <dgm:prSet presAssocID="{52147F66-3FFA-44FD-BED8-D912C1234E1B}" presName="Accent" presStyleLbl="node1" presStyleIdx="4" presStyleCnt="5"/>
      <dgm:spPr/>
    </dgm:pt>
    <dgm:pt modelId="{D2F1B69D-F8BD-41DE-8E69-D6649FDB228A}" type="pres">
      <dgm:prSet presAssocID="{52147F66-3FFA-44FD-BED8-D912C1234E1B}" presName="ParentBackground1" presStyleCnt="0"/>
      <dgm:spPr/>
    </dgm:pt>
    <dgm:pt modelId="{81A5558F-F8E0-4DF8-9360-91BC9112DB15}" type="pres">
      <dgm:prSet presAssocID="{52147F66-3FFA-44FD-BED8-D912C1234E1B}" presName="ParentBackground" presStyleLbl="fgAcc1" presStyleIdx="4" presStyleCnt="5"/>
      <dgm:spPr/>
    </dgm:pt>
    <dgm:pt modelId="{2919B585-814B-4BB4-BD20-B7204913B727}" type="pres">
      <dgm:prSet presAssocID="{52147F66-3FFA-44FD-BED8-D912C1234E1B}" presName="Parent1" presStyleLbl="revTx" presStyleIdx="0" presStyleCnt="0">
        <dgm:presLayoutVars>
          <dgm:chMax val="1"/>
          <dgm:chPref val="1"/>
          <dgm:bulletEnabled val="1"/>
        </dgm:presLayoutVars>
      </dgm:prSet>
      <dgm:spPr/>
    </dgm:pt>
  </dgm:ptLst>
  <dgm:cxnLst>
    <dgm:cxn modelId="{E0B53B17-F52D-4A79-AA12-ECC89E9A33E8}" type="presOf" srcId="{2074B238-8D71-4E02-ACAE-02F6BCB85D06}" destId="{22649018-71C9-41EE-A758-0FDDABE318A0}" srcOrd="0" destOrd="0" presId="urn:microsoft.com/office/officeart/2011/layout/CircleProcess"/>
    <dgm:cxn modelId="{C2289526-25B5-476B-868B-7BC16C5E1D2E}" type="presOf" srcId="{9D1C9FEF-A078-43CE-9B3A-66D9A2E30E28}" destId="{06DCA10A-D29D-46E5-A5E6-EFDFF34BE930}" srcOrd="0" destOrd="0" presId="urn:microsoft.com/office/officeart/2011/layout/CircleProcess"/>
    <dgm:cxn modelId="{455CA433-6249-4248-AE19-7C6A37592FFE}" srcId="{89459E2A-E4B0-474A-BED8-9D4A94AB8EB2}" destId="{E12866B9-6147-4CDB-907E-0BE2D2A9E78B}" srcOrd="2" destOrd="0" parTransId="{0F22A4BC-93FF-4EBA-93B5-9D8EEB7902B9}" sibTransId="{03062CC4-B039-41A2-B602-16DA9C91C25B}"/>
    <dgm:cxn modelId="{745E7F5B-6ADC-49FE-8EB5-0C67B32986E4}" type="presOf" srcId="{89459E2A-E4B0-474A-BED8-9D4A94AB8EB2}" destId="{B07868AD-0F62-405F-A22A-4D65C1D50934}" srcOrd="0" destOrd="0" presId="urn:microsoft.com/office/officeart/2011/layout/CircleProcess"/>
    <dgm:cxn modelId="{16EA0E5E-F5F3-4974-887F-EA650DE97173}" type="presOf" srcId="{52147F66-3FFA-44FD-BED8-D912C1234E1B}" destId="{81A5558F-F8E0-4DF8-9360-91BC9112DB15}" srcOrd="0" destOrd="0" presId="urn:microsoft.com/office/officeart/2011/layout/CircleProcess"/>
    <dgm:cxn modelId="{1677A765-5C4C-4437-8126-8797C5650D3B}" type="presOf" srcId="{9D1C9FEF-A078-43CE-9B3A-66D9A2E30E28}" destId="{3D9D0AB1-D4E2-42AB-A1E6-3678B1E1D40D}" srcOrd="1" destOrd="0" presId="urn:microsoft.com/office/officeart/2011/layout/CircleProcess"/>
    <dgm:cxn modelId="{42DBCD47-B9C4-443C-AD64-77E2B152C315}" type="presOf" srcId="{52147F66-3FFA-44FD-BED8-D912C1234E1B}" destId="{2919B585-814B-4BB4-BD20-B7204913B727}" srcOrd="1" destOrd="0" presId="urn:microsoft.com/office/officeart/2011/layout/CircleProcess"/>
    <dgm:cxn modelId="{492AD852-CF44-4FFB-A8F0-F8071F5F131B}" type="presOf" srcId="{2074B238-8D71-4E02-ACAE-02F6BCB85D06}" destId="{E9223A17-A994-4328-80AC-8E4BC538597B}" srcOrd="1" destOrd="0" presId="urn:microsoft.com/office/officeart/2011/layout/CircleProcess"/>
    <dgm:cxn modelId="{B2E9167B-D795-4BBE-AA58-BB55F7A385CE}" srcId="{89459E2A-E4B0-474A-BED8-9D4A94AB8EB2}" destId="{52147F66-3FFA-44FD-BED8-D912C1234E1B}" srcOrd="0" destOrd="0" parTransId="{EFFB2F86-9D6D-45A9-A465-6609ABAD7D38}" sibTransId="{F01CAD8F-BD58-45E7-A209-1BEFBEC00F70}"/>
    <dgm:cxn modelId="{EEC1BB7E-A0E5-47E1-8C63-924E8B423993}" srcId="{89459E2A-E4B0-474A-BED8-9D4A94AB8EB2}" destId="{9D1C9FEF-A078-43CE-9B3A-66D9A2E30E28}" srcOrd="3" destOrd="0" parTransId="{17C64EC7-EF8A-4DE8-99F1-B5AF5DEEC5B7}" sibTransId="{140B4A21-75AA-4BF4-A6FC-E80C8F173954}"/>
    <dgm:cxn modelId="{81D7A597-0028-4FAD-AACE-AC9A096FEC11}" type="presOf" srcId="{CDFF5FEC-9BD1-4E96-8295-CCCB591A9629}" destId="{F33C9061-70F7-4179-B69E-6854A63EF99F}" srcOrd="1" destOrd="0" presId="urn:microsoft.com/office/officeart/2011/layout/CircleProcess"/>
    <dgm:cxn modelId="{BED2B497-0F77-465A-882C-147D90CB17C5}" type="presOf" srcId="{E12866B9-6147-4CDB-907E-0BE2D2A9E78B}" destId="{CBC96464-27DD-4645-B76A-67A1C889E53A}" srcOrd="0" destOrd="0" presId="urn:microsoft.com/office/officeart/2011/layout/CircleProcess"/>
    <dgm:cxn modelId="{3EA242A9-D006-4D92-8254-1B1F030F06B3}" type="presOf" srcId="{CDFF5FEC-9BD1-4E96-8295-CCCB591A9629}" destId="{2883B1B6-03A4-43E3-8001-1F46398E06FB}" srcOrd="0" destOrd="0" presId="urn:microsoft.com/office/officeart/2011/layout/CircleProcess"/>
    <dgm:cxn modelId="{1E3C4CAC-77D1-4646-B229-B9B98E56D0DE}" srcId="{89459E2A-E4B0-474A-BED8-9D4A94AB8EB2}" destId="{2074B238-8D71-4E02-ACAE-02F6BCB85D06}" srcOrd="4" destOrd="0" parTransId="{56F2030D-2F8B-4371-9413-9A84D99751CF}" sibTransId="{7C116843-A9E6-497B-84EA-148587873EEA}"/>
    <dgm:cxn modelId="{4C3579EF-B1F7-4C39-93C0-76FBD06C632F}" srcId="{89459E2A-E4B0-474A-BED8-9D4A94AB8EB2}" destId="{CDFF5FEC-9BD1-4E96-8295-CCCB591A9629}" srcOrd="1" destOrd="0" parTransId="{799A8551-AAA7-4BFA-8040-A42C85BD94EC}" sibTransId="{E7ED31C9-AE79-413B-A147-493BA9BD1B1A}"/>
    <dgm:cxn modelId="{2E89CBFB-ED1C-4426-AB7A-B8FBFEA77597}" type="presOf" srcId="{E12866B9-6147-4CDB-907E-0BE2D2A9E78B}" destId="{0F5859C5-F00E-4927-B19D-0870B897145E}" srcOrd="1" destOrd="0" presId="urn:microsoft.com/office/officeart/2011/layout/CircleProcess"/>
    <dgm:cxn modelId="{A3F95B39-DC59-4FAA-9556-2F54F0F03F40}" type="presParOf" srcId="{B07868AD-0F62-405F-A22A-4D65C1D50934}" destId="{6B8ECA65-FD82-41C2-B5B1-58115AC36AC5}" srcOrd="0" destOrd="0" presId="urn:microsoft.com/office/officeart/2011/layout/CircleProcess"/>
    <dgm:cxn modelId="{7500B124-2A73-41F8-AEE2-766824C45298}" type="presParOf" srcId="{6B8ECA65-FD82-41C2-B5B1-58115AC36AC5}" destId="{FDC1E8F9-B951-4308-8235-5D81D40F0149}" srcOrd="0" destOrd="0" presId="urn:microsoft.com/office/officeart/2011/layout/CircleProcess"/>
    <dgm:cxn modelId="{967F0F81-68EC-4DEB-BC10-F2841D9E7E82}" type="presParOf" srcId="{B07868AD-0F62-405F-A22A-4D65C1D50934}" destId="{7C419B59-B621-45D1-9500-AE64ABE22563}" srcOrd="1" destOrd="0" presId="urn:microsoft.com/office/officeart/2011/layout/CircleProcess"/>
    <dgm:cxn modelId="{57BCC6ED-38C6-4EB7-993F-CA3E25509E68}" type="presParOf" srcId="{7C419B59-B621-45D1-9500-AE64ABE22563}" destId="{22649018-71C9-41EE-A758-0FDDABE318A0}" srcOrd="0" destOrd="0" presId="urn:microsoft.com/office/officeart/2011/layout/CircleProcess"/>
    <dgm:cxn modelId="{94D3834D-4B3D-4E10-91C0-37730BF04120}" type="presParOf" srcId="{B07868AD-0F62-405F-A22A-4D65C1D50934}" destId="{E9223A17-A994-4328-80AC-8E4BC538597B}" srcOrd="2" destOrd="0" presId="urn:microsoft.com/office/officeart/2011/layout/CircleProcess"/>
    <dgm:cxn modelId="{1A60AFDA-0EF5-41C6-A974-E55AED57BCA2}" type="presParOf" srcId="{B07868AD-0F62-405F-A22A-4D65C1D50934}" destId="{5BC39BB7-413D-49E1-B974-C7DB3D55BA03}" srcOrd="3" destOrd="0" presId="urn:microsoft.com/office/officeart/2011/layout/CircleProcess"/>
    <dgm:cxn modelId="{80D36252-4A81-41A2-AD5B-0D9C705F3113}" type="presParOf" srcId="{5BC39BB7-413D-49E1-B974-C7DB3D55BA03}" destId="{62A5A844-08E6-4B90-8CE3-1C7B8D73C542}" srcOrd="0" destOrd="0" presId="urn:microsoft.com/office/officeart/2011/layout/CircleProcess"/>
    <dgm:cxn modelId="{054EE391-CCE8-4E81-A937-222EE3703E2A}" type="presParOf" srcId="{B07868AD-0F62-405F-A22A-4D65C1D50934}" destId="{E4C1F188-24CB-4C90-B2FC-F1A9BC660ADB}" srcOrd="4" destOrd="0" presId="urn:microsoft.com/office/officeart/2011/layout/CircleProcess"/>
    <dgm:cxn modelId="{A3D62C2E-E6F0-41E4-B458-96B35C0082A2}" type="presParOf" srcId="{E4C1F188-24CB-4C90-B2FC-F1A9BC660ADB}" destId="{06DCA10A-D29D-46E5-A5E6-EFDFF34BE930}" srcOrd="0" destOrd="0" presId="urn:microsoft.com/office/officeart/2011/layout/CircleProcess"/>
    <dgm:cxn modelId="{23B9C7AB-10D7-4FB2-AE83-ADBBB59F1F54}" type="presParOf" srcId="{B07868AD-0F62-405F-A22A-4D65C1D50934}" destId="{3D9D0AB1-D4E2-42AB-A1E6-3678B1E1D40D}" srcOrd="5" destOrd="0" presId="urn:microsoft.com/office/officeart/2011/layout/CircleProcess"/>
    <dgm:cxn modelId="{D3F1473B-37F7-4B70-990A-4346C6D9D1F2}" type="presParOf" srcId="{B07868AD-0F62-405F-A22A-4D65C1D50934}" destId="{327F77FE-3097-4E8D-BF3F-2EA62D1D3822}" srcOrd="6" destOrd="0" presId="urn:microsoft.com/office/officeart/2011/layout/CircleProcess"/>
    <dgm:cxn modelId="{852D89EA-87E2-4862-8228-592C162B39E9}" type="presParOf" srcId="{327F77FE-3097-4E8D-BF3F-2EA62D1D3822}" destId="{BF90891D-A6FD-4386-94ED-297DBCBDD50F}" srcOrd="0" destOrd="0" presId="urn:microsoft.com/office/officeart/2011/layout/CircleProcess"/>
    <dgm:cxn modelId="{7E81F209-2D36-4B41-8BAA-699995BB87A3}" type="presParOf" srcId="{B07868AD-0F62-405F-A22A-4D65C1D50934}" destId="{78C5A2EF-2048-4A2A-882C-6DB4A1AA59A6}" srcOrd="7" destOrd="0" presId="urn:microsoft.com/office/officeart/2011/layout/CircleProcess"/>
    <dgm:cxn modelId="{47E4EF46-A558-4170-A2D1-938A96793BD9}" type="presParOf" srcId="{78C5A2EF-2048-4A2A-882C-6DB4A1AA59A6}" destId="{CBC96464-27DD-4645-B76A-67A1C889E53A}" srcOrd="0" destOrd="0" presId="urn:microsoft.com/office/officeart/2011/layout/CircleProcess"/>
    <dgm:cxn modelId="{B2AE31DB-DAC8-43E7-9E07-E08CD8289D4F}" type="presParOf" srcId="{B07868AD-0F62-405F-A22A-4D65C1D50934}" destId="{0F5859C5-F00E-4927-B19D-0870B897145E}" srcOrd="8" destOrd="0" presId="urn:microsoft.com/office/officeart/2011/layout/CircleProcess"/>
    <dgm:cxn modelId="{36DB1435-1AF7-4DBD-AB10-8E8B694FC51C}" type="presParOf" srcId="{B07868AD-0F62-405F-A22A-4D65C1D50934}" destId="{191E078E-C52F-456A-8723-152E0C2D5D3D}" srcOrd="9" destOrd="0" presId="urn:microsoft.com/office/officeart/2011/layout/CircleProcess"/>
    <dgm:cxn modelId="{B17AB360-A972-429F-86B6-579DFCD40834}" type="presParOf" srcId="{191E078E-C52F-456A-8723-152E0C2D5D3D}" destId="{AEAED2A0-9443-422B-B25D-1377B4E16AF1}" srcOrd="0" destOrd="0" presId="urn:microsoft.com/office/officeart/2011/layout/CircleProcess"/>
    <dgm:cxn modelId="{8B4A4523-2875-464A-A574-4AC36E95F3AE}" type="presParOf" srcId="{B07868AD-0F62-405F-A22A-4D65C1D50934}" destId="{1FB907BC-C3D7-4105-8860-0B3FA6A43423}" srcOrd="10" destOrd="0" presId="urn:microsoft.com/office/officeart/2011/layout/CircleProcess"/>
    <dgm:cxn modelId="{46CFF1DE-B89F-4181-86E3-36C9F9610F35}" type="presParOf" srcId="{1FB907BC-C3D7-4105-8860-0B3FA6A43423}" destId="{2883B1B6-03A4-43E3-8001-1F46398E06FB}" srcOrd="0" destOrd="0" presId="urn:microsoft.com/office/officeart/2011/layout/CircleProcess"/>
    <dgm:cxn modelId="{F80E2931-77A7-4415-B754-CBAF5A18CB3A}" type="presParOf" srcId="{B07868AD-0F62-405F-A22A-4D65C1D50934}" destId="{F33C9061-70F7-4179-B69E-6854A63EF99F}" srcOrd="11" destOrd="0" presId="urn:microsoft.com/office/officeart/2011/layout/CircleProcess"/>
    <dgm:cxn modelId="{4DBF6B4A-553D-4CDB-9457-0E211954AE92}" type="presParOf" srcId="{B07868AD-0F62-405F-A22A-4D65C1D50934}" destId="{B1501DFB-7E17-449E-AF6A-10431B8E0FE6}" srcOrd="12" destOrd="0" presId="urn:microsoft.com/office/officeart/2011/layout/CircleProcess"/>
    <dgm:cxn modelId="{D6C79D3C-7070-4300-82D4-59DE06A52FE6}" type="presParOf" srcId="{B1501DFB-7E17-449E-AF6A-10431B8E0FE6}" destId="{3FE22EB0-33D5-4BC0-91AE-04E1CCC73516}" srcOrd="0" destOrd="0" presId="urn:microsoft.com/office/officeart/2011/layout/CircleProcess"/>
    <dgm:cxn modelId="{06270B91-031E-482C-A466-5D0F63B00777}" type="presParOf" srcId="{B07868AD-0F62-405F-A22A-4D65C1D50934}" destId="{D2F1B69D-F8BD-41DE-8E69-D6649FDB228A}" srcOrd="13" destOrd="0" presId="urn:microsoft.com/office/officeart/2011/layout/CircleProcess"/>
    <dgm:cxn modelId="{D658A075-D797-4FAC-A018-E83C9040DC7D}" type="presParOf" srcId="{D2F1B69D-F8BD-41DE-8E69-D6649FDB228A}" destId="{81A5558F-F8E0-4DF8-9360-91BC9112DB15}" srcOrd="0" destOrd="0" presId="urn:microsoft.com/office/officeart/2011/layout/CircleProcess"/>
    <dgm:cxn modelId="{EBAEA9D1-338E-4FAE-96C8-577495432A30}" type="presParOf" srcId="{B07868AD-0F62-405F-A22A-4D65C1D50934}" destId="{2919B585-814B-4BB4-BD20-B7204913B727}" srcOrd="14"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9459E2A-E4B0-474A-BED8-9D4A94AB8EB2}" type="doc">
      <dgm:prSet loTypeId="urn:microsoft.com/office/officeart/2011/layout/CircleProcess" loCatId="process" qsTypeId="urn:microsoft.com/office/officeart/2005/8/quickstyle/simple1" qsCatId="simple" csTypeId="urn:microsoft.com/office/officeart/2005/8/colors/colorful1" csCatId="colorful" phldr="1"/>
      <dgm:spPr/>
      <dgm:t>
        <a:bodyPr/>
        <a:lstStyle/>
        <a:p>
          <a:endParaRPr lang="en-US"/>
        </a:p>
      </dgm:t>
    </dgm:pt>
    <dgm:pt modelId="{52147F66-3FFA-44FD-BED8-D912C1234E1B}">
      <dgm:prSet phldrT="[Text]" custT="1"/>
      <dgm:spPr/>
      <dgm:t>
        <a:bodyPr/>
        <a:lstStyle/>
        <a:p>
          <a:r>
            <a:rPr lang="en-US" sz="2800" b="1"/>
            <a:t>Dải Ngân Hà</a:t>
          </a:r>
        </a:p>
      </dgm:t>
    </dgm:pt>
    <dgm:pt modelId="{EFFB2F86-9D6D-45A9-A465-6609ABAD7D38}" type="parTrans" cxnId="{B2E9167B-D795-4BBE-AA58-BB55F7A385CE}">
      <dgm:prSet/>
      <dgm:spPr/>
      <dgm:t>
        <a:bodyPr/>
        <a:lstStyle/>
        <a:p>
          <a:endParaRPr lang="en-US" sz="2800"/>
        </a:p>
      </dgm:t>
    </dgm:pt>
    <dgm:pt modelId="{F01CAD8F-BD58-45E7-A209-1BEFBEC00F70}" type="sibTrans" cxnId="{B2E9167B-D795-4BBE-AA58-BB55F7A385CE}">
      <dgm:prSet/>
      <dgm:spPr/>
      <dgm:t>
        <a:bodyPr/>
        <a:lstStyle/>
        <a:p>
          <a:endParaRPr lang="en-US" sz="2800"/>
        </a:p>
      </dgm:t>
    </dgm:pt>
    <dgm:pt modelId="{CDFF5FEC-9BD1-4E96-8295-CCCB591A9629}">
      <dgm:prSet phldrT="[Text]" custT="1"/>
      <dgm:spPr/>
      <dgm:t>
        <a:bodyPr/>
        <a:lstStyle/>
        <a:p>
          <a:r>
            <a:rPr lang="en-US" sz="2800" b="1"/>
            <a:t>Sao Thần Nông</a:t>
          </a:r>
        </a:p>
      </dgm:t>
    </dgm:pt>
    <dgm:pt modelId="{799A8551-AAA7-4BFA-8040-A42C85BD94EC}" type="parTrans" cxnId="{4C3579EF-B1F7-4C39-93C0-76FBD06C632F}">
      <dgm:prSet/>
      <dgm:spPr/>
      <dgm:t>
        <a:bodyPr/>
        <a:lstStyle/>
        <a:p>
          <a:endParaRPr lang="en-US" sz="2800"/>
        </a:p>
      </dgm:t>
    </dgm:pt>
    <dgm:pt modelId="{E7ED31C9-AE79-413B-A147-493BA9BD1B1A}" type="sibTrans" cxnId="{4C3579EF-B1F7-4C39-93C0-76FBD06C632F}">
      <dgm:prSet/>
      <dgm:spPr/>
      <dgm:t>
        <a:bodyPr/>
        <a:lstStyle/>
        <a:p>
          <a:endParaRPr lang="en-US" sz="2800"/>
        </a:p>
      </dgm:t>
    </dgm:pt>
    <dgm:pt modelId="{E12866B9-6147-4CDB-907E-0BE2D2A9E78B}">
      <dgm:prSet phldrT="[Text]" custT="1"/>
      <dgm:spPr/>
      <dgm:t>
        <a:bodyPr/>
        <a:lstStyle/>
        <a:p>
          <a:r>
            <a:rPr lang="en-US" sz="2800" b="1"/>
            <a:t>Những sao dọc ngang</a:t>
          </a:r>
        </a:p>
      </dgm:t>
    </dgm:pt>
    <dgm:pt modelId="{0F22A4BC-93FF-4EBA-93B5-9D8EEB7902B9}" type="parTrans" cxnId="{455CA433-6249-4248-AE19-7C6A37592FFE}">
      <dgm:prSet/>
      <dgm:spPr/>
      <dgm:t>
        <a:bodyPr/>
        <a:lstStyle/>
        <a:p>
          <a:endParaRPr lang="en-US" sz="2800"/>
        </a:p>
      </dgm:t>
    </dgm:pt>
    <dgm:pt modelId="{03062CC4-B039-41A2-B602-16DA9C91C25B}" type="sibTrans" cxnId="{455CA433-6249-4248-AE19-7C6A37592FFE}">
      <dgm:prSet/>
      <dgm:spPr/>
      <dgm:t>
        <a:bodyPr/>
        <a:lstStyle/>
        <a:p>
          <a:endParaRPr lang="en-US" sz="2800"/>
        </a:p>
      </dgm:t>
    </dgm:pt>
    <dgm:pt modelId="{9D1C9FEF-A078-43CE-9B3A-66D9A2E30E28}">
      <dgm:prSet phldrT="[Text]" custT="1"/>
      <dgm:spPr/>
      <dgm:t>
        <a:bodyPr/>
        <a:lstStyle/>
        <a:p>
          <a:r>
            <a:rPr lang="en-US" sz="2800" b="1"/>
            <a:t>Sao Hôm</a:t>
          </a:r>
        </a:p>
      </dgm:t>
    </dgm:pt>
    <dgm:pt modelId="{17C64EC7-EF8A-4DE8-99F1-B5AF5DEEC5B7}" type="parTrans" cxnId="{EEC1BB7E-A0E5-47E1-8C63-924E8B423993}">
      <dgm:prSet/>
      <dgm:spPr/>
      <dgm:t>
        <a:bodyPr/>
        <a:lstStyle/>
        <a:p>
          <a:endParaRPr lang="en-US" sz="2800"/>
        </a:p>
      </dgm:t>
    </dgm:pt>
    <dgm:pt modelId="{140B4A21-75AA-4BF4-A6FC-E80C8F173954}" type="sibTrans" cxnId="{EEC1BB7E-A0E5-47E1-8C63-924E8B423993}">
      <dgm:prSet/>
      <dgm:spPr/>
      <dgm:t>
        <a:bodyPr/>
        <a:lstStyle/>
        <a:p>
          <a:endParaRPr lang="en-US" sz="2800"/>
        </a:p>
      </dgm:t>
    </dgm:pt>
    <dgm:pt modelId="{2074B238-8D71-4E02-ACAE-02F6BCB85D06}">
      <dgm:prSet phldrT="[Text]" custT="1"/>
      <dgm:spPr/>
      <dgm:t>
        <a:bodyPr/>
        <a:lstStyle/>
        <a:p>
          <a:r>
            <a:rPr lang="en-US" sz="2800" b="1"/>
            <a:t>Nhóm Đại Hùng tinh</a:t>
          </a:r>
        </a:p>
      </dgm:t>
    </dgm:pt>
    <dgm:pt modelId="{56F2030D-2F8B-4371-9413-9A84D99751CF}" type="parTrans" cxnId="{1E3C4CAC-77D1-4646-B229-B9B98E56D0DE}">
      <dgm:prSet/>
      <dgm:spPr/>
      <dgm:t>
        <a:bodyPr/>
        <a:lstStyle/>
        <a:p>
          <a:endParaRPr lang="en-US" sz="2800"/>
        </a:p>
      </dgm:t>
    </dgm:pt>
    <dgm:pt modelId="{7C116843-A9E6-497B-84EA-148587873EEA}" type="sibTrans" cxnId="{1E3C4CAC-77D1-4646-B229-B9B98E56D0DE}">
      <dgm:prSet/>
      <dgm:spPr/>
      <dgm:t>
        <a:bodyPr/>
        <a:lstStyle/>
        <a:p>
          <a:endParaRPr lang="en-US" sz="2800"/>
        </a:p>
      </dgm:t>
    </dgm:pt>
    <dgm:pt modelId="{B07868AD-0F62-405F-A22A-4D65C1D50934}" type="pres">
      <dgm:prSet presAssocID="{89459E2A-E4B0-474A-BED8-9D4A94AB8EB2}" presName="Name0" presStyleCnt="0">
        <dgm:presLayoutVars>
          <dgm:chMax val="11"/>
          <dgm:chPref val="11"/>
          <dgm:dir/>
          <dgm:resizeHandles/>
        </dgm:presLayoutVars>
      </dgm:prSet>
      <dgm:spPr/>
    </dgm:pt>
    <dgm:pt modelId="{6B8ECA65-FD82-41C2-B5B1-58115AC36AC5}" type="pres">
      <dgm:prSet presAssocID="{2074B238-8D71-4E02-ACAE-02F6BCB85D06}" presName="Accent5" presStyleCnt="0"/>
      <dgm:spPr/>
    </dgm:pt>
    <dgm:pt modelId="{FDC1E8F9-B951-4308-8235-5D81D40F0149}" type="pres">
      <dgm:prSet presAssocID="{2074B238-8D71-4E02-ACAE-02F6BCB85D06}" presName="Accent" presStyleLbl="node1" presStyleIdx="0" presStyleCnt="5"/>
      <dgm:spPr/>
    </dgm:pt>
    <dgm:pt modelId="{7C419B59-B621-45D1-9500-AE64ABE22563}" type="pres">
      <dgm:prSet presAssocID="{2074B238-8D71-4E02-ACAE-02F6BCB85D06}" presName="ParentBackground5" presStyleCnt="0"/>
      <dgm:spPr/>
    </dgm:pt>
    <dgm:pt modelId="{22649018-71C9-41EE-A758-0FDDABE318A0}" type="pres">
      <dgm:prSet presAssocID="{2074B238-8D71-4E02-ACAE-02F6BCB85D06}" presName="ParentBackground" presStyleLbl="fgAcc1" presStyleIdx="0" presStyleCnt="5"/>
      <dgm:spPr/>
    </dgm:pt>
    <dgm:pt modelId="{E9223A17-A994-4328-80AC-8E4BC538597B}" type="pres">
      <dgm:prSet presAssocID="{2074B238-8D71-4E02-ACAE-02F6BCB85D06}" presName="Parent5" presStyleLbl="revTx" presStyleIdx="0" presStyleCnt="0">
        <dgm:presLayoutVars>
          <dgm:chMax val="1"/>
          <dgm:chPref val="1"/>
          <dgm:bulletEnabled val="1"/>
        </dgm:presLayoutVars>
      </dgm:prSet>
      <dgm:spPr/>
    </dgm:pt>
    <dgm:pt modelId="{5BC39BB7-413D-49E1-B974-C7DB3D55BA03}" type="pres">
      <dgm:prSet presAssocID="{9D1C9FEF-A078-43CE-9B3A-66D9A2E30E28}" presName="Accent4" presStyleCnt="0"/>
      <dgm:spPr/>
    </dgm:pt>
    <dgm:pt modelId="{62A5A844-08E6-4B90-8CE3-1C7B8D73C542}" type="pres">
      <dgm:prSet presAssocID="{9D1C9FEF-A078-43CE-9B3A-66D9A2E30E28}" presName="Accent" presStyleLbl="node1" presStyleIdx="1" presStyleCnt="5"/>
      <dgm:spPr/>
    </dgm:pt>
    <dgm:pt modelId="{E4C1F188-24CB-4C90-B2FC-F1A9BC660ADB}" type="pres">
      <dgm:prSet presAssocID="{9D1C9FEF-A078-43CE-9B3A-66D9A2E30E28}" presName="ParentBackground4" presStyleCnt="0"/>
      <dgm:spPr/>
    </dgm:pt>
    <dgm:pt modelId="{06DCA10A-D29D-46E5-A5E6-EFDFF34BE930}" type="pres">
      <dgm:prSet presAssocID="{9D1C9FEF-A078-43CE-9B3A-66D9A2E30E28}" presName="ParentBackground" presStyleLbl="fgAcc1" presStyleIdx="1" presStyleCnt="5"/>
      <dgm:spPr/>
    </dgm:pt>
    <dgm:pt modelId="{3D9D0AB1-D4E2-42AB-A1E6-3678B1E1D40D}" type="pres">
      <dgm:prSet presAssocID="{9D1C9FEF-A078-43CE-9B3A-66D9A2E30E28}" presName="Parent4" presStyleLbl="revTx" presStyleIdx="0" presStyleCnt="0">
        <dgm:presLayoutVars>
          <dgm:chMax val="1"/>
          <dgm:chPref val="1"/>
          <dgm:bulletEnabled val="1"/>
        </dgm:presLayoutVars>
      </dgm:prSet>
      <dgm:spPr/>
    </dgm:pt>
    <dgm:pt modelId="{327F77FE-3097-4E8D-BF3F-2EA62D1D3822}" type="pres">
      <dgm:prSet presAssocID="{E12866B9-6147-4CDB-907E-0BE2D2A9E78B}" presName="Accent3" presStyleCnt="0"/>
      <dgm:spPr/>
    </dgm:pt>
    <dgm:pt modelId="{BF90891D-A6FD-4386-94ED-297DBCBDD50F}" type="pres">
      <dgm:prSet presAssocID="{E12866B9-6147-4CDB-907E-0BE2D2A9E78B}" presName="Accent" presStyleLbl="node1" presStyleIdx="2" presStyleCnt="5"/>
      <dgm:spPr/>
    </dgm:pt>
    <dgm:pt modelId="{78C5A2EF-2048-4A2A-882C-6DB4A1AA59A6}" type="pres">
      <dgm:prSet presAssocID="{E12866B9-6147-4CDB-907E-0BE2D2A9E78B}" presName="ParentBackground3" presStyleCnt="0"/>
      <dgm:spPr/>
    </dgm:pt>
    <dgm:pt modelId="{CBC96464-27DD-4645-B76A-67A1C889E53A}" type="pres">
      <dgm:prSet presAssocID="{E12866B9-6147-4CDB-907E-0BE2D2A9E78B}" presName="ParentBackground" presStyleLbl="fgAcc1" presStyleIdx="2" presStyleCnt="5"/>
      <dgm:spPr/>
    </dgm:pt>
    <dgm:pt modelId="{0F5859C5-F00E-4927-B19D-0870B897145E}" type="pres">
      <dgm:prSet presAssocID="{E12866B9-6147-4CDB-907E-0BE2D2A9E78B}" presName="Parent3" presStyleLbl="revTx" presStyleIdx="0" presStyleCnt="0">
        <dgm:presLayoutVars>
          <dgm:chMax val="1"/>
          <dgm:chPref val="1"/>
          <dgm:bulletEnabled val="1"/>
        </dgm:presLayoutVars>
      </dgm:prSet>
      <dgm:spPr/>
    </dgm:pt>
    <dgm:pt modelId="{191E078E-C52F-456A-8723-152E0C2D5D3D}" type="pres">
      <dgm:prSet presAssocID="{CDFF5FEC-9BD1-4E96-8295-CCCB591A9629}" presName="Accent2" presStyleCnt="0"/>
      <dgm:spPr/>
    </dgm:pt>
    <dgm:pt modelId="{AEAED2A0-9443-422B-B25D-1377B4E16AF1}" type="pres">
      <dgm:prSet presAssocID="{CDFF5FEC-9BD1-4E96-8295-CCCB591A9629}" presName="Accent" presStyleLbl="node1" presStyleIdx="3" presStyleCnt="5"/>
      <dgm:spPr/>
    </dgm:pt>
    <dgm:pt modelId="{1FB907BC-C3D7-4105-8860-0B3FA6A43423}" type="pres">
      <dgm:prSet presAssocID="{CDFF5FEC-9BD1-4E96-8295-CCCB591A9629}" presName="ParentBackground2" presStyleCnt="0"/>
      <dgm:spPr/>
    </dgm:pt>
    <dgm:pt modelId="{2883B1B6-03A4-43E3-8001-1F46398E06FB}" type="pres">
      <dgm:prSet presAssocID="{CDFF5FEC-9BD1-4E96-8295-CCCB591A9629}" presName="ParentBackground" presStyleLbl="fgAcc1" presStyleIdx="3" presStyleCnt="5"/>
      <dgm:spPr/>
    </dgm:pt>
    <dgm:pt modelId="{F33C9061-70F7-4179-B69E-6854A63EF99F}" type="pres">
      <dgm:prSet presAssocID="{CDFF5FEC-9BD1-4E96-8295-CCCB591A9629}" presName="Parent2" presStyleLbl="revTx" presStyleIdx="0" presStyleCnt="0">
        <dgm:presLayoutVars>
          <dgm:chMax val="1"/>
          <dgm:chPref val="1"/>
          <dgm:bulletEnabled val="1"/>
        </dgm:presLayoutVars>
      </dgm:prSet>
      <dgm:spPr/>
    </dgm:pt>
    <dgm:pt modelId="{B1501DFB-7E17-449E-AF6A-10431B8E0FE6}" type="pres">
      <dgm:prSet presAssocID="{52147F66-3FFA-44FD-BED8-D912C1234E1B}" presName="Accent1" presStyleCnt="0"/>
      <dgm:spPr/>
    </dgm:pt>
    <dgm:pt modelId="{3FE22EB0-33D5-4BC0-91AE-04E1CCC73516}" type="pres">
      <dgm:prSet presAssocID="{52147F66-3FFA-44FD-BED8-D912C1234E1B}" presName="Accent" presStyleLbl="node1" presStyleIdx="4" presStyleCnt="5"/>
      <dgm:spPr/>
    </dgm:pt>
    <dgm:pt modelId="{D2F1B69D-F8BD-41DE-8E69-D6649FDB228A}" type="pres">
      <dgm:prSet presAssocID="{52147F66-3FFA-44FD-BED8-D912C1234E1B}" presName="ParentBackground1" presStyleCnt="0"/>
      <dgm:spPr/>
    </dgm:pt>
    <dgm:pt modelId="{81A5558F-F8E0-4DF8-9360-91BC9112DB15}" type="pres">
      <dgm:prSet presAssocID="{52147F66-3FFA-44FD-BED8-D912C1234E1B}" presName="ParentBackground" presStyleLbl="fgAcc1" presStyleIdx="4" presStyleCnt="5"/>
      <dgm:spPr/>
    </dgm:pt>
    <dgm:pt modelId="{2919B585-814B-4BB4-BD20-B7204913B727}" type="pres">
      <dgm:prSet presAssocID="{52147F66-3FFA-44FD-BED8-D912C1234E1B}" presName="Parent1" presStyleLbl="revTx" presStyleIdx="0" presStyleCnt="0">
        <dgm:presLayoutVars>
          <dgm:chMax val="1"/>
          <dgm:chPref val="1"/>
          <dgm:bulletEnabled val="1"/>
        </dgm:presLayoutVars>
      </dgm:prSet>
      <dgm:spPr/>
    </dgm:pt>
  </dgm:ptLst>
  <dgm:cxnLst>
    <dgm:cxn modelId="{E8308303-2BA1-44B1-943A-F8CE7879F503}" type="presOf" srcId="{52147F66-3FFA-44FD-BED8-D912C1234E1B}" destId="{81A5558F-F8E0-4DF8-9360-91BC9112DB15}" srcOrd="0" destOrd="0" presId="urn:microsoft.com/office/officeart/2011/layout/CircleProcess"/>
    <dgm:cxn modelId="{90CFBB04-48F4-489C-B7C8-84DCEAC1180D}" type="presOf" srcId="{CDFF5FEC-9BD1-4E96-8295-CCCB591A9629}" destId="{F33C9061-70F7-4179-B69E-6854A63EF99F}" srcOrd="1" destOrd="0" presId="urn:microsoft.com/office/officeart/2011/layout/CircleProcess"/>
    <dgm:cxn modelId="{F9AC4406-51E1-4AE6-A84B-7A3005E6E583}" type="presOf" srcId="{89459E2A-E4B0-474A-BED8-9D4A94AB8EB2}" destId="{B07868AD-0F62-405F-A22A-4D65C1D50934}" srcOrd="0" destOrd="0" presId="urn:microsoft.com/office/officeart/2011/layout/CircleProcess"/>
    <dgm:cxn modelId="{158A8606-0387-4A55-9405-0310DD0285CB}" type="presOf" srcId="{52147F66-3FFA-44FD-BED8-D912C1234E1B}" destId="{2919B585-814B-4BB4-BD20-B7204913B727}" srcOrd="1" destOrd="0" presId="urn:microsoft.com/office/officeart/2011/layout/CircleProcess"/>
    <dgm:cxn modelId="{831FAA10-554E-4B36-93D7-A3AEE634FD3B}" type="presOf" srcId="{CDFF5FEC-9BD1-4E96-8295-CCCB591A9629}" destId="{2883B1B6-03A4-43E3-8001-1F46398E06FB}" srcOrd="0" destOrd="0" presId="urn:microsoft.com/office/officeart/2011/layout/CircleProcess"/>
    <dgm:cxn modelId="{17109F20-0EB5-403C-A6E3-D98F502ED079}" type="presOf" srcId="{2074B238-8D71-4E02-ACAE-02F6BCB85D06}" destId="{22649018-71C9-41EE-A758-0FDDABE318A0}" srcOrd="0" destOrd="0" presId="urn:microsoft.com/office/officeart/2011/layout/CircleProcess"/>
    <dgm:cxn modelId="{94A5F631-C8C5-416E-9F39-BD25A7214139}" type="presOf" srcId="{9D1C9FEF-A078-43CE-9B3A-66D9A2E30E28}" destId="{06DCA10A-D29D-46E5-A5E6-EFDFF34BE930}" srcOrd="0" destOrd="0" presId="urn:microsoft.com/office/officeart/2011/layout/CircleProcess"/>
    <dgm:cxn modelId="{455CA433-6249-4248-AE19-7C6A37592FFE}" srcId="{89459E2A-E4B0-474A-BED8-9D4A94AB8EB2}" destId="{E12866B9-6147-4CDB-907E-0BE2D2A9E78B}" srcOrd="2" destOrd="0" parTransId="{0F22A4BC-93FF-4EBA-93B5-9D8EEB7902B9}" sibTransId="{03062CC4-B039-41A2-B602-16DA9C91C25B}"/>
    <dgm:cxn modelId="{B2E9167B-D795-4BBE-AA58-BB55F7A385CE}" srcId="{89459E2A-E4B0-474A-BED8-9D4A94AB8EB2}" destId="{52147F66-3FFA-44FD-BED8-D912C1234E1B}" srcOrd="0" destOrd="0" parTransId="{EFFB2F86-9D6D-45A9-A465-6609ABAD7D38}" sibTransId="{F01CAD8F-BD58-45E7-A209-1BEFBEC00F70}"/>
    <dgm:cxn modelId="{EEC1BB7E-A0E5-47E1-8C63-924E8B423993}" srcId="{89459E2A-E4B0-474A-BED8-9D4A94AB8EB2}" destId="{9D1C9FEF-A078-43CE-9B3A-66D9A2E30E28}" srcOrd="3" destOrd="0" parTransId="{17C64EC7-EF8A-4DE8-99F1-B5AF5DEEC5B7}" sibTransId="{140B4A21-75AA-4BF4-A6FC-E80C8F173954}"/>
    <dgm:cxn modelId="{1589638A-B1A5-464F-97F0-A5E0F9A0897F}" type="presOf" srcId="{9D1C9FEF-A078-43CE-9B3A-66D9A2E30E28}" destId="{3D9D0AB1-D4E2-42AB-A1E6-3678B1E1D40D}" srcOrd="1" destOrd="0" presId="urn:microsoft.com/office/officeart/2011/layout/CircleProcess"/>
    <dgm:cxn modelId="{23077795-0591-4722-9617-9CD8C027071D}" type="presOf" srcId="{E12866B9-6147-4CDB-907E-0BE2D2A9E78B}" destId="{CBC96464-27DD-4645-B76A-67A1C889E53A}" srcOrd="0" destOrd="0" presId="urn:microsoft.com/office/officeart/2011/layout/CircleProcess"/>
    <dgm:cxn modelId="{1E3C4CAC-77D1-4646-B229-B9B98E56D0DE}" srcId="{89459E2A-E4B0-474A-BED8-9D4A94AB8EB2}" destId="{2074B238-8D71-4E02-ACAE-02F6BCB85D06}" srcOrd="4" destOrd="0" parTransId="{56F2030D-2F8B-4371-9413-9A84D99751CF}" sibTransId="{7C116843-A9E6-497B-84EA-148587873EEA}"/>
    <dgm:cxn modelId="{4820E9EA-EB3F-4135-9E24-D5AE0D56BD86}" type="presOf" srcId="{E12866B9-6147-4CDB-907E-0BE2D2A9E78B}" destId="{0F5859C5-F00E-4927-B19D-0870B897145E}" srcOrd="1" destOrd="0" presId="urn:microsoft.com/office/officeart/2011/layout/CircleProcess"/>
    <dgm:cxn modelId="{4C3579EF-B1F7-4C39-93C0-76FBD06C632F}" srcId="{89459E2A-E4B0-474A-BED8-9D4A94AB8EB2}" destId="{CDFF5FEC-9BD1-4E96-8295-CCCB591A9629}" srcOrd="1" destOrd="0" parTransId="{799A8551-AAA7-4BFA-8040-A42C85BD94EC}" sibTransId="{E7ED31C9-AE79-413B-A147-493BA9BD1B1A}"/>
    <dgm:cxn modelId="{F317EEFA-27BC-4C89-9B15-EDC7FBAB55B4}" type="presOf" srcId="{2074B238-8D71-4E02-ACAE-02F6BCB85D06}" destId="{E9223A17-A994-4328-80AC-8E4BC538597B}" srcOrd="1" destOrd="0" presId="urn:microsoft.com/office/officeart/2011/layout/CircleProcess"/>
    <dgm:cxn modelId="{7D54EADF-BE48-4004-9B75-85192777B068}" type="presParOf" srcId="{B07868AD-0F62-405F-A22A-4D65C1D50934}" destId="{6B8ECA65-FD82-41C2-B5B1-58115AC36AC5}" srcOrd="0" destOrd="0" presId="urn:microsoft.com/office/officeart/2011/layout/CircleProcess"/>
    <dgm:cxn modelId="{B71DF6A9-5C4E-440B-B68E-0DDC0FFE11F5}" type="presParOf" srcId="{6B8ECA65-FD82-41C2-B5B1-58115AC36AC5}" destId="{FDC1E8F9-B951-4308-8235-5D81D40F0149}" srcOrd="0" destOrd="0" presId="urn:microsoft.com/office/officeart/2011/layout/CircleProcess"/>
    <dgm:cxn modelId="{19151E4B-DCF5-4AB8-8763-A9C1B2FDD276}" type="presParOf" srcId="{B07868AD-0F62-405F-A22A-4D65C1D50934}" destId="{7C419B59-B621-45D1-9500-AE64ABE22563}" srcOrd="1" destOrd="0" presId="urn:microsoft.com/office/officeart/2011/layout/CircleProcess"/>
    <dgm:cxn modelId="{2C5EDEEE-1B97-4B1F-BB15-0F9A61904C97}" type="presParOf" srcId="{7C419B59-B621-45D1-9500-AE64ABE22563}" destId="{22649018-71C9-41EE-A758-0FDDABE318A0}" srcOrd="0" destOrd="0" presId="urn:microsoft.com/office/officeart/2011/layout/CircleProcess"/>
    <dgm:cxn modelId="{FCD76BCD-3EA3-4B0D-B463-F38AD563D139}" type="presParOf" srcId="{B07868AD-0F62-405F-A22A-4D65C1D50934}" destId="{E9223A17-A994-4328-80AC-8E4BC538597B}" srcOrd="2" destOrd="0" presId="urn:microsoft.com/office/officeart/2011/layout/CircleProcess"/>
    <dgm:cxn modelId="{0F64B7C3-8CE8-4448-879B-FAC6B0211512}" type="presParOf" srcId="{B07868AD-0F62-405F-A22A-4D65C1D50934}" destId="{5BC39BB7-413D-49E1-B974-C7DB3D55BA03}" srcOrd="3" destOrd="0" presId="urn:microsoft.com/office/officeart/2011/layout/CircleProcess"/>
    <dgm:cxn modelId="{4C70052D-3A28-4FD9-BF62-FA54430C089D}" type="presParOf" srcId="{5BC39BB7-413D-49E1-B974-C7DB3D55BA03}" destId="{62A5A844-08E6-4B90-8CE3-1C7B8D73C542}" srcOrd="0" destOrd="0" presId="urn:microsoft.com/office/officeart/2011/layout/CircleProcess"/>
    <dgm:cxn modelId="{88961AEE-75E8-4C2B-98C1-5880A4C283D2}" type="presParOf" srcId="{B07868AD-0F62-405F-A22A-4D65C1D50934}" destId="{E4C1F188-24CB-4C90-B2FC-F1A9BC660ADB}" srcOrd="4" destOrd="0" presId="urn:microsoft.com/office/officeart/2011/layout/CircleProcess"/>
    <dgm:cxn modelId="{D4E217BB-4897-474A-B272-BA8297518B5C}" type="presParOf" srcId="{E4C1F188-24CB-4C90-B2FC-F1A9BC660ADB}" destId="{06DCA10A-D29D-46E5-A5E6-EFDFF34BE930}" srcOrd="0" destOrd="0" presId="urn:microsoft.com/office/officeart/2011/layout/CircleProcess"/>
    <dgm:cxn modelId="{293515E3-A5E2-4EE8-96A5-D5B983EC2D78}" type="presParOf" srcId="{B07868AD-0F62-405F-A22A-4D65C1D50934}" destId="{3D9D0AB1-D4E2-42AB-A1E6-3678B1E1D40D}" srcOrd="5" destOrd="0" presId="urn:microsoft.com/office/officeart/2011/layout/CircleProcess"/>
    <dgm:cxn modelId="{4A32AC1F-9965-4115-A859-AFD4A548BA97}" type="presParOf" srcId="{B07868AD-0F62-405F-A22A-4D65C1D50934}" destId="{327F77FE-3097-4E8D-BF3F-2EA62D1D3822}" srcOrd="6" destOrd="0" presId="urn:microsoft.com/office/officeart/2011/layout/CircleProcess"/>
    <dgm:cxn modelId="{C937FCFE-9E90-48BB-B32F-A526AD4613FD}" type="presParOf" srcId="{327F77FE-3097-4E8D-BF3F-2EA62D1D3822}" destId="{BF90891D-A6FD-4386-94ED-297DBCBDD50F}" srcOrd="0" destOrd="0" presId="urn:microsoft.com/office/officeart/2011/layout/CircleProcess"/>
    <dgm:cxn modelId="{6165C716-D4D8-4166-8DCE-9BE3A51DDD8C}" type="presParOf" srcId="{B07868AD-0F62-405F-A22A-4D65C1D50934}" destId="{78C5A2EF-2048-4A2A-882C-6DB4A1AA59A6}" srcOrd="7" destOrd="0" presId="urn:microsoft.com/office/officeart/2011/layout/CircleProcess"/>
    <dgm:cxn modelId="{343F15DB-C262-42C3-9793-54E7B092FCB1}" type="presParOf" srcId="{78C5A2EF-2048-4A2A-882C-6DB4A1AA59A6}" destId="{CBC96464-27DD-4645-B76A-67A1C889E53A}" srcOrd="0" destOrd="0" presId="urn:microsoft.com/office/officeart/2011/layout/CircleProcess"/>
    <dgm:cxn modelId="{734E552F-AEF5-4896-9FD5-32BCD27B4FA0}" type="presParOf" srcId="{B07868AD-0F62-405F-A22A-4D65C1D50934}" destId="{0F5859C5-F00E-4927-B19D-0870B897145E}" srcOrd="8" destOrd="0" presId="urn:microsoft.com/office/officeart/2011/layout/CircleProcess"/>
    <dgm:cxn modelId="{714C248A-3AF0-4C55-A1FF-FFB0606FD7BD}" type="presParOf" srcId="{B07868AD-0F62-405F-A22A-4D65C1D50934}" destId="{191E078E-C52F-456A-8723-152E0C2D5D3D}" srcOrd="9" destOrd="0" presId="urn:microsoft.com/office/officeart/2011/layout/CircleProcess"/>
    <dgm:cxn modelId="{607147FC-1B61-4821-9C35-B16D51C2D4D5}" type="presParOf" srcId="{191E078E-C52F-456A-8723-152E0C2D5D3D}" destId="{AEAED2A0-9443-422B-B25D-1377B4E16AF1}" srcOrd="0" destOrd="0" presId="urn:microsoft.com/office/officeart/2011/layout/CircleProcess"/>
    <dgm:cxn modelId="{6FCB4E19-D87D-448E-BC23-4D803E024E28}" type="presParOf" srcId="{B07868AD-0F62-405F-A22A-4D65C1D50934}" destId="{1FB907BC-C3D7-4105-8860-0B3FA6A43423}" srcOrd="10" destOrd="0" presId="urn:microsoft.com/office/officeart/2011/layout/CircleProcess"/>
    <dgm:cxn modelId="{CD176F53-55A3-437E-BADA-9766BB72EB92}" type="presParOf" srcId="{1FB907BC-C3D7-4105-8860-0B3FA6A43423}" destId="{2883B1B6-03A4-43E3-8001-1F46398E06FB}" srcOrd="0" destOrd="0" presId="urn:microsoft.com/office/officeart/2011/layout/CircleProcess"/>
    <dgm:cxn modelId="{AA95352D-0CF3-4EF3-8862-A505708C6C6E}" type="presParOf" srcId="{B07868AD-0F62-405F-A22A-4D65C1D50934}" destId="{F33C9061-70F7-4179-B69E-6854A63EF99F}" srcOrd="11" destOrd="0" presId="urn:microsoft.com/office/officeart/2011/layout/CircleProcess"/>
    <dgm:cxn modelId="{96C767A5-3714-4B90-887D-0F11A29A2743}" type="presParOf" srcId="{B07868AD-0F62-405F-A22A-4D65C1D50934}" destId="{B1501DFB-7E17-449E-AF6A-10431B8E0FE6}" srcOrd="12" destOrd="0" presId="urn:microsoft.com/office/officeart/2011/layout/CircleProcess"/>
    <dgm:cxn modelId="{35DDC521-F60B-4FEA-953A-DFDDCA68108B}" type="presParOf" srcId="{B1501DFB-7E17-449E-AF6A-10431B8E0FE6}" destId="{3FE22EB0-33D5-4BC0-91AE-04E1CCC73516}" srcOrd="0" destOrd="0" presId="urn:microsoft.com/office/officeart/2011/layout/CircleProcess"/>
    <dgm:cxn modelId="{E68C921E-6091-4F22-A9B5-6299C00930BD}" type="presParOf" srcId="{B07868AD-0F62-405F-A22A-4D65C1D50934}" destId="{D2F1B69D-F8BD-41DE-8E69-D6649FDB228A}" srcOrd="13" destOrd="0" presId="urn:microsoft.com/office/officeart/2011/layout/CircleProcess"/>
    <dgm:cxn modelId="{837BFEAA-4C9D-415A-AFA6-5E50427BA3F3}" type="presParOf" srcId="{D2F1B69D-F8BD-41DE-8E69-D6649FDB228A}" destId="{81A5558F-F8E0-4DF8-9360-91BC9112DB15}" srcOrd="0" destOrd="0" presId="urn:microsoft.com/office/officeart/2011/layout/CircleProcess"/>
    <dgm:cxn modelId="{63304766-FB88-4630-8C88-CC4FB7256609}" type="presParOf" srcId="{B07868AD-0F62-405F-A22A-4D65C1D50934}" destId="{2919B585-814B-4BB4-BD20-B7204913B727}" srcOrd="14"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C1E8F9-B951-4308-8235-5D81D40F0149}">
      <dsp:nvSpPr>
        <dsp:cNvPr id="0" name=""/>
        <dsp:cNvSpPr/>
      </dsp:nvSpPr>
      <dsp:spPr>
        <a:xfrm>
          <a:off x="10210565" y="1011595"/>
          <a:ext cx="2328174" cy="2328555"/>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649018-71C9-41EE-A758-0FDDABE318A0}">
      <dsp:nvSpPr>
        <dsp:cNvPr id="0" name=""/>
        <dsp:cNvSpPr/>
      </dsp:nvSpPr>
      <dsp:spPr>
        <a:xfrm>
          <a:off x="10287386" y="1089227"/>
          <a:ext cx="2173293" cy="2173291"/>
        </a:xfrm>
        <a:prstGeom prst="ellips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a:t>Nhóm Đại Hùng tinh</a:t>
          </a:r>
        </a:p>
      </dsp:txBody>
      <dsp:txXfrm>
        <a:off x="10598388" y="1399756"/>
        <a:ext cx="1552529" cy="1552234"/>
      </dsp:txXfrm>
    </dsp:sp>
    <dsp:sp modelId="{62A5A844-08E6-4B90-8CE3-1C7B8D73C542}">
      <dsp:nvSpPr>
        <dsp:cNvPr id="0" name=""/>
        <dsp:cNvSpPr/>
      </dsp:nvSpPr>
      <dsp:spPr>
        <a:xfrm rot="2700000">
          <a:off x="7803226" y="1011716"/>
          <a:ext cx="2327905" cy="2327905"/>
        </a:xfrm>
        <a:prstGeom prst="teardrop">
          <a:avLst>
            <a:gd name="adj" fmla="val 1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DCA10A-D29D-46E5-A5E6-EFDFF34BE930}">
      <dsp:nvSpPr>
        <dsp:cNvPr id="0" name=""/>
        <dsp:cNvSpPr/>
      </dsp:nvSpPr>
      <dsp:spPr>
        <a:xfrm>
          <a:off x="7882390" y="1089227"/>
          <a:ext cx="2173293" cy="2173291"/>
        </a:xfrm>
        <a:prstGeom prst="ellips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a:t>Sao Hôm</a:t>
          </a:r>
        </a:p>
      </dsp:txBody>
      <dsp:txXfrm>
        <a:off x="8192153" y="1399756"/>
        <a:ext cx="1552529" cy="1552234"/>
      </dsp:txXfrm>
    </dsp:sp>
    <dsp:sp modelId="{BF90891D-A6FD-4386-94ED-297DBCBDD50F}">
      <dsp:nvSpPr>
        <dsp:cNvPr id="0" name=""/>
        <dsp:cNvSpPr/>
      </dsp:nvSpPr>
      <dsp:spPr>
        <a:xfrm rot="2700000">
          <a:off x="5398230" y="1011716"/>
          <a:ext cx="2327905" cy="2327905"/>
        </a:xfrm>
        <a:prstGeom prst="teardrop">
          <a:avLst>
            <a:gd name="adj" fmla="val 1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C96464-27DD-4645-B76A-67A1C889E53A}">
      <dsp:nvSpPr>
        <dsp:cNvPr id="0" name=""/>
        <dsp:cNvSpPr/>
      </dsp:nvSpPr>
      <dsp:spPr>
        <a:xfrm>
          <a:off x="5476155" y="1089227"/>
          <a:ext cx="2173293" cy="2173291"/>
        </a:xfrm>
        <a:prstGeom prst="ellipse">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a:t>Những sao dọc ngang</a:t>
          </a:r>
        </a:p>
      </dsp:txBody>
      <dsp:txXfrm>
        <a:off x="5785918" y="1399756"/>
        <a:ext cx="1552529" cy="1552234"/>
      </dsp:txXfrm>
    </dsp:sp>
    <dsp:sp modelId="{AEAED2A0-9443-422B-B25D-1377B4E16AF1}">
      <dsp:nvSpPr>
        <dsp:cNvPr id="0" name=""/>
        <dsp:cNvSpPr/>
      </dsp:nvSpPr>
      <dsp:spPr>
        <a:xfrm rot="2700000">
          <a:off x="2991995" y="1011716"/>
          <a:ext cx="2327905" cy="2327905"/>
        </a:xfrm>
        <a:prstGeom prst="teardrop">
          <a:avLst>
            <a:gd name="adj" fmla="val 10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83B1B6-03A4-43E3-8001-1F46398E06FB}">
      <dsp:nvSpPr>
        <dsp:cNvPr id="0" name=""/>
        <dsp:cNvSpPr/>
      </dsp:nvSpPr>
      <dsp:spPr>
        <a:xfrm>
          <a:off x="3069921" y="1089227"/>
          <a:ext cx="2173293" cy="2173291"/>
        </a:xfrm>
        <a:prstGeom prst="ellipse">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a:t>Sao Thần Nông</a:t>
          </a:r>
        </a:p>
      </dsp:txBody>
      <dsp:txXfrm>
        <a:off x="3380922" y="1399756"/>
        <a:ext cx="1552529" cy="1552234"/>
      </dsp:txXfrm>
    </dsp:sp>
    <dsp:sp modelId="{3FE22EB0-33D5-4BC0-91AE-04E1CCC73516}">
      <dsp:nvSpPr>
        <dsp:cNvPr id="0" name=""/>
        <dsp:cNvSpPr/>
      </dsp:nvSpPr>
      <dsp:spPr>
        <a:xfrm rot="2700000">
          <a:off x="585760" y="1011716"/>
          <a:ext cx="2327905" cy="2327905"/>
        </a:xfrm>
        <a:prstGeom prst="teardrop">
          <a:avLst>
            <a:gd name="adj" fmla="val 10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A5558F-F8E0-4DF8-9360-91BC9112DB15}">
      <dsp:nvSpPr>
        <dsp:cNvPr id="0" name=""/>
        <dsp:cNvSpPr/>
      </dsp:nvSpPr>
      <dsp:spPr>
        <a:xfrm>
          <a:off x="663686" y="1089227"/>
          <a:ext cx="2173293" cy="2173291"/>
        </a:xfrm>
        <a:prstGeom prst="ellipse">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a:t>Dải Ngân Hà</a:t>
          </a:r>
        </a:p>
      </dsp:txBody>
      <dsp:txXfrm>
        <a:off x="974687" y="1399756"/>
        <a:ext cx="1552529" cy="15522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C1E8F9-B951-4308-8235-5D81D40F0149}">
      <dsp:nvSpPr>
        <dsp:cNvPr id="0" name=""/>
        <dsp:cNvSpPr/>
      </dsp:nvSpPr>
      <dsp:spPr>
        <a:xfrm>
          <a:off x="10183298" y="872716"/>
          <a:ext cx="2311852" cy="2312231"/>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649018-71C9-41EE-A758-0FDDABE318A0}">
      <dsp:nvSpPr>
        <dsp:cNvPr id="0" name=""/>
        <dsp:cNvSpPr/>
      </dsp:nvSpPr>
      <dsp:spPr>
        <a:xfrm>
          <a:off x="10259581" y="949804"/>
          <a:ext cx="2158057" cy="2158055"/>
        </a:xfrm>
        <a:prstGeom prst="ellips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a:t>Nhóm Đại Hùng tinh</a:t>
          </a:r>
        </a:p>
      </dsp:txBody>
      <dsp:txXfrm>
        <a:off x="10568402" y="1258155"/>
        <a:ext cx="1541645" cy="1541352"/>
      </dsp:txXfrm>
    </dsp:sp>
    <dsp:sp modelId="{62A5A844-08E6-4B90-8CE3-1C7B8D73C542}">
      <dsp:nvSpPr>
        <dsp:cNvPr id="0" name=""/>
        <dsp:cNvSpPr/>
      </dsp:nvSpPr>
      <dsp:spPr>
        <a:xfrm rot="2700000">
          <a:off x="7792836" y="872836"/>
          <a:ext cx="2311585" cy="2311585"/>
        </a:xfrm>
        <a:prstGeom prst="teardrop">
          <a:avLst>
            <a:gd name="adj" fmla="val 1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DCA10A-D29D-46E5-A5E6-EFDFF34BE930}">
      <dsp:nvSpPr>
        <dsp:cNvPr id="0" name=""/>
        <dsp:cNvSpPr/>
      </dsp:nvSpPr>
      <dsp:spPr>
        <a:xfrm>
          <a:off x="7871445" y="949804"/>
          <a:ext cx="2158057" cy="2158055"/>
        </a:xfrm>
        <a:prstGeom prst="ellips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a:t>Sao Hôm</a:t>
          </a:r>
        </a:p>
      </dsp:txBody>
      <dsp:txXfrm>
        <a:off x="8179036" y="1258155"/>
        <a:ext cx="1541645" cy="1541352"/>
      </dsp:txXfrm>
    </dsp:sp>
    <dsp:sp modelId="{BF90891D-A6FD-4386-94ED-297DBCBDD50F}">
      <dsp:nvSpPr>
        <dsp:cNvPr id="0" name=""/>
        <dsp:cNvSpPr/>
      </dsp:nvSpPr>
      <dsp:spPr>
        <a:xfrm rot="2700000">
          <a:off x="5404700" y="872836"/>
          <a:ext cx="2311585" cy="2311585"/>
        </a:xfrm>
        <a:prstGeom prst="teardrop">
          <a:avLst>
            <a:gd name="adj" fmla="val 1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C96464-27DD-4645-B76A-67A1C889E53A}">
      <dsp:nvSpPr>
        <dsp:cNvPr id="0" name=""/>
        <dsp:cNvSpPr/>
      </dsp:nvSpPr>
      <dsp:spPr>
        <a:xfrm>
          <a:off x="5482080" y="949804"/>
          <a:ext cx="2158057" cy="2158055"/>
        </a:xfrm>
        <a:prstGeom prst="ellipse">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a:t>Những sao dọc ngang</a:t>
          </a:r>
        </a:p>
      </dsp:txBody>
      <dsp:txXfrm>
        <a:off x="5789670" y="1258155"/>
        <a:ext cx="1541645" cy="1541352"/>
      </dsp:txXfrm>
    </dsp:sp>
    <dsp:sp modelId="{AEAED2A0-9443-422B-B25D-1377B4E16AF1}">
      <dsp:nvSpPr>
        <dsp:cNvPr id="0" name=""/>
        <dsp:cNvSpPr/>
      </dsp:nvSpPr>
      <dsp:spPr>
        <a:xfrm rot="2700000">
          <a:off x="3015334" y="872836"/>
          <a:ext cx="2311585" cy="2311585"/>
        </a:xfrm>
        <a:prstGeom prst="teardrop">
          <a:avLst>
            <a:gd name="adj" fmla="val 10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83B1B6-03A4-43E3-8001-1F46398E06FB}">
      <dsp:nvSpPr>
        <dsp:cNvPr id="0" name=""/>
        <dsp:cNvSpPr/>
      </dsp:nvSpPr>
      <dsp:spPr>
        <a:xfrm>
          <a:off x="3092714" y="949804"/>
          <a:ext cx="2158057" cy="2158055"/>
        </a:xfrm>
        <a:prstGeom prst="ellipse">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a:t>Sao Thần Nông</a:t>
          </a:r>
        </a:p>
      </dsp:txBody>
      <dsp:txXfrm>
        <a:off x="3401535" y="1258155"/>
        <a:ext cx="1541645" cy="1541352"/>
      </dsp:txXfrm>
    </dsp:sp>
    <dsp:sp modelId="{3FE22EB0-33D5-4BC0-91AE-04E1CCC73516}">
      <dsp:nvSpPr>
        <dsp:cNvPr id="0" name=""/>
        <dsp:cNvSpPr/>
      </dsp:nvSpPr>
      <dsp:spPr>
        <a:xfrm rot="2700000">
          <a:off x="625969" y="872836"/>
          <a:ext cx="2311585" cy="2311585"/>
        </a:xfrm>
        <a:prstGeom prst="teardrop">
          <a:avLst>
            <a:gd name="adj" fmla="val 10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A5558F-F8E0-4DF8-9360-91BC9112DB15}">
      <dsp:nvSpPr>
        <dsp:cNvPr id="0" name=""/>
        <dsp:cNvSpPr/>
      </dsp:nvSpPr>
      <dsp:spPr>
        <a:xfrm>
          <a:off x="703348" y="949804"/>
          <a:ext cx="2158057" cy="2158055"/>
        </a:xfrm>
        <a:prstGeom prst="ellipse">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a:t>Dải Ngân Hà</a:t>
          </a:r>
        </a:p>
      </dsp:txBody>
      <dsp:txXfrm>
        <a:off x="1012169" y="1258155"/>
        <a:ext cx="1541645" cy="1541352"/>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9512F-E894-12A9-7ED6-5A79B44E3F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CEE537-6CF8-C3C9-EE53-B0375735BE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CABD8A-0150-E8B8-BD38-51196A1292F8}"/>
              </a:ext>
            </a:extLst>
          </p:cNvPr>
          <p:cNvSpPr>
            <a:spLocks noGrp="1"/>
          </p:cNvSpPr>
          <p:nvPr>
            <p:ph type="dt" sz="half" idx="10"/>
          </p:nvPr>
        </p:nvSpPr>
        <p:spPr/>
        <p:txBody>
          <a:bodyPr/>
          <a:lstStyle/>
          <a:p>
            <a:fld id="{71DFA42E-97A1-43B8-8C77-70B94B7FCF45}" type="datetimeFigureOut">
              <a:rPr lang="en-US" smtClean="0"/>
              <a:t>9/23/2024</a:t>
            </a:fld>
            <a:endParaRPr lang="en-US"/>
          </a:p>
        </p:txBody>
      </p:sp>
      <p:sp>
        <p:nvSpPr>
          <p:cNvPr id="5" name="Footer Placeholder 4">
            <a:extLst>
              <a:ext uri="{FF2B5EF4-FFF2-40B4-BE49-F238E27FC236}">
                <a16:creationId xmlns:a16="http://schemas.microsoft.com/office/drawing/2014/main" id="{A6F0A8C2-3FB6-485A-74FE-378ADB8BBF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C3FE2B-53FD-B4BC-0331-794D6DE29975}"/>
              </a:ext>
            </a:extLst>
          </p:cNvPr>
          <p:cNvSpPr>
            <a:spLocks noGrp="1"/>
          </p:cNvSpPr>
          <p:nvPr>
            <p:ph type="sldNum" sz="quarter" idx="12"/>
          </p:nvPr>
        </p:nvSpPr>
        <p:spPr/>
        <p:txBody>
          <a:bodyPr/>
          <a:lstStyle/>
          <a:p>
            <a:fld id="{929D00AB-5929-406A-8CF4-BF7405619119}" type="slidenum">
              <a:rPr lang="en-US" smtClean="0"/>
              <a:t>‹#›</a:t>
            </a:fld>
            <a:endParaRPr lang="en-US"/>
          </a:p>
        </p:txBody>
      </p:sp>
    </p:spTree>
    <p:extLst>
      <p:ext uri="{BB962C8B-B14F-4D97-AF65-F5344CB8AC3E}">
        <p14:creationId xmlns:p14="http://schemas.microsoft.com/office/powerpoint/2010/main" val="4260783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34E4E-878D-40CD-62C5-A678137A20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5A3D46-90C1-6C64-47AC-AC151D8791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D859D3-56EE-A513-8EA8-790FBB02072B}"/>
              </a:ext>
            </a:extLst>
          </p:cNvPr>
          <p:cNvSpPr>
            <a:spLocks noGrp="1"/>
          </p:cNvSpPr>
          <p:nvPr>
            <p:ph type="dt" sz="half" idx="10"/>
          </p:nvPr>
        </p:nvSpPr>
        <p:spPr/>
        <p:txBody>
          <a:bodyPr/>
          <a:lstStyle/>
          <a:p>
            <a:fld id="{71DFA42E-97A1-43B8-8C77-70B94B7FCF45}" type="datetimeFigureOut">
              <a:rPr lang="en-US" smtClean="0"/>
              <a:t>9/23/2024</a:t>
            </a:fld>
            <a:endParaRPr lang="en-US"/>
          </a:p>
        </p:txBody>
      </p:sp>
      <p:sp>
        <p:nvSpPr>
          <p:cNvPr id="5" name="Footer Placeholder 4">
            <a:extLst>
              <a:ext uri="{FF2B5EF4-FFF2-40B4-BE49-F238E27FC236}">
                <a16:creationId xmlns:a16="http://schemas.microsoft.com/office/drawing/2014/main" id="{B2FE52E9-34FE-0076-B365-E3786122AE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019187-7F6F-EA17-51B9-35D92E33DFDE}"/>
              </a:ext>
            </a:extLst>
          </p:cNvPr>
          <p:cNvSpPr>
            <a:spLocks noGrp="1"/>
          </p:cNvSpPr>
          <p:nvPr>
            <p:ph type="sldNum" sz="quarter" idx="12"/>
          </p:nvPr>
        </p:nvSpPr>
        <p:spPr/>
        <p:txBody>
          <a:bodyPr/>
          <a:lstStyle/>
          <a:p>
            <a:fld id="{929D00AB-5929-406A-8CF4-BF7405619119}" type="slidenum">
              <a:rPr lang="en-US" smtClean="0"/>
              <a:t>‹#›</a:t>
            </a:fld>
            <a:endParaRPr lang="en-US"/>
          </a:p>
        </p:txBody>
      </p:sp>
    </p:spTree>
    <p:extLst>
      <p:ext uri="{BB962C8B-B14F-4D97-AF65-F5344CB8AC3E}">
        <p14:creationId xmlns:p14="http://schemas.microsoft.com/office/powerpoint/2010/main" val="295960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00B8B1-2A25-D44E-8ED9-208618467A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AC3544-A80F-89FF-3177-A2A71A4728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6F939B-EF2D-1B35-73B3-255377C6C945}"/>
              </a:ext>
            </a:extLst>
          </p:cNvPr>
          <p:cNvSpPr>
            <a:spLocks noGrp="1"/>
          </p:cNvSpPr>
          <p:nvPr>
            <p:ph type="dt" sz="half" idx="10"/>
          </p:nvPr>
        </p:nvSpPr>
        <p:spPr/>
        <p:txBody>
          <a:bodyPr/>
          <a:lstStyle/>
          <a:p>
            <a:fld id="{71DFA42E-97A1-43B8-8C77-70B94B7FCF45}" type="datetimeFigureOut">
              <a:rPr lang="en-US" smtClean="0"/>
              <a:t>9/23/2024</a:t>
            </a:fld>
            <a:endParaRPr lang="en-US"/>
          </a:p>
        </p:txBody>
      </p:sp>
      <p:sp>
        <p:nvSpPr>
          <p:cNvPr id="5" name="Footer Placeholder 4">
            <a:extLst>
              <a:ext uri="{FF2B5EF4-FFF2-40B4-BE49-F238E27FC236}">
                <a16:creationId xmlns:a16="http://schemas.microsoft.com/office/drawing/2014/main" id="{E2D0028A-37E0-96DD-8759-27B65C61F7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1DFC9E-7FAF-97AE-8790-F878C68A4337}"/>
              </a:ext>
            </a:extLst>
          </p:cNvPr>
          <p:cNvSpPr>
            <a:spLocks noGrp="1"/>
          </p:cNvSpPr>
          <p:nvPr>
            <p:ph type="sldNum" sz="quarter" idx="12"/>
          </p:nvPr>
        </p:nvSpPr>
        <p:spPr/>
        <p:txBody>
          <a:bodyPr/>
          <a:lstStyle/>
          <a:p>
            <a:fld id="{929D00AB-5929-406A-8CF4-BF7405619119}" type="slidenum">
              <a:rPr lang="en-US" smtClean="0"/>
              <a:t>‹#›</a:t>
            </a:fld>
            <a:endParaRPr lang="en-US"/>
          </a:p>
        </p:txBody>
      </p:sp>
    </p:spTree>
    <p:extLst>
      <p:ext uri="{BB962C8B-B14F-4D97-AF65-F5344CB8AC3E}">
        <p14:creationId xmlns:p14="http://schemas.microsoft.com/office/powerpoint/2010/main" val="25704647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80"/>
            <a:ext cx="9144000" cy="1655763"/>
          </a:xfrm>
        </p:spPr>
        <p:txBody>
          <a:bodyPr/>
          <a:lstStyle>
            <a:lvl1pPr marL="0" indent="0" algn="ctr">
              <a:buNone/>
              <a:defRPr sz="1800"/>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914377">
              <a:defRPr/>
            </a:pPr>
            <a:fld id="{E8AFF1FC-8BB6-4DBB-9940-F696B5579502}" type="datetimeFigureOut">
              <a:rPr lang="en-US" smtClean="0">
                <a:solidFill>
                  <a:prstClr val="black">
                    <a:tint val="75000"/>
                  </a:prstClr>
                </a:solidFill>
              </a:rPr>
              <a:pPr defTabSz="914377">
                <a:defRPr/>
              </a:pPr>
              <a:t>9/23/2024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8416283F-E79A-4174-97F4-305C981B4A88}"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9067557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defRPr/>
            </a:pPr>
            <a:fld id="{E8AFF1FC-8BB6-4DBB-9940-F696B5579502}" type="datetimeFigureOut">
              <a:rPr lang="en-US" smtClean="0">
                <a:solidFill>
                  <a:prstClr val="black">
                    <a:tint val="75000"/>
                  </a:prstClr>
                </a:solidFill>
              </a:rPr>
              <a:pPr defTabSz="914377">
                <a:defRPr/>
              </a:pPr>
              <a:t>9/23/2024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8416283F-E79A-4174-97F4-305C981B4A88}"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2704629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85"/>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508"/>
            <a:ext cx="10515600" cy="1500187"/>
          </a:xfrm>
        </p:spPr>
        <p:txBody>
          <a:bodyPr/>
          <a:lstStyle>
            <a:lvl1pPr marL="0" indent="0">
              <a:buNone/>
              <a:defRPr sz="1800">
                <a:solidFill>
                  <a:schemeClr val="tx1">
                    <a:tint val="75000"/>
                  </a:schemeClr>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77">
              <a:defRPr/>
            </a:pPr>
            <a:fld id="{E8AFF1FC-8BB6-4DBB-9940-F696B5579502}" type="datetimeFigureOut">
              <a:rPr lang="en-US" smtClean="0">
                <a:solidFill>
                  <a:prstClr val="black">
                    <a:tint val="75000"/>
                  </a:prstClr>
                </a:solidFill>
              </a:rPr>
              <a:pPr defTabSz="914377">
                <a:defRPr/>
              </a:pPr>
              <a:t>9/23/2024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8416283F-E79A-4174-97F4-305C981B4A88}"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11834967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377">
              <a:defRPr/>
            </a:pPr>
            <a:fld id="{E8AFF1FC-8BB6-4DBB-9940-F696B5579502}" type="datetimeFigureOut">
              <a:rPr lang="en-US" smtClean="0">
                <a:solidFill>
                  <a:prstClr val="black">
                    <a:tint val="75000"/>
                  </a:prstClr>
                </a:solidFill>
              </a:rPr>
              <a:pPr defTabSz="914377">
                <a:defRPr/>
              </a:pPr>
              <a:t>9/23/2024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8416283F-E79A-4174-97F4-305C981B4A88}"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8575175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377">
              <a:defRPr/>
            </a:pPr>
            <a:fld id="{E8AFF1FC-8BB6-4DBB-9940-F696B5579502}" type="datetimeFigureOut">
              <a:rPr lang="en-US" smtClean="0">
                <a:solidFill>
                  <a:prstClr val="black">
                    <a:tint val="75000"/>
                  </a:prstClr>
                </a:solidFill>
              </a:rPr>
              <a:pPr defTabSz="914377">
                <a:defRPr/>
              </a:pPr>
              <a:t>9/23/2024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77">
              <a:defRPr/>
            </a:pPr>
            <a:fld id="{8416283F-E79A-4174-97F4-305C981B4A88}"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9655136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377">
              <a:defRPr/>
            </a:pPr>
            <a:fld id="{E8AFF1FC-8BB6-4DBB-9940-F696B5579502}" type="datetimeFigureOut">
              <a:rPr lang="en-US" smtClean="0">
                <a:solidFill>
                  <a:prstClr val="black">
                    <a:tint val="75000"/>
                  </a:prstClr>
                </a:solidFill>
              </a:rPr>
              <a:pPr defTabSz="914377">
                <a:defRPr/>
              </a:pPr>
              <a:t>9/23/2024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77">
              <a:defRPr/>
            </a:pPr>
            <a:fld id="{8416283F-E79A-4174-97F4-305C981B4A88}"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1345890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77">
              <a:defRPr/>
            </a:pPr>
            <a:fld id="{E8AFF1FC-8BB6-4DBB-9940-F696B5579502}" type="datetimeFigureOut">
              <a:rPr lang="en-US" smtClean="0">
                <a:solidFill>
                  <a:prstClr val="black">
                    <a:tint val="75000"/>
                  </a:prstClr>
                </a:solidFill>
              </a:rPr>
              <a:pPr defTabSz="914377">
                <a:defRPr/>
              </a:pPr>
              <a:t>9/23/2024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77">
              <a:defRPr/>
            </a:pPr>
            <a:fld id="{8416283F-E79A-4174-97F4-305C981B4A88}"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668711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6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Edit Master text styles</a:t>
            </a:r>
          </a:p>
        </p:txBody>
      </p:sp>
      <p:sp>
        <p:nvSpPr>
          <p:cNvPr id="5" name="Date Placeholder 4"/>
          <p:cNvSpPr>
            <a:spLocks noGrp="1"/>
          </p:cNvSpPr>
          <p:nvPr>
            <p:ph type="dt" sz="half" idx="10"/>
          </p:nvPr>
        </p:nvSpPr>
        <p:spPr/>
        <p:txBody>
          <a:bodyPr/>
          <a:lstStyle/>
          <a:p>
            <a:pPr defTabSz="914377">
              <a:defRPr/>
            </a:pPr>
            <a:fld id="{E8AFF1FC-8BB6-4DBB-9940-F696B5579502}" type="datetimeFigureOut">
              <a:rPr lang="en-US" smtClean="0">
                <a:solidFill>
                  <a:prstClr val="black">
                    <a:tint val="75000"/>
                  </a:prstClr>
                </a:solidFill>
              </a:rPr>
              <a:pPr defTabSz="914377">
                <a:defRPr/>
              </a:pPr>
              <a:t>9/23/2024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8416283F-E79A-4174-97F4-305C981B4A88}"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580773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30A2B-7921-70E4-A189-166E629CAB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041C4B-0F3A-C629-2F8E-1B0660ABE2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51829F-2A3B-AAD6-9733-092A01AC5678}"/>
              </a:ext>
            </a:extLst>
          </p:cNvPr>
          <p:cNvSpPr>
            <a:spLocks noGrp="1"/>
          </p:cNvSpPr>
          <p:nvPr>
            <p:ph type="dt" sz="half" idx="10"/>
          </p:nvPr>
        </p:nvSpPr>
        <p:spPr/>
        <p:txBody>
          <a:bodyPr/>
          <a:lstStyle/>
          <a:p>
            <a:fld id="{71DFA42E-97A1-43B8-8C77-70B94B7FCF45}" type="datetimeFigureOut">
              <a:rPr lang="en-US" smtClean="0"/>
              <a:t>9/23/2024</a:t>
            </a:fld>
            <a:endParaRPr lang="en-US"/>
          </a:p>
        </p:txBody>
      </p:sp>
      <p:sp>
        <p:nvSpPr>
          <p:cNvPr id="5" name="Footer Placeholder 4">
            <a:extLst>
              <a:ext uri="{FF2B5EF4-FFF2-40B4-BE49-F238E27FC236}">
                <a16:creationId xmlns:a16="http://schemas.microsoft.com/office/drawing/2014/main" id="{8A64D7DD-4341-FBBC-CBDB-2EBAFA4848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4D776C-F80E-77DB-2EFE-3B51DB2DE0A4}"/>
              </a:ext>
            </a:extLst>
          </p:cNvPr>
          <p:cNvSpPr>
            <a:spLocks noGrp="1"/>
          </p:cNvSpPr>
          <p:nvPr>
            <p:ph type="sldNum" sz="quarter" idx="12"/>
          </p:nvPr>
        </p:nvSpPr>
        <p:spPr/>
        <p:txBody>
          <a:bodyPr/>
          <a:lstStyle/>
          <a:p>
            <a:fld id="{929D00AB-5929-406A-8CF4-BF7405619119}" type="slidenum">
              <a:rPr lang="en-US" smtClean="0"/>
              <a:t>‹#›</a:t>
            </a:fld>
            <a:endParaRPr lang="en-US"/>
          </a:p>
        </p:txBody>
      </p:sp>
    </p:spTree>
    <p:extLst>
      <p:ext uri="{BB962C8B-B14F-4D97-AF65-F5344CB8AC3E}">
        <p14:creationId xmlns:p14="http://schemas.microsoft.com/office/powerpoint/2010/main" val="27291752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69"/>
            <a:ext cx="6172200" cy="4873625"/>
          </a:xfrm>
        </p:spPr>
        <p:txBody>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endParaRPr lang="en-US"/>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Edit Master text styles</a:t>
            </a:r>
          </a:p>
        </p:txBody>
      </p:sp>
      <p:sp>
        <p:nvSpPr>
          <p:cNvPr id="5" name="Date Placeholder 4"/>
          <p:cNvSpPr>
            <a:spLocks noGrp="1"/>
          </p:cNvSpPr>
          <p:nvPr>
            <p:ph type="dt" sz="half" idx="10"/>
          </p:nvPr>
        </p:nvSpPr>
        <p:spPr/>
        <p:txBody>
          <a:bodyPr/>
          <a:lstStyle/>
          <a:p>
            <a:pPr defTabSz="914377">
              <a:defRPr/>
            </a:pPr>
            <a:fld id="{E8AFF1FC-8BB6-4DBB-9940-F696B5579502}" type="datetimeFigureOut">
              <a:rPr lang="en-US" smtClean="0">
                <a:solidFill>
                  <a:prstClr val="black">
                    <a:tint val="75000"/>
                  </a:prstClr>
                </a:solidFill>
              </a:rPr>
              <a:pPr defTabSz="914377">
                <a:defRPr/>
              </a:pPr>
              <a:t>9/23/2024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8416283F-E79A-4174-97F4-305C981B4A88}"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2532449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defRPr/>
            </a:pPr>
            <a:fld id="{E8AFF1FC-8BB6-4DBB-9940-F696B5579502}" type="datetimeFigureOut">
              <a:rPr lang="en-US" smtClean="0">
                <a:solidFill>
                  <a:prstClr val="black">
                    <a:tint val="75000"/>
                  </a:prstClr>
                </a:solidFill>
              </a:rPr>
              <a:pPr defTabSz="914377">
                <a:defRPr/>
              </a:pPr>
              <a:t>9/23/2024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8416283F-E79A-4174-97F4-305C981B4A88}"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40945562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70"/>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70"/>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defRPr/>
            </a:pPr>
            <a:fld id="{E8AFF1FC-8BB6-4DBB-9940-F696B5579502}" type="datetimeFigureOut">
              <a:rPr lang="en-US" smtClean="0">
                <a:solidFill>
                  <a:prstClr val="black">
                    <a:tint val="75000"/>
                  </a:prstClr>
                </a:solidFill>
              </a:rPr>
              <a:pPr defTabSz="914377">
                <a:defRPr/>
              </a:pPr>
              <a:t>9/23/2024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8416283F-E79A-4174-97F4-305C981B4A88}"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529538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25019-C633-40F1-5615-FB006FBABD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BED3AD-A075-6D76-C51C-2EF3A6B1E6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5CF5DB-5384-24BC-538A-0D4BF5C696E6}"/>
              </a:ext>
            </a:extLst>
          </p:cNvPr>
          <p:cNvSpPr>
            <a:spLocks noGrp="1"/>
          </p:cNvSpPr>
          <p:nvPr>
            <p:ph type="dt" sz="half" idx="10"/>
          </p:nvPr>
        </p:nvSpPr>
        <p:spPr/>
        <p:txBody>
          <a:bodyPr/>
          <a:lstStyle/>
          <a:p>
            <a:fld id="{71DFA42E-97A1-43B8-8C77-70B94B7FCF45}" type="datetimeFigureOut">
              <a:rPr lang="en-US" smtClean="0"/>
              <a:t>9/23/2024</a:t>
            </a:fld>
            <a:endParaRPr lang="en-US"/>
          </a:p>
        </p:txBody>
      </p:sp>
      <p:sp>
        <p:nvSpPr>
          <p:cNvPr id="5" name="Footer Placeholder 4">
            <a:extLst>
              <a:ext uri="{FF2B5EF4-FFF2-40B4-BE49-F238E27FC236}">
                <a16:creationId xmlns:a16="http://schemas.microsoft.com/office/drawing/2014/main" id="{151C1A1B-56CC-E5C4-A318-E90DD26DC6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18EF82-5FBB-C16B-555F-CC957C5810A9}"/>
              </a:ext>
            </a:extLst>
          </p:cNvPr>
          <p:cNvSpPr>
            <a:spLocks noGrp="1"/>
          </p:cNvSpPr>
          <p:nvPr>
            <p:ph type="sldNum" sz="quarter" idx="12"/>
          </p:nvPr>
        </p:nvSpPr>
        <p:spPr/>
        <p:txBody>
          <a:bodyPr/>
          <a:lstStyle/>
          <a:p>
            <a:fld id="{929D00AB-5929-406A-8CF4-BF7405619119}" type="slidenum">
              <a:rPr lang="en-US" smtClean="0"/>
              <a:t>‹#›</a:t>
            </a:fld>
            <a:endParaRPr lang="en-US"/>
          </a:p>
        </p:txBody>
      </p:sp>
    </p:spTree>
    <p:extLst>
      <p:ext uri="{BB962C8B-B14F-4D97-AF65-F5344CB8AC3E}">
        <p14:creationId xmlns:p14="http://schemas.microsoft.com/office/powerpoint/2010/main" val="2323171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F5EC3-CF86-8510-D57C-91F068B858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BBA915-332F-C6E9-9291-7E576E335E5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219594-1EEA-21C1-A83D-2A483F5A418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734023-DADF-8FEE-4EFA-E7B40B27BD3F}"/>
              </a:ext>
            </a:extLst>
          </p:cNvPr>
          <p:cNvSpPr>
            <a:spLocks noGrp="1"/>
          </p:cNvSpPr>
          <p:nvPr>
            <p:ph type="dt" sz="half" idx="10"/>
          </p:nvPr>
        </p:nvSpPr>
        <p:spPr/>
        <p:txBody>
          <a:bodyPr/>
          <a:lstStyle/>
          <a:p>
            <a:fld id="{71DFA42E-97A1-43B8-8C77-70B94B7FCF45}" type="datetimeFigureOut">
              <a:rPr lang="en-US" smtClean="0"/>
              <a:t>9/23/2024</a:t>
            </a:fld>
            <a:endParaRPr lang="en-US"/>
          </a:p>
        </p:txBody>
      </p:sp>
      <p:sp>
        <p:nvSpPr>
          <p:cNvPr id="6" name="Footer Placeholder 5">
            <a:extLst>
              <a:ext uri="{FF2B5EF4-FFF2-40B4-BE49-F238E27FC236}">
                <a16:creationId xmlns:a16="http://schemas.microsoft.com/office/drawing/2014/main" id="{92577418-6170-6A07-B248-CD5F4DB171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206456-C5F6-2646-401D-9B623E8C9EE7}"/>
              </a:ext>
            </a:extLst>
          </p:cNvPr>
          <p:cNvSpPr>
            <a:spLocks noGrp="1"/>
          </p:cNvSpPr>
          <p:nvPr>
            <p:ph type="sldNum" sz="quarter" idx="12"/>
          </p:nvPr>
        </p:nvSpPr>
        <p:spPr/>
        <p:txBody>
          <a:bodyPr/>
          <a:lstStyle/>
          <a:p>
            <a:fld id="{929D00AB-5929-406A-8CF4-BF7405619119}" type="slidenum">
              <a:rPr lang="en-US" smtClean="0"/>
              <a:t>‹#›</a:t>
            </a:fld>
            <a:endParaRPr lang="en-US"/>
          </a:p>
        </p:txBody>
      </p:sp>
    </p:spTree>
    <p:extLst>
      <p:ext uri="{BB962C8B-B14F-4D97-AF65-F5344CB8AC3E}">
        <p14:creationId xmlns:p14="http://schemas.microsoft.com/office/powerpoint/2010/main" val="3178230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AD0E-B562-A654-225D-1FF2DB6577A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0CA128-897F-4DBD-E10D-C74463347B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5104D6-136C-71D6-8274-B1E8018A5E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681222-B393-97F1-07B8-401A28D88D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862C19-7C14-D232-A655-2239810755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8C86248-A0B9-17FD-B3D8-24C3901B34B5}"/>
              </a:ext>
            </a:extLst>
          </p:cNvPr>
          <p:cNvSpPr>
            <a:spLocks noGrp="1"/>
          </p:cNvSpPr>
          <p:nvPr>
            <p:ph type="dt" sz="half" idx="10"/>
          </p:nvPr>
        </p:nvSpPr>
        <p:spPr/>
        <p:txBody>
          <a:bodyPr/>
          <a:lstStyle/>
          <a:p>
            <a:fld id="{71DFA42E-97A1-43B8-8C77-70B94B7FCF45}" type="datetimeFigureOut">
              <a:rPr lang="en-US" smtClean="0"/>
              <a:t>9/23/2024</a:t>
            </a:fld>
            <a:endParaRPr lang="en-US"/>
          </a:p>
        </p:txBody>
      </p:sp>
      <p:sp>
        <p:nvSpPr>
          <p:cNvPr id="8" name="Footer Placeholder 7">
            <a:extLst>
              <a:ext uri="{FF2B5EF4-FFF2-40B4-BE49-F238E27FC236}">
                <a16:creationId xmlns:a16="http://schemas.microsoft.com/office/drawing/2014/main" id="{71D9E704-DD13-2AD4-6B1D-7184A1997F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AAA9B1-5395-77AE-CD5F-842F08751BE3}"/>
              </a:ext>
            </a:extLst>
          </p:cNvPr>
          <p:cNvSpPr>
            <a:spLocks noGrp="1"/>
          </p:cNvSpPr>
          <p:nvPr>
            <p:ph type="sldNum" sz="quarter" idx="12"/>
          </p:nvPr>
        </p:nvSpPr>
        <p:spPr/>
        <p:txBody>
          <a:bodyPr/>
          <a:lstStyle/>
          <a:p>
            <a:fld id="{929D00AB-5929-406A-8CF4-BF7405619119}" type="slidenum">
              <a:rPr lang="en-US" smtClean="0"/>
              <a:t>‹#›</a:t>
            </a:fld>
            <a:endParaRPr lang="en-US"/>
          </a:p>
        </p:txBody>
      </p:sp>
    </p:spTree>
    <p:extLst>
      <p:ext uri="{BB962C8B-B14F-4D97-AF65-F5344CB8AC3E}">
        <p14:creationId xmlns:p14="http://schemas.microsoft.com/office/powerpoint/2010/main" val="2365975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9776C-FEB1-D9AC-FA41-71706B7D29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585F1B-5534-27BC-E4DE-A8DC14F2B6B7}"/>
              </a:ext>
            </a:extLst>
          </p:cNvPr>
          <p:cNvSpPr>
            <a:spLocks noGrp="1"/>
          </p:cNvSpPr>
          <p:nvPr>
            <p:ph type="dt" sz="half" idx="10"/>
          </p:nvPr>
        </p:nvSpPr>
        <p:spPr/>
        <p:txBody>
          <a:bodyPr/>
          <a:lstStyle/>
          <a:p>
            <a:fld id="{71DFA42E-97A1-43B8-8C77-70B94B7FCF45}" type="datetimeFigureOut">
              <a:rPr lang="en-US" smtClean="0"/>
              <a:t>9/23/2024</a:t>
            </a:fld>
            <a:endParaRPr lang="en-US"/>
          </a:p>
        </p:txBody>
      </p:sp>
      <p:sp>
        <p:nvSpPr>
          <p:cNvPr id="4" name="Footer Placeholder 3">
            <a:extLst>
              <a:ext uri="{FF2B5EF4-FFF2-40B4-BE49-F238E27FC236}">
                <a16:creationId xmlns:a16="http://schemas.microsoft.com/office/drawing/2014/main" id="{15B9A95C-C436-BBB1-55B2-2B4E17194C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049A28-6EA4-7F1D-63AB-9A21DF759BB7}"/>
              </a:ext>
            </a:extLst>
          </p:cNvPr>
          <p:cNvSpPr>
            <a:spLocks noGrp="1"/>
          </p:cNvSpPr>
          <p:nvPr>
            <p:ph type="sldNum" sz="quarter" idx="12"/>
          </p:nvPr>
        </p:nvSpPr>
        <p:spPr/>
        <p:txBody>
          <a:bodyPr/>
          <a:lstStyle/>
          <a:p>
            <a:fld id="{929D00AB-5929-406A-8CF4-BF7405619119}" type="slidenum">
              <a:rPr lang="en-US" smtClean="0"/>
              <a:t>‹#›</a:t>
            </a:fld>
            <a:endParaRPr lang="en-US"/>
          </a:p>
        </p:txBody>
      </p:sp>
    </p:spTree>
    <p:extLst>
      <p:ext uri="{BB962C8B-B14F-4D97-AF65-F5344CB8AC3E}">
        <p14:creationId xmlns:p14="http://schemas.microsoft.com/office/powerpoint/2010/main" val="3302849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83287B-6246-2BA6-CA92-74D27412AB7A}"/>
              </a:ext>
            </a:extLst>
          </p:cNvPr>
          <p:cNvSpPr>
            <a:spLocks noGrp="1"/>
          </p:cNvSpPr>
          <p:nvPr>
            <p:ph type="dt" sz="half" idx="10"/>
          </p:nvPr>
        </p:nvSpPr>
        <p:spPr/>
        <p:txBody>
          <a:bodyPr/>
          <a:lstStyle/>
          <a:p>
            <a:fld id="{71DFA42E-97A1-43B8-8C77-70B94B7FCF45}" type="datetimeFigureOut">
              <a:rPr lang="en-US" smtClean="0"/>
              <a:t>9/23/2024</a:t>
            </a:fld>
            <a:endParaRPr lang="en-US"/>
          </a:p>
        </p:txBody>
      </p:sp>
      <p:sp>
        <p:nvSpPr>
          <p:cNvPr id="3" name="Footer Placeholder 2">
            <a:extLst>
              <a:ext uri="{FF2B5EF4-FFF2-40B4-BE49-F238E27FC236}">
                <a16:creationId xmlns:a16="http://schemas.microsoft.com/office/drawing/2014/main" id="{55929F06-5EB6-9608-610E-2EC18C5D79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ECF65F-5EF8-4D35-C35E-CDEDEAC47753}"/>
              </a:ext>
            </a:extLst>
          </p:cNvPr>
          <p:cNvSpPr>
            <a:spLocks noGrp="1"/>
          </p:cNvSpPr>
          <p:nvPr>
            <p:ph type="sldNum" sz="quarter" idx="12"/>
          </p:nvPr>
        </p:nvSpPr>
        <p:spPr/>
        <p:txBody>
          <a:bodyPr/>
          <a:lstStyle/>
          <a:p>
            <a:fld id="{929D00AB-5929-406A-8CF4-BF7405619119}" type="slidenum">
              <a:rPr lang="en-US" smtClean="0"/>
              <a:t>‹#›</a:t>
            </a:fld>
            <a:endParaRPr lang="en-US"/>
          </a:p>
        </p:txBody>
      </p:sp>
    </p:spTree>
    <p:extLst>
      <p:ext uri="{BB962C8B-B14F-4D97-AF65-F5344CB8AC3E}">
        <p14:creationId xmlns:p14="http://schemas.microsoft.com/office/powerpoint/2010/main" val="3603983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54F89-D438-A126-4A9A-D0E901B331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A05994-90D7-9F11-4991-1A2F1511CE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622241-8B7C-F77E-C903-F5F548453D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3EFE4F-697C-8032-8162-67C0E7ABAAA0}"/>
              </a:ext>
            </a:extLst>
          </p:cNvPr>
          <p:cNvSpPr>
            <a:spLocks noGrp="1"/>
          </p:cNvSpPr>
          <p:nvPr>
            <p:ph type="dt" sz="half" idx="10"/>
          </p:nvPr>
        </p:nvSpPr>
        <p:spPr/>
        <p:txBody>
          <a:bodyPr/>
          <a:lstStyle/>
          <a:p>
            <a:fld id="{71DFA42E-97A1-43B8-8C77-70B94B7FCF45}" type="datetimeFigureOut">
              <a:rPr lang="en-US" smtClean="0"/>
              <a:t>9/23/2024</a:t>
            </a:fld>
            <a:endParaRPr lang="en-US"/>
          </a:p>
        </p:txBody>
      </p:sp>
      <p:sp>
        <p:nvSpPr>
          <p:cNvPr id="6" name="Footer Placeholder 5">
            <a:extLst>
              <a:ext uri="{FF2B5EF4-FFF2-40B4-BE49-F238E27FC236}">
                <a16:creationId xmlns:a16="http://schemas.microsoft.com/office/drawing/2014/main" id="{B8023A9E-E52C-4B27-B132-02C5FB3E1F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149AAA-B646-F237-0A51-94875E6B557B}"/>
              </a:ext>
            </a:extLst>
          </p:cNvPr>
          <p:cNvSpPr>
            <a:spLocks noGrp="1"/>
          </p:cNvSpPr>
          <p:nvPr>
            <p:ph type="sldNum" sz="quarter" idx="12"/>
          </p:nvPr>
        </p:nvSpPr>
        <p:spPr/>
        <p:txBody>
          <a:bodyPr/>
          <a:lstStyle/>
          <a:p>
            <a:fld id="{929D00AB-5929-406A-8CF4-BF7405619119}" type="slidenum">
              <a:rPr lang="en-US" smtClean="0"/>
              <a:t>‹#›</a:t>
            </a:fld>
            <a:endParaRPr lang="en-US"/>
          </a:p>
        </p:txBody>
      </p:sp>
    </p:spTree>
    <p:extLst>
      <p:ext uri="{BB962C8B-B14F-4D97-AF65-F5344CB8AC3E}">
        <p14:creationId xmlns:p14="http://schemas.microsoft.com/office/powerpoint/2010/main" val="1426240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A003B-2460-E7FF-7E3A-1D391057C4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13BA78-0BE2-0989-FC0D-8E18AD1F9D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1CCF93-0C0F-4E83-AACE-B2EEB2BBF4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DC1AE2-9D63-D87A-0E8E-D4E852C69141}"/>
              </a:ext>
            </a:extLst>
          </p:cNvPr>
          <p:cNvSpPr>
            <a:spLocks noGrp="1"/>
          </p:cNvSpPr>
          <p:nvPr>
            <p:ph type="dt" sz="half" idx="10"/>
          </p:nvPr>
        </p:nvSpPr>
        <p:spPr/>
        <p:txBody>
          <a:bodyPr/>
          <a:lstStyle/>
          <a:p>
            <a:fld id="{71DFA42E-97A1-43B8-8C77-70B94B7FCF45}" type="datetimeFigureOut">
              <a:rPr lang="en-US" smtClean="0"/>
              <a:t>9/23/2024</a:t>
            </a:fld>
            <a:endParaRPr lang="en-US"/>
          </a:p>
        </p:txBody>
      </p:sp>
      <p:sp>
        <p:nvSpPr>
          <p:cNvPr id="6" name="Footer Placeholder 5">
            <a:extLst>
              <a:ext uri="{FF2B5EF4-FFF2-40B4-BE49-F238E27FC236}">
                <a16:creationId xmlns:a16="http://schemas.microsoft.com/office/drawing/2014/main" id="{6D29833A-1A5D-91A0-8E27-9D4DE0ADE9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9B1B1F-14E6-0BE8-7457-F659F1CF06B9}"/>
              </a:ext>
            </a:extLst>
          </p:cNvPr>
          <p:cNvSpPr>
            <a:spLocks noGrp="1"/>
          </p:cNvSpPr>
          <p:nvPr>
            <p:ph type="sldNum" sz="quarter" idx="12"/>
          </p:nvPr>
        </p:nvSpPr>
        <p:spPr/>
        <p:txBody>
          <a:bodyPr/>
          <a:lstStyle/>
          <a:p>
            <a:fld id="{929D00AB-5929-406A-8CF4-BF7405619119}" type="slidenum">
              <a:rPr lang="en-US" smtClean="0"/>
              <a:t>‹#›</a:t>
            </a:fld>
            <a:endParaRPr lang="en-US"/>
          </a:p>
        </p:txBody>
      </p:sp>
    </p:spTree>
    <p:extLst>
      <p:ext uri="{BB962C8B-B14F-4D97-AF65-F5344CB8AC3E}">
        <p14:creationId xmlns:p14="http://schemas.microsoft.com/office/powerpoint/2010/main" val="2378787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DE60AE-8703-014A-389C-D141E2FE7D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23FCC43-5752-6A5F-4825-5183518D87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FFA4CE-540F-2571-266F-B82D01FB85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DFA42E-97A1-43B8-8C77-70B94B7FCF45}" type="datetimeFigureOut">
              <a:rPr lang="en-US" smtClean="0"/>
              <a:t>9/23/2024</a:t>
            </a:fld>
            <a:endParaRPr lang="en-US"/>
          </a:p>
        </p:txBody>
      </p:sp>
      <p:sp>
        <p:nvSpPr>
          <p:cNvPr id="5" name="Footer Placeholder 4">
            <a:extLst>
              <a:ext uri="{FF2B5EF4-FFF2-40B4-BE49-F238E27FC236}">
                <a16:creationId xmlns:a16="http://schemas.microsoft.com/office/drawing/2014/main" id="{5158A933-C0C1-8B56-6A39-E5B602D3FC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0C6D52F-5F87-B0EB-66B3-A9B1F0379A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9D00AB-5929-406A-8CF4-BF7405619119}" type="slidenum">
              <a:rPr lang="en-US" smtClean="0"/>
              <a:t>‹#›</a:t>
            </a:fld>
            <a:endParaRPr lang="en-US"/>
          </a:p>
        </p:txBody>
      </p:sp>
    </p:spTree>
    <p:extLst>
      <p:ext uri="{BB962C8B-B14F-4D97-AF65-F5344CB8AC3E}">
        <p14:creationId xmlns:p14="http://schemas.microsoft.com/office/powerpoint/2010/main" val="3916311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95"/>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914377" eaLnBrk="0" fontAlgn="base" hangingPunct="0">
              <a:spcBef>
                <a:spcPct val="0"/>
              </a:spcBef>
              <a:spcAft>
                <a:spcPct val="0"/>
              </a:spcAft>
              <a:defRPr/>
            </a:pPr>
            <a:fld id="{E8AFF1FC-8BB6-4DBB-9940-F696B5579502}" type="datetimeFigureOut">
              <a:rPr lang="en-US" b="1" smtClean="0">
                <a:solidFill>
                  <a:prstClr val="black">
                    <a:tint val="75000"/>
                  </a:prstClr>
                </a:solidFill>
                <a:latin typeface="Arial" pitchFamily="34" charset="0"/>
              </a:rPr>
              <a:pPr defTabSz="914377" eaLnBrk="0" fontAlgn="base" hangingPunct="0">
                <a:spcBef>
                  <a:spcPct val="0"/>
                </a:spcBef>
                <a:spcAft>
                  <a:spcPct val="0"/>
                </a:spcAft>
                <a:defRPr/>
              </a:pPr>
              <a:t>9/23/2024</a:t>
            </a:fld>
            <a:endParaRPr lang="en-US" b="1">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4038600" y="6356395"/>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914377" eaLnBrk="0" fontAlgn="base" hangingPunct="0">
              <a:spcBef>
                <a:spcPct val="0"/>
              </a:spcBef>
              <a:spcAft>
                <a:spcPct val="0"/>
              </a:spcAft>
              <a:defRPr/>
            </a:pPr>
            <a:endParaRPr lang="en-US" b="1">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8610600" y="6356395"/>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914377" eaLnBrk="0" fontAlgn="base" hangingPunct="0">
              <a:spcBef>
                <a:spcPct val="0"/>
              </a:spcBef>
              <a:spcAft>
                <a:spcPct val="0"/>
              </a:spcAft>
              <a:defRPr/>
            </a:pPr>
            <a:fld id="{8416283F-E79A-4174-97F4-305C981B4A88}" type="slidenum">
              <a:rPr lang="en-US" b="1" smtClean="0">
                <a:solidFill>
                  <a:prstClr val="black">
                    <a:tint val="75000"/>
                  </a:prstClr>
                </a:solidFill>
                <a:latin typeface="Arial" pitchFamily="34" charset="0"/>
              </a:rPr>
              <a:pPr defTabSz="914377" eaLnBrk="0" fontAlgn="base" hangingPunct="0">
                <a:spcBef>
                  <a:spcPct val="0"/>
                </a:spcBef>
                <a:spcAft>
                  <a:spcPct val="0"/>
                </a:spcAft>
                <a:defRPr/>
              </a:pPr>
              <a:t>‹#›</a:t>
            </a:fld>
            <a:endParaRPr lang="en-US" b="1">
              <a:solidFill>
                <a:prstClr val="black">
                  <a:tint val="75000"/>
                </a:prstClr>
              </a:solidFill>
              <a:latin typeface="Arial" pitchFamily="34" charset="0"/>
            </a:endParaRPr>
          </a:p>
        </p:txBody>
      </p:sp>
    </p:spTree>
    <p:extLst>
      <p:ext uri="{BB962C8B-B14F-4D97-AF65-F5344CB8AC3E}">
        <p14:creationId xmlns:p14="http://schemas.microsoft.com/office/powerpoint/2010/main" val="5311809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1"/>
        </a:spcBef>
        <a:buFont typeface="Arial" panose="020B0604020202020204" pitchFamily="34" charset="0"/>
        <a:buChar char="•"/>
        <a:defRPr sz="2100" kern="1200">
          <a:solidFill>
            <a:schemeClr val="tx1"/>
          </a:solidFill>
          <a:latin typeface="+mn-lt"/>
          <a:ea typeface="+mn-ea"/>
          <a:cs typeface="+mn-cs"/>
        </a:defRPr>
      </a:lvl1pPr>
      <a:lvl2pPr marL="514338"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3.png"/><Relationship Id="rId10" Type="http://schemas.openxmlformats.org/officeDocument/2006/relationships/image" Target="../media/image6.png"/><Relationship Id="rId4" Type="http://schemas.microsoft.com/office/2007/relationships/hdphoto" Target="../media/hdphoto1.wdp"/><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audio" Target="../media/audio2.wav"/><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1.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3.png"/><Relationship Id="rId10" Type="http://schemas.openxmlformats.org/officeDocument/2006/relationships/image" Target="../media/image6.png"/><Relationship Id="rId4" Type="http://schemas.microsoft.com/office/2007/relationships/hdphoto" Target="../media/hdphoto1.wdp"/><Relationship Id="rId9"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8.png"/><Relationship Id="rId12" Type="http://schemas.microsoft.com/office/2007/relationships/hdphoto" Target="../media/hdphoto5.wdp"/><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7.png"/><Relationship Id="rId5" Type="http://schemas.openxmlformats.org/officeDocument/2006/relationships/image" Target="../media/image3.png"/><Relationship Id="rId10" Type="http://schemas.openxmlformats.org/officeDocument/2006/relationships/image" Target="../media/image5.png"/><Relationship Id="rId4" Type="http://schemas.microsoft.com/office/2007/relationships/hdphoto" Target="../media/hdphoto1.wdp"/><Relationship Id="rId9" Type="http://schemas.microsoft.com/office/2007/relationships/hdphoto" Target="../media/hdphoto4.wdp"/></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8.png"/><Relationship Id="rId12" Type="http://schemas.microsoft.com/office/2007/relationships/hdphoto" Target="../media/hdphoto5.wdp"/><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7.png"/><Relationship Id="rId5" Type="http://schemas.openxmlformats.org/officeDocument/2006/relationships/image" Target="../media/image3.png"/><Relationship Id="rId10" Type="http://schemas.openxmlformats.org/officeDocument/2006/relationships/image" Target="../media/image5.png"/><Relationship Id="rId4" Type="http://schemas.microsoft.com/office/2007/relationships/hdphoto" Target="../media/hdphoto1.wdp"/><Relationship Id="rId9"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3.png"/><Relationship Id="rId4" Type="http://schemas.microsoft.com/office/2007/relationships/hdphoto" Target="../media/hdphoto9.wdp"/></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8.png"/><Relationship Id="rId12" Type="http://schemas.microsoft.com/office/2007/relationships/hdphoto" Target="../media/hdphoto5.wdp"/><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7.png"/><Relationship Id="rId5" Type="http://schemas.openxmlformats.org/officeDocument/2006/relationships/image" Target="../media/image3.png"/><Relationship Id="rId10" Type="http://schemas.openxmlformats.org/officeDocument/2006/relationships/image" Target="../media/image5.png"/><Relationship Id="rId4" Type="http://schemas.microsoft.com/office/2007/relationships/hdphoto" Target="../media/hdphoto1.wdp"/><Relationship Id="rId9" Type="http://schemas.microsoft.com/office/2007/relationships/hdphoto" Target="../media/hdphoto4.wdp"/></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3.png"/><Relationship Id="rId4" Type="http://schemas.microsoft.com/office/2007/relationships/hdphoto" Target="../media/hdphoto9.wdp"/></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microsoft.com/office/2007/relationships/hdphoto" Target="../media/hdphoto9.wdp"/></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microsoft.com/office/2007/relationships/hdphoto" Target="../media/hdphoto9.wdp"/></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8.png"/><Relationship Id="rId12" Type="http://schemas.microsoft.com/office/2007/relationships/hdphoto" Target="../media/hdphoto5.wdp"/><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7.png"/><Relationship Id="rId5" Type="http://schemas.openxmlformats.org/officeDocument/2006/relationships/image" Target="../media/image3.png"/><Relationship Id="rId10" Type="http://schemas.openxmlformats.org/officeDocument/2006/relationships/image" Target="../media/image5.png"/><Relationship Id="rId4" Type="http://schemas.microsoft.com/office/2007/relationships/hdphoto" Target="../media/hdphoto1.wdp"/><Relationship Id="rId9" Type="http://schemas.microsoft.com/office/2007/relationships/hdphoto" Target="../media/hdphoto4.wdp"/></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6.wdp"/></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6.wdp"/></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32.png"/><Relationship Id="rId4" Type="http://schemas.microsoft.com/office/2007/relationships/hdphoto" Target="../media/hdphoto9.wdp"/></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6.wdp"/></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6.wdp"/></Relationships>
</file>

<file path=ppt/slides/_rels/slide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13.png"/><Relationship Id="rId4" Type="http://schemas.microsoft.com/office/2007/relationships/hdphoto" Target="../media/hdphoto9.wdp"/></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1.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7.png"/><Relationship Id="rId2" Type="http://schemas.openxmlformats.org/officeDocument/2006/relationships/image" Target="../media/image21.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1.png"/><Relationship Id="rId4" Type="http://schemas.microsoft.com/office/2007/relationships/hdphoto" Target="../media/hdphoto9.wdp"/></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38.png"/><Relationship Id="rId4" Type="http://schemas.microsoft.com/office/2007/relationships/hdphoto" Target="../media/hdphoto9.wdp"/></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microsoft.com/office/2007/relationships/hdphoto" Target="../media/hdphoto9.wdp"/></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microsoft.com/office/2007/relationships/hdphoto" Target="../media/hdphoto9.wdp"/></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1.png"/><Relationship Id="rId4" Type="http://schemas.microsoft.com/office/2007/relationships/hdphoto" Target="../media/hdphoto9.wdp"/></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1.png"/><Relationship Id="rId4" Type="http://schemas.microsoft.com/office/2007/relationships/hdphoto" Target="../media/hdphoto9.wdp"/></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3.wav"/><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22.png"/></Relationships>
</file>

<file path=ppt/slides/_rels/slide4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8.png"/><Relationship Id="rId12" Type="http://schemas.microsoft.com/office/2007/relationships/hdphoto" Target="../media/hdphoto5.wdp"/><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7.png"/><Relationship Id="rId5" Type="http://schemas.openxmlformats.org/officeDocument/2006/relationships/image" Target="../media/image3.png"/><Relationship Id="rId10" Type="http://schemas.openxmlformats.org/officeDocument/2006/relationships/image" Target="../media/image5.png"/><Relationship Id="rId4" Type="http://schemas.microsoft.com/office/2007/relationships/hdphoto" Target="../media/hdphoto1.wdp"/><Relationship Id="rId9" Type="http://schemas.microsoft.com/office/2007/relationships/hdphoto" Target="../media/hdphoto4.wdp"/></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microsoft.com/office/2007/relationships/hdphoto" Target="../media/hdphoto9.wdp"/></Relationships>
</file>

<file path=ppt/slides/_rels/slide5.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audio" Target="../media/audio2.wav"/><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1.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8.png"/><Relationship Id="rId12" Type="http://schemas.microsoft.com/office/2007/relationships/hdphoto" Target="../media/hdphoto5.wdp"/><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7.png"/><Relationship Id="rId5" Type="http://schemas.openxmlformats.org/officeDocument/2006/relationships/image" Target="../media/image3.png"/><Relationship Id="rId10" Type="http://schemas.openxmlformats.org/officeDocument/2006/relationships/image" Target="../media/image5.png"/><Relationship Id="rId4" Type="http://schemas.microsoft.com/office/2007/relationships/hdphoto" Target="../media/hdphoto1.wdp"/><Relationship Id="rId9" Type="http://schemas.microsoft.com/office/2007/relationships/hdphoto" Target="../media/hdphoto4.wdp"/></Relationships>
</file>

<file path=ppt/slides/_rels/slide51.xml.rels><?xml version="1.0" encoding="UTF-8" standalone="yes"?>
<Relationships xmlns="http://schemas.openxmlformats.org/package/2006/relationships"><Relationship Id="rId8" Type="http://schemas.openxmlformats.org/officeDocument/2006/relationships/slide" Target="slide55.xml"/><Relationship Id="rId13" Type="http://schemas.openxmlformats.org/officeDocument/2006/relationships/slide" Target="slide58.xml"/><Relationship Id="rId3" Type="http://schemas.openxmlformats.org/officeDocument/2006/relationships/slideLayout" Target="../slideLayouts/slideLayout12.xml"/><Relationship Id="rId7" Type="http://schemas.openxmlformats.org/officeDocument/2006/relationships/slide" Target="slide57.xml"/><Relationship Id="rId12" Type="http://schemas.openxmlformats.org/officeDocument/2006/relationships/image" Target="../media/image4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slide" Target="slide56.xml"/><Relationship Id="rId11" Type="http://schemas.openxmlformats.org/officeDocument/2006/relationships/slide" Target="slide59.xml"/><Relationship Id="rId5" Type="http://schemas.openxmlformats.org/officeDocument/2006/relationships/slide" Target="slide53.xml"/><Relationship Id="rId10" Type="http://schemas.openxmlformats.org/officeDocument/2006/relationships/image" Target="../media/image40.gif"/><Relationship Id="rId4" Type="http://schemas.openxmlformats.org/officeDocument/2006/relationships/slide" Target="slide52.xml"/><Relationship Id="rId9" Type="http://schemas.openxmlformats.org/officeDocument/2006/relationships/slide" Target="slide54.xml"/></Relationships>
</file>

<file path=ppt/slides/_rels/slide52.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slide" Target="slide51.xml"/><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44.gif"/><Relationship Id="rId4" Type="http://schemas.openxmlformats.org/officeDocument/2006/relationships/image" Target="../media/image43.png"/></Relationships>
</file>

<file path=ppt/slides/_rels/slide53.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image" Target="../media/image42.jpg"/><Relationship Id="rId7" Type="http://schemas.openxmlformats.org/officeDocument/2006/relationships/slide" Target="slide51.xml"/><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44.gif"/><Relationship Id="rId4" Type="http://schemas.openxmlformats.org/officeDocument/2006/relationships/image" Target="../media/image43.png"/></Relationships>
</file>

<file path=ppt/slides/_rels/slide54.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slide" Target="slide51.xml"/><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44.gif"/><Relationship Id="rId4" Type="http://schemas.openxmlformats.org/officeDocument/2006/relationships/image" Target="../media/image43.png"/></Relationships>
</file>

<file path=ppt/slides/_rels/slide55.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slide" Target="slide51.xml"/><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44.gif"/><Relationship Id="rId4" Type="http://schemas.openxmlformats.org/officeDocument/2006/relationships/image" Target="../media/image43.png"/></Relationships>
</file>

<file path=ppt/slides/_rels/slide56.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slide" Target="slide51.xml"/><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44.gif"/><Relationship Id="rId4" Type="http://schemas.openxmlformats.org/officeDocument/2006/relationships/image" Target="../media/image43.png"/></Relationships>
</file>

<file path=ppt/slides/_rels/slide57.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image" Target="../media/image46.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slide" Target="slide51.xml"/><Relationship Id="rId5" Type="http://schemas.openxmlformats.org/officeDocument/2006/relationships/image" Target="../media/image44.gif"/><Relationship Id="rId4" Type="http://schemas.openxmlformats.org/officeDocument/2006/relationships/image" Target="../media/image43.png"/></Relationships>
</file>

<file path=ppt/slides/_rels/slide58.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image" Target="../media/image46.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slide" Target="slide51.xml"/><Relationship Id="rId5" Type="http://schemas.openxmlformats.org/officeDocument/2006/relationships/image" Target="../media/image44.gif"/><Relationship Id="rId4" Type="http://schemas.openxmlformats.org/officeDocument/2006/relationships/image" Target="../media/image43.png"/></Relationships>
</file>

<file path=ppt/slides/_rels/slide5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8.png"/><Relationship Id="rId12" Type="http://schemas.microsoft.com/office/2007/relationships/hdphoto" Target="../media/hdphoto5.wdp"/><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7.png"/><Relationship Id="rId5" Type="http://schemas.openxmlformats.org/officeDocument/2006/relationships/image" Target="../media/image3.png"/><Relationship Id="rId10" Type="http://schemas.openxmlformats.org/officeDocument/2006/relationships/image" Target="../media/image5.png"/><Relationship Id="rId4" Type="http://schemas.microsoft.com/office/2007/relationships/hdphoto" Target="../media/hdphoto1.wdp"/><Relationship Id="rId9"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1.pn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6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1.png"/><Relationship Id="rId4" Type="http://schemas.microsoft.com/office/2007/relationships/hdphoto" Target="../media/hdphoto9.wdp"/></Relationships>
</file>

<file path=ppt/slides/_rels/slide6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microsoft.com/office/2007/relationships/hdphoto" Target="../media/hdphoto9.wdp"/></Relationships>
</file>

<file path=ppt/slides/_rels/slide6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microsoft.com/office/2007/relationships/hdphoto" Target="../media/hdphoto9.wdp"/></Relationships>
</file>

<file path=ppt/slides/_rels/slide6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1.png"/><Relationship Id="rId4" Type="http://schemas.microsoft.com/office/2007/relationships/hdphoto" Target="../media/hdphoto9.wdp"/></Relationships>
</file>

<file path=ppt/slides/_rels/slide65.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3.png"/><Relationship Id="rId10" Type="http://schemas.openxmlformats.org/officeDocument/2006/relationships/image" Target="../media/image6.png"/><Relationship Id="rId4" Type="http://schemas.microsoft.com/office/2007/relationships/hdphoto" Target="../media/hdphoto1.wdp"/><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1.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1.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1.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25D176-25DB-0085-1245-882ED8CA374F}"/>
              </a:ext>
            </a:extLst>
          </p:cNvPr>
          <p:cNvPicPr>
            <a:picLocks noChangeAspect="1"/>
          </p:cNvPicPr>
          <p:nvPr/>
        </p:nvPicPr>
        <p:blipFill>
          <a:blip r:embed="rId2"/>
          <a:stretch>
            <a:fillRect/>
          </a:stretch>
        </p:blipFill>
        <p:spPr>
          <a:xfrm>
            <a:off x="0" y="-39848"/>
            <a:ext cx="12192000" cy="6858000"/>
          </a:xfrm>
          <a:prstGeom prst="rect">
            <a:avLst/>
          </a:prstGeom>
        </p:spPr>
      </p:pic>
      <p:sp>
        <p:nvSpPr>
          <p:cNvPr id="5" name="Rectangle: Rounded Corners 4">
            <a:extLst>
              <a:ext uri="{FF2B5EF4-FFF2-40B4-BE49-F238E27FC236}">
                <a16:creationId xmlns:a16="http://schemas.microsoft.com/office/drawing/2014/main" id="{358DC523-4776-E016-1050-9B4C006AC206}"/>
              </a:ext>
            </a:extLst>
          </p:cNvPr>
          <p:cNvSpPr/>
          <p:nvPr/>
        </p:nvSpPr>
        <p:spPr>
          <a:xfrm>
            <a:off x="156770" y="287323"/>
            <a:ext cx="11243927" cy="65308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6" name="Picture 5">
            <a:extLst>
              <a:ext uri="{FF2B5EF4-FFF2-40B4-BE49-F238E27FC236}">
                <a16:creationId xmlns:a16="http://schemas.microsoft.com/office/drawing/2014/main" id="{921707AD-A5EC-6ED5-B1B5-1CF39C68BB0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364" b="94091" l="4348" r="94783">
                        <a14:foregroundMark x1="48696" y1="8182" x2="48696" y2="8182"/>
                        <a14:foregroundMark x1="50000" y1="6364" x2="51739" y2="6364"/>
                        <a14:foregroundMark x1="56957" y1="10909" x2="57391" y2="12273"/>
                        <a14:foregroundMark x1="57391" y1="14545" x2="59130" y2="20000"/>
                        <a14:foregroundMark x1="60870" y1="24545" x2="63478" y2="28636"/>
                        <a14:foregroundMark x1="66957" y1="32273" x2="66957" y2="32273"/>
                        <a14:foregroundMark x1="66957" y1="32273" x2="66957" y2="32273"/>
                        <a14:foregroundMark x1="66957" y1="33182" x2="66957" y2="33182"/>
                        <a14:foregroundMark x1="63478" y1="34091" x2="63478" y2="34091"/>
                        <a14:foregroundMark x1="63043" y1="34091" x2="63043" y2="34091"/>
                        <a14:foregroundMark x1="62609" y1="33636" x2="62609" y2="33636"/>
                        <a14:foregroundMark x1="94348" y1="40000" x2="94348" y2="40000"/>
                        <a14:foregroundMark x1="94348" y1="40455" x2="94348" y2="40455"/>
                        <a14:foregroundMark x1="94783" y1="44545" x2="94783" y2="44545"/>
                        <a14:foregroundMark x1="75217" y1="93182" x2="75217" y2="93182"/>
                        <a14:foregroundMark x1="75217" y1="93182" x2="75217" y2="93182"/>
                        <a14:foregroundMark x1="23043" y1="94545" x2="23043" y2="94545"/>
                        <a14:foregroundMark x1="4348" y1="40000" x2="4348" y2="40000"/>
                      </a14:backgroundRemoval>
                    </a14:imgEffect>
                  </a14:imgLayer>
                </a14:imgProps>
              </a:ext>
            </a:extLst>
          </a:blip>
          <a:stretch>
            <a:fillRect/>
          </a:stretch>
        </p:blipFill>
        <p:spPr>
          <a:xfrm>
            <a:off x="156770" y="444616"/>
            <a:ext cx="676593" cy="647176"/>
          </a:xfrm>
          <a:prstGeom prst="rect">
            <a:avLst/>
          </a:prstGeom>
        </p:spPr>
      </p:pic>
      <p:pic>
        <p:nvPicPr>
          <p:cNvPr id="8" name="Picture 7">
            <a:extLst>
              <a:ext uri="{FF2B5EF4-FFF2-40B4-BE49-F238E27FC236}">
                <a16:creationId xmlns:a16="http://schemas.microsoft.com/office/drawing/2014/main" id="{B738D25B-7E1B-8329-4F35-66001CE2B04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72029" y="108213"/>
            <a:ext cx="1371648" cy="1390737"/>
          </a:xfrm>
          <a:prstGeom prst="rect">
            <a:avLst/>
          </a:prstGeom>
        </p:spPr>
      </p:pic>
      <p:pic>
        <p:nvPicPr>
          <p:cNvPr id="10" name="Picture 9">
            <a:extLst>
              <a:ext uri="{FF2B5EF4-FFF2-40B4-BE49-F238E27FC236}">
                <a16:creationId xmlns:a16="http://schemas.microsoft.com/office/drawing/2014/main" id="{2EA77669-AD91-CCA2-405B-262C414C557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070" b="95465" l="0" r="96000">
                        <a14:foregroundMark x1="56889" y1="68605" x2="56889" y2="68605"/>
                        <a14:foregroundMark x1="56889" y1="68605" x2="56889" y2="68605"/>
                        <a14:foregroundMark x1="56111" y1="68605" x2="56111" y2="68605"/>
                        <a14:foregroundMark x1="52889" y1="60116" x2="52889" y2="60116"/>
                        <a14:foregroundMark x1="52889" y1="60116" x2="52889" y2="60116"/>
                        <a14:foregroundMark x1="43667" y1="66628" x2="43667" y2="66628"/>
                        <a14:foregroundMark x1="42889" y1="76977" x2="42889" y2="78140"/>
                        <a14:foregroundMark x1="44778" y1="82442" x2="44778" y2="82442"/>
                        <a14:foregroundMark x1="44778" y1="83140" x2="44778" y2="83140"/>
                        <a14:foregroundMark x1="45889" y1="83605" x2="45889" y2="83605"/>
                        <a14:foregroundMark x1="49111" y1="84767" x2="49111" y2="84767"/>
                        <a14:foregroundMark x1="50222" y1="86279" x2="50222" y2="86279"/>
                        <a14:foregroundMark x1="50667" y1="86977" x2="53222" y2="67791"/>
                        <a14:foregroundMark x1="54667" y1="63605" x2="54667" y2="63605"/>
                        <a14:foregroundMark x1="55444" y1="55116" x2="55444" y2="55116"/>
                        <a14:foregroundMark x1="55444" y1="54302" x2="55444" y2="54302"/>
                        <a14:foregroundMark x1="55444" y1="54302" x2="55444" y2="54302"/>
                        <a14:foregroundMark x1="54667" y1="53953" x2="52111" y2="52791"/>
                        <a14:foregroundMark x1="50667" y1="52442" x2="50667" y2="52442"/>
                        <a14:foregroundMark x1="49889" y1="52442" x2="47667" y2="60814"/>
                        <a14:foregroundMark x1="45889" y1="68953" x2="45889" y2="68953"/>
                        <a14:foregroundMark x1="45111" y1="75814" x2="46222" y2="86628"/>
                        <a14:foregroundMark x1="47667" y1="85116" x2="53889" y2="87791"/>
                        <a14:foregroundMark x1="54667" y1="87791" x2="55444" y2="80465"/>
                        <a14:foregroundMark x1="55444" y1="66977" x2="55444" y2="66977"/>
                        <a14:foregroundMark x1="55444" y1="58605" x2="55444" y2="58605"/>
                        <a14:foregroundMark x1="53222" y1="52442" x2="53222" y2="52442"/>
                        <a14:foregroundMark x1="53222" y1="52442" x2="46556" y2="80116"/>
                        <a14:foregroundMark x1="46556" y1="80116" x2="58444" y2="58721"/>
                        <a14:foregroundMark x1="58444" y1="58721" x2="54667" y2="48605"/>
                        <a14:foregroundMark x1="54333" y1="58953" x2="54333" y2="58953"/>
                        <a14:foregroundMark x1="52444" y1="58953" x2="51778" y2="62442"/>
                        <a14:foregroundMark x1="50222" y1="64302" x2="49889" y2="65814"/>
                        <a14:foregroundMark x1="42222" y1="69767" x2="42222" y2="69767"/>
                        <a14:foregroundMark x1="42222" y1="69302" x2="42222" y2="68140"/>
                        <a14:foregroundMark x1="41778" y1="61628" x2="41778" y2="61628"/>
                        <a14:foregroundMark x1="41778" y1="60465" x2="41778" y2="58605"/>
                        <a14:foregroundMark x1="41778" y1="51977" x2="41778" y2="51977"/>
                        <a14:foregroundMark x1="41778" y1="50116" x2="41778" y2="50116"/>
                        <a14:foregroundMark x1="41778" y1="47791" x2="43333" y2="47442"/>
                        <a14:foregroundMark x1="36667" y1="6628" x2="36667" y2="6628"/>
                        <a14:foregroundMark x1="37444" y1="4767" x2="40000" y2="4302"/>
                        <a14:foregroundMark x1="45444" y1="4302" x2="45444" y2="4302"/>
                        <a14:foregroundMark x1="46556" y1="4302" x2="53222" y2="5465"/>
                        <a14:foregroundMark x1="61667" y1="5814" x2="61667" y2="5814"/>
                        <a14:foregroundMark x1="63889" y1="5465" x2="63889" y2="5465"/>
                        <a14:foregroundMark x1="333" y1="38605" x2="333" y2="38605"/>
                        <a14:foregroundMark x1="8000" y1="35814" x2="8000" y2="35814"/>
                        <a14:foregroundMark x1="8000" y1="37442" x2="8000" y2="39767"/>
                        <a14:foregroundMark x1="48444" y1="75116" x2="48444" y2="76977"/>
                        <a14:foregroundMark x1="48444" y1="81279" x2="48444" y2="84767"/>
                        <a14:foregroundMark x1="48778" y1="86279" x2="48778" y2="86279"/>
                        <a14:foregroundMark x1="55000" y1="86977" x2="56556" y2="86977"/>
                        <a14:foregroundMark x1="58000" y1="85814" x2="58000" y2="81628"/>
                        <a14:foregroundMark x1="58000" y1="72442" x2="58000" y2="72442"/>
                        <a14:foregroundMark x1="58000" y1="69767" x2="58000" y2="69767"/>
                        <a14:foregroundMark x1="61667" y1="64767" x2="61667" y2="64767"/>
                        <a14:foregroundMark x1="72333" y1="79302" x2="72333" y2="79302"/>
                        <a14:foregroundMark x1="71556" y1="81279" x2="72333" y2="88140"/>
                        <a14:foregroundMark x1="73778" y1="91977" x2="73778" y2="91977"/>
                        <a14:foregroundMark x1="73778" y1="92791" x2="75667" y2="93953"/>
                        <a14:foregroundMark x1="82556" y1="83605" x2="82556" y2="83605"/>
                        <a14:foregroundMark x1="82556" y1="81977" x2="82556" y2="81977"/>
                        <a14:foregroundMark x1="82222" y1="77442" x2="82222" y2="77442"/>
                        <a14:foregroundMark x1="81889" y1="72791" x2="81889" y2="72791"/>
                        <a14:foregroundMark x1="81889" y1="72791" x2="80778" y2="75814"/>
                        <a14:foregroundMark x1="79667" y1="84302" x2="79667" y2="84302"/>
                        <a14:foregroundMark x1="79667" y1="85116" x2="80778" y2="90814"/>
                        <a14:foregroundMark x1="81889" y1="91977" x2="81889" y2="91977"/>
                        <a14:foregroundMark x1="82222" y1="92442" x2="82222" y2="92442"/>
                        <a14:foregroundMark x1="82222" y1="86628" x2="82222" y2="85465"/>
                        <a14:foregroundMark x1="80000" y1="80465" x2="80000" y2="80465"/>
                        <a14:foregroundMark x1="78556" y1="77442" x2="78556" y2="77442"/>
                        <a14:foregroundMark x1="78222" y1="73953" x2="78222" y2="73953"/>
                        <a14:foregroundMark x1="89556" y1="65814" x2="89556" y2="65814"/>
                        <a14:foregroundMark x1="91778" y1="66628" x2="91778" y2="66628"/>
                        <a14:foregroundMark x1="91778" y1="67791" x2="92889" y2="68953"/>
                        <a14:foregroundMark x1="94333" y1="70814" x2="94333" y2="70814"/>
                        <a14:foregroundMark x1="94333" y1="70814" x2="94333" y2="70814"/>
                        <a14:foregroundMark x1="94778" y1="70116" x2="94778" y2="70116"/>
                        <a14:foregroundMark x1="96222" y1="70465" x2="96222" y2="70465"/>
                        <a14:foregroundMark x1="87333" y1="87791" x2="87333" y2="87791"/>
                        <a14:foregroundMark x1="87000" y1="87791" x2="86333" y2="89302"/>
                        <a14:foregroundMark x1="60556" y1="59302" x2="60556" y2="59302"/>
                        <a14:foregroundMark x1="61667" y1="63953" x2="61667" y2="71628"/>
                        <a14:foregroundMark x1="61667" y1="74302" x2="61667" y2="74302"/>
                        <a14:foregroundMark x1="62000" y1="76977" x2="62000" y2="81977"/>
                        <a14:foregroundMark x1="62000" y1="83140" x2="62000" y2="83140"/>
                        <a14:foregroundMark x1="62000" y1="85465" x2="62000" y2="86628"/>
                        <a14:foregroundMark x1="61667" y1="88140" x2="61333" y2="90116"/>
                        <a14:foregroundMark x1="60556" y1="91279" x2="60556" y2="91279"/>
                        <a14:foregroundMark x1="59111" y1="92442" x2="59111" y2="92442"/>
                        <a14:foregroundMark x1="57222" y1="93605" x2="53556" y2="95116"/>
                        <a14:foregroundMark x1="50222" y1="95465" x2="50222" y2="95465"/>
                        <a14:foregroundMark x1="49889" y1="95465" x2="49889" y2="95465"/>
                        <a14:foregroundMark x1="49889" y1="95465" x2="49889" y2="95465"/>
                        <a14:foregroundMark x1="80778" y1="80814" x2="80778" y2="80814"/>
                        <a14:foregroundMark x1="82222" y1="83140" x2="84778" y2="89302"/>
                        <a14:foregroundMark x1="85556" y1="90814" x2="85556" y2="90814"/>
                        <a14:foregroundMark x1="85889" y1="91279" x2="85889" y2="90116"/>
                        <a14:foregroundMark x1="63444" y1="58605" x2="63444" y2="58605"/>
                        <a14:foregroundMark x1="63444" y1="59767" x2="63444" y2="59767"/>
                        <a14:foregroundMark x1="62778" y1="61279" x2="62778" y2="61279"/>
                        <a14:foregroundMark x1="57222" y1="51977" x2="57222" y2="51977"/>
                        <a14:foregroundMark x1="59778" y1="58605" x2="60556" y2="60116"/>
                        <a14:foregroundMark x1="62778" y1="63140" x2="62778" y2="63140"/>
                        <a14:foregroundMark x1="62778" y1="58605" x2="62778" y2="58605"/>
                        <a14:foregroundMark x1="63111" y1="57442" x2="63111" y2="57442"/>
                        <a14:foregroundMark x1="63111" y1="56628" x2="63111" y2="56628"/>
                        <a14:foregroundMark x1="62778" y1="56279" x2="62778" y2="56279"/>
                        <a14:foregroundMark x1="62778" y1="55465" x2="62778" y2="55465"/>
                      </a14:backgroundRemoval>
                    </a14:imgEffect>
                  </a14:imgLayer>
                </a14:imgProps>
              </a:ext>
            </a:extLst>
          </a:blip>
          <a:stretch>
            <a:fillRect/>
          </a:stretch>
        </p:blipFill>
        <p:spPr>
          <a:xfrm>
            <a:off x="6176460" y="5332575"/>
            <a:ext cx="782833" cy="1361483"/>
          </a:xfrm>
          <a:prstGeom prst="rect">
            <a:avLst/>
          </a:prstGeom>
        </p:spPr>
      </p:pic>
      <p:pic>
        <p:nvPicPr>
          <p:cNvPr id="11" name="Picture 10">
            <a:extLst>
              <a:ext uri="{FF2B5EF4-FFF2-40B4-BE49-F238E27FC236}">
                <a16:creationId xmlns:a16="http://schemas.microsoft.com/office/drawing/2014/main" id="{A7A4356B-1F2F-E2C0-FBE9-C3DDBB86CD25}"/>
              </a:ext>
            </a:extLst>
          </p:cNvPr>
          <p:cNvPicPr>
            <a:picLocks noChangeAspect="1"/>
          </p:cNvPicPr>
          <p:nvPr/>
        </p:nvPicPr>
        <p:blipFill>
          <a:blip r:embed="rId9"/>
          <a:stretch>
            <a:fillRect/>
          </a:stretch>
        </p:blipFill>
        <p:spPr>
          <a:xfrm>
            <a:off x="-305667" y="1249085"/>
            <a:ext cx="3362370" cy="5569067"/>
          </a:xfrm>
          <a:prstGeom prst="rect">
            <a:avLst/>
          </a:prstGeom>
        </p:spPr>
      </p:pic>
      <p:pic>
        <p:nvPicPr>
          <p:cNvPr id="12" name="Picture 11">
            <a:extLst>
              <a:ext uri="{FF2B5EF4-FFF2-40B4-BE49-F238E27FC236}">
                <a16:creationId xmlns:a16="http://schemas.microsoft.com/office/drawing/2014/main" id="{21B45A8F-B008-EA97-5743-E127C33C53CC}"/>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324" b="98313" l="4667" r="97583">
                        <a14:foregroundMark x1="74833" y1="47469" x2="74833" y2="47469"/>
                        <a14:foregroundMark x1="75083" y1="47469" x2="75083" y2="47469"/>
                        <a14:foregroundMark x1="75083" y1="47469" x2="75083" y2="47469"/>
                        <a14:foregroundMark x1="66333" y1="35658" x2="66333" y2="35658"/>
                        <a14:foregroundMark x1="65583" y1="35658" x2="65583" y2="35658"/>
                        <a14:foregroundMark x1="57333" y1="18560" x2="57333" y2="18560"/>
                        <a14:foregroundMark x1="57333" y1="18560" x2="57333" y2="18560"/>
                        <a14:foregroundMark x1="49833" y1="8436" x2="49833" y2="8436"/>
                        <a14:foregroundMark x1="49833" y1="8436" x2="49833" y2="8436"/>
                        <a14:foregroundMark x1="47750" y1="8436" x2="47750" y2="8436"/>
                        <a14:foregroundMark x1="35583" y1="22722" x2="35583" y2="22722"/>
                        <a14:foregroundMark x1="35583" y1="22722" x2="35583" y2="22722"/>
                        <a14:foregroundMark x1="28417" y1="42970" x2="28417" y2="42970"/>
                        <a14:foregroundMark x1="28417" y1="42632" x2="28417" y2="42632"/>
                        <a14:foregroundMark x1="42583" y1="37345" x2="42583" y2="37345"/>
                        <a14:foregroundMark x1="42833" y1="37008" x2="42833" y2="37008"/>
                        <a14:foregroundMark x1="77167" y1="32508" x2="77167" y2="32508"/>
                        <a14:foregroundMark x1="52417" y1="95951" x2="52417" y2="95951"/>
                        <a14:foregroundMark x1="53167" y1="95613" x2="53167" y2="95613"/>
                        <a14:foregroundMark x1="65583" y1="87514" x2="66333" y2="87177"/>
                        <a14:foregroundMark x1="67083" y1="85827" x2="67083" y2="85827"/>
                        <a14:foregroundMark x1="96250" y1="86164" x2="96250" y2="86164"/>
                        <a14:foregroundMark x1="93417" y1="84364" x2="93417" y2="84364"/>
                        <a14:foregroundMark x1="92917" y1="83015" x2="92917" y2="83015"/>
                        <a14:foregroundMark x1="91417" y1="65242" x2="91417" y2="65242"/>
                        <a14:foregroundMark x1="89333" y1="57593" x2="89333" y2="57593"/>
                        <a14:foregroundMark x1="88833" y1="57593" x2="88833" y2="57593"/>
                        <a14:foregroundMark x1="84667" y1="59618" x2="84667" y2="62767"/>
                        <a14:foregroundMark x1="83083" y1="67717" x2="83083" y2="67717"/>
                        <a14:foregroundMark x1="83083" y1="67717" x2="83083" y2="67717"/>
                        <a14:foregroundMark x1="81583" y1="65242" x2="81583" y2="65242"/>
                        <a14:foregroundMark x1="81583" y1="63892" x2="81583" y2="63892"/>
                        <a14:foregroundMark x1="80500" y1="60742" x2="80500" y2="60742"/>
                        <a14:foregroundMark x1="79750" y1="59618" x2="79750" y2="59618"/>
                        <a14:foregroundMark x1="4667" y1="78515" x2="4667" y2="78515"/>
                        <a14:foregroundMark x1="10083" y1="77840" x2="11583" y2="78515"/>
                        <a14:foregroundMark x1="11833" y1="79528" x2="12667" y2="80540"/>
                        <a14:foregroundMark x1="13167" y1="81327" x2="13167" y2="81327"/>
                        <a14:foregroundMark x1="16000" y1="82677" x2="20917" y2="85152"/>
                        <a14:foregroundMark x1="21167" y1="85152" x2="21167" y2="85152"/>
                        <a14:foregroundMark x1="20167" y1="95951" x2="20167" y2="95951"/>
                        <a14:foregroundMark x1="19917" y1="98313" x2="19917" y2="98313"/>
                        <a14:foregroundMark x1="42833" y1="35996" x2="42833" y2="35996"/>
                        <a14:foregroundMark x1="42833" y1="35996" x2="42833" y2="35996"/>
                        <a14:foregroundMark x1="42833" y1="36333" x2="42833" y2="36333"/>
                        <a14:foregroundMark x1="43083" y1="36333" x2="43083" y2="36333"/>
                        <a14:foregroundMark x1="97583" y1="70416" x2="97583" y2="70416"/>
                        <a14:foregroundMark x1="97333" y1="70416" x2="97333" y2="70416"/>
                        <a14:foregroundMark x1="97333" y1="70866" x2="97333" y2="70866"/>
                      </a14:backgroundRemoval>
                    </a14:imgEffect>
                  </a14:imgLayer>
                </a14:imgProps>
              </a:ext>
            </a:extLst>
          </a:blip>
          <a:stretch>
            <a:fillRect/>
          </a:stretch>
        </p:blipFill>
        <p:spPr>
          <a:xfrm>
            <a:off x="1167774" y="6113505"/>
            <a:ext cx="961988" cy="712673"/>
          </a:xfrm>
          <a:prstGeom prst="rect">
            <a:avLst/>
          </a:prstGeom>
        </p:spPr>
      </p:pic>
      <p:pic>
        <p:nvPicPr>
          <p:cNvPr id="13" name="Picture 12">
            <a:extLst>
              <a:ext uri="{FF2B5EF4-FFF2-40B4-BE49-F238E27FC236}">
                <a16:creationId xmlns:a16="http://schemas.microsoft.com/office/drawing/2014/main" id="{5743CCCC-6C24-8A2E-589B-E9F4E4979AD8}"/>
              </a:ext>
            </a:extLst>
          </p:cNvPr>
          <p:cNvPicPr>
            <a:picLocks noChangeAspect="1"/>
          </p:cNvPicPr>
          <p:nvPr/>
        </p:nvPicPr>
        <p:blipFill>
          <a:blip r:embed="rId9"/>
          <a:stretch>
            <a:fillRect/>
          </a:stretch>
        </p:blipFill>
        <p:spPr>
          <a:xfrm>
            <a:off x="206219" y="5084749"/>
            <a:ext cx="1285779" cy="1665038"/>
          </a:xfrm>
          <a:prstGeom prst="rect">
            <a:avLst/>
          </a:prstGeom>
        </p:spPr>
      </p:pic>
      <p:pic>
        <p:nvPicPr>
          <p:cNvPr id="14" name="Picture 13">
            <a:extLst>
              <a:ext uri="{FF2B5EF4-FFF2-40B4-BE49-F238E27FC236}">
                <a16:creationId xmlns:a16="http://schemas.microsoft.com/office/drawing/2014/main" id="{8A98AA7D-DBFC-57B4-CFDE-0876AA35C2D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324" b="98313" l="4667" r="97583">
                        <a14:foregroundMark x1="74833" y1="47469" x2="74833" y2="47469"/>
                        <a14:foregroundMark x1="75083" y1="47469" x2="75083" y2="47469"/>
                        <a14:foregroundMark x1="75083" y1="47469" x2="75083" y2="47469"/>
                        <a14:foregroundMark x1="66333" y1="35658" x2="66333" y2="35658"/>
                        <a14:foregroundMark x1="65583" y1="35658" x2="65583" y2="35658"/>
                        <a14:foregroundMark x1="57333" y1="18560" x2="57333" y2="18560"/>
                        <a14:foregroundMark x1="57333" y1="18560" x2="57333" y2="18560"/>
                        <a14:foregroundMark x1="49833" y1="8436" x2="49833" y2="8436"/>
                        <a14:foregroundMark x1="49833" y1="8436" x2="49833" y2="8436"/>
                        <a14:foregroundMark x1="47750" y1="8436" x2="47750" y2="8436"/>
                        <a14:foregroundMark x1="35583" y1="22722" x2="35583" y2="22722"/>
                        <a14:foregroundMark x1="35583" y1="22722" x2="35583" y2="22722"/>
                        <a14:foregroundMark x1="28417" y1="42970" x2="28417" y2="42970"/>
                        <a14:foregroundMark x1="28417" y1="42632" x2="28417" y2="42632"/>
                        <a14:foregroundMark x1="42583" y1="37345" x2="42583" y2="37345"/>
                        <a14:foregroundMark x1="42833" y1="37008" x2="42833" y2="37008"/>
                        <a14:foregroundMark x1="77167" y1="32508" x2="77167" y2="32508"/>
                        <a14:foregroundMark x1="52417" y1="95951" x2="52417" y2="95951"/>
                        <a14:foregroundMark x1="53167" y1="95613" x2="53167" y2="95613"/>
                        <a14:foregroundMark x1="65583" y1="87514" x2="66333" y2="87177"/>
                        <a14:foregroundMark x1="67083" y1="85827" x2="67083" y2="85827"/>
                        <a14:foregroundMark x1="96250" y1="86164" x2="96250" y2="86164"/>
                        <a14:foregroundMark x1="93417" y1="84364" x2="93417" y2="84364"/>
                        <a14:foregroundMark x1="92917" y1="83015" x2="92917" y2="83015"/>
                        <a14:foregroundMark x1="91417" y1="65242" x2="91417" y2="65242"/>
                        <a14:foregroundMark x1="89333" y1="57593" x2="89333" y2="57593"/>
                        <a14:foregroundMark x1="88833" y1="57593" x2="88833" y2="57593"/>
                        <a14:foregroundMark x1="84667" y1="59618" x2="84667" y2="62767"/>
                        <a14:foregroundMark x1="83083" y1="67717" x2="83083" y2="67717"/>
                        <a14:foregroundMark x1="83083" y1="67717" x2="83083" y2="67717"/>
                        <a14:foregroundMark x1="81583" y1="65242" x2="81583" y2="65242"/>
                        <a14:foregroundMark x1="81583" y1="63892" x2="81583" y2="63892"/>
                        <a14:foregroundMark x1="80500" y1="60742" x2="80500" y2="60742"/>
                        <a14:foregroundMark x1="79750" y1="59618" x2="79750" y2="59618"/>
                        <a14:foregroundMark x1="4667" y1="78515" x2="4667" y2="78515"/>
                        <a14:foregroundMark x1="10083" y1="77840" x2="11583" y2="78515"/>
                        <a14:foregroundMark x1="11833" y1="79528" x2="12667" y2="80540"/>
                        <a14:foregroundMark x1="13167" y1="81327" x2="13167" y2="81327"/>
                        <a14:foregroundMark x1="16000" y1="82677" x2="20917" y2="85152"/>
                        <a14:foregroundMark x1="21167" y1="85152" x2="21167" y2="85152"/>
                        <a14:foregroundMark x1="20167" y1="95951" x2="20167" y2="95951"/>
                        <a14:foregroundMark x1="19917" y1="98313" x2="19917" y2="98313"/>
                        <a14:foregroundMark x1="42833" y1="35996" x2="42833" y2="35996"/>
                        <a14:foregroundMark x1="42833" y1="35996" x2="42833" y2="35996"/>
                        <a14:foregroundMark x1="42833" y1="36333" x2="42833" y2="36333"/>
                        <a14:foregroundMark x1="43083" y1="36333" x2="43083" y2="36333"/>
                        <a14:foregroundMark x1="97583" y1="70416" x2="97583" y2="70416"/>
                        <a14:foregroundMark x1="97333" y1="70416" x2="97333" y2="70416"/>
                        <a14:foregroundMark x1="97333" y1="70866" x2="97333" y2="70866"/>
                      </a14:backgroundRemoval>
                    </a14:imgEffect>
                  </a14:imgLayer>
                </a14:imgProps>
              </a:ext>
            </a:extLst>
          </a:blip>
          <a:stretch>
            <a:fillRect/>
          </a:stretch>
        </p:blipFill>
        <p:spPr>
          <a:xfrm>
            <a:off x="530010" y="6121532"/>
            <a:ext cx="961988" cy="712673"/>
          </a:xfrm>
          <a:prstGeom prst="rect">
            <a:avLst/>
          </a:prstGeom>
        </p:spPr>
      </p:pic>
      <p:pic>
        <p:nvPicPr>
          <p:cNvPr id="17" name="Picture 16">
            <a:extLst>
              <a:ext uri="{FF2B5EF4-FFF2-40B4-BE49-F238E27FC236}">
                <a16:creationId xmlns:a16="http://schemas.microsoft.com/office/drawing/2014/main" id="{37B004DE-54ED-BAD4-CEE8-4691C0F1D42D}"/>
              </a:ext>
            </a:extLst>
          </p:cNvPr>
          <p:cNvPicPr>
            <a:picLocks noChangeAspect="1"/>
          </p:cNvPicPr>
          <p:nvPr/>
        </p:nvPicPr>
        <p:blipFill>
          <a:blip r:embed="rId9"/>
          <a:stretch>
            <a:fillRect/>
          </a:stretch>
        </p:blipFill>
        <p:spPr>
          <a:xfrm>
            <a:off x="1526905" y="5169167"/>
            <a:ext cx="1285779" cy="1665038"/>
          </a:xfrm>
          <a:prstGeom prst="rect">
            <a:avLst/>
          </a:prstGeom>
        </p:spPr>
      </p:pic>
      <p:sp>
        <p:nvSpPr>
          <p:cNvPr id="19" name="TextBox 18">
            <a:extLst>
              <a:ext uri="{FF2B5EF4-FFF2-40B4-BE49-F238E27FC236}">
                <a16:creationId xmlns:a16="http://schemas.microsoft.com/office/drawing/2014/main" id="{2769D6C5-7EA1-104C-F3F3-99EF88F802E3}"/>
              </a:ext>
            </a:extLst>
          </p:cNvPr>
          <p:cNvSpPr txBox="1"/>
          <p:nvPr/>
        </p:nvSpPr>
        <p:spPr>
          <a:xfrm>
            <a:off x="1900114" y="351993"/>
            <a:ext cx="9335523" cy="2862322"/>
          </a:xfrm>
          <a:prstGeom prst="rect">
            <a:avLst/>
          </a:prstGeom>
          <a:noFill/>
        </p:spPr>
        <p:txBody>
          <a:bodyPr wrap="square" rtlCol="0">
            <a:spAutoFit/>
          </a:bodyPr>
          <a:lstStyle/>
          <a:p>
            <a:pPr algn="ctr"/>
            <a:r>
              <a:rPr lang="en-US" sz="6000" b="1" dirty="0">
                <a:latin typeface="Times New Roman" panose="02020603050405020304" pitchFamily="18" charset="0"/>
                <a:cs typeface="Times New Roman" panose="02020603050405020304" pitchFamily="18" charset="0"/>
              </a:rPr>
              <a:t>CHÀO MỪNG QUÝ THẦY CÔ GIÁO VÀ CÁC EM HỌC SINH</a:t>
            </a:r>
          </a:p>
        </p:txBody>
      </p:sp>
      <p:sp>
        <p:nvSpPr>
          <p:cNvPr id="20" name="TextBox 19">
            <a:extLst>
              <a:ext uri="{FF2B5EF4-FFF2-40B4-BE49-F238E27FC236}">
                <a16:creationId xmlns:a16="http://schemas.microsoft.com/office/drawing/2014/main" id="{59A03783-0AA5-9FE5-CFC1-DFC7C603A6F1}"/>
              </a:ext>
            </a:extLst>
          </p:cNvPr>
          <p:cNvSpPr txBox="1"/>
          <p:nvPr/>
        </p:nvSpPr>
        <p:spPr>
          <a:xfrm>
            <a:off x="1754221" y="4381181"/>
            <a:ext cx="9572806" cy="1015663"/>
          </a:xfrm>
          <a:prstGeom prst="rect">
            <a:avLst/>
          </a:prstGeom>
          <a:noFill/>
        </p:spPr>
        <p:txBody>
          <a:bodyPr wrap="square" rtlCol="0">
            <a:spAutoFit/>
          </a:bodyPr>
          <a:lstStyle/>
          <a:p>
            <a:pPr algn="ctr"/>
            <a:r>
              <a:rPr lang="en-US" sz="6000" b="1" dirty="0" err="1">
                <a:latin typeface="Times New Roman" panose="02020603050405020304" pitchFamily="18" charset="0"/>
                <a:cs typeface="Times New Roman" panose="02020603050405020304" pitchFamily="18" charset="0"/>
              </a:rPr>
              <a:t>GV:Phạm</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Thị</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Thuận</a:t>
            </a:r>
            <a:endParaRPr lang="en-US" sz="6000" b="1" dirty="0">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1D31B791-4AAB-434A-84F6-55E70EB0A804}"/>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070" b="95465" l="0" r="96000">
                        <a14:foregroundMark x1="56889" y1="68605" x2="56889" y2="68605"/>
                        <a14:foregroundMark x1="56889" y1="68605" x2="56889" y2="68605"/>
                        <a14:foregroundMark x1="56111" y1="68605" x2="56111" y2="68605"/>
                        <a14:foregroundMark x1="52889" y1="60116" x2="52889" y2="60116"/>
                        <a14:foregroundMark x1="52889" y1="60116" x2="52889" y2="60116"/>
                        <a14:foregroundMark x1="43667" y1="66628" x2="43667" y2="66628"/>
                        <a14:foregroundMark x1="42889" y1="76977" x2="42889" y2="78140"/>
                        <a14:foregroundMark x1="44778" y1="82442" x2="44778" y2="82442"/>
                        <a14:foregroundMark x1="44778" y1="83140" x2="44778" y2="83140"/>
                        <a14:foregroundMark x1="45889" y1="83605" x2="45889" y2="83605"/>
                        <a14:foregroundMark x1="49111" y1="84767" x2="49111" y2="84767"/>
                        <a14:foregroundMark x1="50222" y1="86279" x2="50222" y2="86279"/>
                        <a14:foregroundMark x1="50667" y1="86977" x2="53222" y2="67791"/>
                        <a14:foregroundMark x1="54667" y1="63605" x2="54667" y2="63605"/>
                        <a14:foregroundMark x1="55444" y1="55116" x2="55444" y2="55116"/>
                        <a14:foregroundMark x1="55444" y1="54302" x2="55444" y2="54302"/>
                        <a14:foregroundMark x1="55444" y1="54302" x2="55444" y2="54302"/>
                        <a14:foregroundMark x1="54667" y1="53953" x2="52111" y2="52791"/>
                        <a14:foregroundMark x1="50667" y1="52442" x2="50667" y2="52442"/>
                        <a14:foregroundMark x1="49889" y1="52442" x2="47667" y2="60814"/>
                        <a14:foregroundMark x1="45889" y1="68953" x2="45889" y2="68953"/>
                        <a14:foregroundMark x1="45111" y1="75814" x2="46222" y2="86628"/>
                        <a14:foregroundMark x1="47667" y1="85116" x2="53889" y2="87791"/>
                        <a14:foregroundMark x1="54667" y1="87791" x2="55444" y2="80465"/>
                        <a14:foregroundMark x1="55444" y1="66977" x2="55444" y2="66977"/>
                        <a14:foregroundMark x1="55444" y1="58605" x2="55444" y2="58605"/>
                        <a14:foregroundMark x1="53222" y1="52442" x2="53222" y2="52442"/>
                        <a14:foregroundMark x1="53222" y1="52442" x2="46556" y2="80116"/>
                        <a14:foregroundMark x1="46556" y1="80116" x2="58444" y2="58721"/>
                        <a14:foregroundMark x1="58444" y1="58721" x2="54667" y2="48605"/>
                        <a14:foregroundMark x1="54333" y1="58953" x2="54333" y2="58953"/>
                        <a14:foregroundMark x1="52444" y1="58953" x2="51778" y2="62442"/>
                        <a14:foregroundMark x1="50222" y1="64302" x2="49889" y2="65814"/>
                        <a14:foregroundMark x1="42222" y1="69767" x2="42222" y2="69767"/>
                        <a14:foregroundMark x1="42222" y1="69302" x2="42222" y2="68140"/>
                        <a14:foregroundMark x1="41778" y1="61628" x2="41778" y2="61628"/>
                        <a14:foregroundMark x1="41778" y1="60465" x2="41778" y2="58605"/>
                        <a14:foregroundMark x1="41778" y1="51977" x2="41778" y2="51977"/>
                        <a14:foregroundMark x1="41778" y1="50116" x2="41778" y2="50116"/>
                        <a14:foregroundMark x1="41778" y1="47791" x2="43333" y2="47442"/>
                        <a14:foregroundMark x1="36667" y1="6628" x2="36667" y2="6628"/>
                        <a14:foregroundMark x1="37444" y1="4767" x2="40000" y2="4302"/>
                        <a14:foregroundMark x1="45444" y1="4302" x2="45444" y2="4302"/>
                        <a14:foregroundMark x1="46556" y1="4302" x2="53222" y2="5465"/>
                        <a14:foregroundMark x1="61667" y1="5814" x2="61667" y2="5814"/>
                        <a14:foregroundMark x1="63889" y1="5465" x2="63889" y2="5465"/>
                        <a14:foregroundMark x1="333" y1="38605" x2="333" y2="38605"/>
                        <a14:foregroundMark x1="8000" y1="35814" x2="8000" y2="35814"/>
                        <a14:foregroundMark x1="8000" y1="37442" x2="8000" y2="39767"/>
                        <a14:foregroundMark x1="48444" y1="75116" x2="48444" y2="76977"/>
                        <a14:foregroundMark x1="48444" y1="81279" x2="48444" y2="84767"/>
                        <a14:foregroundMark x1="48778" y1="86279" x2="48778" y2="86279"/>
                        <a14:foregroundMark x1="55000" y1="86977" x2="56556" y2="86977"/>
                        <a14:foregroundMark x1="58000" y1="85814" x2="58000" y2="81628"/>
                        <a14:foregroundMark x1="58000" y1="72442" x2="58000" y2="72442"/>
                        <a14:foregroundMark x1="58000" y1="69767" x2="58000" y2="69767"/>
                        <a14:foregroundMark x1="61667" y1="64767" x2="61667" y2="64767"/>
                        <a14:foregroundMark x1="72333" y1="79302" x2="72333" y2="79302"/>
                        <a14:foregroundMark x1="71556" y1="81279" x2="72333" y2="88140"/>
                        <a14:foregroundMark x1="73778" y1="91977" x2="73778" y2="91977"/>
                        <a14:foregroundMark x1="73778" y1="92791" x2="75667" y2="93953"/>
                        <a14:foregroundMark x1="82556" y1="83605" x2="82556" y2="83605"/>
                        <a14:foregroundMark x1="82556" y1="81977" x2="82556" y2="81977"/>
                        <a14:foregroundMark x1="82222" y1="77442" x2="82222" y2="77442"/>
                        <a14:foregroundMark x1="81889" y1="72791" x2="81889" y2="72791"/>
                        <a14:foregroundMark x1="81889" y1="72791" x2="80778" y2="75814"/>
                        <a14:foregroundMark x1="79667" y1="84302" x2="79667" y2="84302"/>
                        <a14:foregroundMark x1="79667" y1="85116" x2="80778" y2="90814"/>
                        <a14:foregroundMark x1="81889" y1="91977" x2="81889" y2="91977"/>
                        <a14:foregroundMark x1="82222" y1="92442" x2="82222" y2="92442"/>
                        <a14:foregroundMark x1="82222" y1="86628" x2="82222" y2="85465"/>
                        <a14:foregroundMark x1="80000" y1="80465" x2="80000" y2="80465"/>
                        <a14:foregroundMark x1="78556" y1="77442" x2="78556" y2="77442"/>
                        <a14:foregroundMark x1="78222" y1="73953" x2="78222" y2="73953"/>
                        <a14:foregroundMark x1="89556" y1="65814" x2="89556" y2="65814"/>
                        <a14:foregroundMark x1="91778" y1="66628" x2="91778" y2="66628"/>
                        <a14:foregroundMark x1="91778" y1="67791" x2="92889" y2="68953"/>
                        <a14:foregroundMark x1="94333" y1="70814" x2="94333" y2="70814"/>
                        <a14:foregroundMark x1="94333" y1="70814" x2="94333" y2="70814"/>
                        <a14:foregroundMark x1="94778" y1="70116" x2="94778" y2="70116"/>
                        <a14:foregroundMark x1="96222" y1="70465" x2="96222" y2="70465"/>
                        <a14:foregroundMark x1="87333" y1="87791" x2="87333" y2="87791"/>
                        <a14:foregroundMark x1="87000" y1="87791" x2="86333" y2="89302"/>
                        <a14:foregroundMark x1="60556" y1="59302" x2="60556" y2="59302"/>
                        <a14:foregroundMark x1="61667" y1="63953" x2="61667" y2="71628"/>
                        <a14:foregroundMark x1="61667" y1="74302" x2="61667" y2="74302"/>
                        <a14:foregroundMark x1="62000" y1="76977" x2="62000" y2="81977"/>
                        <a14:foregroundMark x1="62000" y1="83140" x2="62000" y2="83140"/>
                        <a14:foregroundMark x1="62000" y1="85465" x2="62000" y2="86628"/>
                        <a14:foregroundMark x1="61667" y1="88140" x2="61333" y2="90116"/>
                        <a14:foregroundMark x1="60556" y1="91279" x2="60556" y2="91279"/>
                        <a14:foregroundMark x1="59111" y1="92442" x2="59111" y2="92442"/>
                        <a14:foregroundMark x1="57222" y1="93605" x2="53556" y2="95116"/>
                        <a14:foregroundMark x1="50222" y1="95465" x2="50222" y2="95465"/>
                        <a14:foregroundMark x1="49889" y1="95465" x2="49889" y2="95465"/>
                        <a14:foregroundMark x1="49889" y1="95465" x2="49889" y2="95465"/>
                        <a14:foregroundMark x1="80778" y1="80814" x2="80778" y2="80814"/>
                        <a14:foregroundMark x1="82222" y1="83140" x2="84778" y2="89302"/>
                        <a14:foregroundMark x1="85556" y1="90814" x2="85556" y2="90814"/>
                        <a14:foregroundMark x1="85889" y1="91279" x2="85889" y2="90116"/>
                        <a14:foregroundMark x1="63444" y1="58605" x2="63444" y2="58605"/>
                        <a14:foregroundMark x1="63444" y1="59767" x2="63444" y2="59767"/>
                        <a14:foregroundMark x1="62778" y1="61279" x2="62778" y2="61279"/>
                        <a14:foregroundMark x1="57222" y1="51977" x2="57222" y2="51977"/>
                        <a14:foregroundMark x1="59778" y1="58605" x2="60556" y2="60116"/>
                        <a14:foregroundMark x1="62778" y1="63140" x2="62778" y2="63140"/>
                        <a14:foregroundMark x1="62778" y1="58605" x2="62778" y2="58605"/>
                        <a14:foregroundMark x1="63111" y1="57442" x2="63111" y2="57442"/>
                        <a14:foregroundMark x1="63111" y1="56628" x2="63111" y2="56628"/>
                        <a14:foregroundMark x1="62778" y1="56279" x2="62778" y2="56279"/>
                        <a14:foregroundMark x1="62778" y1="55465" x2="62778" y2="55465"/>
                      </a14:backgroundRemoval>
                    </a14:imgEffect>
                  </a14:imgLayer>
                </a14:imgProps>
              </a:ext>
            </a:extLst>
          </a:blip>
          <a:stretch>
            <a:fillRect/>
          </a:stretch>
        </p:blipFill>
        <p:spPr>
          <a:xfrm>
            <a:off x="6963301" y="5922236"/>
            <a:ext cx="457533" cy="795729"/>
          </a:xfrm>
          <a:prstGeom prst="rect">
            <a:avLst/>
          </a:prstGeom>
        </p:spPr>
      </p:pic>
      <p:pic>
        <p:nvPicPr>
          <p:cNvPr id="22" name="Picture 21">
            <a:extLst>
              <a:ext uri="{FF2B5EF4-FFF2-40B4-BE49-F238E27FC236}">
                <a16:creationId xmlns:a16="http://schemas.microsoft.com/office/drawing/2014/main" id="{6D3BB1F6-D9F6-3709-D86C-1752C49DBA4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070" b="95465" l="0" r="96000">
                        <a14:foregroundMark x1="56889" y1="68605" x2="56889" y2="68605"/>
                        <a14:foregroundMark x1="56889" y1="68605" x2="56889" y2="68605"/>
                        <a14:foregroundMark x1="56111" y1="68605" x2="56111" y2="68605"/>
                        <a14:foregroundMark x1="52889" y1="60116" x2="52889" y2="60116"/>
                        <a14:foregroundMark x1="52889" y1="60116" x2="52889" y2="60116"/>
                        <a14:foregroundMark x1="43667" y1="66628" x2="43667" y2="66628"/>
                        <a14:foregroundMark x1="42889" y1="76977" x2="42889" y2="78140"/>
                        <a14:foregroundMark x1="44778" y1="82442" x2="44778" y2="82442"/>
                        <a14:foregroundMark x1="44778" y1="83140" x2="44778" y2="83140"/>
                        <a14:foregroundMark x1="45889" y1="83605" x2="45889" y2="83605"/>
                        <a14:foregroundMark x1="49111" y1="84767" x2="49111" y2="84767"/>
                        <a14:foregroundMark x1="50222" y1="86279" x2="50222" y2="86279"/>
                        <a14:foregroundMark x1="50667" y1="86977" x2="53222" y2="67791"/>
                        <a14:foregroundMark x1="54667" y1="63605" x2="54667" y2="63605"/>
                        <a14:foregroundMark x1="55444" y1="55116" x2="55444" y2="55116"/>
                        <a14:foregroundMark x1="55444" y1="54302" x2="55444" y2="54302"/>
                        <a14:foregroundMark x1="55444" y1="54302" x2="55444" y2="54302"/>
                        <a14:foregroundMark x1="54667" y1="53953" x2="52111" y2="52791"/>
                        <a14:foregroundMark x1="50667" y1="52442" x2="50667" y2="52442"/>
                        <a14:foregroundMark x1="49889" y1="52442" x2="47667" y2="60814"/>
                        <a14:foregroundMark x1="45889" y1="68953" x2="45889" y2="68953"/>
                        <a14:foregroundMark x1="45111" y1="75814" x2="46222" y2="86628"/>
                        <a14:foregroundMark x1="47667" y1="85116" x2="53889" y2="87791"/>
                        <a14:foregroundMark x1="54667" y1="87791" x2="55444" y2="80465"/>
                        <a14:foregroundMark x1="55444" y1="66977" x2="55444" y2="66977"/>
                        <a14:foregroundMark x1="55444" y1="58605" x2="55444" y2="58605"/>
                        <a14:foregroundMark x1="53222" y1="52442" x2="53222" y2="52442"/>
                        <a14:foregroundMark x1="53222" y1="52442" x2="46556" y2="80116"/>
                        <a14:foregroundMark x1="46556" y1="80116" x2="58444" y2="58721"/>
                        <a14:foregroundMark x1="58444" y1="58721" x2="54667" y2="48605"/>
                        <a14:foregroundMark x1="54333" y1="58953" x2="54333" y2="58953"/>
                        <a14:foregroundMark x1="52444" y1="58953" x2="51778" y2="62442"/>
                        <a14:foregroundMark x1="50222" y1="64302" x2="49889" y2="65814"/>
                        <a14:foregroundMark x1="42222" y1="69767" x2="42222" y2="69767"/>
                        <a14:foregroundMark x1="42222" y1="69302" x2="42222" y2="68140"/>
                        <a14:foregroundMark x1="41778" y1="61628" x2="41778" y2="61628"/>
                        <a14:foregroundMark x1="41778" y1="60465" x2="41778" y2="58605"/>
                        <a14:foregroundMark x1="41778" y1="51977" x2="41778" y2="51977"/>
                        <a14:foregroundMark x1="41778" y1="50116" x2="41778" y2="50116"/>
                        <a14:foregroundMark x1="41778" y1="47791" x2="43333" y2="47442"/>
                        <a14:foregroundMark x1="36667" y1="6628" x2="36667" y2="6628"/>
                        <a14:foregroundMark x1="37444" y1="4767" x2="40000" y2="4302"/>
                        <a14:foregroundMark x1="45444" y1="4302" x2="45444" y2="4302"/>
                        <a14:foregroundMark x1="46556" y1="4302" x2="53222" y2="5465"/>
                        <a14:foregroundMark x1="61667" y1="5814" x2="61667" y2="5814"/>
                        <a14:foregroundMark x1="63889" y1="5465" x2="63889" y2="5465"/>
                        <a14:foregroundMark x1="333" y1="38605" x2="333" y2="38605"/>
                        <a14:foregroundMark x1="8000" y1="35814" x2="8000" y2="35814"/>
                        <a14:foregroundMark x1="8000" y1="37442" x2="8000" y2="39767"/>
                        <a14:foregroundMark x1="48444" y1="75116" x2="48444" y2="76977"/>
                        <a14:foregroundMark x1="48444" y1="81279" x2="48444" y2="84767"/>
                        <a14:foregroundMark x1="48778" y1="86279" x2="48778" y2="86279"/>
                        <a14:foregroundMark x1="55000" y1="86977" x2="56556" y2="86977"/>
                        <a14:foregroundMark x1="58000" y1="85814" x2="58000" y2="81628"/>
                        <a14:foregroundMark x1="58000" y1="72442" x2="58000" y2="72442"/>
                        <a14:foregroundMark x1="58000" y1="69767" x2="58000" y2="69767"/>
                        <a14:foregroundMark x1="61667" y1="64767" x2="61667" y2="64767"/>
                        <a14:foregroundMark x1="72333" y1="79302" x2="72333" y2="79302"/>
                        <a14:foregroundMark x1="71556" y1="81279" x2="72333" y2="88140"/>
                        <a14:foregroundMark x1="73778" y1="91977" x2="73778" y2="91977"/>
                        <a14:foregroundMark x1="73778" y1="92791" x2="75667" y2="93953"/>
                        <a14:foregroundMark x1="82556" y1="83605" x2="82556" y2="83605"/>
                        <a14:foregroundMark x1="82556" y1="81977" x2="82556" y2="81977"/>
                        <a14:foregroundMark x1="82222" y1="77442" x2="82222" y2="77442"/>
                        <a14:foregroundMark x1="81889" y1="72791" x2="81889" y2="72791"/>
                        <a14:foregroundMark x1="81889" y1="72791" x2="80778" y2="75814"/>
                        <a14:foregroundMark x1="79667" y1="84302" x2="79667" y2="84302"/>
                        <a14:foregroundMark x1="79667" y1="85116" x2="80778" y2="90814"/>
                        <a14:foregroundMark x1="81889" y1="91977" x2="81889" y2="91977"/>
                        <a14:foregroundMark x1="82222" y1="92442" x2="82222" y2="92442"/>
                        <a14:foregroundMark x1="82222" y1="86628" x2="82222" y2="85465"/>
                        <a14:foregroundMark x1="80000" y1="80465" x2="80000" y2="80465"/>
                        <a14:foregroundMark x1="78556" y1="77442" x2="78556" y2="77442"/>
                        <a14:foregroundMark x1="78222" y1="73953" x2="78222" y2="73953"/>
                        <a14:foregroundMark x1="89556" y1="65814" x2="89556" y2="65814"/>
                        <a14:foregroundMark x1="91778" y1="66628" x2="91778" y2="66628"/>
                        <a14:foregroundMark x1="91778" y1="67791" x2="92889" y2="68953"/>
                        <a14:foregroundMark x1="94333" y1="70814" x2="94333" y2="70814"/>
                        <a14:foregroundMark x1="94333" y1="70814" x2="94333" y2="70814"/>
                        <a14:foregroundMark x1="94778" y1="70116" x2="94778" y2="70116"/>
                        <a14:foregroundMark x1="96222" y1="70465" x2="96222" y2="70465"/>
                        <a14:foregroundMark x1="87333" y1="87791" x2="87333" y2="87791"/>
                        <a14:foregroundMark x1="87000" y1="87791" x2="86333" y2="89302"/>
                        <a14:foregroundMark x1="60556" y1="59302" x2="60556" y2="59302"/>
                        <a14:foregroundMark x1="61667" y1="63953" x2="61667" y2="71628"/>
                        <a14:foregroundMark x1="61667" y1="74302" x2="61667" y2="74302"/>
                        <a14:foregroundMark x1="62000" y1="76977" x2="62000" y2="81977"/>
                        <a14:foregroundMark x1="62000" y1="83140" x2="62000" y2="83140"/>
                        <a14:foregroundMark x1="62000" y1="85465" x2="62000" y2="86628"/>
                        <a14:foregroundMark x1="61667" y1="88140" x2="61333" y2="90116"/>
                        <a14:foregroundMark x1="60556" y1="91279" x2="60556" y2="91279"/>
                        <a14:foregroundMark x1="59111" y1="92442" x2="59111" y2="92442"/>
                        <a14:foregroundMark x1="57222" y1="93605" x2="53556" y2="95116"/>
                        <a14:foregroundMark x1="50222" y1="95465" x2="50222" y2="95465"/>
                        <a14:foregroundMark x1="49889" y1="95465" x2="49889" y2="95465"/>
                        <a14:foregroundMark x1="49889" y1="95465" x2="49889" y2="95465"/>
                        <a14:foregroundMark x1="80778" y1="80814" x2="80778" y2="80814"/>
                        <a14:foregroundMark x1="82222" y1="83140" x2="84778" y2="89302"/>
                        <a14:foregroundMark x1="85556" y1="90814" x2="85556" y2="90814"/>
                        <a14:foregroundMark x1="85889" y1="91279" x2="85889" y2="90116"/>
                        <a14:foregroundMark x1="63444" y1="58605" x2="63444" y2="58605"/>
                        <a14:foregroundMark x1="63444" y1="59767" x2="63444" y2="59767"/>
                        <a14:foregroundMark x1="62778" y1="61279" x2="62778" y2="61279"/>
                        <a14:foregroundMark x1="57222" y1="51977" x2="57222" y2="51977"/>
                        <a14:foregroundMark x1="59778" y1="58605" x2="60556" y2="60116"/>
                        <a14:foregroundMark x1="62778" y1="63140" x2="62778" y2="63140"/>
                        <a14:foregroundMark x1="62778" y1="58605" x2="62778" y2="58605"/>
                        <a14:foregroundMark x1="63111" y1="57442" x2="63111" y2="57442"/>
                        <a14:foregroundMark x1="63111" y1="56628" x2="63111" y2="56628"/>
                        <a14:foregroundMark x1="62778" y1="56279" x2="62778" y2="56279"/>
                        <a14:foregroundMark x1="62778" y1="55465" x2="62778" y2="55465"/>
                      </a14:backgroundRemoval>
                    </a14:imgEffect>
                  </a14:imgLayer>
                </a14:imgProps>
              </a:ext>
            </a:extLst>
          </a:blip>
          <a:stretch>
            <a:fillRect/>
          </a:stretch>
        </p:blipFill>
        <p:spPr>
          <a:xfrm>
            <a:off x="5831043" y="5954058"/>
            <a:ext cx="457533" cy="795729"/>
          </a:xfrm>
          <a:prstGeom prst="rect">
            <a:avLst/>
          </a:prstGeom>
        </p:spPr>
      </p:pic>
      <p:pic>
        <p:nvPicPr>
          <p:cNvPr id="23" name="Picture 22">
            <a:extLst>
              <a:ext uri="{FF2B5EF4-FFF2-40B4-BE49-F238E27FC236}">
                <a16:creationId xmlns:a16="http://schemas.microsoft.com/office/drawing/2014/main" id="{D0B59918-D18B-9A90-5D90-BE767C0096E2}"/>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7634018" y="5480384"/>
            <a:ext cx="2619375" cy="1743075"/>
          </a:xfrm>
          <a:prstGeom prst="rect">
            <a:avLst/>
          </a:prstGeom>
        </p:spPr>
      </p:pic>
      <p:pic>
        <p:nvPicPr>
          <p:cNvPr id="24" name="Picture 23">
            <a:extLst>
              <a:ext uri="{FF2B5EF4-FFF2-40B4-BE49-F238E27FC236}">
                <a16:creationId xmlns:a16="http://schemas.microsoft.com/office/drawing/2014/main" id="{BE3AAC8C-77E5-0121-7504-D227482BC38C}"/>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9742877" y="5421452"/>
            <a:ext cx="2619375" cy="1743075"/>
          </a:xfrm>
          <a:prstGeom prst="rect">
            <a:avLst/>
          </a:prstGeom>
        </p:spPr>
      </p:pic>
      <p:pic>
        <p:nvPicPr>
          <p:cNvPr id="25" name="Picture 24">
            <a:extLst>
              <a:ext uri="{FF2B5EF4-FFF2-40B4-BE49-F238E27FC236}">
                <a16:creationId xmlns:a16="http://schemas.microsoft.com/office/drawing/2014/main" id="{3BD70248-C024-BCB8-B3CE-D0FA9F1727A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5980766" y="5508112"/>
            <a:ext cx="2619375" cy="1743075"/>
          </a:xfrm>
          <a:prstGeom prst="rect">
            <a:avLst/>
          </a:prstGeom>
        </p:spPr>
      </p:pic>
      <p:pic>
        <p:nvPicPr>
          <p:cNvPr id="26" name="Picture 25">
            <a:extLst>
              <a:ext uri="{FF2B5EF4-FFF2-40B4-BE49-F238E27FC236}">
                <a16:creationId xmlns:a16="http://schemas.microsoft.com/office/drawing/2014/main" id="{A2F91DDF-B3E5-55E7-C945-5BEB2A106CA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3744137" y="5480383"/>
            <a:ext cx="2619375" cy="1743075"/>
          </a:xfrm>
          <a:prstGeom prst="rect">
            <a:avLst/>
          </a:prstGeom>
        </p:spPr>
      </p:pic>
      <p:pic>
        <p:nvPicPr>
          <p:cNvPr id="27" name="Picture 26">
            <a:extLst>
              <a:ext uri="{FF2B5EF4-FFF2-40B4-BE49-F238E27FC236}">
                <a16:creationId xmlns:a16="http://schemas.microsoft.com/office/drawing/2014/main" id="{9359BD10-7509-3764-4926-2FA9AB809DC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2695663" y="5866777"/>
            <a:ext cx="1879593" cy="1250784"/>
          </a:xfrm>
          <a:prstGeom prst="rect">
            <a:avLst/>
          </a:prstGeom>
        </p:spPr>
      </p:pic>
      <p:pic>
        <p:nvPicPr>
          <p:cNvPr id="28" name="Picture 27">
            <a:extLst>
              <a:ext uri="{FF2B5EF4-FFF2-40B4-BE49-F238E27FC236}">
                <a16:creationId xmlns:a16="http://schemas.microsoft.com/office/drawing/2014/main" id="{26014102-3B0D-4237-2545-355FCEF144EC}"/>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1404915" y="5791908"/>
            <a:ext cx="1879593" cy="1250784"/>
          </a:xfrm>
          <a:prstGeom prst="rect">
            <a:avLst/>
          </a:prstGeom>
        </p:spPr>
      </p:pic>
      <p:pic>
        <p:nvPicPr>
          <p:cNvPr id="29" name="Picture 28">
            <a:extLst>
              <a:ext uri="{FF2B5EF4-FFF2-40B4-BE49-F238E27FC236}">
                <a16:creationId xmlns:a16="http://schemas.microsoft.com/office/drawing/2014/main" id="{DA397892-5EE2-47F9-B04D-9885BCF2AA7D}"/>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125373" y="5954058"/>
            <a:ext cx="1879593" cy="1250784"/>
          </a:xfrm>
          <a:prstGeom prst="rect">
            <a:avLst/>
          </a:prstGeom>
        </p:spPr>
      </p:pic>
      <p:sp>
        <p:nvSpPr>
          <p:cNvPr id="30" name="TextBox 29">
            <a:extLst>
              <a:ext uri="{FF2B5EF4-FFF2-40B4-BE49-F238E27FC236}">
                <a16:creationId xmlns:a16="http://schemas.microsoft.com/office/drawing/2014/main" id="{96B89FAD-3D22-F00A-2657-B8B501FE772B}"/>
              </a:ext>
            </a:extLst>
          </p:cNvPr>
          <p:cNvSpPr txBox="1"/>
          <p:nvPr/>
        </p:nvSpPr>
        <p:spPr>
          <a:xfrm>
            <a:off x="1686907" y="3214315"/>
            <a:ext cx="9713790" cy="1015663"/>
          </a:xfrm>
          <a:prstGeom prst="rect">
            <a:avLst/>
          </a:prstGeom>
          <a:noFill/>
        </p:spPr>
        <p:txBody>
          <a:bodyPr wrap="square" rtlCol="0">
            <a:spAutoFit/>
          </a:bodyPr>
          <a:lstStyle/>
          <a:p>
            <a:pPr algn="ctr"/>
            <a:r>
              <a:rPr lang="en-US" sz="6000" b="1" dirty="0" err="1">
                <a:latin typeface="Times New Roman" panose="02020603050405020304" pitchFamily="18" charset="0"/>
                <a:cs typeface="Times New Roman" panose="02020603050405020304" pitchFamily="18" charset="0"/>
              </a:rPr>
              <a:t>Lớp</a:t>
            </a:r>
            <a:r>
              <a:rPr lang="en-US" sz="6000" b="1" dirty="0">
                <a:latin typeface="Times New Roman" panose="02020603050405020304" pitchFamily="18" charset="0"/>
                <a:cs typeface="Times New Roman" panose="02020603050405020304" pitchFamily="18" charset="0"/>
              </a:rPr>
              <a:t>: 7A1</a:t>
            </a:r>
          </a:p>
        </p:txBody>
      </p:sp>
    </p:spTree>
    <p:extLst>
      <p:ext uri="{BB962C8B-B14F-4D97-AF65-F5344CB8AC3E}">
        <p14:creationId xmlns:p14="http://schemas.microsoft.com/office/powerpoint/2010/main" val="4559515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BC11C6-7261-BFD2-6BE0-B6782D800E8D}"/>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32A3AA4-6298-9900-88ED-133066CC8D6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1833">
                        <a14:foregroundMark x1="54833" y1="40917" x2="54833" y2="40917"/>
                        <a14:foregroundMark x1="54667" y1="41250" x2="54667" y2="41250"/>
                        <a14:foregroundMark x1="52917" y1="42417" x2="52917" y2="42417"/>
                        <a14:foregroundMark x1="49250" y1="45250" x2="49250" y2="45250"/>
                        <a14:foregroundMark x1="43000" y1="48333" x2="42333" y2="48667"/>
                        <a14:foregroundMark x1="34833" y1="45250" x2="33833" y2="44500"/>
                        <a14:foregroundMark x1="28083" y1="43333" x2="28083" y2="43333"/>
                        <a14:foregroundMark x1="25083" y1="39500" x2="25083" y2="39500"/>
                        <a14:foregroundMark x1="23417" y1="39000" x2="23417" y2="39000"/>
                        <a14:foregroundMark x1="15917" y1="54417" x2="15917" y2="54417"/>
                        <a14:foregroundMark x1="14697" y1="56750" x2="14333" y2="57250"/>
                        <a14:foregroundMark x1="15000" y1="56333" x2="14697" y2="56750"/>
                        <a14:foregroundMark x1="13667" y1="57750" x2="13250" y2="58583"/>
                        <a14:foregroundMark x1="12917" y1="59000" x2="12917" y2="59000"/>
                        <a14:foregroundMark x1="12417" y1="59667" x2="12417" y2="59667"/>
                        <a14:foregroundMark x1="10000" y1="61083" x2="10000" y2="61083"/>
                        <a14:foregroundMark x1="10000" y1="61083" x2="10000" y2="61083"/>
                        <a14:foregroundMark x1="8917" y1="60167" x2="8917" y2="60167"/>
                        <a14:foregroundMark x1="8917" y1="59500" x2="8917" y2="59500"/>
                        <a14:foregroundMark x1="20917" y1="53417" x2="21500" y2="53417"/>
                        <a14:foregroundMark x1="33083" y1="56500" x2="36250" y2="58083"/>
                        <a14:foregroundMark x1="47000" y1="60917" x2="47000" y2="60917"/>
                        <a14:foregroundMark x1="53500" y1="61750" x2="54000" y2="61750"/>
                        <a14:foregroundMark x1="60750" y1="59833" x2="60750" y2="59833"/>
                        <a14:foregroundMark x1="64083" y1="59500" x2="64083" y2="59500"/>
                        <a14:foregroundMark x1="69250" y1="58417" x2="69833" y2="58250"/>
                        <a14:foregroundMark x1="74667" y1="57917" x2="75417" y2="57583"/>
                        <a14:foregroundMark x1="81083" y1="57417" x2="81083" y2="57417"/>
                        <a14:foregroundMark x1="83167" y1="53083" x2="83167" y2="53083"/>
                        <a14:foregroundMark x1="83167" y1="52917" x2="83167" y2="52917"/>
                        <a14:foregroundMark x1="82167" y1="48000" x2="81083" y2="46583"/>
                        <a14:foregroundMark x1="72917" y1="44000" x2="72917" y2="44000"/>
                        <a14:foregroundMark x1="67583" y1="40333" x2="67583" y2="40333"/>
                        <a14:foregroundMark x1="66000" y1="39000" x2="66000" y2="39000"/>
                        <a14:foregroundMark x1="63750" y1="36167" x2="63750" y2="36167"/>
                        <a14:foregroundMark x1="60250" y1="36333" x2="60250" y2="36333"/>
                        <a14:foregroundMark x1="55000" y1="36500" x2="55000" y2="36500"/>
                        <a14:foregroundMark x1="50000" y1="36500" x2="50000" y2="36500"/>
                        <a14:foregroundMark x1="33250" y1="37417" x2="33250" y2="37417"/>
                        <a14:foregroundMark x1="30000" y1="37417" x2="30000" y2="37417"/>
                        <a14:foregroundMark x1="26333" y1="37417" x2="26333" y2="37417"/>
                        <a14:foregroundMark x1="26000" y1="36917" x2="26000" y2="36917"/>
                        <a14:foregroundMark x1="24750" y1="35333" x2="24750" y2="35333"/>
                        <a14:foregroundMark x1="22667" y1="35167" x2="22167" y2="36167"/>
                        <a14:foregroundMark x1="17500" y1="40917" x2="17250" y2="41583"/>
                        <a14:foregroundMark x1="19076" y1="52583" x2="19417" y2="53750"/>
                        <a14:foregroundMark x1="18832" y1="51750" x2="19076" y2="52583"/>
                        <a14:foregroundMark x1="18394" y1="50250" x2="18662" y2="51167"/>
                        <a14:foregroundMark x1="18272" y1="49833" x2="18394" y2="50250"/>
                        <a14:foregroundMark x1="17833" y1="48333" x2="18272" y2="49833"/>
                        <a14:foregroundMark x1="26500" y1="62417" x2="27167" y2="62750"/>
                        <a14:foregroundMark x1="39917" y1="67000" x2="41667" y2="67333"/>
                        <a14:foregroundMark x1="41167" y1="32000" x2="22583" y2="29500"/>
                        <a14:foregroundMark x1="22583" y1="29500" x2="14750" y2="34500"/>
                        <a14:foregroundMark x1="14750" y1="34500" x2="11583" y2="53250"/>
                        <a14:foregroundMark x1="11583" y1="53250" x2="8083" y2="62167"/>
                        <a14:foregroundMark x1="8083" y1="62167" x2="22167" y2="64167"/>
                        <a14:foregroundMark x1="16167" y1="48417" x2="16167" y2="48417"/>
                        <a14:foregroundMark x1="41333" y1="31417" x2="47917" y2="25000"/>
                        <a14:foregroundMark x1="47917" y1="25000" x2="59500" y2="23500"/>
                        <a14:foregroundMark x1="59500" y1="23500" x2="77417" y2="34667"/>
                        <a14:foregroundMark x1="77417" y1="34667" x2="83417" y2="41083"/>
                        <a14:foregroundMark x1="83417" y1="41083" x2="92000" y2="43250"/>
                        <a14:foregroundMark x1="92000" y1="43250" x2="91833" y2="52167"/>
                        <a14:foregroundMark x1="91833" y1="52167" x2="85917" y2="63583"/>
                        <a14:foregroundMark x1="85917" y1="63583" x2="66500" y2="73250"/>
                        <a14:foregroundMark x1="66500" y1="73250" x2="56583" y2="70333"/>
                        <a14:foregroundMark x1="56583" y1="70333" x2="42833" y2="75417"/>
                        <a14:foregroundMark x1="42833" y1="75417" x2="31083" y2="75750"/>
                        <a14:foregroundMark x1="31083" y1="75750" x2="20167" y2="70667"/>
                        <a14:foregroundMark x1="20167" y1="70667" x2="17167" y2="66000"/>
                        <a14:foregroundMark x1="26083" y1="83250" x2="26083" y2="83250"/>
                        <a14:backgroundMark x1="41167" y1="41417" x2="41167" y2="41417"/>
                        <a14:backgroundMark x1="41167" y1="41250" x2="41167" y2="41250"/>
                        <a14:backgroundMark x1="41167" y1="42417" x2="41167" y2="42417"/>
                        <a14:backgroundMark x1="39083" y1="48167" x2="38917" y2="48750"/>
                        <a14:backgroundMark x1="39917" y1="50750" x2="39917" y2="50750"/>
                        <a14:backgroundMark x1="45167" y1="50833" x2="45667" y2="50833"/>
                        <a14:backgroundMark x1="51667" y1="48833" x2="51667" y2="48833"/>
                        <a14:backgroundMark x1="14667" y1="55417" x2="14667" y2="55417"/>
                        <a14:backgroundMark x1="14667" y1="55583" x2="14667" y2="55583"/>
                        <a14:backgroundMark x1="14667" y1="55833" x2="14667" y2="55833"/>
                        <a14:backgroundMark x1="15083" y1="56750" x2="15083" y2="56750"/>
                        <a14:backgroundMark x1="15333" y1="57417" x2="15333" y2="57417"/>
                        <a14:backgroundMark x1="15500" y1="57750" x2="15500" y2="57750"/>
                        <a14:backgroundMark x1="15917" y1="57833" x2="16333" y2="57833"/>
                        <a14:backgroundMark x1="15167" y1="54167" x2="15167" y2="54167"/>
                        <a14:backgroundMark x1="15167" y1="54167" x2="15167" y2="54167"/>
                        <a14:backgroundMark x1="15167" y1="54167" x2="15167" y2="54167"/>
                        <a14:backgroundMark x1="15083" y1="54167" x2="15083" y2="54167"/>
                        <a14:backgroundMark x1="14917" y1="54167" x2="14917" y2="54167"/>
                        <a14:backgroundMark x1="14667" y1="54167" x2="14667" y2="54167"/>
                        <a14:backgroundMark x1="14333" y1="54167" x2="14333" y2="54167"/>
                        <a14:backgroundMark x1="14167" y1="53833" x2="15333" y2="53417"/>
                        <a14:backgroundMark x1="20083" y1="52583" x2="20083" y2="52583"/>
                        <a14:backgroundMark x1="19667" y1="52250" x2="19667" y2="52250"/>
                        <a14:backgroundMark x1="15667" y1="52250" x2="15667" y2="52250"/>
                        <a14:backgroundMark x1="15500" y1="52167" x2="15500" y2="52167"/>
                        <a14:backgroundMark x1="13167" y1="55583" x2="13167" y2="55583"/>
                        <a14:backgroundMark x1="13083" y1="55750" x2="13083" y2="55750"/>
                        <a14:backgroundMark x1="13083" y1="55750" x2="13083" y2="55750"/>
                        <a14:backgroundMark x1="13083" y1="55833" x2="13083" y2="55833"/>
                        <a14:backgroundMark x1="17500" y1="52583" x2="17500" y2="52583"/>
                        <a14:backgroundMark x1="17500" y1="52250" x2="17500" y2="52250"/>
                        <a14:backgroundMark x1="17500" y1="51417" x2="17500" y2="50750"/>
                        <a14:backgroundMark x1="17500" y1="50250" x2="17500" y2="50250"/>
                        <a14:backgroundMark x1="17500" y1="49833" x2="17500" y2="49833"/>
                        <a14:backgroundMark x1="19167" y1="50417" x2="19167" y2="50417"/>
                        <a14:backgroundMark x1="19167" y1="50583" x2="19167" y2="50583"/>
                        <a14:backgroundMark x1="19167" y1="51167" x2="19167" y2="51750"/>
                        <a14:backgroundMark x1="18667" y1="51417" x2="18667" y2="51417"/>
                        <a14:backgroundMark x1="18667" y1="51250" x2="18667" y2="51250"/>
                        <a14:backgroundMark x1="18500" y1="51167" x2="18500" y2="51167"/>
                        <a14:backgroundMark x1="18500" y1="51167" x2="18500" y2="51167"/>
                        <a14:backgroundMark x1="18500" y1="51167" x2="18500" y2="51167"/>
                      </a14:backgroundRemoval>
                    </a14:imgEffect>
                  </a14:imgLayer>
                </a14:imgProps>
              </a:ext>
            </a:extLst>
          </a:blip>
          <a:stretch>
            <a:fillRect/>
          </a:stretch>
        </p:blipFill>
        <p:spPr>
          <a:xfrm>
            <a:off x="-273464" y="-957568"/>
            <a:ext cx="9337430" cy="5982495"/>
          </a:xfrm>
          <a:prstGeom prst="rect">
            <a:avLst/>
          </a:prstGeom>
        </p:spPr>
      </p:pic>
      <p:sp>
        <p:nvSpPr>
          <p:cNvPr id="6" name="TextBox 5">
            <a:extLst>
              <a:ext uri="{FF2B5EF4-FFF2-40B4-BE49-F238E27FC236}">
                <a16:creationId xmlns:a16="http://schemas.microsoft.com/office/drawing/2014/main" id="{BD1A0945-58A6-7256-281D-B83517C46E87}"/>
              </a:ext>
            </a:extLst>
          </p:cNvPr>
          <p:cNvSpPr txBox="1"/>
          <p:nvPr/>
        </p:nvSpPr>
        <p:spPr>
          <a:xfrm>
            <a:off x="1110952" y="1371959"/>
            <a:ext cx="6939353" cy="1569660"/>
          </a:xfrm>
          <a:prstGeom prst="rect">
            <a:avLst/>
          </a:prstGeom>
          <a:noFill/>
        </p:spPr>
        <p:txBody>
          <a:bodyPr wrap="square">
            <a:spAutoFit/>
          </a:bodyPr>
          <a:lstStyle/>
          <a:p>
            <a:pPr algn="ctr"/>
            <a:r>
              <a:rPr lang="vi-VN" sz="3200" b="1" i="1" kern="100" dirty="0">
                <a:solidFill>
                  <a:srgbClr val="000000"/>
                </a:solidFill>
                <a:latin typeface="Times New Roman" panose="02020603050405020304" pitchFamily="18" charset="0"/>
                <a:ea typeface="SimSun" panose="02010600030101010101" pitchFamily="2" charset="-122"/>
              </a:rPr>
              <a:t>Ngân hà rộng chẳng có đò</a:t>
            </a:r>
          </a:p>
          <a:p>
            <a:pPr algn="ctr"/>
            <a:r>
              <a:rPr lang="vi-VN" sz="3200" b="1" i="1" kern="100" dirty="0">
                <a:solidFill>
                  <a:srgbClr val="000000"/>
                </a:solidFill>
                <a:latin typeface="Times New Roman" panose="02020603050405020304" pitchFamily="18" charset="0"/>
                <a:ea typeface="SimSun" panose="02010600030101010101" pitchFamily="2" charset="-122"/>
              </a:rPr>
              <a:t>Muốn sang sông được phải nhờ đến ai – Là gì?</a:t>
            </a:r>
          </a:p>
        </p:txBody>
      </p:sp>
      <p:sp>
        <p:nvSpPr>
          <p:cNvPr id="11" name="TextBox 10">
            <a:extLst>
              <a:ext uri="{FF2B5EF4-FFF2-40B4-BE49-F238E27FC236}">
                <a16:creationId xmlns:a16="http://schemas.microsoft.com/office/drawing/2014/main" id="{1B8318F1-9F82-481A-8647-4875BB545E85}"/>
              </a:ext>
            </a:extLst>
          </p:cNvPr>
          <p:cNvSpPr txBox="1"/>
          <p:nvPr/>
        </p:nvSpPr>
        <p:spPr>
          <a:xfrm>
            <a:off x="2931458" y="4670984"/>
            <a:ext cx="3164542" cy="707886"/>
          </a:xfrm>
          <a:prstGeom prst="rect">
            <a:avLst/>
          </a:prstGeom>
          <a:noFill/>
        </p:spPr>
        <p:txBody>
          <a:bodyPr wrap="square">
            <a:spAutoFit/>
          </a:bodyPr>
          <a:lstStyle/>
          <a:p>
            <a:r>
              <a:rPr lang="en-US" sz="4000" b="1" dirty="0">
                <a:latin typeface="Times New Roman" panose="02020603050405020304" pitchFamily="18" charset="0"/>
                <a:cs typeface="Times New Roman" panose="02020603050405020304" pitchFamily="18" charset="0"/>
              </a:rPr>
              <a:t>Sao </a:t>
            </a:r>
            <a:r>
              <a:rPr lang="en-US" sz="4000" b="1" dirty="0" err="1">
                <a:latin typeface="Times New Roman" panose="02020603050405020304" pitchFamily="18" charset="0"/>
                <a:cs typeface="Times New Roman" panose="02020603050405020304" pitchFamily="18" charset="0"/>
              </a:rPr>
              <a:t>Vượt</a:t>
            </a:r>
            <a:endParaRPr lang="en-US" sz="4000" b="1"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3AF652EF-005D-2B30-2B79-3FE22AA7C6A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6192370" y="3220571"/>
            <a:ext cx="3429000" cy="3429000"/>
          </a:xfrm>
          <a:prstGeom prst="rect">
            <a:avLst/>
          </a:prstGeom>
        </p:spPr>
      </p:pic>
    </p:spTree>
    <p:extLst>
      <p:ext uri="{BB962C8B-B14F-4D97-AF65-F5344CB8AC3E}">
        <p14:creationId xmlns:p14="http://schemas.microsoft.com/office/powerpoint/2010/main" val="120457014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1000" fill="hold"/>
                                        <p:tgtEl>
                                          <p:spTgt spid="2"/>
                                        </p:tgtEl>
                                        <p:attrNameLst>
                                          <p:attrName>ppt_w</p:attrName>
                                        </p:attrNameLst>
                                      </p:cBhvr>
                                      <p:tavLst>
                                        <p:tav tm="0">
                                          <p:val>
                                            <p:fltVal val="0"/>
                                          </p:val>
                                        </p:tav>
                                        <p:tav tm="100000">
                                          <p:val>
                                            <p:strVal val="#ppt_w"/>
                                          </p:val>
                                        </p:tav>
                                      </p:tavLst>
                                    </p:anim>
                                    <p:anim calcmode="lin" valueType="num">
                                      <p:cBhvr>
                                        <p:cTn id="28" dur="1000" fill="hold"/>
                                        <p:tgtEl>
                                          <p:spTgt spid="2"/>
                                        </p:tgtEl>
                                        <p:attrNameLst>
                                          <p:attrName>ppt_h</p:attrName>
                                        </p:attrNameLst>
                                      </p:cBhvr>
                                      <p:tavLst>
                                        <p:tav tm="0">
                                          <p:val>
                                            <p:fltVal val="0"/>
                                          </p:val>
                                        </p:tav>
                                        <p:tav tm="100000">
                                          <p:val>
                                            <p:strVal val="#ppt_h"/>
                                          </p:val>
                                        </p:tav>
                                      </p:tavLst>
                                    </p:anim>
                                    <p:anim calcmode="lin" valueType="num">
                                      <p:cBhvr>
                                        <p:cTn id="29" dur="1000" fill="hold"/>
                                        <p:tgtEl>
                                          <p:spTgt spid="2"/>
                                        </p:tgtEl>
                                        <p:attrNameLst>
                                          <p:attrName>style.rotation</p:attrName>
                                        </p:attrNameLst>
                                      </p:cBhvr>
                                      <p:tavLst>
                                        <p:tav tm="0">
                                          <p:val>
                                            <p:fltVal val="90"/>
                                          </p:val>
                                        </p:tav>
                                        <p:tav tm="100000">
                                          <p:val>
                                            <p:fltVal val="0"/>
                                          </p:val>
                                        </p:tav>
                                      </p:tavLst>
                                    </p:anim>
                                    <p:animEffect transition="in" filter="fade">
                                      <p:cBhvr>
                                        <p:cTn id="3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25D176-25DB-0085-1245-882ED8CA374F}"/>
              </a:ext>
            </a:extLst>
          </p:cNvPr>
          <p:cNvPicPr>
            <a:picLocks noChangeAspect="1"/>
          </p:cNvPicPr>
          <p:nvPr/>
        </p:nvPicPr>
        <p:blipFill>
          <a:blip r:embed="rId2"/>
          <a:stretch>
            <a:fillRect/>
          </a:stretch>
        </p:blipFill>
        <p:spPr>
          <a:xfrm>
            <a:off x="0" y="-39848"/>
            <a:ext cx="12192000" cy="6858000"/>
          </a:xfrm>
          <a:prstGeom prst="rect">
            <a:avLst/>
          </a:prstGeom>
        </p:spPr>
      </p:pic>
      <p:sp>
        <p:nvSpPr>
          <p:cNvPr id="5" name="Rectangle: Rounded Corners 4">
            <a:extLst>
              <a:ext uri="{FF2B5EF4-FFF2-40B4-BE49-F238E27FC236}">
                <a16:creationId xmlns:a16="http://schemas.microsoft.com/office/drawing/2014/main" id="{358DC523-4776-E016-1050-9B4C006AC206}"/>
              </a:ext>
            </a:extLst>
          </p:cNvPr>
          <p:cNvSpPr/>
          <p:nvPr/>
        </p:nvSpPr>
        <p:spPr>
          <a:xfrm>
            <a:off x="156770" y="287323"/>
            <a:ext cx="11243927" cy="65308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21707AD-A5EC-6ED5-B1B5-1CF39C68BB0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364" b="94091" l="4348" r="94783">
                        <a14:foregroundMark x1="48696" y1="8182" x2="48696" y2="8182"/>
                        <a14:foregroundMark x1="50000" y1="6364" x2="51739" y2="6364"/>
                        <a14:foregroundMark x1="56957" y1="10909" x2="57391" y2="12273"/>
                        <a14:foregroundMark x1="57391" y1="14545" x2="59130" y2="20000"/>
                        <a14:foregroundMark x1="60870" y1="24545" x2="63478" y2="28636"/>
                        <a14:foregroundMark x1="66957" y1="32273" x2="66957" y2="32273"/>
                        <a14:foregroundMark x1="66957" y1="32273" x2="66957" y2="32273"/>
                        <a14:foregroundMark x1="66957" y1="33182" x2="66957" y2="33182"/>
                        <a14:foregroundMark x1="63478" y1="34091" x2="63478" y2="34091"/>
                        <a14:foregroundMark x1="63043" y1="34091" x2="63043" y2="34091"/>
                        <a14:foregroundMark x1="62609" y1="33636" x2="62609" y2="33636"/>
                        <a14:foregroundMark x1="94348" y1="40000" x2="94348" y2="40000"/>
                        <a14:foregroundMark x1="94348" y1="40455" x2="94348" y2="40455"/>
                        <a14:foregroundMark x1="94783" y1="44545" x2="94783" y2="44545"/>
                        <a14:foregroundMark x1="75217" y1="93182" x2="75217" y2="93182"/>
                        <a14:foregroundMark x1="75217" y1="93182" x2="75217" y2="93182"/>
                        <a14:foregroundMark x1="23043" y1="94545" x2="23043" y2="94545"/>
                        <a14:foregroundMark x1="4348" y1="40000" x2="4348" y2="40000"/>
                      </a14:backgroundRemoval>
                    </a14:imgEffect>
                  </a14:imgLayer>
                </a14:imgProps>
              </a:ext>
            </a:extLst>
          </a:blip>
          <a:stretch>
            <a:fillRect/>
          </a:stretch>
        </p:blipFill>
        <p:spPr>
          <a:xfrm>
            <a:off x="156770" y="444616"/>
            <a:ext cx="676593" cy="647176"/>
          </a:xfrm>
          <a:prstGeom prst="rect">
            <a:avLst/>
          </a:prstGeom>
        </p:spPr>
      </p:pic>
      <p:pic>
        <p:nvPicPr>
          <p:cNvPr id="8" name="Picture 7">
            <a:extLst>
              <a:ext uri="{FF2B5EF4-FFF2-40B4-BE49-F238E27FC236}">
                <a16:creationId xmlns:a16="http://schemas.microsoft.com/office/drawing/2014/main" id="{B738D25B-7E1B-8329-4F35-66001CE2B04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72029" y="108213"/>
            <a:ext cx="1371648" cy="1390737"/>
          </a:xfrm>
          <a:prstGeom prst="rect">
            <a:avLst/>
          </a:prstGeom>
        </p:spPr>
      </p:pic>
      <p:pic>
        <p:nvPicPr>
          <p:cNvPr id="10" name="Picture 9">
            <a:extLst>
              <a:ext uri="{FF2B5EF4-FFF2-40B4-BE49-F238E27FC236}">
                <a16:creationId xmlns:a16="http://schemas.microsoft.com/office/drawing/2014/main" id="{2EA77669-AD91-CCA2-405B-262C414C557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070" b="95465" l="0" r="96000">
                        <a14:foregroundMark x1="56889" y1="68605" x2="56889" y2="68605"/>
                        <a14:foregroundMark x1="56889" y1="68605" x2="56889" y2="68605"/>
                        <a14:foregroundMark x1="56111" y1="68605" x2="56111" y2="68605"/>
                        <a14:foregroundMark x1="52889" y1="60116" x2="52889" y2="60116"/>
                        <a14:foregroundMark x1="52889" y1="60116" x2="52889" y2="60116"/>
                        <a14:foregroundMark x1="43667" y1="66628" x2="43667" y2="66628"/>
                        <a14:foregroundMark x1="42889" y1="76977" x2="42889" y2="78140"/>
                        <a14:foregroundMark x1="44778" y1="82442" x2="44778" y2="82442"/>
                        <a14:foregroundMark x1="44778" y1="83140" x2="44778" y2="83140"/>
                        <a14:foregroundMark x1="45889" y1="83605" x2="45889" y2="83605"/>
                        <a14:foregroundMark x1="49111" y1="84767" x2="49111" y2="84767"/>
                        <a14:foregroundMark x1="50222" y1="86279" x2="50222" y2="86279"/>
                        <a14:foregroundMark x1="50667" y1="86977" x2="53222" y2="67791"/>
                        <a14:foregroundMark x1="54667" y1="63605" x2="54667" y2="63605"/>
                        <a14:foregroundMark x1="55444" y1="55116" x2="55444" y2="55116"/>
                        <a14:foregroundMark x1="55444" y1="54302" x2="55444" y2="54302"/>
                        <a14:foregroundMark x1="55444" y1="54302" x2="55444" y2="54302"/>
                        <a14:foregroundMark x1="54667" y1="53953" x2="52111" y2="52791"/>
                        <a14:foregroundMark x1="50667" y1="52442" x2="50667" y2="52442"/>
                        <a14:foregroundMark x1="49889" y1="52442" x2="47667" y2="60814"/>
                        <a14:foregroundMark x1="45889" y1="68953" x2="45889" y2="68953"/>
                        <a14:foregroundMark x1="45111" y1="75814" x2="46222" y2="86628"/>
                        <a14:foregroundMark x1="47667" y1="85116" x2="53889" y2="87791"/>
                        <a14:foregroundMark x1="54667" y1="87791" x2="55444" y2="80465"/>
                        <a14:foregroundMark x1="55444" y1="66977" x2="55444" y2="66977"/>
                        <a14:foregroundMark x1="55444" y1="58605" x2="55444" y2="58605"/>
                        <a14:foregroundMark x1="53222" y1="52442" x2="53222" y2="52442"/>
                        <a14:foregroundMark x1="53222" y1="52442" x2="46556" y2="80116"/>
                        <a14:foregroundMark x1="46556" y1="80116" x2="58444" y2="58721"/>
                        <a14:foregroundMark x1="58444" y1="58721" x2="54667" y2="48605"/>
                        <a14:foregroundMark x1="54333" y1="58953" x2="54333" y2="58953"/>
                        <a14:foregroundMark x1="52444" y1="58953" x2="51778" y2="62442"/>
                        <a14:foregroundMark x1="50222" y1="64302" x2="49889" y2="65814"/>
                        <a14:foregroundMark x1="42222" y1="69767" x2="42222" y2="69767"/>
                        <a14:foregroundMark x1="42222" y1="69302" x2="42222" y2="68140"/>
                        <a14:foregroundMark x1="41778" y1="61628" x2="41778" y2="61628"/>
                        <a14:foregroundMark x1="41778" y1="60465" x2="41778" y2="58605"/>
                        <a14:foregroundMark x1="41778" y1="51977" x2="41778" y2="51977"/>
                        <a14:foregroundMark x1="41778" y1="50116" x2="41778" y2="50116"/>
                        <a14:foregroundMark x1="41778" y1="47791" x2="43333" y2="47442"/>
                        <a14:foregroundMark x1="36667" y1="6628" x2="36667" y2="6628"/>
                        <a14:foregroundMark x1="37444" y1="4767" x2="40000" y2="4302"/>
                        <a14:foregroundMark x1="45444" y1="4302" x2="45444" y2="4302"/>
                        <a14:foregroundMark x1="46556" y1="4302" x2="53222" y2="5465"/>
                        <a14:foregroundMark x1="61667" y1="5814" x2="61667" y2="5814"/>
                        <a14:foregroundMark x1="63889" y1="5465" x2="63889" y2="5465"/>
                        <a14:foregroundMark x1="333" y1="38605" x2="333" y2="38605"/>
                        <a14:foregroundMark x1="8000" y1="35814" x2="8000" y2="35814"/>
                        <a14:foregroundMark x1="8000" y1="37442" x2="8000" y2="39767"/>
                        <a14:foregroundMark x1="48444" y1="75116" x2="48444" y2="76977"/>
                        <a14:foregroundMark x1="48444" y1="81279" x2="48444" y2="84767"/>
                        <a14:foregroundMark x1="48778" y1="86279" x2="48778" y2="86279"/>
                        <a14:foregroundMark x1="55000" y1="86977" x2="56556" y2="86977"/>
                        <a14:foregroundMark x1="58000" y1="85814" x2="58000" y2="81628"/>
                        <a14:foregroundMark x1="58000" y1="72442" x2="58000" y2="72442"/>
                        <a14:foregroundMark x1="58000" y1="69767" x2="58000" y2="69767"/>
                        <a14:foregroundMark x1="61667" y1="64767" x2="61667" y2="64767"/>
                        <a14:foregroundMark x1="72333" y1="79302" x2="72333" y2="79302"/>
                        <a14:foregroundMark x1="71556" y1="81279" x2="72333" y2="88140"/>
                        <a14:foregroundMark x1="73778" y1="91977" x2="73778" y2="91977"/>
                        <a14:foregroundMark x1="73778" y1="92791" x2="75667" y2="93953"/>
                        <a14:foregroundMark x1="82556" y1="83605" x2="82556" y2="83605"/>
                        <a14:foregroundMark x1="82556" y1="81977" x2="82556" y2="81977"/>
                        <a14:foregroundMark x1="82222" y1="77442" x2="82222" y2="77442"/>
                        <a14:foregroundMark x1="81889" y1="72791" x2="81889" y2="72791"/>
                        <a14:foregroundMark x1="81889" y1="72791" x2="80778" y2="75814"/>
                        <a14:foregroundMark x1="79667" y1="84302" x2="79667" y2="84302"/>
                        <a14:foregroundMark x1="79667" y1="85116" x2="80778" y2="90814"/>
                        <a14:foregroundMark x1="81889" y1="91977" x2="81889" y2="91977"/>
                        <a14:foregroundMark x1="82222" y1="92442" x2="82222" y2="92442"/>
                        <a14:foregroundMark x1="82222" y1="86628" x2="82222" y2="85465"/>
                        <a14:foregroundMark x1="80000" y1="80465" x2="80000" y2="80465"/>
                        <a14:foregroundMark x1="78556" y1="77442" x2="78556" y2="77442"/>
                        <a14:foregroundMark x1="78222" y1="73953" x2="78222" y2="73953"/>
                        <a14:foregroundMark x1="89556" y1="65814" x2="89556" y2="65814"/>
                        <a14:foregroundMark x1="91778" y1="66628" x2="91778" y2="66628"/>
                        <a14:foregroundMark x1="91778" y1="67791" x2="92889" y2="68953"/>
                        <a14:foregroundMark x1="94333" y1="70814" x2="94333" y2="70814"/>
                        <a14:foregroundMark x1="94333" y1="70814" x2="94333" y2="70814"/>
                        <a14:foregroundMark x1="94778" y1="70116" x2="94778" y2="70116"/>
                        <a14:foregroundMark x1="96222" y1="70465" x2="96222" y2="70465"/>
                        <a14:foregroundMark x1="87333" y1="87791" x2="87333" y2="87791"/>
                        <a14:foregroundMark x1="87000" y1="87791" x2="86333" y2="89302"/>
                        <a14:foregroundMark x1="60556" y1="59302" x2="60556" y2="59302"/>
                        <a14:foregroundMark x1="61667" y1="63953" x2="61667" y2="71628"/>
                        <a14:foregroundMark x1="61667" y1="74302" x2="61667" y2="74302"/>
                        <a14:foregroundMark x1="62000" y1="76977" x2="62000" y2="81977"/>
                        <a14:foregroundMark x1="62000" y1="83140" x2="62000" y2="83140"/>
                        <a14:foregroundMark x1="62000" y1="85465" x2="62000" y2="86628"/>
                        <a14:foregroundMark x1="61667" y1="88140" x2="61333" y2="90116"/>
                        <a14:foregroundMark x1="60556" y1="91279" x2="60556" y2="91279"/>
                        <a14:foregroundMark x1="59111" y1="92442" x2="59111" y2="92442"/>
                        <a14:foregroundMark x1="57222" y1="93605" x2="53556" y2="95116"/>
                        <a14:foregroundMark x1="50222" y1="95465" x2="50222" y2="95465"/>
                        <a14:foregroundMark x1="49889" y1="95465" x2="49889" y2="95465"/>
                        <a14:foregroundMark x1="49889" y1="95465" x2="49889" y2="95465"/>
                        <a14:foregroundMark x1="80778" y1="80814" x2="80778" y2="80814"/>
                        <a14:foregroundMark x1="82222" y1="83140" x2="84778" y2="89302"/>
                        <a14:foregroundMark x1="85556" y1="90814" x2="85556" y2="90814"/>
                        <a14:foregroundMark x1="85889" y1="91279" x2="85889" y2="90116"/>
                        <a14:foregroundMark x1="63444" y1="58605" x2="63444" y2="58605"/>
                        <a14:foregroundMark x1="63444" y1="59767" x2="63444" y2="59767"/>
                        <a14:foregroundMark x1="62778" y1="61279" x2="62778" y2="61279"/>
                        <a14:foregroundMark x1="57222" y1="51977" x2="57222" y2="51977"/>
                        <a14:foregroundMark x1="59778" y1="58605" x2="60556" y2="60116"/>
                        <a14:foregroundMark x1="62778" y1="63140" x2="62778" y2="63140"/>
                        <a14:foregroundMark x1="62778" y1="58605" x2="62778" y2="58605"/>
                        <a14:foregroundMark x1="63111" y1="57442" x2="63111" y2="57442"/>
                        <a14:foregroundMark x1="63111" y1="56628" x2="63111" y2="56628"/>
                        <a14:foregroundMark x1="62778" y1="56279" x2="62778" y2="56279"/>
                        <a14:foregroundMark x1="62778" y1="55465" x2="62778" y2="55465"/>
                      </a14:backgroundRemoval>
                    </a14:imgEffect>
                  </a14:imgLayer>
                </a14:imgProps>
              </a:ext>
            </a:extLst>
          </a:blip>
          <a:stretch>
            <a:fillRect/>
          </a:stretch>
        </p:blipFill>
        <p:spPr>
          <a:xfrm>
            <a:off x="6176460" y="5332575"/>
            <a:ext cx="782833" cy="1361483"/>
          </a:xfrm>
          <a:prstGeom prst="rect">
            <a:avLst/>
          </a:prstGeom>
        </p:spPr>
      </p:pic>
      <p:pic>
        <p:nvPicPr>
          <p:cNvPr id="11" name="Picture 10">
            <a:extLst>
              <a:ext uri="{FF2B5EF4-FFF2-40B4-BE49-F238E27FC236}">
                <a16:creationId xmlns:a16="http://schemas.microsoft.com/office/drawing/2014/main" id="{A7A4356B-1F2F-E2C0-FBE9-C3DDBB86CD25}"/>
              </a:ext>
            </a:extLst>
          </p:cNvPr>
          <p:cNvPicPr>
            <a:picLocks noChangeAspect="1"/>
          </p:cNvPicPr>
          <p:nvPr/>
        </p:nvPicPr>
        <p:blipFill>
          <a:blip r:embed="rId9"/>
          <a:stretch>
            <a:fillRect/>
          </a:stretch>
        </p:blipFill>
        <p:spPr>
          <a:xfrm>
            <a:off x="-305667" y="1249085"/>
            <a:ext cx="3362370" cy="5569067"/>
          </a:xfrm>
          <a:prstGeom prst="rect">
            <a:avLst/>
          </a:prstGeom>
        </p:spPr>
      </p:pic>
      <p:pic>
        <p:nvPicPr>
          <p:cNvPr id="12" name="Picture 11">
            <a:extLst>
              <a:ext uri="{FF2B5EF4-FFF2-40B4-BE49-F238E27FC236}">
                <a16:creationId xmlns:a16="http://schemas.microsoft.com/office/drawing/2014/main" id="{21B45A8F-B008-EA97-5743-E127C33C53CC}"/>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324" b="98313" l="4667" r="97583">
                        <a14:foregroundMark x1="74833" y1="47469" x2="74833" y2="47469"/>
                        <a14:foregroundMark x1="75083" y1="47469" x2="75083" y2="47469"/>
                        <a14:foregroundMark x1="75083" y1="47469" x2="75083" y2="47469"/>
                        <a14:foregroundMark x1="66333" y1="35658" x2="66333" y2="35658"/>
                        <a14:foregroundMark x1="65583" y1="35658" x2="65583" y2="35658"/>
                        <a14:foregroundMark x1="57333" y1="18560" x2="57333" y2="18560"/>
                        <a14:foregroundMark x1="57333" y1="18560" x2="57333" y2="18560"/>
                        <a14:foregroundMark x1="49833" y1="8436" x2="49833" y2="8436"/>
                        <a14:foregroundMark x1="49833" y1="8436" x2="49833" y2="8436"/>
                        <a14:foregroundMark x1="47750" y1="8436" x2="47750" y2="8436"/>
                        <a14:foregroundMark x1="35583" y1="22722" x2="35583" y2="22722"/>
                        <a14:foregroundMark x1="35583" y1="22722" x2="35583" y2="22722"/>
                        <a14:foregroundMark x1="28417" y1="42970" x2="28417" y2="42970"/>
                        <a14:foregroundMark x1="28417" y1="42632" x2="28417" y2="42632"/>
                        <a14:foregroundMark x1="42583" y1="37345" x2="42583" y2="37345"/>
                        <a14:foregroundMark x1="42833" y1="37008" x2="42833" y2="37008"/>
                        <a14:foregroundMark x1="77167" y1="32508" x2="77167" y2="32508"/>
                        <a14:foregroundMark x1="52417" y1="95951" x2="52417" y2="95951"/>
                        <a14:foregroundMark x1="53167" y1="95613" x2="53167" y2="95613"/>
                        <a14:foregroundMark x1="65583" y1="87514" x2="66333" y2="87177"/>
                        <a14:foregroundMark x1="67083" y1="85827" x2="67083" y2="85827"/>
                        <a14:foregroundMark x1="96250" y1="86164" x2="96250" y2="86164"/>
                        <a14:foregroundMark x1="93417" y1="84364" x2="93417" y2="84364"/>
                        <a14:foregroundMark x1="92917" y1="83015" x2="92917" y2="83015"/>
                        <a14:foregroundMark x1="91417" y1="65242" x2="91417" y2="65242"/>
                        <a14:foregroundMark x1="89333" y1="57593" x2="89333" y2="57593"/>
                        <a14:foregroundMark x1="88833" y1="57593" x2="88833" y2="57593"/>
                        <a14:foregroundMark x1="84667" y1="59618" x2="84667" y2="62767"/>
                        <a14:foregroundMark x1="83083" y1="67717" x2="83083" y2="67717"/>
                        <a14:foregroundMark x1="83083" y1="67717" x2="83083" y2="67717"/>
                        <a14:foregroundMark x1="81583" y1="65242" x2="81583" y2="65242"/>
                        <a14:foregroundMark x1="81583" y1="63892" x2="81583" y2="63892"/>
                        <a14:foregroundMark x1="80500" y1="60742" x2="80500" y2="60742"/>
                        <a14:foregroundMark x1="79750" y1="59618" x2="79750" y2="59618"/>
                        <a14:foregroundMark x1="4667" y1="78515" x2="4667" y2="78515"/>
                        <a14:foregroundMark x1="10083" y1="77840" x2="11583" y2="78515"/>
                        <a14:foregroundMark x1="11833" y1="79528" x2="12667" y2="80540"/>
                        <a14:foregroundMark x1="13167" y1="81327" x2="13167" y2="81327"/>
                        <a14:foregroundMark x1="16000" y1="82677" x2="20917" y2="85152"/>
                        <a14:foregroundMark x1="21167" y1="85152" x2="21167" y2="85152"/>
                        <a14:foregroundMark x1="20167" y1="95951" x2="20167" y2="95951"/>
                        <a14:foregroundMark x1="19917" y1="98313" x2="19917" y2="98313"/>
                        <a14:foregroundMark x1="42833" y1="35996" x2="42833" y2="35996"/>
                        <a14:foregroundMark x1="42833" y1="35996" x2="42833" y2="35996"/>
                        <a14:foregroundMark x1="42833" y1="36333" x2="42833" y2="36333"/>
                        <a14:foregroundMark x1="43083" y1="36333" x2="43083" y2="36333"/>
                        <a14:foregroundMark x1="97583" y1="70416" x2="97583" y2="70416"/>
                        <a14:foregroundMark x1="97333" y1="70416" x2="97333" y2="70416"/>
                        <a14:foregroundMark x1="97333" y1="70866" x2="97333" y2="70866"/>
                      </a14:backgroundRemoval>
                    </a14:imgEffect>
                  </a14:imgLayer>
                </a14:imgProps>
              </a:ext>
            </a:extLst>
          </a:blip>
          <a:stretch>
            <a:fillRect/>
          </a:stretch>
        </p:blipFill>
        <p:spPr>
          <a:xfrm>
            <a:off x="1167774" y="6113505"/>
            <a:ext cx="961988" cy="712673"/>
          </a:xfrm>
          <a:prstGeom prst="rect">
            <a:avLst/>
          </a:prstGeom>
        </p:spPr>
      </p:pic>
      <p:pic>
        <p:nvPicPr>
          <p:cNvPr id="13" name="Picture 12">
            <a:extLst>
              <a:ext uri="{FF2B5EF4-FFF2-40B4-BE49-F238E27FC236}">
                <a16:creationId xmlns:a16="http://schemas.microsoft.com/office/drawing/2014/main" id="{5743CCCC-6C24-8A2E-589B-E9F4E4979AD8}"/>
              </a:ext>
            </a:extLst>
          </p:cNvPr>
          <p:cNvPicPr>
            <a:picLocks noChangeAspect="1"/>
          </p:cNvPicPr>
          <p:nvPr/>
        </p:nvPicPr>
        <p:blipFill>
          <a:blip r:embed="rId9"/>
          <a:stretch>
            <a:fillRect/>
          </a:stretch>
        </p:blipFill>
        <p:spPr>
          <a:xfrm>
            <a:off x="206219" y="5084749"/>
            <a:ext cx="1285779" cy="1665038"/>
          </a:xfrm>
          <a:prstGeom prst="rect">
            <a:avLst/>
          </a:prstGeom>
        </p:spPr>
      </p:pic>
      <p:pic>
        <p:nvPicPr>
          <p:cNvPr id="14" name="Picture 13">
            <a:extLst>
              <a:ext uri="{FF2B5EF4-FFF2-40B4-BE49-F238E27FC236}">
                <a16:creationId xmlns:a16="http://schemas.microsoft.com/office/drawing/2014/main" id="{8A98AA7D-DBFC-57B4-CFDE-0876AA35C2D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324" b="98313" l="4667" r="97583">
                        <a14:foregroundMark x1="74833" y1="47469" x2="74833" y2="47469"/>
                        <a14:foregroundMark x1="75083" y1="47469" x2="75083" y2="47469"/>
                        <a14:foregroundMark x1="75083" y1="47469" x2="75083" y2="47469"/>
                        <a14:foregroundMark x1="66333" y1="35658" x2="66333" y2="35658"/>
                        <a14:foregroundMark x1="65583" y1="35658" x2="65583" y2="35658"/>
                        <a14:foregroundMark x1="57333" y1="18560" x2="57333" y2="18560"/>
                        <a14:foregroundMark x1="57333" y1="18560" x2="57333" y2="18560"/>
                        <a14:foregroundMark x1="49833" y1="8436" x2="49833" y2="8436"/>
                        <a14:foregroundMark x1="49833" y1="8436" x2="49833" y2="8436"/>
                        <a14:foregroundMark x1="47750" y1="8436" x2="47750" y2="8436"/>
                        <a14:foregroundMark x1="35583" y1="22722" x2="35583" y2="22722"/>
                        <a14:foregroundMark x1="35583" y1="22722" x2="35583" y2="22722"/>
                        <a14:foregroundMark x1="28417" y1="42970" x2="28417" y2="42970"/>
                        <a14:foregroundMark x1="28417" y1="42632" x2="28417" y2="42632"/>
                        <a14:foregroundMark x1="42583" y1="37345" x2="42583" y2="37345"/>
                        <a14:foregroundMark x1="42833" y1="37008" x2="42833" y2="37008"/>
                        <a14:foregroundMark x1="77167" y1="32508" x2="77167" y2="32508"/>
                        <a14:foregroundMark x1="52417" y1="95951" x2="52417" y2="95951"/>
                        <a14:foregroundMark x1="53167" y1="95613" x2="53167" y2="95613"/>
                        <a14:foregroundMark x1="65583" y1="87514" x2="66333" y2="87177"/>
                        <a14:foregroundMark x1="67083" y1="85827" x2="67083" y2="85827"/>
                        <a14:foregroundMark x1="96250" y1="86164" x2="96250" y2="86164"/>
                        <a14:foregroundMark x1="93417" y1="84364" x2="93417" y2="84364"/>
                        <a14:foregroundMark x1="92917" y1="83015" x2="92917" y2="83015"/>
                        <a14:foregroundMark x1="91417" y1="65242" x2="91417" y2="65242"/>
                        <a14:foregroundMark x1="89333" y1="57593" x2="89333" y2="57593"/>
                        <a14:foregroundMark x1="88833" y1="57593" x2="88833" y2="57593"/>
                        <a14:foregroundMark x1="84667" y1="59618" x2="84667" y2="62767"/>
                        <a14:foregroundMark x1="83083" y1="67717" x2="83083" y2="67717"/>
                        <a14:foregroundMark x1="83083" y1="67717" x2="83083" y2="67717"/>
                        <a14:foregroundMark x1="81583" y1="65242" x2="81583" y2="65242"/>
                        <a14:foregroundMark x1="81583" y1="63892" x2="81583" y2="63892"/>
                        <a14:foregroundMark x1="80500" y1="60742" x2="80500" y2="60742"/>
                        <a14:foregroundMark x1="79750" y1="59618" x2="79750" y2="59618"/>
                        <a14:foregroundMark x1="4667" y1="78515" x2="4667" y2="78515"/>
                        <a14:foregroundMark x1="10083" y1="77840" x2="11583" y2="78515"/>
                        <a14:foregroundMark x1="11833" y1="79528" x2="12667" y2="80540"/>
                        <a14:foregroundMark x1="13167" y1="81327" x2="13167" y2="81327"/>
                        <a14:foregroundMark x1="16000" y1="82677" x2="20917" y2="85152"/>
                        <a14:foregroundMark x1="21167" y1="85152" x2="21167" y2="85152"/>
                        <a14:foregroundMark x1="20167" y1="95951" x2="20167" y2="95951"/>
                        <a14:foregroundMark x1="19917" y1="98313" x2="19917" y2="98313"/>
                        <a14:foregroundMark x1="42833" y1="35996" x2="42833" y2="35996"/>
                        <a14:foregroundMark x1="42833" y1="35996" x2="42833" y2="35996"/>
                        <a14:foregroundMark x1="42833" y1="36333" x2="42833" y2="36333"/>
                        <a14:foregroundMark x1="43083" y1="36333" x2="43083" y2="36333"/>
                        <a14:foregroundMark x1="97583" y1="70416" x2="97583" y2="70416"/>
                        <a14:foregroundMark x1="97333" y1="70416" x2="97333" y2="70416"/>
                        <a14:foregroundMark x1="97333" y1="70866" x2="97333" y2="70866"/>
                      </a14:backgroundRemoval>
                    </a14:imgEffect>
                  </a14:imgLayer>
                </a14:imgProps>
              </a:ext>
            </a:extLst>
          </a:blip>
          <a:stretch>
            <a:fillRect/>
          </a:stretch>
        </p:blipFill>
        <p:spPr>
          <a:xfrm>
            <a:off x="530010" y="6121532"/>
            <a:ext cx="961988" cy="712673"/>
          </a:xfrm>
          <a:prstGeom prst="rect">
            <a:avLst/>
          </a:prstGeom>
        </p:spPr>
      </p:pic>
      <p:pic>
        <p:nvPicPr>
          <p:cNvPr id="17" name="Picture 16">
            <a:extLst>
              <a:ext uri="{FF2B5EF4-FFF2-40B4-BE49-F238E27FC236}">
                <a16:creationId xmlns:a16="http://schemas.microsoft.com/office/drawing/2014/main" id="{37B004DE-54ED-BAD4-CEE8-4691C0F1D42D}"/>
              </a:ext>
            </a:extLst>
          </p:cNvPr>
          <p:cNvPicPr>
            <a:picLocks noChangeAspect="1"/>
          </p:cNvPicPr>
          <p:nvPr/>
        </p:nvPicPr>
        <p:blipFill>
          <a:blip r:embed="rId9"/>
          <a:stretch>
            <a:fillRect/>
          </a:stretch>
        </p:blipFill>
        <p:spPr>
          <a:xfrm>
            <a:off x="1526905" y="5169167"/>
            <a:ext cx="1285779" cy="1665038"/>
          </a:xfrm>
          <a:prstGeom prst="rect">
            <a:avLst/>
          </a:prstGeom>
        </p:spPr>
      </p:pic>
      <p:sp>
        <p:nvSpPr>
          <p:cNvPr id="19" name="TextBox 18">
            <a:extLst>
              <a:ext uri="{FF2B5EF4-FFF2-40B4-BE49-F238E27FC236}">
                <a16:creationId xmlns:a16="http://schemas.microsoft.com/office/drawing/2014/main" id="{2769D6C5-7EA1-104C-F3F3-99EF88F802E3}"/>
              </a:ext>
            </a:extLst>
          </p:cNvPr>
          <p:cNvSpPr txBox="1"/>
          <p:nvPr/>
        </p:nvSpPr>
        <p:spPr>
          <a:xfrm>
            <a:off x="2065174" y="1445933"/>
            <a:ext cx="933552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NGÀN SAO LÀM VIỆC</a:t>
            </a:r>
          </a:p>
        </p:txBody>
      </p:sp>
      <p:sp>
        <p:nvSpPr>
          <p:cNvPr id="20" name="TextBox 19">
            <a:extLst>
              <a:ext uri="{FF2B5EF4-FFF2-40B4-BE49-F238E27FC236}">
                <a16:creationId xmlns:a16="http://schemas.microsoft.com/office/drawing/2014/main" id="{59A03783-0AA5-9FE5-CFC1-DFC7C603A6F1}"/>
              </a:ext>
            </a:extLst>
          </p:cNvPr>
          <p:cNvSpPr txBox="1"/>
          <p:nvPr/>
        </p:nvSpPr>
        <p:spPr>
          <a:xfrm>
            <a:off x="2812684" y="362657"/>
            <a:ext cx="796394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8,9</a:t>
            </a:r>
          </a:p>
        </p:txBody>
      </p:sp>
      <p:pic>
        <p:nvPicPr>
          <p:cNvPr id="21" name="Picture 20">
            <a:extLst>
              <a:ext uri="{FF2B5EF4-FFF2-40B4-BE49-F238E27FC236}">
                <a16:creationId xmlns:a16="http://schemas.microsoft.com/office/drawing/2014/main" id="{1D31B791-4AAB-434A-84F6-55E70EB0A804}"/>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070" b="95465" l="0" r="96000">
                        <a14:foregroundMark x1="56889" y1="68605" x2="56889" y2="68605"/>
                        <a14:foregroundMark x1="56889" y1="68605" x2="56889" y2="68605"/>
                        <a14:foregroundMark x1="56111" y1="68605" x2="56111" y2="68605"/>
                        <a14:foregroundMark x1="52889" y1="60116" x2="52889" y2="60116"/>
                        <a14:foregroundMark x1="52889" y1="60116" x2="52889" y2="60116"/>
                        <a14:foregroundMark x1="43667" y1="66628" x2="43667" y2="66628"/>
                        <a14:foregroundMark x1="42889" y1="76977" x2="42889" y2="78140"/>
                        <a14:foregroundMark x1="44778" y1="82442" x2="44778" y2="82442"/>
                        <a14:foregroundMark x1="44778" y1="83140" x2="44778" y2="83140"/>
                        <a14:foregroundMark x1="45889" y1="83605" x2="45889" y2="83605"/>
                        <a14:foregroundMark x1="49111" y1="84767" x2="49111" y2="84767"/>
                        <a14:foregroundMark x1="50222" y1="86279" x2="50222" y2="86279"/>
                        <a14:foregroundMark x1="50667" y1="86977" x2="53222" y2="67791"/>
                        <a14:foregroundMark x1="54667" y1="63605" x2="54667" y2="63605"/>
                        <a14:foregroundMark x1="55444" y1="55116" x2="55444" y2="55116"/>
                        <a14:foregroundMark x1="55444" y1="54302" x2="55444" y2="54302"/>
                        <a14:foregroundMark x1="55444" y1="54302" x2="55444" y2="54302"/>
                        <a14:foregroundMark x1="54667" y1="53953" x2="52111" y2="52791"/>
                        <a14:foregroundMark x1="50667" y1="52442" x2="50667" y2="52442"/>
                        <a14:foregroundMark x1="49889" y1="52442" x2="47667" y2="60814"/>
                        <a14:foregroundMark x1="45889" y1="68953" x2="45889" y2="68953"/>
                        <a14:foregroundMark x1="45111" y1="75814" x2="46222" y2="86628"/>
                        <a14:foregroundMark x1="47667" y1="85116" x2="53889" y2="87791"/>
                        <a14:foregroundMark x1="54667" y1="87791" x2="55444" y2="80465"/>
                        <a14:foregroundMark x1="55444" y1="66977" x2="55444" y2="66977"/>
                        <a14:foregroundMark x1="55444" y1="58605" x2="55444" y2="58605"/>
                        <a14:foregroundMark x1="53222" y1="52442" x2="53222" y2="52442"/>
                        <a14:foregroundMark x1="53222" y1="52442" x2="46556" y2="80116"/>
                        <a14:foregroundMark x1="46556" y1="80116" x2="58444" y2="58721"/>
                        <a14:foregroundMark x1="58444" y1="58721" x2="54667" y2="48605"/>
                        <a14:foregroundMark x1="54333" y1="58953" x2="54333" y2="58953"/>
                        <a14:foregroundMark x1="52444" y1="58953" x2="51778" y2="62442"/>
                        <a14:foregroundMark x1="50222" y1="64302" x2="49889" y2="65814"/>
                        <a14:foregroundMark x1="42222" y1="69767" x2="42222" y2="69767"/>
                        <a14:foregroundMark x1="42222" y1="69302" x2="42222" y2="68140"/>
                        <a14:foregroundMark x1="41778" y1="61628" x2="41778" y2="61628"/>
                        <a14:foregroundMark x1="41778" y1="60465" x2="41778" y2="58605"/>
                        <a14:foregroundMark x1="41778" y1="51977" x2="41778" y2="51977"/>
                        <a14:foregroundMark x1="41778" y1="50116" x2="41778" y2="50116"/>
                        <a14:foregroundMark x1="41778" y1="47791" x2="43333" y2="47442"/>
                        <a14:foregroundMark x1="36667" y1="6628" x2="36667" y2="6628"/>
                        <a14:foregroundMark x1="37444" y1="4767" x2="40000" y2="4302"/>
                        <a14:foregroundMark x1="45444" y1="4302" x2="45444" y2="4302"/>
                        <a14:foregroundMark x1="46556" y1="4302" x2="53222" y2="5465"/>
                        <a14:foregroundMark x1="61667" y1="5814" x2="61667" y2="5814"/>
                        <a14:foregroundMark x1="63889" y1="5465" x2="63889" y2="5465"/>
                        <a14:foregroundMark x1="333" y1="38605" x2="333" y2="38605"/>
                        <a14:foregroundMark x1="8000" y1="35814" x2="8000" y2="35814"/>
                        <a14:foregroundMark x1="8000" y1="37442" x2="8000" y2="39767"/>
                        <a14:foregroundMark x1="48444" y1="75116" x2="48444" y2="76977"/>
                        <a14:foregroundMark x1="48444" y1="81279" x2="48444" y2="84767"/>
                        <a14:foregroundMark x1="48778" y1="86279" x2="48778" y2="86279"/>
                        <a14:foregroundMark x1="55000" y1="86977" x2="56556" y2="86977"/>
                        <a14:foregroundMark x1="58000" y1="85814" x2="58000" y2="81628"/>
                        <a14:foregroundMark x1="58000" y1="72442" x2="58000" y2="72442"/>
                        <a14:foregroundMark x1="58000" y1="69767" x2="58000" y2="69767"/>
                        <a14:foregroundMark x1="61667" y1="64767" x2="61667" y2="64767"/>
                        <a14:foregroundMark x1="72333" y1="79302" x2="72333" y2="79302"/>
                        <a14:foregroundMark x1="71556" y1="81279" x2="72333" y2="88140"/>
                        <a14:foregroundMark x1="73778" y1="91977" x2="73778" y2="91977"/>
                        <a14:foregroundMark x1="73778" y1="92791" x2="75667" y2="93953"/>
                        <a14:foregroundMark x1="82556" y1="83605" x2="82556" y2="83605"/>
                        <a14:foregroundMark x1="82556" y1="81977" x2="82556" y2="81977"/>
                        <a14:foregroundMark x1="82222" y1="77442" x2="82222" y2="77442"/>
                        <a14:foregroundMark x1="81889" y1="72791" x2="81889" y2="72791"/>
                        <a14:foregroundMark x1="81889" y1="72791" x2="80778" y2="75814"/>
                        <a14:foregroundMark x1="79667" y1="84302" x2="79667" y2="84302"/>
                        <a14:foregroundMark x1="79667" y1="85116" x2="80778" y2="90814"/>
                        <a14:foregroundMark x1="81889" y1="91977" x2="81889" y2="91977"/>
                        <a14:foregroundMark x1="82222" y1="92442" x2="82222" y2="92442"/>
                        <a14:foregroundMark x1="82222" y1="86628" x2="82222" y2="85465"/>
                        <a14:foregroundMark x1="80000" y1="80465" x2="80000" y2="80465"/>
                        <a14:foregroundMark x1="78556" y1="77442" x2="78556" y2="77442"/>
                        <a14:foregroundMark x1="78222" y1="73953" x2="78222" y2="73953"/>
                        <a14:foregroundMark x1="89556" y1="65814" x2="89556" y2="65814"/>
                        <a14:foregroundMark x1="91778" y1="66628" x2="91778" y2="66628"/>
                        <a14:foregroundMark x1="91778" y1="67791" x2="92889" y2="68953"/>
                        <a14:foregroundMark x1="94333" y1="70814" x2="94333" y2="70814"/>
                        <a14:foregroundMark x1="94333" y1="70814" x2="94333" y2="70814"/>
                        <a14:foregroundMark x1="94778" y1="70116" x2="94778" y2="70116"/>
                        <a14:foregroundMark x1="96222" y1="70465" x2="96222" y2="70465"/>
                        <a14:foregroundMark x1="87333" y1="87791" x2="87333" y2="87791"/>
                        <a14:foregroundMark x1="87000" y1="87791" x2="86333" y2="89302"/>
                        <a14:foregroundMark x1="60556" y1="59302" x2="60556" y2="59302"/>
                        <a14:foregroundMark x1="61667" y1="63953" x2="61667" y2="71628"/>
                        <a14:foregroundMark x1="61667" y1="74302" x2="61667" y2="74302"/>
                        <a14:foregroundMark x1="62000" y1="76977" x2="62000" y2="81977"/>
                        <a14:foregroundMark x1="62000" y1="83140" x2="62000" y2="83140"/>
                        <a14:foregroundMark x1="62000" y1="85465" x2="62000" y2="86628"/>
                        <a14:foregroundMark x1="61667" y1="88140" x2="61333" y2="90116"/>
                        <a14:foregroundMark x1="60556" y1="91279" x2="60556" y2="91279"/>
                        <a14:foregroundMark x1="59111" y1="92442" x2="59111" y2="92442"/>
                        <a14:foregroundMark x1="57222" y1="93605" x2="53556" y2="95116"/>
                        <a14:foregroundMark x1="50222" y1="95465" x2="50222" y2="95465"/>
                        <a14:foregroundMark x1="49889" y1="95465" x2="49889" y2="95465"/>
                        <a14:foregroundMark x1="49889" y1="95465" x2="49889" y2="95465"/>
                        <a14:foregroundMark x1="80778" y1="80814" x2="80778" y2="80814"/>
                        <a14:foregroundMark x1="82222" y1="83140" x2="84778" y2="89302"/>
                        <a14:foregroundMark x1="85556" y1="90814" x2="85556" y2="90814"/>
                        <a14:foregroundMark x1="85889" y1="91279" x2="85889" y2="90116"/>
                        <a14:foregroundMark x1="63444" y1="58605" x2="63444" y2="58605"/>
                        <a14:foregroundMark x1="63444" y1="59767" x2="63444" y2="59767"/>
                        <a14:foregroundMark x1="62778" y1="61279" x2="62778" y2="61279"/>
                        <a14:foregroundMark x1="57222" y1="51977" x2="57222" y2="51977"/>
                        <a14:foregroundMark x1="59778" y1="58605" x2="60556" y2="60116"/>
                        <a14:foregroundMark x1="62778" y1="63140" x2="62778" y2="63140"/>
                        <a14:foregroundMark x1="62778" y1="58605" x2="62778" y2="58605"/>
                        <a14:foregroundMark x1="63111" y1="57442" x2="63111" y2="57442"/>
                        <a14:foregroundMark x1="63111" y1="56628" x2="63111" y2="56628"/>
                        <a14:foregroundMark x1="62778" y1="56279" x2="62778" y2="56279"/>
                        <a14:foregroundMark x1="62778" y1="55465" x2="62778" y2="55465"/>
                      </a14:backgroundRemoval>
                    </a14:imgEffect>
                  </a14:imgLayer>
                </a14:imgProps>
              </a:ext>
            </a:extLst>
          </a:blip>
          <a:stretch>
            <a:fillRect/>
          </a:stretch>
        </p:blipFill>
        <p:spPr>
          <a:xfrm>
            <a:off x="6963301" y="5922236"/>
            <a:ext cx="457533" cy="795729"/>
          </a:xfrm>
          <a:prstGeom prst="rect">
            <a:avLst/>
          </a:prstGeom>
        </p:spPr>
      </p:pic>
      <p:pic>
        <p:nvPicPr>
          <p:cNvPr id="22" name="Picture 21">
            <a:extLst>
              <a:ext uri="{FF2B5EF4-FFF2-40B4-BE49-F238E27FC236}">
                <a16:creationId xmlns:a16="http://schemas.microsoft.com/office/drawing/2014/main" id="{6D3BB1F6-D9F6-3709-D86C-1752C49DBA4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070" b="95465" l="0" r="96000">
                        <a14:foregroundMark x1="56889" y1="68605" x2="56889" y2="68605"/>
                        <a14:foregroundMark x1="56889" y1="68605" x2="56889" y2="68605"/>
                        <a14:foregroundMark x1="56111" y1="68605" x2="56111" y2="68605"/>
                        <a14:foregroundMark x1="52889" y1="60116" x2="52889" y2="60116"/>
                        <a14:foregroundMark x1="52889" y1="60116" x2="52889" y2="60116"/>
                        <a14:foregroundMark x1="43667" y1="66628" x2="43667" y2="66628"/>
                        <a14:foregroundMark x1="42889" y1="76977" x2="42889" y2="78140"/>
                        <a14:foregroundMark x1="44778" y1="82442" x2="44778" y2="82442"/>
                        <a14:foregroundMark x1="44778" y1="83140" x2="44778" y2="83140"/>
                        <a14:foregroundMark x1="45889" y1="83605" x2="45889" y2="83605"/>
                        <a14:foregroundMark x1="49111" y1="84767" x2="49111" y2="84767"/>
                        <a14:foregroundMark x1="50222" y1="86279" x2="50222" y2="86279"/>
                        <a14:foregroundMark x1="50667" y1="86977" x2="53222" y2="67791"/>
                        <a14:foregroundMark x1="54667" y1="63605" x2="54667" y2="63605"/>
                        <a14:foregroundMark x1="55444" y1="55116" x2="55444" y2="55116"/>
                        <a14:foregroundMark x1="55444" y1="54302" x2="55444" y2="54302"/>
                        <a14:foregroundMark x1="55444" y1="54302" x2="55444" y2="54302"/>
                        <a14:foregroundMark x1="54667" y1="53953" x2="52111" y2="52791"/>
                        <a14:foregroundMark x1="50667" y1="52442" x2="50667" y2="52442"/>
                        <a14:foregroundMark x1="49889" y1="52442" x2="47667" y2="60814"/>
                        <a14:foregroundMark x1="45889" y1="68953" x2="45889" y2="68953"/>
                        <a14:foregroundMark x1="45111" y1="75814" x2="46222" y2="86628"/>
                        <a14:foregroundMark x1="47667" y1="85116" x2="53889" y2="87791"/>
                        <a14:foregroundMark x1="54667" y1="87791" x2="55444" y2="80465"/>
                        <a14:foregroundMark x1="55444" y1="66977" x2="55444" y2="66977"/>
                        <a14:foregroundMark x1="55444" y1="58605" x2="55444" y2="58605"/>
                        <a14:foregroundMark x1="53222" y1="52442" x2="53222" y2="52442"/>
                        <a14:foregroundMark x1="53222" y1="52442" x2="46556" y2="80116"/>
                        <a14:foregroundMark x1="46556" y1="80116" x2="58444" y2="58721"/>
                        <a14:foregroundMark x1="58444" y1="58721" x2="54667" y2="48605"/>
                        <a14:foregroundMark x1="54333" y1="58953" x2="54333" y2="58953"/>
                        <a14:foregroundMark x1="52444" y1="58953" x2="51778" y2="62442"/>
                        <a14:foregroundMark x1="50222" y1="64302" x2="49889" y2="65814"/>
                        <a14:foregroundMark x1="42222" y1="69767" x2="42222" y2="69767"/>
                        <a14:foregroundMark x1="42222" y1="69302" x2="42222" y2="68140"/>
                        <a14:foregroundMark x1="41778" y1="61628" x2="41778" y2="61628"/>
                        <a14:foregroundMark x1="41778" y1="60465" x2="41778" y2="58605"/>
                        <a14:foregroundMark x1="41778" y1="51977" x2="41778" y2="51977"/>
                        <a14:foregroundMark x1="41778" y1="50116" x2="41778" y2="50116"/>
                        <a14:foregroundMark x1="41778" y1="47791" x2="43333" y2="47442"/>
                        <a14:foregroundMark x1="36667" y1="6628" x2="36667" y2="6628"/>
                        <a14:foregroundMark x1="37444" y1="4767" x2="40000" y2="4302"/>
                        <a14:foregroundMark x1="45444" y1="4302" x2="45444" y2="4302"/>
                        <a14:foregroundMark x1="46556" y1="4302" x2="53222" y2="5465"/>
                        <a14:foregroundMark x1="61667" y1="5814" x2="61667" y2="5814"/>
                        <a14:foregroundMark x1="63889" y1="5465" x2="63889" y2="5465"/>
                        <a14:foregroundMark x1="333" y1="38605" x2="333" y2="38605"/>
                        <a14:foregroundMark x1="8000" y1="35814" x2="8000" y2="35814"/>
                        <a14:foregroundMark x1="8000" y1="37442" x2="8000" y2="39767"/>
                        <a14:foregroundMark x1="48444" y1="75116" x2="48444" y2="76977"/>
                        <a14:foregroundMark x1="48444" y1="81279" x2="48444" y2="84767"/>
                        <a14:foregroundMark x1="48778" y1="86279" x2="48778" y2="86279"/>
                        <a14:foregroundMark x1="55000" y1="86977" x2="56556" y2="86977"/>
                        <a14:foregroundMark x1="58000" y1="85814" x2="58000" y2="81628"/>
                        <a14:foregroundMark x1="58000" y1="72442" x2="58000" y2="72442"/>
                        <a14:foregroundMark x1="58000" y1="69767" x2="58000" y2="69767"/>
                        <a14:foregroundMark x1="61667" y1="64767" x2="61667" y2="64767"/>
                        <a14:foregroundMark x1="72333" y1="79302" x2="72333" y2="79302"/>
                        <a14:foregroundMark x1="71556" y1="81279" x2="72333" y2="88140"/>
                        <a14:foregroundMark x1="73778" y1="91977" x2="73778" y2="91977"/>
                        <a14:foregroundMark x1="73778" y1="92791" x2="75667" y2="93953"/>
                        <a14:foregroundMark x1="82556" y1="83605" x2="82556" y2="83605"/>
                        <a14:foregroundMark x1="82556" y1="81977" x2="82556" y2="81977"/>
                        <a14:foregroundMark x1="82222" y1="77442" x2="82222" y2="77442"/>
                        <a14:foregroundMark x1="81889" y1="72791" x2="81889" y2="72791"/>
                        <a14:foregroundMark x1="81889" y1="72791" x2="80778" y2="75814"/>
                        <a14:foregroundMark x1="79667" y1="84302" x2="79667" y2="84302"/>
                        <a14:foregroundMark x1="79667" y1="85116" x2="80778" y2="90814"/>
                        <a14:foregroundMark x1="81889" y1="91977" x2="81889" y2="91977"/>
                        <a14:foregroundMark x1="82222" y1="92442" x2="82222" y2="92442"/>
                        <a14:foregroundMark x1="82222" y1="86628" x2="82222" y2="85465"/>
                        <a14:foregroundMark x1="80000" y1="80465" x2="80000" y2="80465"/>
                        <a14:foregroundMark x1="78556" y1="77442" x2="78556" y2="77442"/>
                        <a14:foregroundMark x1="78222" y1="73953" x2="78222" y2="73953"/>
                        <a14:foregroundMark x1="89556" y1="65814" x2="89556" y2="65814"/>
                        <a14:foregroundMark x1="91778" y1="66628" x2="91778" y2="66628"/>
                        <a14:foregroundMark x1="91778" y1="67791" x2="92889" y2="68953"/>
                        <a14:foregroundMark x1="94333" y1="70814" x2="94333" y2="70814"/>
                        <a14:foregroundMark x1="94333" y1="70814" x2="94333" y2="70814"/>
                        <a14:foregroundMark x1="94778" y1="70116" x2="94778" y2="70116"/>
                        <a14:foregroundMark x1="96222" y1="70465" x2="96222" y2="70465"/>
                        <a14:foregroundMark x1="87333" y1="87791" x2="87333" y2="87791"/>
                        <a14:foregroundMark x1="87000" y1="87791" x2="86333" y2="89302"/>
                        <a14:foregroundMark x1="60556" y1="59302" x2="60556" y2="59302"/>
                        <a14:foregroundMark x1="61667" y1="63953" x2="61667" y2="71628"/>
                        <a14:foregroundMark x1="61667" y1="74302" x2="61667" y2="74302"/>
                        <a14:foregroundMark x1="62000" y1="76977" x2="62000" y2="81977"/>
                        <a14:foregroundMark x1="62000" y1="83140" x2="62000" y2="83140"/>
                        <a14:foregroundMark x1="62000" y1="85465" x2="62000" y2="86628"/>
                        <a14:foregroundMark x1="61667" y1="88140" x2="61333" y2="90116"/>
                        <a14:foregroundMark x1="60556" y1="91279" x2="60556" y2="91279"/>
                        <a14:foregroundMark x1="59111" y1="92442" x2="59111" y2="92442"/>
                        <a14:foregroundMark x1="57222" y1="93605" x2="53556" y2="95116"/>
                        <a14:foregroundMark x1="50222" y1="95465" x2="50222" y2="95465"/>
                        <a14:foregroundMark x1="49889" y1="95465" x2="49889" y2="95465"/>
                        <a14:foregroundMark x1="49889" y1="95465" x2="49889" y2="95465"/>
                        <a14:foregroundMark x1="80778" y1="80814" x2="80778" y2="80814"/>
                        <a14:foregroundMark x1="82222" y1="83140" x2="84778" y2="89302"/>
                        <a14:foregroundMark x1="85556" y1="90814" x2="85556" y2="90814"/>
                        <a14:foregroundMark x1="85889" y1="91279" x2="85889" y2="90116"/>
                        <a14:foregroundMark x1="63444" y1="58605" x2="63444" y2="58605"/>
                        <a14:foregroundMark x1="63444" y1="59767" x2="63444" y2="59767"/>
                        <a14:foregroundMark x1="62778" y1="61279" x2="62778" y2="61279"/>
                        <a14:foregroundMark x1="57222" y1="51977" x2="57222" y2="51977"/>
                        <a14:foregroundMark x1="59778" y1="58605" x2="60556" y2="60116"/>
                        <a14:foregroundMark x1="62778" y1="63140" x2="62778" y2="63140"/>
                        <a14:foregroundMark x1="62778" y1="58605" x2="62778" y2="58605"/>
                        <a14:foregroundMark x1="63111" y1="57442" x2="63111" y2="57442"/>
                        <a14:foregroundMark x1="63111" y1="56628" x2="63111" y2="56628"/>
                        <a14:foregroundMark x1="62778" y1="56279" x2="62778" y2="56279"/>
                        <a14:foregroundMark x1="62778" y1="55465" x2="62778" y2="55465"/>
                      </a14:backgroundRemoval>
                    </a14:imgEffect>
                  </a14:imgLayer>
                </a14:imgProps>
              </a:ext>
            </a:extLst>
          </a:blip>
          <a:stretch>
            <a:fillRect/>
          </a:stretch>
        </p:blipFill>
        <p:spPr>
          <a:xfrm>
            <a:off x="5831043" y="5954058"/>
            <a:ext cx="457533" cy="795729"/>
          </a:xfrm>
          <a:prstGeom prst="rect">
            <a:avLst/>
          </a:prstGeom>
        </p:spPr>
      </p:pic>
      <p:pic>
        <p:nvPicPr>
          <p:cNvPr id="23" name="Picture 22">
            <a:extLst>
              <a:ext uri="{FF2B5EF4-FFF2-40B4-BE49-F238E27FC236}">
                <a16:creationId xmlns:a16="http://schemas.microsoft.com/office/drawing/2014/main" id="{D0B59918-D18B-9A90-5D90-BE767C0096E2}"/>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7634018" y="5480384"/>
            <a:ext cx="2619375" cy="1743075"/>
          </a:xfrm>
          <a:prstGeom prst="rect">
            <a:avLst/>
          </a:prstGeom>
        </p:spPr>
      </p:pic>
      <p:pic>
        <p:nvPicPr>
          <p:cNvPr id="24" name="Picture 23">
            <a:extLst>
              <a:ext uri="{FF2B5EF4-FFF2-40B4-BE49-F238E27FC236}">
                <a16:creationId xmlns:a16="http://schemas.microsoft.com/office/drawing/2014/main" id="{BE3AAC8C-77E5-0121-7504-D227482BC38C}"/>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9742877" y="5421452"/>
            <a:ext cx="2619375" cy="1743075"/>
          </a:xfrm>
          <a:prstGeom prst="rect">
            <a:avLst/>
          </a:prstGeom>
        </p:spPr>
      </p:pic>
      <p:pic>
        <p:nvPicPr>
          <p:cNvPr id="25" name="Picture 24">
            <a:extLst>
              <a:ext uri="{FF2B5EF4-FFF2-40B4-BE49-F238E27FC236}">
                <a16:creationId xmlns:a16="http://schemas.microsoft.com/office/drawing/2014/main" id="{3BD70248-C024-BCB8-B3CE-D0FA9F1727A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5980766" y="5508112"/>
            <a:ext cx="2619375" cy="1743075"/>
          </a:xfrm>
          <a:prstGeom prst="rect">
            <a:avLst/>
          </a:prstGeom>
        </p:spPr>
      </p:pic>
      <p:pic>
        <p:nvPicPr>
          <p:cNvPr id="26" name="Picture 25">
            <a:extLst>
              <a:ext uri="{FF2B5EF4-FFF2-40B4-BE49-F238E27FC236}">
                <a16:creationId xmlns:a16="http://schemas.microsoft.com/office/drawing/2014/main" id="{A2F91DDF-B3E5-55E7-C945-5BEB2A106CA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3744137" y="5480383"/>
            <a:ext cx="2619375" cy="1743075"/>
          </a:xfrm>
          <a:prstGeom prst="rect">
            <a:avLst/>
          </a:prstGeom>
        </p:spPr>
      </p:pic>
      <p:pic>
        <p:nvPicPr>
          <p:cNvPr id="27" name="Picture 26">
            <a:extLst>
              <a:ext uri="{FF2B5EF4-FFF2-40B4-BE49-F238E27FC236}">
                <a16:creationId xmlns:a16="http://schemas.microsoft.com/office/drawing/2014/main" id="{9359BD10-7509-3764-4926-2FA9AB809DC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2695663" y="5866777"/>
            <a:ext cx="1879593" cy="1250784"/>
          </a:xfrm>
          <a:prstGeom prst="rect">
            <a:avLst/>
          </a:prstGeom>
        </p:spPr>
      </p:pic>
      <p:pic>
        <p:nvPicPr>
          <p:cNvPr id="28" name="Picture 27">
            <a:extLst>
              <a:ext uri="{FF2B5EF4-FFF2-40B4-BE49-F238E27FC236}">
                <a16:creationId xmlns:a16="http://schemas.microsoft.com/office/drawing/2014/main" id="{26014102-3B0D-4237-2545-355FCEF144EC}"/>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1404915" y="5791908"/>
            <a:ext cx="1879593" cy="1250784"/>
          </a:xfrm>
          <a:prstGeom prst="rect">
            <a:avLst/>
          </a:prstGeom>
        </p:spPr>
      </p:pic>
      <p:pic>
        <p:nvPicPr>
          <p:cNvPr id="29" name="Picture 28">
            <a:extLst>
              <a:ext uri="{FF2B5EF4-FFF2-40B4-BE49-F238E27FC236}">
                <a16:creationId xmlns:a16="http://schemas.microsoft.com/office/drawing/2014/main" id="{DA397892-5EE2-47F9-B04D-9885BCF2AA7D}"/>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125373" y="5954058"/>
            <a:ext cx="1879593" cy="1250784"/>
          </a:xfrm>
          <a:prstGeom prst="rect">
            <a:avLst/>
          </a:prstGeom>
        </p:spPr>
      </p:pic>
      <p:sp>
        <p:nvSpPr>
          <p:cNvPr id="30" name="TextBox 29">
            <a:extLst>
              <a:ext uri="{FF2B5EF4-FFF2-40B4-BE49-F238E27FC236}">
                <a16:creationId xmlns:a16="http://schemas.microsoft.com/office/drawing/2014/main" id="{96B89FAD-3D22-F00A-2657-B8B501FE772B}"/>
              </a:ext>
            </a:extLst>
          </p:cNvPr>
          <p:cNvSpPr txBox="1"/>
          <p:nvPr/>
        </p:nvSpPr>
        <p:spPr>
          <a:xfrm>
            <a:off x="1843455" y="2620849"/>
            <a:ext cx="971379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Võ</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Quảng</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 name="TextBox 30">
            <a:extLst>
              <a:ext uri="{FF2B5EF4-FFF2-40B4-BE49-F238E27FC236}">
                <a16:creationId xmlns:a16="http://schemas.microsoft.com/office/drawing/2014/main" id="{65B480FF-FBCC-0AB3-0E21-8A18564FA370}"/>
              </a:ext>
            </a:extLst>
          </p:cNvPr>
          <p:cNvSpPr txBox="1"/>
          <p:nvPr/>
        </p:nvSpPr>
        <p:spPr>
          <a:xfrm>
            <a:off x="1404915" y="4244684"/>
            <a:ext cx="1012115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GV:Phạm</a:t>
            </a:r>
            <a:r>
              <a:rPr kumimoji="0" lang="en-US" sz="6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Thị</a:t>
            </a:r>
            <a:r>
              <a:rPr kumimoji="0" lang="en-US" sz="6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Thuận</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30546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p:cTn id="17" dur="500" fill="hold"/>
                                        <p:tgtEl>
                                          <p:spTgt spid="30"/>
                                        </p:tgtEl>
                                        <p:attrNameLst>
                                          <p:attrName>ppt_w</p:attrName>
                                        </p:attrNameLst>
                                      </p:cBhvr>
                                      <p:tavLst>
                                        <p:tav tm="0">
                                          <p:val>
                                            <p:fltVal val="0"/>
                                          </p:val>
                                        </p:tav>
                                        <p:tav tm="100000">
                                          <p:val>
                                            <p:strVal val="#ppt_w"/>
                                          </p:val>
                                        </p:tav>
                                      </p:tavLst>
                                    </p:anim>
                                    <p:anim calcmode="lin" valueType="num">
                                      <p:cBhvr>
                                        <p:cTn id="18" dur="500" fill="hold"/>
                                        <p:tgtEl>
                                          <p:spTgt spid="30"/>
                                        </p:tgtEl>
                                        <p:attrNameLst>
                                          <p:attrName>ppt_h</p:attrName>
                                        </p:attrNameLst>
                                      </p:cBhvr>
                                      <p:tavLst>
                                        <p:tav tm="0">
                                          <p:val>
                                            <p:fltVal val="0"/>
                                          </p:val>
                                        </p:tav>
                                        <p:tav tm="100000">
                                          <p:val>
                                            <p:strVal val="#ppt_h"/>
                                          </p:val>
                                        </p:tav>
                                      </p:tavLst>
                                    </p:anim>
                                    <p:animEffect transition="in" filter="fade">
                                      <p:cBhvr>
                                        <p:cTn id="19" dur="500"/>
                                        <p:tgtEl>
                                          <p:spTgt spid="3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p:cTn id="22" dur="500" fill="hold"/>
                                        <p:tgtEl>
                                          <p:spTgt spid="31"/>
                                        </p:tgtEl>
                                        <p:attrNameLst>
                                          <p:attrName>ppt_w</p:attrName>
                                        </p:attrNameLst>
                                      </p:cBhvr>
                                      <p:tavLst>
                                        <p:tav tm="0">
                                          <p:val>
                                            <p:fltVal val="0"/>
                                          </p:val>
                                        </p:tav>
                                        <p:tav tm="100000">
                                          <p:val>
                                            <p:strVal val="#ppt_w"/>
                                          </p:val>
                                        </p:tav>
                                      </p:tavLst>
                                    </p:anim>
                                    <p:anim calcmode="lin" valueType="num">
                                      <p:cBhvr>
                                        <p:cTn id="23" dur="500" fill="hold"/>
                                        <p:tgtEl>
                                          <p:spTgt spid="31"/>
                                        </p:tgtEl>
                                        <p:attrNameLst>
                                          <p:attrName>ppt_h</p:attrName>
                                        </p:attrNameLst>
                                      </p:cBhvr>
                                      <p:tavLst>
                                        <p:tav tm="0">
                                          <p:val>
                                            <p:fltVal val="0"/>
                                          </p:val>
                                        </p:tav>
                                        <p:tav tm="100000">
                                          <p:val>
                                            <p:strVal val="#ppt_h"/>
                                          </p:val>
                                        </p:tav>
                                      </p:tavLst>
                                    </p:anim>
                                    <p:animEffect transition="in" filter="fade">
                                      <p:cBhvr>
                                        <p:cTn id="2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30"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25D176-25DB-0085-1245-882ED8CA374F}"/>
              </a:ext>
            </a:extLst>
          </p:cNvPr>
          <p:cNvPicPr>
            <a:picLocks noChangeAspect="1"/>
          </p:cNvPicPr>
          <p:nvPr/>
        </p:nvPicPr>
        <p:blipFill>
          <a:blip r:embed="rId2"/>
          <a:stretch>
            <a:fillRect/>
          </a:stretch>
        </p:blipFill>
        <p:spPr>
          <a:xfrm>
            <a:off x="0" y="-39848"/>
            <a:ext cx="12192000" cy="6858000"/>
          </a:xfrm>
          <a:prstGeom prst="rect">
            <a:avLst/>
          </a:prstGeom>
        </p:spPr>
      </p:pic>
      <p:sp>
        <p:nvSpPr>
          <p:cNvPr id="5" name="Rectangle: Rounded Corners 4">
            <a:extLst>
              <a:ext uri="{FF2B5EF4-FFF2-40B4-BE49-F238E27FC236}">
                <a16:creationId xmlns:a16="http://schemas.microsoft.com/office/drawing/2014/main" id="{358DC523-4776-E016-1050-9B4C006AC206}"/>
              </a:ext>
            </a:extLst>
          </p:cNvPr>
          <p:cNvSpPr/>
          <p:nvPr/>
        </p:nvSpPr>
        <p:spPr>
          <a:xfrm>
            <a:off x="156770" y="287323"/>
            <a:ext cx="11243927" cy="65308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21707AD-A5EC-6ED5-B1B5-1CF39C68BB0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364" b="94091" l="4348" r="94783">
                        <a14:foregroundMark x1="48696" y1="8182" x2="48696" y2="8182"/>
                        <a14:foregroundMark x1="50000" y1="6364" x2="51739" y2="6364"/>
                        <a14:foregroundMark x1="56957" y1="10909" x2="57391" y2="12273"/>
                        <a14:foregroundMark x1="57391" y1="14545" x2="59130" y2="20000"/>
                        <a14:foregroundMark x1="60870" y1="24545" x2="63478" y2="28636"/>
                        <a14:foregroundMark x1="66957" y1="32273" x2="66957" y2="32273"/>
                        <a14:foregroundMark x1="66957" y1="32273" x2="66957" y2="32273"/>
                        <a14:foregroundMark x1="66957" y1="33182" x2="66957" y2="33182"/>
                        <a14:foregroundMark x1="63478" y1="34091" x2="63478" y2="34091"/>
                        <a14:foregroundMark x1="63043" y1="34091" x2="63043" y2="34091"/>
                        <a14:foregroundMark x1="62609" y1="33636" x2="62609" y2="33636"/>
                        <a14:foregroundMark x1="94348" y1="40000" x2="94348" y2="40000"/>
                        <a14:foregroundMark x1="94348" y1="40455" x2="94348" y2="40455"/>
                        <a14:foregroundMark x1="94783" y1="44545" x2="94783" y2="44545"/>
                        <a14:foregroundMark x1="75217" y1="93182" x2="75217" y2="93182"/>
                        <a14:foregroundMark x1="75217" y1="93182" x2="75217" y2="93182"/>
                        <a14:foregroundMark x1="23043" y1="94545" x2="23043" y2="94545"/>
                        <a14:foregroundMark x1="4348" y1="40000" x2="4348" y2="40000"/>
                      </a14:backgroundRemoval>
                    </a14:imgEffect>
                  </a14:imgLayer>
                </a14:imgProps>
              </a:ext>
            </a:extLst>
          </a:blip>
          <a:stretch>
            <a:fillRect/>
          </a:stretch>
        </p:blipFill>
        <p:spPr>
          <a:xfrm>
            <a:off x="524239" y="61830"/>
            <a:ext cx="676593" cy="647176"/>
          </a:xfrm>
          <a:prstGeom prst="rect">
            <a:avLst/>
          </a:prstGeom>
        </p:spPr>
      </p:pic>
      <p:pic>
        <p:nvPicPr>
          <p:cNvPr id="8" name="Picture 7">
            <a:extLst>
              <a:ext uri="{FF2B5EF4-FFF2-40B4-BE49-F238E27FC236}">
                <a16:creationId xmlns:a16="http://schemas.microsoft.com/office/drawing/2014/main" id="{B738D25B-7E1B-8329-4F35-66001CE2B04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9155308" y="13638"/>
            <a:ext cx="1371648" cy="1390737"/>
          </a:xfrm>
          <a:prstGeom prst="rect">
            <a:avLst/>
          </a:prstGeom>
        </p:spPr>
      </p:pic>
      <p:pic>
        <p:nvPicPr>
          <p:cNvPr id="2" name="Picture 1">
            <a:extLst>
              <a:ext uri="{FF2B5EF4-FFF2-40B4-BE49-F238E27FC236}">
                <a16:creationId xmlns:a16="http://schemas.microsoft.com/office/drawing/2014/main" id="{3BEBE8EF-C94D-9C0D-9726-71FCAAFCB197}"/>
              </a:ext>
            </a:extLst>
          </p:cNvPr>
          <p:cNvPicPr>
            <a:picLocks noChangeAspect="1"/>
          </p:cNvPicPr>
          <p:nvPr/>
        </p:nvPicPr>
        <p:blipFill>
          <a:blip r:embed="rId7"/>
          <a:stretch>
            <a:fillRect/>
          </a:stretch>
        </p:blipFill>
        <p:spPr>
          <a:xfrm>
            <a:off x="10203680" y="1934427"/>
            <a:ext cx="2130594" cy="4883725"/>
          </a:xfrm>
          <a:prstGeom prst="rect">
            <a:avLst/>
          </a:prstGeom>
        </p:spPr>
      </p:pic>
      <p:pic>
        <p:nvPicPr>
          <p:cNvPr id="10" name="Picture 9">
            <a:extLst>
              <a:ext uri="{FF2B5EF4-FFF2-40B4-BE49-F238E27FC236}">
                <a16:creationId xmlns:a16="http://schemas.microsoft.com/office/drawing/2014/main" id="{DE0E1A90-B20F-5159-0A15-0D0FF20A62F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324" b="98313" l="4667" r="97583">
                        <a14:foregroundMark x1="74833" y1="47469" x2="74833" y2="47469"/>
                        <a14:foregroundMark x1="75083" y1="47469" x2="75083" y2="47469"/>
                        <a14:foregroundMark x1="75083" y1="47469" x2="75083" y2="47469"/>
                        <a14:foregroundMark x1="66333" y1="35658" x2="66333" y2="35658"/>
                        <a14:foregroundMark x1="65583" y1="35658" x2="65583" y2="35658"/>
                        <a14:foregroundMark x1="57333" y1="18560" x2="57333" y2="18560"/>
                        <a14:foregroundMark x1="57333" y1="18560" x2="57333" y2="18560"/>
                        <a14:foregroundMark x1="49833" y1="8436" x2="49833" y2="8436"/>
                        <a14:foregroundMark x1="49833" y1="8436" x2="49833" y2="8436"/>
                        <a14:foregroundMark x1="47750" y1="8436" x2="47750" y2="8436"/>
                        <a14:foregroundMark x1="35583" y1="22722" x2="35583" y2="22722"/>
                        <a14:foregroundMark x1="35583" y1="22722" x2="35583" y2="22722"/>
                        <a14:foregroundMark x1="28417" y1="42970" x2="28417" y2="42970"/>
                        <a14:foregroundMark x1="28417" y1="42632" x2="28417" y2="42632"/>
                        <a14:foregroundMark x1="42583" y1="37345" x2="42583" y2="37345"/>
                        <a14:foregroundMark x1="42833" y1="37008" x2="42833" y2="37008"/>
                        <a14:foregroundMark x1="77167" y1="32508" x2="77167" y2="32508"/>
                        <a14:foregroundMark x1="52417" y1="95951" x2="52417" y2="95951"/>
                        <a14:foregroundMark x1="53167" y1="95613" x2="53167" y2="95613"/>
                        <a14:foregroundMark x1="65583" y1="87514" x2="66333" y2="87177"/>
                        <a14:foregroundMark x1="67083" y1="85827" x2="67083" y2="85827"/>
                        <a14:foregroundMark x1="96250" y1="86164" x2="96250" y2="86164"/>
                        <a14:foregroundMark x1="93417" y1="84364" x2="93417" y2="84364"/>
                        <a14:foregroundMark x1="92917" y1="83015" x2="92917" y2="83015"/>
                        <a14:foregroundMark x1="91417" y1="65242" x2="91417" y2="65242"/>
                        <a14:foregroundMark x1="89333" y1="57593" x2="89333" y2="57593"/>
                        <a14:foregroundMark x1="88833" y1="57593" x2="88833" y2="57593"/>
                        <a14:foregroundMark x1="84667" y1="59618" x2="84667" y2="62767"/>
                        <a14:foregroundMark x1="83083" y1="67717" x2="83083" y2="67717"/>
                        <a14:foregroundMark x1="83083" y1="67717" x2="83083" y2="67717"/>
                        <a14:foregroundMark x1="81583" y1="65242" x2="81583" y2="65242"/>
                        <a14:foregroundMark x1="81583" y1="63892" x2="81583" y2="63892"/>
                        <a14:foregroundMark x1="80500" y1="60742" x2="80500" y2="60742"/>
                        <a14:foregroundMark x1="79750" y1="59618" x2="79750" y2="59618"/>
                        <a14:foregroundMark x1="4667" y1="78515" x2="4667" y2="78515"/>
                        <a14:foregroundMark x1="10083" y1="77840" x2="11583" y2="78515"/>
                        <a14:foregroundMark x1="11833" y1="79528" x2="12667" y2="80540"/>
                        <a14:foregroundMark x1="13167" y1="81327" x2="13167" y2="81327"/>
                        <a14:foregroundMark x1="16000" y1="82677" x2="20917" y2="85152"/>
                        <a14:foregroundMark x1="21167" y1="85152" x2="21167" y2="85152"/>
                        <a14:foregroundMark x1="20167" y1="95951" x2="20167" y2="95951"/>
                        <a14:foregroundMark x1="19917" y1="98313" x2="19917" y2="98313"/>
                        <a14:foregroundMark x1="42833" y1="35996" x2="42833" y2="35996"/>
                        <a14:foregroundMark x1="42833" y1="35996" x2="42833" y2="35996"/>
                        <a14:foregroundMark x1="42833" y1="36333" x2="42833" y2="36333"/>
                        <a14:foregroundMark x1="43083" y1="36333" x2="43083" y2="36333"/>
                        <a14:foregroundMark x1="97583" y1="70416" x2="97583" y2="70416"/>
                        <a14:foregroundMark x1="97333" y1="70416" x2="97333" y2="70416"/>
                        <a14:foregroundMark x1="97333" y1="70866" x2="97333" y2="70866"/>
                      </a14:backgroundRemoval>
                    </a14:imgEffect>
                  </a14:imgLayer>
                </a14:imgProps>
              </a:ext>
            </a:extLst>
          </a:blip>
          <a:stretch>
            <a:fillRect/>
          </a:stretch>
        </p:blipFill>
        <p:spPr>
          <a:xfrm>
            <a:off x="10402763" y="5825585"/>
            <a:ext cx="1393586" cy="1032415"/>
          </a:xfrm>
          <a:prstGeom prst="rect">
            <a:avLst/>
          </a:prstGeom>
        </p:spPr>
      </p:pic>
      <p:pic>
        <p:nvPicPr>
          <p:cNvPr id="12" name="Picture 11">
            <a:extLst>
              <a:ext uri="{FF2B5EF4-FFF2-40B4-BE49-F238E27FC236}">
                <a16:creationId xmlns:a16="http://schemas.microsoft.com/office/drawing/2014/main" id="{45277AD5-486E-6D1A-B226-19FE26D92248}"/>
              </a:ext>
            </a:extLst>
          </p:cNvPr>
          <p:cNvPicPr>
            <a:picLocks noChangeAspect="1"/>
          </p:cNvPicPr>
          <p:nvPr/>
        </p:nvPicPr>
        <p:blipFill>
          <a:blip r:embed="rId10"/>
          <a:stretch>
            <a:fillRect/>
          </a:stretch>
        </p:blipFill>
        <p:spPr>
          <a:xfrm>
            <a:off x="-142273" y="982691"/>
            <a:ext cx="2773657" cy="5735234"/>
          </a:xfrm>
          <a:prstGeom prst="rect">
            <a:avLst/>
          </a:prstGeom>
        </p:spPr>
      </p:pic>
      <p:pic>
        <p:nvPicPr>
          <p:cNvPr id="13" name="Picture 12">
            <a:extLst>
              <a:ext uri="{FF2B5EF4-FFF2-40B4-BE49-F238E27FC236}">
                <a16:creationId xmlns:a16="http://schemas.microsoft.com/office/drawing/2014/main" id="{DB716098-DE1C-EFFF-00D7-2F7E8F1657E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324" b="98313" l="4667" r="97583">
                        <a14:foregroundMark x1="74833" y1="47469" x2="74833" y2="47469"/>
                        <a14:foregroundMark x1="75083" y1="47469" x2="75083" y2="47469"/>
                        <a14:foregroundMark x1="75083" y1="47469" x2="75083" y2="47469"/>
                        <a14:foregroundMark x1="66333" y1="35658" x2="66333" y2="35658"/>
                        <a14:foregroundMark x1="65583" y1="35658" x2="65583" y2="35658"/>
                        <a14:foregroundMark x1="57333" y1="18560" x2="57333" y2="18560"/>
                        <a14:foregroundMark x1="57333" y1="18560" x2="57333" y2="18560"/>
                        <a14:foregroundMark x1="49833" y1="8436" x2="49833" y2="8436"/>
                        <a14:foregroundMark x1="49833" y1="8436" x2="49833" y2="8436"/>
                        <a14:foregroundMark x1="47750" y1="8436" x2="47750" y2="8436"/>
                        <a14:foregroundMark x1="35583" y1="22722" x2="35583" y2="22722"/>
                        <a14:foregroundMark x1="35583" y1="22722" x2="35583" y2="22722"/>
                        <a14:foregroundMark x1="28417" y1="42970" x2="28417" y2="42970"/>
                        <a14:foregroundMark x1="28417" y1="42632" x2="28417" y2="42632"/>
                        <a14:foregroundMark x1="42583" y1="37345" x2="42583" y2="37345"/>
                        <a14:foregroundMark x1="42833" y1="37008" x2="42833" y2="37008"/>
                        <a14:foregroundMark x1="77167" y1="32508" x2="77167" y2="32508"/>
                        <a14:foregroundMark x1="52417" y1="95951" x2="52417" y2="95951"/>
                        <a14:foregroundMark x1="53167" y1="95613" x2="53167" y2="95613"/>
                        <a14:foregroundMark x1="65583" y1="87514" x2="66333" y2="87177"/>
                        <a14:foregroundMark x1="67083" y1="85827" x2="67083" y2="85827"/>
                        <a14:foregroundMark x1="96250" y1="86164" x2="96250" y2="86164"/>
                        <a14:foregroundMark x1="93417" y1="84364" x2="93417" y2="84364"/>
                        <a14:foregroundMark x1="92917" y1="83015" x2="92917" y2="83015"/>
                        <a14:foregroundMark x1="91417" y1="65242" x2="91417" y2="65242"/>
                        <a14:foregroundMark x1="89333" y1="57593" x2="89333" y2="57593"/>
                        <a14:foregroundMark x1="88833" y1="57593" x2="88833" y2="57593"/>
                        <a14:foregroundMark x1="84667" y1="59618" x2="84667" y2="62767"/>
                        <a14:foregroundMark x1="83083" y1="67717" x2="83083" y2="67717"/>
                        <a14:foregroundMark x1="83083" y1="67717" x2="83083" y2="67717"/>
                        <a14:foregroundMark x1="81583" y1="65242" x2="81583" y2="65242"/>
                        <a14:foregroundMark x1="81583" y1="63892" x2="81583" y2="63892"/>
                        <a14:foregroundMark x1="80500" y1="60742" x2="80500" y2="60742"/>
                        <a14:foregroundMark x1="79750" y1="59618" x2="79750" y2="59618"/>
                        <a14:foregroundMark x1="4667" y1="78515" x2="4667" y2="78515"/>
                        <a14:foregroundMark x1="10083" y1="77840" x2="11583" y2="78515"/>
                        <a14:foregroundMark x1="11833" y1="79528" x2="12667" y2="80540"/>
                        <a14:foregroundMark x1="13167" y1="81327" x2="13167" y2="81327"/>
                        <a14:foregroundMark x1="16000" y1="82677" x2="20917" y2="85152"/>
                        <a14:foregroundMark x1="21167" y1="85152" x2="21167" y2="85152"/>
                        <a14:foregroundMark x1="20167" y1="95951" x2="20167" y2="95951"/>
                        <a14:foregroundMark x1="19917" y1="98313" x2="19917" y2="98313"/>
                        <a14:foregroundMark x1="42833" y1="35996" x2="42833" y2="35996"/>
                        <a14:foregroundMark x1="42833" y1="35996" x2="42833" y2="35996"/>
                        <a14:foregroundMark x1="42833" y1="36333" x2="42833" y2="36333"/>
                        <a14:foregroundMark x1="43083" y1="36333" x2="43083" y2="36333"/>
                        <a14:foregroundMark x1="97583" y1="70416" x2="97583" y2="70416"/>
                        <a14:foregroundMark x1="97333" y1="70416" x2="97333" y2="70416"/>
                        <a14:foregroundMark x1="97333" y1="70866" x2="97333" y2="70866"/>
                      </a14:backgroundRemoval>
                    </a14:imgEffect>
                  </a14:imgLayer>
                </a14:imgProps>
              </a:ext>
            </a:extLst>
          </a:blip>
          <a:stretch>
            <a:fillRect/>
          </a:stretch>
        </p:blipFill>
        <p:spPr>
          <a:xfrm>
            <a:off x="69000" y="5762633"/>
            <a:ext cx="1393586" cy="1032415"/>
          </a:xfrm>
          <a:prstGeom prst="rect">
            <a:avLst/>
          </a:prstGeom>
        </p:spPr>
      </p:pic>
      <p:sp>
        <p:nvSpPr>
          <p:cNvPr id="14" name="TextBox 13">
            <a:extLst>
              <a:ext uri="{FF2B5EF4-FFF2-40B4-BE49-F238E27FC236}">
                <a16:creationId xmlns:a16="http://schemas.microsoft.com/office/drawing/2014/main" id="{31B0C3DA-1823-DA18-40B8-97DC050F0C61}"/>
              </a:ext>
            </a:extLst>
          </p:cNvPr>
          <p:cNvSpPr txBox="1"/>
          <p:nvPr/>
        </p:nvSpPr>
        <p:spPr>
          <a:xfrm>
            <a:off x="1528471" y="2160041"/>
            <a:ext cx="9335523"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HÌNH THÀNH KIẾN THỨC</a:t>
            </a:r>
          </a:p>
        </p:txBody>
      </p:sp>
      <p:pic>
        <p:nvPicPr>
          <p:cNvPr id="15" name="Picture 14">
            <a:extLst>
              <a:ext uri="{FF2B5EF4-FFF2-40B4-BE49-F238E27FC236}">
                <a16:creationId xmlns:a16="http://schemas.microsoft.com/office/drawing/2014/main" id="{0AF536EC-4E41-CEFE-FD38-7333A9368F28}"/>
              </a:ext>
            </a:extLst>
          </p:cNvPr>
          <p:cNvPicPr>
            <a:picLocks noChangeAspect="1"/>
          </p:cNvPicPr>
          <p:nvPr/>
        </p:nvPicPr>
        <p:blipFill>
          <a:blip r:embed="rId10"/>
          <a:stretch>
            <a:fillRect/>
          </a:stretch>
        </p:blipFill>
        <p:spPr>
          <a:xfrm>
            <a:off x="1244555" y="3353759"/>
            <a:ext cx="1675440" cy="3464393"/>
          </a:xfrm>
          <a:prstGeom prst="rect">
            <a:avLst/>
          </a:prstGeom>
        </p:spPr>
      </p:pic>
      <p:pic>
        <p:nvPicPr>
          <p:cNvPr id="16" name="Picture 15">
            <a:extLst>
              <a:ext uri="{FF2B5EF4-FFF2-40B4-BE49-F238E27FC236}">
                <a16:creationId xmlns:a16="http://schemas.microsoft.com/office/drawing/2014/main" id="{381F898C-344F-7667-5E27-4591CA2413D3}"/>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1284835" y="5528502"/>
            <a:ext cx="2619375" cy="1743075"/>
          </a:xfrm>
          <a:prstGeom prst="rect">
            <a:avLst/>
          </a:prstGeom>
        </p:spPr>
      </p:pic>
      <p:pic>
        <p:nvPicPr>
          <p:cNvPr id="17" name="Picture 16">
            <a:extLst>
              <a:ext uri="{FF2B5EF4-FFF2-40B4-BE49-F238E27FC236}">
                <a16:creationId xmlns:a16="http://schemas.microsoft.com/office/drawing/2014/main" id="{5DAB61FE-AE4D-D75C-5FB2-9C73A8AD62B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2793605" y="5470652"/>
            <a:ext cx="2619375" cy="1743075"/>
          </a:xfrm>
          <a:prstGeom prst="rect">
            <a:avLst/>
          </a:prstGeom>
        </p:spPr>
      </p:pic>
      <p:pic>
        <p:nvPicPr>
          <p:cNvPr id="18" name="Picture 17">
            <a:extLst>
              <a:ext uri="{FF2B5EF4-FFF2-40B4-BE49-F238E27FC236}">
                <a16:creationId xmlns:a16="http://schemas.microsoft.com/office/drawing/2014/main" id="{D66A4132-8185-9DFE-1627-8FFFB91969B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4469045" y="5470254"/>
            <a:ext cx="2619375" cy="1743075"/>
          </a:xfrm>
          <a:prstGeom prst="rect">
            <a:avLst/>
          </a:prstGeom>
        </p:spPr>
      </p:pic>
      <p:pic>
        <p:nvPicPr>
          <p:cNvPr id="19" name="Picture 18">
            <a:extLst>
              <a:ext uri="{FF2B5EF4-FFF2-40B4-BE49-F238E27FC236}">
                <a16:creationId xmlns:a16="http://schemas.microsoft.com/office/drawing/2014/main" id="{FAE4BACE-4EEC-000A-6686-A30281ED10F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6196233" y="5470254"/>
            <a:ext cx="2619375" cy="1743075"/>
          </a:xfrm>
          <a:prstGeom prst="rect">
            <a:avLst/>
          </a:prstGeom>
        </p:spPr>
      </p:pic>
      <p:pic>
        <p:nvPicPr>
          <p:cNvPr id="20" name="Picture 19">
            <a:extLst>
              <a:ext uri="{FF2B5EF4-FFF2-40B4-BE49-F238E27FC236}">
                <a16:creationId xmlns:a16="http://schemas.microsoft.com/office/drawing/2014/main" id="{C1924931-97A0-96D9-78CA-944FBAD3B50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8088707" y="5470253"/>
            <a:ext cx="2619375" cy="1743075"/>
          </a:xfrm>
          <a:prstGeom prst="rect">
            <a:avLst/>
          </a:prstGeom>
        </p:spPr>
      </p:pic>
    </p:spTree>
    <p:extLst>
      <p:ext uri="{BB962C8B-B14F-4D97-AF65-F5344CB8AC3E}">
        <p14:creationId xmlns:p14="http://schemas.microsoft.com/office/powerpoint/2010/main" val="304675737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25D176-25DB-0085-1245-882ED8CA374F}"/>
              </a:ext>
            </a:extLst>
          </p:cNvPr>
          <p:cNvPicPr>
            <a:picLocks noChangeAspect="1"/>
          </p:cNvPicPr>
          <p:nvPr/>
        </p:nvPicPr>
        <p:blipFill>
          <a:blip r:embed="rId2"/>
          <a:stretch>
            <a:fillRect/>
          </a:stretch>
        </p:blipFill>
        <p:spPr>
          <a:xfrm>
            <a:off x="0" y="-39848"/>
            <a:ext cx="12192000" cy="6858000"/>
          </a:xfrm>
          <a:prstGeom prst="rect">
            <a:avLst/>
          </a:prstGeom>
        </p:spPr>
      </p:pic>
      <p:sp>
        <p:nvSpPr>
          <p:cNvPr id="5" name="Rectangle: Rounded Corners 4">
            <a:extLst>
              <a:ext uri="{FF2B5EF4-FFF2-40B4-BE49-F238E27FC236}">
                <a16:creationId xmlns:a16="http://schemas.microsoft.com/office/drawing/2014/main" id="{358DC523-4776-E016-1050-9B4C006AC206}"/>
              </a:ext>
            </a:extLst>
          </p:cNvPr>
          <p:cNvSpPr/>
          <p:nvPr/>
        </p:nvSpPr>
        <p:spPr>
          <a:xfrm>
            <a:off x="156770" y="287323"/>
            <a:ext cx="11243927" cy="65308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21707AD-A5EC-6ED5-B1B5-1CF39C68BB0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364" b="94091" l="4348" r="94783">
                        <a14:foregroundMark x1="48696" y1="8182" x2="48696" y2="8182"/>
                        <a14:foregroundMark x1="50000" y1="6364" x2="51739" y2="6364"/>
                        <a14:foregroundMark x1="56957" y1="10909" x2="57391" y2="12273"/>
                        <a14:foregroundMark x1="57391" y1="14545" x2="59130" y2="20000"/>
                        <a14:foregroundMark x1="60870" y1="24545" x2="63478" y2="28636"/>
                        <a14:foregroundMark x1="66957" y1="32273" x2="66957" y2="32273"/>
                        <a14:foregroundMark x1="66957" y1="32273" x2="66957" y2="32273"/>
                        <a14:foregroundMark x1="66957" y1="33182" x2="66957" y2="33182"/>
                        <a14:foregroundMark x1="63478" y1="34091" x2="63478" y2="34091"/>
                        <a14:foregroundMark x1="63043" y1="34091" x2="63043" y2="34091"/>
                        <a14:foregroundMark x1="62609" y1="33636" x2="62609" y2="33636"/>
                        <a14:foregroundMark x1="94348" y1="40000" x2="94348" y2="40000"/>
                        <a14:foregroundMark x1="94348" y1="40455" x2="94348" y2="40455"/>
                        <a14:foregroundMark x1="94783" y1="44545" x2="94783" y2="44545"/>
                        <a14:foregroundMark x1="75217" y1="93182" x2="75217" y2="93182"/>
                        <a14:foregroundMark x1="75217" y1="93182" x2="75217" y2="93182"/>
                        <a14:foregroundMark x1="23043" y1="94545" x2="23043" y2="94545"/>
                        <a14:foregroundMark x1="4348" y1="40000" x2="4348" y2="40000"/>
                      </a14:backgroundRemoval>
                    </a14:imgEffect>
                  </a14:imgLayer>
                </a14:imgProps>
              </a:ext>
            </a:extLst>
          </a:blip>
          <a:stretch>
            <a:fillRect/>
          </a:stretch>
        </p:blipFill>
        <p:spPr>
          <a:xfrm>
            <a:off x="524239" y="61830"/>
            <a:ext cx="676593" cy="647176"/>
          </a:xfrm>
          <a:prstGeom prst="rect">
            <a:avLst/>
          </a:prstGeom>
        </p:spPr>
      </p:pic>
      <p:pic>
        <p:nvPicPr>
          <p:cNvPr id="8" name="Picture 7">
            <a:extLst>
              <a:ext uri="{FF2B5EF4-FFF2-40B4-BE49-F238E27FC236}">
                <a16:creationId xmlns:a16="http://schemas.microsoft.com/office/drawing/2014/main" id="{B738D25B-7E1B-8329-4F35-66001CE2B04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9155308" y="13638"/>
            <a:ext cx="1371648" cy="1390737"/>
          </a:xfrm>
          <a:prstGeom prst="rect">
            <a:avLst/>
          </a:prstGeom>
        </p:spPr>
      </p:pic>
      <p:pic>
        <p:nvPicPr>
          <p:cNvPr id="2" name="Picture 1">
            <a:extLst>
              <a:ext uri="{FF2B5EF4-FFF2-40B4-BE49-F238E27FC236}">
                <a16:creationId xmlns:a16="http://schemas.microsoft.com/office/drawing/2014/main" id="{3BEBE8EF-C94D-9C0D-9726-71FCAAFCB197}"/>
              </a:ext>
            </a:extLst>
          </p:cNvPr>
          <p:cNvPicPr>
            <a:picLocks noChangeAspect="1"/>
          </p:cNvPicPr>
          <p:nvPr/>
        </p:nvPicPr>
        <p:blipFill>
          <a:blip r:embed="rId7"/>
          <a:stretch>
            <a:fillRect/>
          </a:stretch>
        </p:blipFill>
        <p:spPr>
          <a:xfrm>
            <a:off x="10203680" y="1934427"/>
            <a:ext cx="2130594" cy="4883725"/>
          </a:xfrm>
          <a:prstGeom prst="rect">
            <a:avLst/>
          </a:prstGeom>
        </p:spPr>
      </p:pic>
      <p:pic>
        <p:nvPicPr>
          <p:cNvPr id="10" name="Picture 9">
            <a:extLst>
              <a:ext uri="{FF2B5EF4-FFF2-40B4-BE49-F238E27FC236}">
                <a16:creationId xmlns:a16="http://schemas.microsoft.com/office/drawing/2014/main" id="{DE0E1A90-B20F-5159-0A15-0D0FF20A62F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324" b="98313" l="4667" r="97583">
                        <a14:foregroundMark x1="74833" y1="47469" x2="74833" y2="47469"/>
                        <a14:foregroundMark x1="75083" y1="47469" x2="75083" y2="47469"/>
                        <a14:foregroundMark x1="75083" y1="47469" x2="75083" y2="47469"/>
                        <a14:foregroundMark x1="66333" y1="35658" x2="66333" y2="35658"/>
                        <a14:foregroundMark x1="65583" y1="35658" x2="65583" y2="35658"/>
                        <a14:foregroundMark x1="57333" y1="18560" x2="57333" y2="18560"/>
                        <a14:foregroundMark x1="57333" y1="18560" x2="57333" y2="18560"/>
                        <a14:foregroundMark x1="49833" y1="8436" x2="49833" y2="8436"/>
                        <a14:foregroundMark x1="49833" y1="8436" x2="49833" y2="8436"/>
                        <a14:foregroundMark x1="47750" y1="8436" x2="47750" y2="8436"/>
                        <a14:foregroundMark x1="35583" y1="22722" x2="35583" y2="22722"/>
                        <a14:foregroundMark x1="35583" y1="22722" x2="35583" y2="22722"/>
                        <a14:foregroundMark x1="28417" y1="42970" x2="28417" y2="42970"/>
                        <a14:foregroundMark x1="28417" y1="42632" x2="28417" y2="42632"/>
                        <a14:foregroundMark x1="42583" y1="37345" x2="42583" y2="37345"/>
                        <a14:foregroundMark x1="42833" y1="37008" x2="42833" y2="37008"/>
                        <a14:foregroundMark x1="77167" y1="32508" x2="77167" y2="32508"/>
                        <a14:foregroundMark x1="52417" y1="95951" x2="52417" y2="95951"/>
                        <a14:foregroundMark x1="53167" y1="95613" x2="53167" y2="95613"/>
                        <a14:foregroundMark x1="65583" y1="87514" x2="66333" y2="87177"/>
                        <a14:foregroundMark x1="67083" y1="85827" x2="67083" y2="85827"/>
                        <a14:foregroundMark x1="96250" y1="86164" x2="96250" y2="86164"/>
                        <a14:foregroundMark x1="93417" y1="84364" x2="93417" y2="84364"/>
                        <a14:foregroundMark x1="92917" y1="83015" x2="92917" y2="83015"/>
                        <a14:foregroundMark x1="91417" y1="65242" x2="91417" y2="65242"/>
                        <a14:foregroundMark x1="89333" y1="57593" x2="89333" y2="57593"/>
                        <a14:foregroundMark x1="88833" y1="57593" x2="88833" y2="57593"/>
                        <a14:foregroundMark x1="84667" y1="59618" x2="84667" y2="62767"/>
                        <a14:foregroundMark x1="83083" y1="67717" x2="83083" y2="67717"/>
                        <a14:foregroundMark x1="83083" y1="67717" x2="83083" y2="67717"/>
                        <a14:foregroundMark x1="81583" y1="65242" x2="81583" y2="65242"/>
                        <a14:foregroundMark x1="81583" y1="63892" x2="81583" y2="63892"/>
                        <a14:foregroundMark x1="80500" y1="60742" x2="80500" y2="60742"/>
                        <a14:foregroundMark x1="79750" y1="59618" x2="79750" y2="59618"/>
                        <a14:foregroundMark x1="4667" y1="78515" x2="4667" y2="78515"/>
                        <a14:foregroundMark x1="10083" y1="77840" x2="11583" y2="78515"/>
                        <a14:foregroundMark x1="11833" y1="79528" x2="12667" y2="80540"/>
                        <a14:foregroundMark x1="13167" y1="81327" x2="13167" y2="81327"/>
                        <a14:foregroundMark x1="16000" y1="82677" x2="20917" y2="85152"/>
                        <a14:foregroundMark x1="21167" y1="85152" x2="21167" y2="85152"/>
                        <a14:foregroundMark x1="20167" y1="95951" x2="20167" y2="95951"/>
                        <a14:foregroundMark x1="19917" y1="98313" x2="19917" y2="98313"/>
                        <a14:foregroundMark x1="42833" y1="35996" x2="42833" y2="35996"/>
                        <a14:foregroundMark x1="42833" y1="35996" x2="42833" y2="35996"/>
                        <a14:foregroundMark x1="42833" y1="36333" x2="42833" y2="36333"/>
                        <a14:foregroundMark x1="43083" y1="36333" x2="43083" y2="36333"/>
                        <a14:foregroundMark x1="97583" y1="70416" x2="97583" y2="70416"/>
                        <a14:foregroundMark x1="97333" y1="70416" x2="97333" y2="70416"/>
                        <a14:foregroundMark x1="97333" y1="70866" x2="97333" y2="70866"/>
                      </a14:backgroundRemoval>
                    </a14:imgEffect>
                  </a14:imgLayer>
                </a14:imgProps>
              </a:ext>
            </a:extLst>
          </a:blip>
          <a:stretch>
            <a:fillRect/>
          </a:stretch>
        </p:blipFill>
        <p:spPr>
          <a:xfrm>
            <a:off x="10402763" y="5825585"/>
            <a:ext cx="1393586" cy="1032415"/>
          </a:xfrm>
          <a:prstGeom prst="rect">
            <a:avLst/>
          </a:prstGeom>
        </p:spPr>
      </p:pic>
      <p:pic>
        <p:nvPicPr>
          <p:cNvPr id="12" name="Picture 11">
            <a:extLst>
              <a:ext uri="{FF2B5EF4-FFF2-40B4-BE49-F238E27FC236}">
                <a16:creationId xmlns:a16="http://schemas.microsoft.com/office/drawing/2014/main" id="{45277AD5-486E-6D1A-B226-19FE26D92248}"/>
              </a:ext>
            </a:extLst>
          </p:cNvPr>
          <p:cNvPicPr>
            <a:picLocks noChangeAspect="1"/>
          </p:cNvPicPr>
          <p:nvPr/>
        </p:nvPicPr>
        <p:blipFill>
          <a:blip r:embed="rId10"/>
          <a:stretch>
            <a:fillRect/>
          </a:stretch>
        </p:blipFill>
        <p:spPr>
          <a:xfrm>
            <a:off x="-142273" y="982691"/>
            <a:ext cx="2773657" cy="5735234"/>
          </a:xfrm>
          <a:prstGeom prst="rect">
            <a:avLst/>
          </a:prstGeom>
        </p:spPr>
      </p:pic>
      <p:pic>
        <p:nvPicPr>
          <p:cNvPr id="13" name="Picture 12">
            <a:extLst>
              <a:ext uri="{FF2B5EF4-FFF2-40B4-BE49-F238E27FC236}">
                <a16:creationId xmlns:a16="http://schemas.microsoft.com/office/drawing/2014/main" id="{DB716098-DE1C-EFFF-00D7-2F7E8F1657E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324" b="98313" l="4667" r="97583">
                        <a14:foregroundMark x1="74833" y1="47469" x2="74833" y2="47469"/>
                        <a14:foregroundMark x1="75083" y1="47469" x2="75083" y2="47469"/>
                        <a14:foregroundMark x1="75083" y1="47469" x2="75083" y2="47469"/>
                        <a14:foregroundMark x1="66333" y1="35658" x2="66333" y2="35658"/>
                        <a14:foregroundMark x1="65583" y1="35658" x2="65583" y2="35658"/>
                        <a14:foregroundMark x1="57333" y1="18560" x2="57333" y2="18560"/>
                        <a14:foregroundMark x1="57333" y1="18560" x2="57333" y2="18560"/>
                        <a14:foregroundMark x1="49833" y1="8436" x2="49833" y2="8436"/>
                        <a14:foregroundMark x1="49833" y1="8436" x2="49833" y2="8436"/>
                        <a14:foregroundMark x1="47750" y1="8436" x2="47750" y2="8436"/>
                        <a14:foregroundMark x1="35583" y1="22722" x2="35583" y2="22722"/>
                        <a14:foregroundMark x1="35583" y1="22722" x2="35583" y2="22722"/>
                        <a14:foregroundMark x1="28417" y1="42970" x2="28417" y2="42970"/>
                        <a14:foregroundMark x1="28417" y1="42632" x2="28417" y2="42632"/>
                        <a14:foregroundMark x1="42583" y1="37345" x2="42583" y2="37345"/>
                        <a14:foregroundMark x1="42833" y1="37008" x2="42833" y2="37008"/>
                        <a14:foregroundMark x1="77167" y1="32508" x2="77167" y2="32508"/>
                        <a14:foregroundMark x1="52417" y1="95951" x2="52417" y2="95951"/>
                        <a14:foregroundMark x1="53167" y1="95613" x2="53167" y2="95613"/>
                        <a14:foregroundMark x1="65583" y1="87514" x2="66333" y2="87177"/>
                        <a14:foregroundMark x1="67083" y1="85827" x2="67083" y2="85827"/>
                        <a14:foregroundMark x1="96250" y1="86164" x2="96250" y2="86164"/>
                        <a14:foregroundMark x1="93417" y1="84364" x2="93417" y2="84364"/>
                        <a14:foregroundMark x1="92917" y1="83015" x2="92917" y2="83015"/>
                        <a14:foregroundMark x1="91417" y1="65242" x2="91417" y2="65242"/>
                        <a14:foregroundMark x1="89333" y1="57593" x2="89333" y2="57593"/>
                        <a14:foregroundMark x1="88833" y1="57593" x2="88833" y2="57593"/>
                        <a14:foregroundMark x1="84667" y1="59618" x2="84667" y2="62767"/>
                        <a14:foregroundMark x1="83083" y1="67717" x2="83083" y2="67717"/>
                        <a14:foregroundMark x1="83083" y1="67717" x2="83083" y2="67717"/>
                        <a14:foregroundMark x1="81583" y1="65242" x2="81583" y2="65242"/>
                        <a14:foregroundMark x1="81583" y1="63892" x2="81583" y2="63892"/>
                        <a14:foregroundMark x1="80500" y1="60742" x2="80500" y2="60742"/>
                        <a14:foregroundMark x1="79750" y1="59618" x2="79750" y2="59618"/>
                        <a14:foregroundMark x1="4667" y1="78515" x2="4667" y2="78515"/>
                        <a14:foregroundMark x1="10083" y1="77840" x2="11583" y2="78515"/>
                        <a14:foregroundMark x1="11833" y1="79528" x2="12667" y2="80540"/>
                        <a14:foregroundMark x1="13167" y1="81327" x2="13167" y2="81327"/>
                        <a14:foregroundMark x1="16000" y1="82677" x2="20917" y2="85152"/>
                        <a14:foregroundMark x1="21167" y1="85152" x2="21167" y2="85152"/>
                        <a14:foregroundMark x1="20167" y1="95951" x2="20167" y2="95951"/>
                        <a14:foregroundMark x1="19917" y1="98313" x2="19917" y2="98313"/>
                        <a14:foregroundMark x1="42833" y1="35996" x2="42833" y2="35996"/>
                        <a14:foregroundMark x1="42833" y1="35996" x2="42833" y2="35996"/>
                        <a14:foregroundMark x1="42833" y1="36333" x2="42833" y2="36333"/>
                        <a14:foregroundMark x1="43083" y1="36333" x2="43083" y2="36333"/>
                        <a14:foregroundMark x1="97583" y1="70416" x2="97583" y2="70416"/>
                        <a14:foregroundMark x1="97333" y1="70416" x2="97333" y2="70416"/>
                        <a14:foregroundMark x1="97333" y1="70866" x2="97333" y2="70866"/>
                      </a14:backgroundRemoval>
                    </a14:imgEffect>
                  </a14:imgLayer>
                </a14:imgProps>
              </a:ext>
            </a:extLst>
          </a:blip>
          <a:stretch>
            <a:fillRect/>
          </a:stretch>
        </p:blipFill>
        <p:spPr>
          <a:xfrm>
            <a:off x="69000" y="5762633"/>
            <a:ext cx="1393586" cy="1032415"/>
          </a:xfrm>
          <a:prstGeom prst="rect">
            <a:avLst/>
          </a:prstGeom>
        </p:spPr>
      </p:pic>
      <p:sp>
        <p:nvSpPr>
          <p:cNvPr id="14" name="TextBox 13">
            <a:extLst>
              <a:ext uri="{FF2B5EF4-FFF2-40B4-BE49-F238E27FC236}">
                <a16:creationId xmlns:a16="http://schemas.microsoft.com/office/drawing/2014/main" id="{31B0C3DA-1823-DA18-40B8-97DC050F0C61}"/>
              </a:ext>
            </a:extLst>
          </p:cNvPr>
          <p:cNvSpPr txBox="1"/>
          <p:nvPr/>
        </p:nvSpPr>
        <p:spPr>
          <a:xfrm>
            <a:off x="2346651" y="1629868"/>
            <a:ext cx="8180305"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a:t>
            </a:r>
            <a:r>
              <a:rPr kumimoji="0" lang="en-US" sz="8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hiểu</a:t>
            </a: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chung</a:t>
            </a:r>
            <a:endPar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5" name="Picture 14">
            <a:extLst>
              <a:ext uri="{FF2B5EF4-FFF2-40B4-BE49-F238E27FC236}">
                <a16:creationId xmlns:a16="http://schemas.microsoft.com/office/drawing/2014/main" id="{0AF536EC-4E41-CEFE-FD38-7333A9368F28}"/>
              </a:ext>
            </a:extLst>
          </p:cNvPr>
          <p:cNvPicPr>
            <a:picLocks noChangeAspect="1"/>
          </p:cNvPicPr>
          <p:nvPr/>
        </p:nvPicPr>
        <p:blipFill>
          <a:blip r:embed="rId10"/>
          <a:stretch>
            <a:fillRect/>
          </a:stretch>
        </p:blipFill>
        <p:spPr>
          <a:xfrm>
            <a:off x="1244555" y="3353759"/>
            <a:ext cx="1675440" cy="3464393"/>
          </a:xfrm>
          <a:prstGeom prst="rect">
            <a:avLst/>
          </a:prstGeom>
        </p:spPr>
      </p:pic>
      <p:pic>
        <p:nvPicPr>
          <p:cNvPr id="16" name="Picture 15">
            <a:extLst>
              <a:ext uri="{FF2B5EF4-FFF2-40B4-BE49-F238E27FC236}">
                <a16:creationId xmlns:a16="http://schemas.microsoft.com/office/drawing/2014/main" id="{381F898C-344F-7667-5E27-4591CA2413D3}"/>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1284835" y="5528502"/>
            <a:ext cx="2619375" cy="1743075"/>
          </a:xfrm>
          <a:prstGeom prst="rect">
            <a:avLst/>
          </a:prstGeom>
        </p:spPr>
      </p:pic>
      <p:pic>
        <p:nvPicPr>
          <p:cNvPr id="17" name="Picture 16">
            <a:extLst>
              <a:ext uri="{FF2B5EF4-FFF2-40B4-BE49-F238E27FC236}">
                <a16:creationId xmlns:a16="http://schemas.microsoft.com/office/drawing/2014/main" id="{5DAB61FE-AE4D-D75C-5FB2-9C73A8AD62B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2793605" y="5470652"/>
            <a:ext cx="2619375" cy="1743075"/>
          </a:xfrm>
          <a:prstGeom prst="rect">
            <a:avLst/>
          </a:prstGeom>
        </p:spPr>
      </p:pic>
      <p:pic>
        <p:nvPicPr>
          <p:cNvPr id="18" name="Picture 17">
            <a:extLst>
              <a:ext uri="{FF2B5EF4-FFF2-40B4-BE49-F238E27FC236}">
                <a16:creationId xmlns:a16="http://schemas.microsoft.com/office/drawing/2014/main" id="{D66A4132-8185-9DFE-1627-8FFFB91969B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4469045" y="5470254"/>
            <a:ext cx="2619375" cy="1743075"/>
          </a:xfrm>
          <a:prstGeom prst="rect">
            <a:avLst/>
          </a:prstGeom>
        </p:spPr>
      </p:pic>
      <p:pic>
        <p:nvPicPr>
          <p:cNvPr id="19" name="Picture 18">
            <a:extLst>
              <a:ext uri="{FF2B5EF4-FFF2-40B4-BE49-F238E27FC236}">
                <a16:creationId xmlns:a16="http://schemas.microsoft.com/office/drawing/2014/main" id="{FAE4BACE-4EEC-000A-6686-A30281ED10F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6196233" y="5470254"/>
            <a:ext cx="2619375" cy="1743075"/>
          </a:xfrm>
          <a:prstGeom prst="rect">
            <a:avLst/>
          </a:prstGeom>
        </p:spPr>
      </p:pic>
      <p:pic>
        <p:nvPicPr>
          <p:cNvPr id="20" name="Picture 19">
            <a:extLst>
              <a:ext uri="{FF2B5EF4-FFF2-40B4-BE49-F238E27FC236}">
                <a16:creationId xmlns:a16="http://schemas.microsoft.com/office/drawing/2014/main" id="{C1924931-97A0-96D9-78CA-944FBAD3B50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8088707" y="5470253"/>
            <a:ext cx="2619375" cy="1743075"/>
          </a:xfrm>
          <a:prstGeom prst="rect">
            <a:avLst/>
          </a:prstGeom>
        </p:spPr>
      </p:pic>
    </p:spTree>
    <p:extLst>
      <p:ext uri="{BB962C8B-B14F-4D97-AF65-F5344CB8AC3E}">
        <p14:creationId xmlns:p14="http://schemas.microsoft.com/office/powerpoint/2010/main" val="52386719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404B69-3835-624A-9FA7-51B8790C97F9}"/>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097C25C2-BD58-2B96-14A1-C873095A9C7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8000" r="91833">
                        <a14:foregroundMark x1="54833" y1="40917" x2="54833" y2="40917"/>
                        <a14:foregroundMark x1="54667" y1="41250" x2="54667" y2="41250"/>
                        <a14:foregroundMark x1="52917" y1="42417" x2="52917" y2="42417"/>
                        <a14:foregroundMark x1="49250" y1="45250" x2="49250" y2="45250"/>
                        <a14:foregroundMark x1="43000" y1="48333" x2="42333" y2="48667"/>
                        <a14:foregroundMark x1="34833" y1="45250" x2="33833" y2="44500"/>
                        <a14:foregroundMark x1="28083" y1="43333" x2="28083" y2="43333"/>
                        <a14:foregroundMark x1="25083" y1="39500" x2="25083" y2="39500"/>
                        <a14:foregroundMark x1="23417" y1="39000" x2="23417" y2="39000"/>
                        <a14:foregroundMark x1="15917" y1="54417" x2="15917" y2="54417"/>
                        <a14:foregroundMark x1="14697" y1="56750" x2="14333" y2="57250"/>
                        <a14:foregroundMark x1="15000" y1="56333" x2="14697" y2="56750"/>
                        <a14:foregroundMark x1="13667" y1="57750" x2="13250" y2="58583"/>
                        <a14:foregroundMark x1="12917" y1="59000" x2="12917" y2="59000"/>
                        <a14:foregroundMark x1="12417" y1="59667" x2="12417" y2="59667"/>
                        <a14:foregroundMark x1="10000" y1="61083" x2="10000" y2="61083"/>
                        <a14:foregroundMark x1="10000" y1="61083" x2="10000" y2="61083"/>
                        <a14:foregroundMark x1="8917" y1="60167" x2="8917" y2="60167"/>
                        <a14:foregroundMark x1="8917" y1="59500" x2="8917" y2="59500"/>
                        <a14:foregroundMark x1="20917" y1="53417" x2="21500" y2="53417"/>
                        <a14:foregroundMark x1="33083" y1="56500" x2="36250" y2="58083"/>
                        <a14:foregroundMark x1="47000" y1="60917" x2="47000" y2="60917"/>
                        <a14:foregroundMark x1="53500" y1="61750" x2="54000" y2="61750"/>
                        <a14:foregroundMark x1="60750" y1="59833" x2="60750" y2="59833"/>
                        <a14:foregroundMark x1="64083" y1="59500" x2="64083" y2="59500"/>
                        <a14:foregroundMark x1="69250" y1="58417" x2="69833" y2="58250"/>
                        <a14:foregroundMark x1="74667" y1="57917" x2="75417" y2="57583"/>
                        <a14:foregroundMark x1="81083" y1="57417" x2="81083" y2="57417"/>
                        <a14:foregroundMark x1="83167" y1="53083" x2="83167" y2="53083"/>
                        <a14:foregroundMark x1="83167" y1="52917" x2="83167" y2="52917"/>
                        <a14:foregroundMark x1="82167" y1="48000" x2="81083" y2="46583"/>
                        <a14:foregroundMark x1="72917" y1="44000" x2="72917" y2="44000"/>
                        <a14:foregroundMark x1="67583" y1="40333" x2="67583" y2="40333"/>
                        <a14:foregroundMark x1="66000" y1="39000" x2="66000" y2="39000"/>
                        <a14:foregroundMark x1="63750" y1="36167" x2="63750" y2="36167"/>
                        <a14:foregroundMark x1="60250" y1="36333" x2="60250" y2="36333"/>
                        <a14:foregroundMark x1="55000" y1="36500" x2="55000" y2="36500"/>
                        <a14:foregroundMark x1="50000" y1="36500" x2="50000" y2="36500"/>
                        <a14:foregroundMark x1="33250" y1="37417" x2="33250" y2="37417"/>
                        <a14:foregroundMark x1="30000" y1="37417" x2="30000" y2="37417"/>
                        <a14:foregroundMark x1="26333" y1="37417" x2="26333" y2="37417"/>
                        <a14:foregroundMark x1="26000" y1="36917" x2="26000" y2="36917"/>
                        <a14:foregroundMark x1="24750" y1="35333" x2="24750" y2="35333"/>
                        <a14:foregroundMark x1="22667" y1="35167" x2="22167" y2="36167"/>
                        <a14:foregroundMark x1="17500" y1="40917" x2="17250" y2="41583"/>
                        <a14:foregroundMark x1="19076" y1="52583" x2="19417" y2="53750"/>
                        <a14:foregroundMark x1="18832" y1="51750" x2="19076" y2="52583"/>
                        <a14:foregroundMark x1="18394" y1="50250" x2="18662" y2="51167"/>
                        <a14:foregroundMark x1="18272" y1="49833" x2="18394" y2="50250"/>
                        <a14:foregroundMark x1="17833" y1="48333" x2="18272" y2="49833"/>
                        <a14:foregroundMark x1="26500" y1="62417" x2="27167" y2="62750"/>
                        <a14:foregroundMark x1="39917" y1="67000" x2="41667" y2="67333"/>
                        <a14:foregroundMark x1="41167" y1="32000" x2="22583" y2="29500"/>
                        <a14:foregroundMark x1="22583" y1="29500" x2="14750" y2="34500"/>
                        <a14:foregroundMark x1="14750" y1="34500" x2="11583" y2="53250"/>
                        <a14:foregroundMark x1="11583" y1="53250" x2="8083" y2="62167"/>
                        <a14:foregroundMark x1="8083" y1="62167" x2="22167" y2="64167"/>
                        <a14:foregroundMark x1="16167" y1="48417" x2="16167" y2="48417"/>
                        <a14:foregroundMark x1="41333" y1="31417" x2="47917" y2="25000"/>
                        <a14:foregroundMark x1="47917" y1="25000" x2="59500" y2="23500"/>
                        <a14:foregroundMark x1="59500" y1="23500" x2="77417" y2="34667"/>
                        <a14:foregroundMark x1="77417" y1="34667" x2="83417" y2="41083"/>
                        <a14:foregroundMark x1="83417" y1="41083" x2="92000" y2="43250"/>
                        <a14:foregroundMark x1="92000" y1="43250" x2="91833" y2="52167"/>
                        <a14:foregroundMark x1="91833" y1="52167" x2="85917" y2="63583"/>
                        <a14:foregroundMark x1="85917" y1="63583" x2="66500" y2="73250"/>
                        <a14:foregroundMark x1="66500" y1="73250" x2="56583" y2="70333"/>
                        <a14:foregroundMark x1="56583" y1="70333" x2="42833" y2="75417"/>
                        <a14:foregroundMark x1="42833" y1="75417" x2="31083" y2="75750"/>
                        <a14:foregroundMark x1="31083" y1="75750" x2="20167" y2="70667"/>
                        <a14:foregroundMark x1="20167" y1="70667" x2="17167" y2="66000"/>
                        <a14:foregroundMark x1="26083" y1="83250" x2="26083" y2="83250"/>
                        <a14:backgroundMark x1="41167" y1="41417" x2="41167" y2="41417"/>
                        <a14:backgroundMark x1="41167" y1="41250" x2="41167" y2="41250"/>
                        <a14:backgroundMark x1="41167" y1="42417" x2="41167" y2="42417"/>
                        <a14:backgroundMark x1="39083" y1="48167" x2="38917" y2="48750"/>
                        <a14:backgroundMark x1="39917" y1="50750" x2="39917" y2="50750"/>
                        <a14:backgroundMark x1="45167" y1="50833" x2="45667" y2="50833"/>
                        <a14:backgroundMark x1="51667" y1="48833" x2="51667" y2="48833"/>
                        <a14:backgroundMark x1="14667" y1="55417" x2="14667" y2="55417"/>
                        <a14:backgroundMark x1="14667" y1="55583" x2="14667" y2="55583"/>
                        <a14:backgroundMark x1="14667" y1="55833" x2="14667" y2="55833"/>
                        <a14:backgroundMark x1="15083" y1="56750" x2="15083" y2="56750"/>
                        <a14:backgroundMark x1="15333" y1="57417" x2="15333" y2="57417"/>
                        <a14:backgroundMark x1="15500" y1="57750" x2="15500" y2="57750"/>
                        <a14:backgroundMark x1="15917" y1="57833" x2="16333" y2="57833"/>
                        <a14:backgroundMark x1="15167" y1="54167" x2="15167" y2="54167"/>
                        <a14:backgroundMark x1="15167" y1="54167" x2="15167" y2="54167"/>
                        <a14:backgroundMark x1="15167" y1="54167" x2="15167" y2="54167"/>
                        <a14:backgroundMark x1="15083" y1="54167" x2="15083" y2="54167"/>
                        <a14:backgroundMark x1="14917" y1="54167" x2="14917" y2="54167"/>
                        <a14:backgroundMark x1="14667" y1="54167" x2="14667" y2="54167"/>
                        <a14:backgroundMark x1="14333" y1="54167" x2="14333" y2="54167"/>
                        <a14:backgroundMark x1="14167" y1="53833" x2="15333" y2="53417"/>
                        <a14:backgroundMark x1="20083" y1="52583" x2="20083" y2="52583"/>
                        <a14:backgroundMark x1="19667" y1="52250" x2="19667" y2="52250"/>
                        <a14:backgroundMark x1="15667" y1="52250" x2="15667" y2="52250"/>
                        <a14:backgroundMark x1="15500" y1="52167" x2="15500" y2="52167"/>
                        <a14:backgroundMark x1="13167" y1="55583" x2="13167" y2="55583"/>
                        <a14:backgroundMark x1="13083" y1="55750" x2="13083" y2="55750"/>
                        <a14:backgroundMark x1="13083" y1="55750" x2="13083" y2="55750"/>
                        <a14:backgroundMark x1="13083" y1="55833" x2="13083" y2="55833"/>
                        <a14:backgroundMark x1="17500" y1="52583" x2="17500" y2="52583"/>
                        <a14:backgroundMark x1="17500" y1="52250" x2="17500" y2="52250"/>
                        <a14:backgroundMark x1="17500" y1="51417" x2="17500" y2="50750"/>
                        <a14:backgroundMark x1="17500" y1="50250" x2="17500" y2="50250"/>
                        <a14:backgroundMark x1="17500" y1="49833" x2="17500" y2="49833"/>
                        <a14:backgroundMark x1="19167" y1="50417" x2="19167" y2="50417"/>
                        <a14:backgroundMark x1="19167" y1="50583" x2="19167" y2="50583"/>
                        <a14:backgroundMark x1="19167" y1="51167" x2="19167" y2="51750"/>
                        <a14:backgroundMark x1="18667" y1="51417" x2="18667" y2="51417"/>
                        <a14:backgroundMark x1="18667" y1="51250" x2="18667" y2="51250"/>
                        <a14:backgroundMark x1="18500" y1="51167" x2="18500" y2="51167"/>
                        <a14:backgroundMark x1="18500" y1="51167" x2="18500" y2="51167"/>
                        <a14:backgroundMark x1="18500" y1="51167" x2="18500" y2="51167"/>
                      </a14:backgroundRemoval>
                    </a14:imgEffect>
                  </a14:imgLayer>
                </a14:imgProps>
              </a:ext>
            </a:extLst>
          </a:blip>
          <a:stretch>
            <a:fillRect/>
          </a:stretch>
        </p:blipFill>
        <p:spPr>
          <a:xfrm>
            <a:off x="2738717" y="139226"/>
            <a:ext cx="8269942" cy="7193903"/>
          </a:xfrm>
          <a:prstGeom prst="rect">
            <a:avLst/>
          </a:prstGeom>
        </p:spPr>
      </p:pic>
      <p:sp>
        <p:nvSpPr>
          <p:cNvPr id="9" name="TextBox 8">
            <a:extLst>
              <a:ext uri="{FF2B5EF4-FFF2-40B4-BE49-F238E27FC236}">
                <a16:creationId xmlns:a16="http://schemas.microsoft.com/office/drawing/2014/main" id="{1783168B-E669-E6D2-7ECE-9B8FD04E1D94}"/>
              </a:ext>
            </a:extLst>
          </p:cNvPr>
          <p:cNvSpPr txBox="1"/>
          <p:nvPr/>
        </p:nvSpPr>
        <p:spPr>
          <a:xfrm>
            <a:off x="4222376" y="2540470"/>
            <a:ext cx="5035239" cy="707886"/>
          </a:xfrm>
          <a:prstGeom prst="rect">
            <a:avLst/>
          </a:prstGeom>
          <a:noFill/>
        </p:spPr>
        <p:txBody>
          <a:bodyPr wrap="square">
            <a:spAutoFit/>
          </a:bodyPr>
          <a:lstStyle/>
          <a:p>
            <a:pPr lvl="0" algn="ctr"/>
            <a:r>
              <a:rPr lang="en-US" sz="4000" b="1" i="1" kern="100" dirty="0" err="1">
                <a:solidFill>
                  <a:srgbClr val="000000"/>
                </a:solidFill>
                <a:latin typeface="Times New Roman" panose="02020603050405020304" pitchFamily="18" charset="0"/>
                <a:ea typeface="SimSun" panose="02010600030101010101" pitchFamily="2" charset="-122"/>
              </a:rPr>
              <a:t>Chú</a:t>
            </a:r>
            <a:r>
              <a:rPr lang="en-US" sz="4000" b="1" i="1" kern="100" dirty="0">
                <a:solidFill>
                  <a:srgbClr val="000000"/>
                </a:solidFill>
                <a:latin typeface="Times New Roman" panose="02020603050405020304" pitchFamily="18" charset="0"/>
                <a:ea typeface="SimSun" panose="02010600030101010101" pitchFamily="2" charset="-122"/>
              </a:rPr>
              <a:t> ý </a:t>
            </a:r>
            <a:r>
              <a:rPr lang="en-US" sz="4000" b="1" i="1" kern="100" dirty="0" err="1">
                <a:solidFill>
                  <a:srgbClr val="000000"/>
                </a:solidFill>
                <a:latin typeface="Times New Roman" panose="02020603050405020304" pitchFamily="18" charset="0"/>
                <a:ea typeface="SimSun" panose="02010600030101010101" pitchFamily="2" charset="-122"/>
              </a:rPr>
              <a:t>đọc</a:t>
            </a:r>
            <a:r>
              <a:rPr lang="en-US" sz="4000" b="1" i="1" kern="100" dirty="0">
                <a:solidFill>
                  <a:srgbClr val="000000"/>
                </a:solidFill>
                <a:latin typeface="Times New Roman" panose="02020603050405020304" pitchFamily="18" charset="0"/>
                <a:ea typeface="SimSun" panose="02010600030101010101" pitchFamily="2" charset="-122"/>
              </a:rPr>
              <a:t> </a:t>
            </a:r>
            <a:r>
              <a:rPr lang="en-US" sz="4000" b="1" i="1" kern="100" dirty="0" err="1">
                <a:solidFill>
                  <a:srgbClr val="000000"/>
                </a:solidFill>
                <a:latin typeface="Times New Roman" panose="02020603050405020304" pitchFamily="18" charset="0"/>
                <a:ea typeface="SimSun" panose="02010600030101010101" pitchFamily="2" charset="-122"/>
              </a:rPr>
              <a:t>diễn</a:t>
            </a:r>
            <a:r>
              <a:rPr lang="en-US" sz="4000" b="1" i="1" kern="100" dirty="0">
                <a:solidFill>
                  <a:srgbClr val="000000"/>
                </a:solidFill>
                <a:latin typeface="Times New Roman" panose="02020603050405020304" pitchFamily="18" charset="0"/>
                <a:ea typeface="SimSun" panose="02010600030101010101" pitchFamily="2" charset="-122"/>
              </a:rPr>
              <a:t> </a:t>
            </a:r>
            <a:r>
              <a:rPr lang="en-US" sz="4000" b="1" i="1" kern="100" dirty="0" err="1">
                <a:solidFill>
                  <a:srgbClr val="000000"/>
                </a:solidFill>
                <a:latin typeface="Times New Roman" panose="02020603050405020304" pitchFamily="18" charset="0"/>
                <a:ea typeface="SimSun" panose="02010600030101010101" pitchFamily="2" charset="-122"/>
              </a:rPr>
              <a:t>cảm</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77DD31B-AB3F-1C05-8EE0-CB258AEE47A4}"/>
              </a:ext>
            </a:extLst>
          </p:cNvPr>
          <p:cNvSpPr txBox="1"/>
          <p:nvPr/>
        </p:nvSpPr>
        <p:spPr>
          <a:xfrm>
            <a:off x="2296156" y="425719"/>
            <a:ext cx="796394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7768261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style.rotation</p:attrName>
                                        </p:attrNameLst>
                                      </p:cBhvr>
                                      <p:tavLst>
                                        <p:tav tm="0">
                                          <p:val>
                                            <p:fltVal val="90"/>
                                          </p:val>
                                        </p:tav>
                                        <p:tav tm="100000">
                                          <p:val>
                                            <p:fltVal val="0"/>
                                          </p:val>
                                        </p:tav>
                                      </p:tavLst>
                                    </p:anim>
                                    <p:animEffect transition="in" filter="fade">
                                      <p:cBhvr>
                                        <p:cTn id="18" dur="1000"/>
                                        <p:tgtEl>
                                          <p:spTgt spid="9"/>
                                        </p:tgtEl>
                                      </p:cBhvr>
                                    </p:animEffect>
                                  </p:childTnLst>
                                </p:cTn>
                              </p:par>
                              <p:par>
                                <p:cTn id="19" presetID="3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 calcmode="lin" valueType="num">
                                      <p:cBhvr>
                                        <p:cTn id="23" dur="1000" fill="hold"/>
                                        <p:tgtEl>
                                          <p:spTgt spid="7"/>
                                        </p:tgtEl>
                                        <p:attrNameLst>
                                          <p:attrName>style.rotation</p:attrName>
                                        </p:attrNameLst>
                                      </p:cBhvr>
                                      <p:tavLst>
                                        <p:tav tm="0">
                                          <p:val>
                                            <p:fltVal val="90"/>
                                          </p:val>
                                        </p:tav>
                                        <p:tav tm="100000">
                                          <p:val>
                                            <p:fltVal val="0"/>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404B69-3835-624A-9FA7-51B8790C97F9}"/>
              </a:ext>
            </a:extLst>
          </p:cNvPr>
          <p:cNvPicPr>
            <a:picLocks noChangeAspect="1"/>
          </p:cNvPicPr>
          <p:nvPr/>
        </p:nvPicPr>
        <p:blipFill>
          <a:blip r:embed="rId2"/>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A77DD31B-AB3F-1C05-8EE0-CB258AEE47A4}"/>
              </a:ext>
            </a:extLst>
          </p:cNvPr>
          <p:cNvSpPr txBox="1"/>
          <p:nvPr/>
        </p:nvSpPr>
        <p:spPr>
          <a:xfrm>
            <a:off x="2467721" y="547376"/>
            <a:ext cx="796394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việc</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0333605C-E43D-E1C9-A643-4AC24E8A6AFA}"/>
              </a:ext>
            </a:extLst>
          </p:cNvPr>
          <p:cNvSpPr txBox="1"/>
          <p:nvPr/>
        </p:nvSpPr>
        <p:spPr>
          <a:xfrm>
            <a:off x="2902552" y="1286642"/>
            <a:ext cx="6153324" cy="48320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Bóng chiều toả ra nhanh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Trên các bờ bụi rậm</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Đồng quê đang xanh thẫm</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Bỗng chốc trở tối mò</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Trâu tôi đã ăn no</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Bước giữa trời yên tĩnh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Trâu tôi đi đ</a:t>
            </a:r>
            <a:r>
              <a:rPr kumimoji="0" lang="en-US" sz="2800" b="1" i="0" u="none" strike="noStrike" kern="1200" cap="none" spc="0" normalizeH="0" baseline="0" noProof="0" dirty="0">
                <a:ln>
                  <a:noFill/>
                </a:ln>
                <a:solidFill>
                  <a:srgbClr val="00264D"/>
                </a:solidFill>
                <a:effectLst/>
                <a:uLnTx/>
                <a:uFillTx/>
                <a:latin typeface="Calibri Light" panose="020F0302020204030204"/>
                <a:ea typeface="+mn-ea"/>
                <a:cs typeface="+mn-cs"/>
              </a:rPr>
              <a:t>ủ</a:t>
            </a: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ng đỉnh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Như bước giữa ngàn sao</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endPar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2" name="TextBox 11">
            <a:extLst>
              <a:ext uri="{FF2B5EF4-FFF2-40B4-BE49-F238E27FC236}">
                <a16:creationId xmlns:a16="http://schemas.microsoft.com/office/drawing/2014/main" id="{99D86DCC-63BA-6CFD-735C-7A876646DA79}"/>
              </a:ext>
            </a:extLst>
          </p:cNvPr>
          <p:cNvSpPr txBox="1"/>
          <p:nvPr/>
        </p:nvSpPr>
        <p:spPr>
          <a:xfrm>
            <a:off x="7214494" y="1932973"/>
            <a:ext cx="4253257"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Sông Ngân hà nao nao</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Chảy giữa trời lồng lộng</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Sao Thần Nông toả rộng</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Một chiếc vó bằng vàng</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Đón những sao dọc ngang</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Như tôm cua bơi lội</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endPar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412466584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 calcmode="lin" valueType="num">
                                      <p:cBhvr>
                                        <p:cTn id="16" dur="1000" fill="hold"/>
                                        <p:tgtEl>
                                          <p:spTgt spid="10"/>
                                        </p:tgtEl>
                                        <p:attrNameLst>
                                          <p:attrName>style.rotation</p:attrName>
                                        </p:attrNameLst>
                                      </p:cBhvr>
                                      <p:tavLst>
                                        <p:tav tm="0">
                                          <p:val>
                                            <p:fltVal val="90"/>
                                          </p:val>
                                        </p:tav>
                                        <p:tav tm="100000">
                                          <p:val>
                                            <p:fltVal val="0"/>
                                          </p:val>
                                        </p:tav>
                                      </p:tavLst>
                                    </p:anim>
                                    <p:animEffect transition="in" filter="fade">
                                      <p:cBhvr>
                                        <p:cTn id="17" dur="1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1000" fill="hold"/>
                                        <p:tgtEl>
                                          <p:spTgt spid="12"/>
                                        </p:tgtEl>
                                        <p:attrNameLst>
                                          <p:attrName>ppt_w</p:attrName>
                                        </p:attrNameLst>
                                      </p:cBhvr>
                                      <p:tavLst>
                                        <p:tav tm="0">
                                          <p:val>
                                            <p:fltVal val="0"/>
                                          </p:val>
                                        </p:tav>
                                        <p:tav tm="100000">
                                          <p:val>
                                            <p:strVal val="#ppt_w"/>
                                          </p:val>
                                        </p:tav>
                                      </p:tavLst>
                                    </p:anim>
                                    <p:anim calcmode="lin" valueType="num">
                                      <p:cBhvr>
                                        <p:cTn id="23" dur="1000" fill="hold"/>
                                        <p:tgtEl>
                                          <p:spTgt spid="12"/>
                                        </p:tgtEl>
                                        <p:attrNameLst>
                                          <p:attrName>ppt_h</p:attrName>
                                        </p:attrNameLst>
                                      </p:cBhvr>
                                      <p:tavLst>
                                        <p:tav tm="0">
                                          <p:val>
                                            <p:fltVal val="0"/>
                                          </p:val>
                                        </p:tav>
                                        <p:tav tm="100000">
                                          <p:val>
                                            <p:strVal val="#ppt_h"/>
                                          </p:val>
                                        </p:tav>
                                      </p:tavLst>
                                    </p:anim>
                                    <p:anim calcmode="lin" valueType="num">
                                      <p:cBhvr>
                                        <p:cTn id="24" dur="1000" fill="hold"/>
                                        <p:tgtEl>
                                          <p:spTgt spid="12"/>
                                        </p:tgtEl>
                                        <p:attrNameLst>
                                          <p:attrName>style.rotation</p:attrName>
                                        </p:attrNameLst>
                                      </p:cBhvr>
                                      <p:tavLst>
                                        <p:tav tm="0">
                                          <p:val>
                                            <p:fltVal val="90"/>
                                          </p:val>
                                        </p:tav>
                                        <p:tav tm="100000">
                                          <p:val>
                                            <p:fltVal val="0"/>
                                          </p:val>
                                        </p:tav>
                                      </p:tavLst>
                                    </p:anim>
                                    <p:animEffect transition="in" filter="fade">
                                      <p:cBhvr>
                                        <p:cTn id="2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404B69-3835-624A-9FA7-51B8790C97F9}"/>
              </a:ext>
            </a:extLst>
          </p:cNvPr>
          <p:cNvPicPr>
            <a:picLocks noChangeAspect="1"/>
          </p:cNvPicPr>
          <p:nvPr/>
        </p:nvPicPr>
        <p:blipFill>
          <a:blip r:embed="rId2"/>
          <a:stretch>
            <a:fillRect/>
          </a:stretch>
        </p:blipFill>
        <p:spPr>
          <a:xfrm>
            <a:off x="-3516" y="19715"/>
            <a:ext cx="12192000" cy="6858000"/>
          </a:xfrm>
          <a:prstGeom prst="rect">
            <a:avLst/>
          </a:prstGeom>
        </p:spPr>
      </p:pic>
      <p:sp>
        <p:nvSpPr>
          <p:cNvPr id="8" name="TextBox 7">
            <a:extLst>
              <a:ext uri="{FF2B5EF4-FFF2-40B4-BE49-F238E27FC236}">
                <a16:creationId xmlns:a16="http://schemas.microsoft.com/office/drawing/2014/main" id="{A77DD31B-AB3F-1C05-8EE0-CB258AEE47A4}"/>
              </a:ext>
            </a:extLst>
          </p:cNvPr>
          <p:cNvSpPr txBox="1"/>
          <p:nvPr/>
        </p:nvSpPr>
        <p:spPr>
          <a:xfrm>
            <a:off x="1209373" y="247300"/>
            <a:ext cx="796394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việc</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7CA12024-7F08-BC2A-9C96-FD0CA5AE3780}"/>
              </a:ext>
            </a:extLst>
          </p:cNvPr>
          <p:cNvSpPr txBox="1"/>
          <p:nvPr/>
        </p:nvSpPr>
        <p:spPr>
          <a:xfrm>
            <a:off x="2862783" y="1220441"/>
            <a:ext cx="4209135" cy="4401205"/>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Phía đông nam rời rợi</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Ai đặt một chiếc nơm</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Rờ rỡ ngôi sao Hôm</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Như đuốc đèn soi cá</a:t>
            </a:r>
            <a:endParaRPr kumimoji="0" lang="en-US" sz="2800" b="1" i="0" u="none" strike="noStrike" kern="1200" cap="none" spc="0" normalizeH="0" baseline="0" noProof="0" dirty="0">
              <a:ln>
                <a:noFill/>
              </a:ln>
              <a:solidFill>
                <a:srgbClr val="00264D"/>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Bên trời đang rộn rã</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Cả nhóm Đại Hùng tinh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Buông gàu bên sông Ngân</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Suốt đêm lo tát nước...</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endPar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7" name="TextBox 6">
            <a:extLst>
              <a:ext uri="{FF2B5EF4-FFF2-40B4-BE49-F238E27FC236}">
                <a16:creationId xmlns:a16="http://schemas.microsoft.com/office/drawing/2014/main" id="{1F6527A2-7DAA-9C97-4055-6CF47CEC1582}"/>
              </a:ext>
            </a:extLst>
          </p:cNvPr>
          <p:cNvSpPr txBox="1"/>
          <p:nvPr/>
        </p:nvSpPr>
        <p:spPr>
          <a:xfrm>
            <a:off x="7168003" y="1600449"/>
            <a:ext cx="4322427" cy="2677656"/>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Ngàn sao vui làm việc</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Mải đến lúc hừng đông</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Phe phẩy chiếc quạt hồng</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Báo ngày lên, về nghỉ</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70AD47"/>
              </a:solidFill>
              <a:effectLst/>
              <a:uLnTx/>
              <a:uFillTx/>
              <a:latin typeface="Calibri Light" panose="020F0302020204030204"/>
              <a:ea typeface="+mn-ea"/>
              <a:cs typeface="+mn-cs"/>
            </a:endParaRPr>
          </a:p>
        </p:txBody>
      </p:sp>
      <p:sp>
        <p:nvSpPr>
          <p:cNvPr id="9" name="TextBox 8">
            <a:extLst>
              <a:ext uri="{FF2B5EF4-FFF2-40B4-BE49-F238E27FC236}">
                <a16:creationId xmlns:a16="http://schemas.microsoft.com/office/drawing/2014/main" id="{8CD2369D-2756-8D19-EBDC-A56E578B6C78}"/>
              </a:ext>
            </a:extLst>
          </p:cNvPr>
          <p:cNvSpPr txBox="1"/>
          <p:nvPr/>
        </p:nvSpPr>
        <p:spPr>
          <a:xfrm>
            <a:off x="7604231" y="5046479"/>
            <a:ext cx="2882008" cy="584775"/>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64D"/>
                </a:solidFill>
                <a:effectLst/>
                <a:uLnTx/>
                <a:uFillTx/>
                <a:latin typeface="Times New Roman" panose="02020603050405020304" pitchFamily="18" charset="0"/>
                <a:ea typeface="+mn-ea"/>
                <a:cs typeface="Times New Roman" panose="02020603050405020304" pitchFamily="18" charset="0"/>
              </a:rPr>
              <a:t>Võ</a:t>
            </a:r>
            <a:r>
              <a:rPr kumimoji="0" lang="en-US" sz="32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64D"/>
                </a:solidFill>
                <a:effectLst/>
                <a:uLnTx/>
                <a:uFillTx/>
                <a:latin typeface="Times New Roman" panose="02020603050405020304" pitchFamily="18" charset="0"/>
                <a:ea typeface="+mn-ea"/>
                <a:cs typeface="Times New Roman" panose="02020603050405020304" pitchFamily="18" charset="0"/>
              </a:rPr>
              <a:t>Quảng</a:t>
            </a:r>
            <a:endParaRPr kumimoji="0" lang="vi-VN" sz="32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6832917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7" grpId="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404B69-3835-624A-9FA7-51B8790C97F9}"/>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097C25C2-BD58-2B96-14A1-C873095A9C7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8000" r="91833">
                        <a14:foregroundMark x1="54833" y1="40917" x2="54833" y2="40917"/>
                        <a14:foregroundMark x1="54667" y1="41250" x2="54667" y2="41250"/>
                        <a14:foregroundMark x1="52917" y1="42417" x2="52917" y2="42417"/>
                        <a14:foregroundMark x1="49250" y1="45250" x2="49250" y2="45250"/>
                        <a14:foregroundMark x1="43000" y1="48333" x2="42333" y2="48667"/>
                        <a14:foregroundMark x1="34833" y1="45250" x2="33833" y2="44500"/>
                        <a14:foregroundMark x1="28083" y1="43333" x2="28083" y2="43333"/>
                        <a14:foregroundMark x1="25083" y1="39500" x2="25083" y2="39500"/>
                        <a14:foregroundMark x1="23417" y1="39000" x2="23417" y2="39000"/>
                        <a14:foregroundMark x1="15917" y1="54417" x2="15917" y2="54417"/>
                        <a14:foregroundMark x1="14697" y1="56750" x2="14333" y2="57250"/>
                        <a14:foregroundMark x1="15000" y1="56333" x2="14697" y2="56750"/>
                        <a14:foregroundMark x1="13667" y1="57750" x2="13250" y2="58583"/>
                        <a14:foregroundMark x1="12917" y1="59000" x2="12917" y2="59000"/>
                        <a14:foregroundMark x1="12417" y1="59667" x2="12417" y2="59667"/>
                        <a14:foregroundMark x1="10000" y1="61083" x2="10000" y2="61083"/>
                        <a14:foregroundMark x1="10000" y1="61083" x2="10000" y2="61083"/>
                        <a14:foregroundMark x1="8917" y1="60167" x2="8917" y2="60167"/>
                        <a14:foregroundMark x1="8917" y1="59500" x2="8917" y2="59500"/>
                        <a14:foregroundMark x1="20917" y1="53417" x2="21500" y2="53417"/>
                        <a14:foregroundMark x1="33083" y1="56500" x2="36250" y2="58083"/>
                        <a14:foregroundMark x1="47000" y1="60917" x2="47000" y2="60917"/>
                        <a14:foregroundMark x1="53500" y1="61750" x2="54000" y2="61750"/>
                        <a14:foregroundMark x1="60750" y1="59833" x2="60750" y2="59833"/>
                        <a14:foregroundMark x1="64083" y1="59500" x2="64083" y2="59500"/>
                        <a14:foregroundMark x1="69250" y1="58417" x2="69833" y2="58250"/>
                        <a14:foregroundMark x1="74667" y1="57917" x2="75417" y2="57583"/>
                        <a14:foregroundMark x1="81083" y1="57417" x2="81083" y2="57417"/>
                        <a14:foregroundMark x1="83167" y1="53083" x2="83167" y2="53083"/>
                        <a14:foregroundMark x1="83167" y1="52917" x2="83167" y2="52917"/>
                        <a14:foregroundMark x1="82167" y1="48000" x2="81083" y2="46583"/>
                        <a14:foregroundMark x1="72917" y1="44000" x2="72917" y2="44000"/>
                        <a14:foregroundMark x1="67583" y1="40333" x2="67583" y2="40333"/>
                        <a14:foregroundMark x1="66000" y1="39000" x2="66000" y2="39000"/>
                        <a14:foregroundMark x1="63750" y1="36167" x2="63750" y2="36167"/>
                        <a14:foregroundMark x1="60250" y1="36333" x2="60250" y2="36333"/>
                        <a14:foregroundMark x1="55000" y1="36500" x2="55000" y2="36500"/>
                        <a14:foregroundMark x1="50000" y1="36500" x2="50000" y2="36500"/>
                        <a14:foregroundMark x1="33250" y1="37417" x2="33250" y2="37417"/>
                        <a14:foregroundMark x1="30000" y1="37417" x2="30000" y2="37417"/>
                        <a14:foregroundMark x1="26333" y1="37417" x2="26333" y2="37417"/>
                        <a14:foregroundMark x1="26000" y1="36917" x2="26000" y2="36917"/>
                        <a14:foregroundMark x1="24750" y1="35333" x2="24750" y2="35333"/>
                        <a14:foregroundMark x1="22667" y1="35167" x2="22167" y2="36167"/>
                        <a14:foregroundMark x1="17500" y1="40917" x2="17250" y2="41583"/>
                        <a14:foregroundMark x1="19076" y1="52583" x2="19417" y2="53750"/>
                        <a14:foregroundMark x1="18832" y1="51750" x2="19076" y2="52583"/>
                        <a14:foregroundMark x1="18394" y1="50250" x2="18662" y2="51167"/>
                        <a14:foregroundMark x1="18272" y1="49833" x2="18394" y2="50250"/>
                        <a14:foregroundMark x1="17833" y1="48333" x2="18272" y2="49833"/>
                        <a14:foregroundMark x1="26500" y1="62417" x2="27167" y2="62750"/>
                        <a14:foregroundMark x1="39917" y1="67000" x2="41667" y2="67333"/>
                        <a14:foregroundMark x1="41167" y1="32000" x2="22583" y2="29500"/>
                        <a14:foregroundMark x1="22583" y1="29500" x2="14750" y2="34500"/>
                        <a14:foregroundMark x1="14750" y1="34500" x2="11583" y2="53250"/>
                        <a14:foregroundMark x1="11583" y1="53250" x2="8083" y2="62167"/>
                        <a14:foregroundMark x1="8083" y1="62167" x2="22167" y2="64167"/>
                        <a14:foregroundMark x1="16167" y1="48417" x2="16167" y2="48417"/>
                        <a14:foregroundMark x1="41333" y1="31417" x2="47917" y2="25000"/>
                        <a14:foregroundMark x1="47917" y1="25000" x2="59500" y2="23500"/>
                        <a14:foregroundMark x1="59500" y1="23500" x2="77417" y2="34667"/>
                        <a14:foregroundMark x1="77417" y1="34667" x2="83417" y2="41083"/>
                        <a14:foregroundMark x1="83417" y1="41083" x2="92000" y2="43250"/>
                        <a14:foregroundMark x1="92000" y1="43250" x2="91833" y2="52167"/>
                        <a14:foregroundMark x1="91833" y1="52167" x2="85917" y2="63583"/>
                        <a14:foregroundMark x1="85917" y1="63583" x2="66500" y2="73250"/>
                        <a14:foregroundMark x1="66500" y1="73250" x2="56583" y2="70333"/>
                        <a14:foregroundMark x1="56583" y1="70333" x2="42833" y2="75417"/>
                        <a14:foregroundMark x1="42833" y1="75417" x2="31083" y2="75750"/>
                        <a14:foregroundMark x1="31083" y1="75750" x2="20167" y2="70667"/>
                        <a14:foregroundMark x1="20167" y1="70667" x2="17167" y2="66000"/>
                        <a14:foregroundMark x1="26083" y1="83250" x2="26083" y2="83250"/>
                        <a14:backgroundMark x1="41167" y1="41417" x2="41167" y2="41417"/>
                        <a14:backgroundMark x1="41167" y1="41250" x2="41167" y2="41250"/>
                        <a14:backgroundMark x1="41167" y1="42417" x2="41167" y2="42417"/>
                        <a14:backgroundMark x1="39083" y1="48167" x2="38917" y2="48750"/>
                        <a14:backgroundMark x1="39917" y1="50750" x2="39917" y2="50750"/>
                        <a14:backgroundMark x1="45167" y1="50833" x2="45667" y2="50833"/>
                        <a14:backgroundMark x1="51667" y1="48833" x2="51667" y2="48833"/>
                        <a14:backgroundMark x1="14667" y1="55417" x2="14667" y2="55417"/>
                        <a14:backgroundMark x1="14667" y1="55583" x2="14667" y2="55583"/>
                        <a14:backgroundMark x1="14667" y1="55833" x2="14667" y2="55833"/>
                        <a14:backgroundMark x1="15083" y1="56750" x2="15083" y2="56750"/>
                        <a14:backgroundMark x1="15333" y1="57417" x2="15333" y2="57417"/>
                        <a14:backgroundMark x1="15500" y1="57750" x2="15500" y2="57750"/>
                        <a14:backgroundMark x1="15917" y1="57833" x2="16333" y2="57833"/>
                        <a14:backgroundMark x1="15167" y1="54167" x2="15167" y2="54167"/>
                        <a14:backgroundMark x1="15167" y1="54167" x2="15167" y2="54167"/>
                        <a14:backgroundMark x1="15167" y1="54167" x2="15167" y2="54167"/>
                        <a14:backgroundMark x1="15083" y1="54167" x2="15083" y2="54167"/>
                        <a14:backgroundMark x1="14917" y1="54167" x2="14917" y2="54167"/>
                        <a14:backgroundMark x1="14667" y1="54167" x2="14667" y2="54167"/>
                        <a14:backgroundMark x1="14333" y1="54167" x2="14333" y2="54167"/>
                        <a14:backgroundMark x1="14167" y1="53833" x2="15333" y2="53417"/>
                        <a14:backgroundMark x1="20083" y1="52583" x2="20083" y2="52583"/>
                        <a14:backgroundMark x1="19667" y1="52250" x2="19667" y2="52250"/>
                        <a14:backgroundMark x1="15667" y1="52250" x2="15667" y2="52250"/>
                        <a14:backgroundMark x1="15500" y1="52167" x2="15500" y2="52167"/>
                        <a14:backgroundMark x1="13167" y1="55583" x2="13167" y2="55583"/>
                        <a14:backgroundMark x1="13083" y1="55750" x2="13083" y2="55750"/>
                        <a14:backgroundMark x1="13083" y1="55750" x2="13083" y2="55750"/>
                        <a14:backgroundMark x1="13083" y1="55833" x2="13083" y2="55833"/>
                        <a14:backgroundMark x1="17500" y1="52583" x2="17500" y2="52583"/>
                        <a14:backgroundMark x1="17500" y1="52250" x2="17500" y2="52250"/>
                        <a14:backgroundMark x1="17500" y1="51417" x2="17500" y2="50750"/>
                        <a14:backgroundMark x1="17500" y1="50250" x2="17500" y2="50250"/>
                        <a14:backgroundMark x1="17500" y1="49833" x2="17500" y2="49833"/>
                        <a14:backgroundMark x1="19167" y1="50417" x2="19167" y2="50417"/>
                        <a14:backgroundMark x1="19167" y1="50583" x2="19167" y2="50583"/>
                        <a14:backgroundMark x1="19167" y1="51167" x2="19167" y2="51750"/>
                        <a14:backgroundMark x1="18667" y1="51417" x2="18667" y2="51417"/>
                        <a14:backgroundMark x1="18667" y1="51250" x2="18667" y2="51250"/>
                        <a14:backgroundMark x1="18500" y1="51167" x2="18500" y2="51167"/>
                        <a14:backgroundMark x1="18500" y1="51167" x2="18500" y2="51167"/>
                        <a14:backgroundMark x1="18500" y1="51167" x2="18500" y2="51167"/>
                      </a14:backgroundRemoval>
                    </a14:imgEffect>
                  </a14:imgLayer>
                </a14:imgProps>
              </a:ext>
            </a:extLst>
          </a:blip>
          <a:stretch>
            <a:fillRect/>
          </a:stretch>
        </p:blipFill>
        <p:spPr>
          <a:xfrm>
            <a:off x="2738717" y="139226"/>
            <a:ext cx="8269942" cy="7193903"/>
          </a:xfrm>
          <a:prstGeom prst="rect">
            <a:avLst/>
          </a:prstGeom>
        </p:spPr>
      </p:pic>
      <p:sp>
        <p:nvSpPr>
          <p:cNvPr id="9" name="TextBox 8">
            <a:extLst>
              <a:ext uri="{FF2B5EF4-FFF2-40B4-BE49-F238E27FC236}">
                <a16:creationId xmlns:a16="http://schemas.microsoft.com/office/drawing/2014/main" id="{1783168B-E669-E6D2-7ECE-9B8FD04E1D94}"/>
              </a:ext>
            </a:extLst>
          </p:cNvPr>
          <p:cNvSpPr txBox="1"/>
          <p:nvPr/>
        </p:nvSpPr>
        <p:spPr>
          <a:xfrm>
            <a:off x="4276165" y="2943881"/>
            <a:ext cx="5035239"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Trình</a:t>
            </a:r>
            <a:r>
              <a:rPr kumimoji="0" lang="en-US" sz="4000" b="1" i="1"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4000" b="1" i="1" u="none" strike="noStrike" kern="100" cap="none" spc="0" normalizeH="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bày</a:t>
            </a:r>
            <a:r>
              <a:rPr kumimoji="0" lang="en-US" sz="4000" b="1" i="1"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4000" b="1" i="1" u="none" strike="noStrike" kern="100" cap="none" spc="0" normalizeH="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thông</a:t>
            </a:r>
            <a:r>
              <a:rPr kumimoji="0" lang="en-US" sz="4000" b="1" i="1"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rPr>
              <a:t> tin </a:t>
            </a:r>
            <a:r>
              <a:rPr kumimoji="0" lang="en-US" sz="4000" b="1" i="1" u="none" strike="noStrike" kern="100" cap="none" spc="0" normalizeH="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về</a:t>
            </a:r>
            <a:r>
              <a:rPr kumimoji="0" lang="en-US" sz="4000" b="1" i="1"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4000" b="1" i="1" u="none" strike="noStrike" kern="100" cap="none" spc="0" normalizeH="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tác</a:t>
            </a:r>
            <a:r>
              <a:rPr kumimoji="0" lang="en-US" sz="4000" b="1" i="1"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4000" b="1" i="1" u="none" strike="noStrike" kern="100" cap="none" spc="0" normalizeH="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giả</a:t>
            </a:r>
            <a:r>
              <a:rPr kumimoji="0" lang="en-US" sz="4000" b="1" i="1"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4000" b="1" i="1" u="none" strike="noStrike" kern="100" cap="none" spc="0" normalizeH="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và</a:t>
            </a:r>
            <a:r>
              <a:rPr kumimoji="0" lang="en-US" sz="4000" b="1" i="1"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4000" b="1" i="1" u="none" strike="noStrike" kern="100" cap="none" spc="0" normalizeH="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tác</a:t>
            </a:r>
            <a:r>
              <a:rPr kumimoji="0" lang="en-US" sz="4000" b="1" i="1"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4000" b="1" i="1" u="none" strike="noStrike" kern="100" cap="none" spc="0" normalizeH="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phẩm</a:t>
            </a:r>
            <a:r>
              <a:rPr kumimoji="0" lang="en-US" sz="4000" b="1" i="1"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rPr>
              <a:t>.</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77DD31B-AB3F-1C05-8EE0-CB258AEE47A4}"/>
              </a:ext>
            </a:extLst>
          </p:cNvPr>
          <p:cNvSpPr txBox="1"/>
          <p:nvPr/>
        </p:nvSpPr>
        <p:spPr>
          <a:xfrm>
            <a:off x="2296156" y="425719"/>
            <a:ext cx="796394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6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hiểu</a:t>
            </a:r>
            <a:r>
              <a:rPr kumimoji="0" lang="en-US" sz="6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chung</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254308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style.rotation</p:attrName>
                                        </p:attrNameLst>
                                      </p:cBhvr>
                                      <p:tavLst>
                                        <p:tav tm="0">
                                          <p:val>
                                            <p:fltVal val="90"/>
                                          </p:val>
                                        </p:tav>
                                        <p:tav tm="100000">
                                          <p:val>
                                            <p:fltVal val="0"/>
                                          </p:val>
                                        </p:tav>
                                      </p:tavLst>
                                    </p:anim>
                                    <p:animEffect transition="in" filter="fade">
                                      <p:cBhvr>
                                        <p:cTn id="17" dur="1000"/>
                                        <p:tgtEl>
                                          <p:spTgt spid="9"/>
                                        </p:tgtEl>
                                      </p:cBhvr>
                                    </p:animEffect>
                                  </p:childTnLst>
                                </p:cTn>
                              </p:par>
                              <p:par>
                                <p:cTn id="18" presetID="31"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fltVal val="0"/>
                                          </p:val>
                                        </p:tav>
                                        <p:tav tm="100000">
                                          <p:val>
                                            <p:strVal val="#ppt_w"/>
                                          </p:val>
                                        </p:tav>
                                      </p:tavLst>
                                    </p:anim>
                                    <p:anim calcmode="lin" valueType="num">
                                      <p:cBhvr>
                                        <p:cTn id="21" dur="1000" fill="hold"/>
                                        <p:tgtEl>
                                          <p:spTgt spid="7"/>
                                        </p:tgtEl>
                                        <p:attrNameLst>
                                          <p:attrName>ppt_h</p:attrName>
                                        </p:attrNameLst>
                                      </p:cBhvr>
                                      <p:tavLst>
                                        <p:tav tm="0">
                                          <p:val>
                                            <p:fltVal val="0"/>
                                          </p:val>
                                        </p:tav>
                                        <p:tav tm="100000">
                                          <p:val>
                                            <p:strVal val="#ppt_h"/>
                                          </p:val>
                                        </p:tav>
                                      </p:tavLst>
                                    </p:anim>
                                    <p:anim calcmode="lin" valueType="num">
                                      <p:cBhvr>
                                        <p:cTn id="22" dur="1000" fill="hold"/>
                                        <p:tgtEl>
                                          <p:spTgt spid="7"/>
                                        </p:tgtEl>
                                        <p:attrNameLst>
                                          <p:attrName>style.rotation</p:attrName>
                                        </p:attrNameLst>
                                      </p:cBhvr>
                                      <p:tavLst>
                                        <p:tav tm="0">
                                          <p:val>
                                            <p:fltVal val="90"/>
                                          </p:val>
                                        </p:tav>
                                        <p:tav tm="100000">
                                          <p:val>
                                            <p:fltVal val="0"/>
                                          </p:val>
                                        </p:tav>
                                      </p:tavLst>
                                    </p:anim>
                                    <p:animEffect transition="in" filter="fade">
                                      <p:cBhvr>
                                        <p:cTn id="2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404B69-3835-624A-9FA7-51B8790C97F9}"/>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B3925385-899E-1602-4F50-E1440334D7E8}"/>
              </a:ext>
            </a:extLst>
          </p:cNvPr>
          <p:cNvPicPr>
            <a:picLocks noChangeAspect="1"/>
          </p:cNvPicPr>
          <p:nvPr/>
        </p:nvPicPr>
        <p:blipFill>
          <a:blip r:embed="rId3"/>
          <a:stretch>
            <a:fillRect/>
          </a:stretch>
        </p:blipFill>
        <p:spPr>
          <a:xfrm>
            <a:off x="0" y="-297"/>
            <a:ext cx="12192000" cy="6858297"/>
          </a:xfrm>
          <a:prstGeom prst="rect">
            <a:avLst/>
          </a:prstGeom>
        </p:spPr>
      </p:pic>
    </p:spTree>
    <p:extLst>
      <p:ext uri="{BB962C8B-B14F-4D97-AF65-F5344CB8AC3E}">
        <p14:creationId xmlns:p14="http://schemas.microsoft.com/office/powerpoint/2010/main" val="2847899897"/>
      </p:ext>
    </p:extLst>
  </p:cSld>
  <p:clrMapOvr>
    <a:masterClrMapping/>
  </p:clrMapOvr>
  <p:transition spd="slow">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892CBD-49A2-B8AF-BAB7-D9123DCE4D52}"/>
              </a:ext>
            </a:extLst>
          </p:cNvPr>
          <p:cNvPicPr>
            <a:picLocks noChangeAspect="1"/>
          </p:cNvPicPr>
          <p:nvPr/>
        </p:nvPicPr>
        <p:blipFill>
          <a:blip r:embed="rId2"/>
          <a:stretch>
            <a:fillRect/>
          </a:stretch>
        </p:blipFill>
        <p:spPr>
          <a:xfrm>
            <a:off x="0" y="-5916"/>
            <a:ext cx="12192000" cy="6858000"/>
          </a:xfrm>
          <a:prstGeom prst="rect">
            <a:avLst/>
          </a:prstGeom>
        </p:spPr>
      </p:pic>
      <p:pic>
        <p:nvPicPr>
          <p:cNvPr id="6" name="Picture 5">
            <a:extLst>
              <a:ext uri="{FF2B5EF4-FFF2-40B4-BE49-F238E27FC236}">
                <a16:creationId xmlns:a16="http://schemas.microsoft.com/office/drawing/2014/main" id="{AE5A4A0F-9D99-1FF5-EE34-A1C97B9EA2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6944" y1="41111" x2="26944" y2="41111"/>
                        <a14:foregroundMark x1="26944" y1="41111" x2="26944" y2="41111"/>
                        <a14:foregroundMark x1="26944" y1="41111" x2="26944" y2="41111"/>
                        <a14:foregroundMark x1="50278" y1="42500" x2="50278" y2="42500"/>
                        <a14:foregroundMark x1="50278" y1="42500" x2="50278" y2="42500"/>
                        <a14:foregroundMark x1="48056" y1="20556" x2="48056" y2="20556"/>
                        <a14:foregroundMark x1="48056" y1="20556" x2="48056" y2="20556"/>
                      </a14:backgroundRemoval>
                    </a14:imgEffect>
                  </a14:imgLayer>
                </a14:imgProps>
              </a:ext>
            </a:extLst>
          </a:blip>
          <a:stretch>
            <a:fillRect/>
          </a:stretch>
        </p:blipFill>
        <p:spPr>
          <a:xfrm rot="8474776">
            <a:off x="224116" y="347888"/>
            <a:ext cx="1714500" cy="1714500"/>
          </a:xfrm>
          <a:prstGeom prst="rect">
            <a:avLst/>
          </a:prstGeom>
        </p:spPr>
      </p:pic>
      <p:sp>
        <p:nvSpPr>
          <p:cNvPr id="7" name="TextBox 6">
            <a:extLst>
              <a:ext uri="{FF2B5EF4-FFF2-40B4-BE49-F238E27FC236}">
                <a16:creationId xmlns:a16="http://schemas.microsoft.com/office/drawing/2014/main" id="{3B7B7588-FD91-15F2-4292-398C540381CA}"/>
              </a:ext>
            </a:extLst>
          </p:cNvPr>
          <p:cNvSpPr txBox="1"/>
          <p:nvPr/>
        </p:nvSpPr>
        <p:spPr>
          <a:xfrm>
            <a:off x="2296156" y="425719"/>
            <a:ext cx="79639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ECC1C883-3D8F-65A4-F769-617662823A9B}"/>
              </a:ext>
            </a:extLst>
          </p:cNvPr>
          <p:cNvSpPr txBox="1"/>
          <p:nvPr/>
        </p:nvSpPr>
        <p:spPr>
          <a:xfrm>
            <a:off x="3880779" y="1379826"/>
            <a:ext cx="5531670" cy="10772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13" name="TextBox 12">
            <a:extLst>
              <a:ext uri="{FF2B5EF4-FFF2-40B4-BE49-F238E27FC236}">
                <a16:creationId xmlns:a16="http://schemas.microsoft.com/office/drawing/2014/main" id="{2A521E4A-8277-46FD-0B28-FA42DBB8E63F}"/>
              </a:ext>
            </a:extLst>
          </p:cNvPr>
          <p:cNvSpPr txBox="1"/>
          <p:nvPr/>
        </p:nvSpPr>
        <p:spPr>
          <a:xfrm>
            <a:off x="3959695" y="1500342"/>
            <a:ext cx="5368863" cy="1077218"/>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1920- 2007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quê</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ở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Quảng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Nam</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B0AA0F98-CDA0-8DA8-94D7-1BDB8D1969F9}"/>
              </a:ext>
            </a:extLst>
          </p:cNvPr>
          <p:cNvSpPr txBox="1"/>
          <p:nvPr/>
        </p:nvSpPr>
        <p:spPr>
          <a:xfrm>
            <a:off x="3729352" y="2887154"/>
            <a:ext cx="5829548" cy="10772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15" name="TextBox 14">
            <a:extLst>
              <a:ext uri="{FF2B5EF4-FFF2-40B4-BE49-F238E27FC236}">
                <a16:creationId xmlns:a16="http://schemas.microsoft.com/office/drawing/2014/main" id="{A7D70036-520A-7A0C-7CD1-1B5E215FDBB9}"/>
              </a:ext>
            </a:extLst>
          </p:cNvPr>
          <p:cNvSpPr txBox="1"/>
          <p:nvPr/>
        </p:nvSpPr>
        <p:spPr>
          <a:xfrm>
            <a:off x="3806149" y="3016608"/>
            <a:ext cx="5731263" cy="1077218"/>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Sáng tác thơ, truyện, viết kịch bản phim...</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99D9A683-6EB8-349A-FF11-79C0FA84E1D1}"/>
              </a:ext>
            </a:extLst>
          </p:cNvPr>
          <p:cNvPicPr>
            <a:picLocks noChangeAspect="1"/>
          </p:cNvPicPr>
          <p:nvPr/>
        </p:nvPicPr>
        <p:blipFill>
          <a:blip r:embed="rId5"/>
          <a:stretch>
            <a:fillRect/>
          </a:stretch>
        </p:blipFill>
        <p:spPr>
          <a:xfrm>
            <a:off x="398451" y="658438"/>
            <a:ext cx="3358556" cy="436694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1" name="TextBox 10">
            <a:extLst>
              <a:ext uri="{FF2B5EF4-FFF2-40B4-BE49-F238E27FC236}">
                <a16:creationId xmlns:a16="http://schemas.microsoft.com/office/drawing/2014/main" id="{0B2C7A39-DB9F-42EF-33F7-B0E52641B70D}"/>
              </a:ext>
            </a:extLst>
          </p:cNvPr>
          <p:cNvSpPr txBox="1"/>
          <p:nvPr/>
        </p:nvSpPr>
        <p:spPr>
          <a:xfrm rot="21328145">
            <a:off x="669477" y="5102465"/>
            <a:ext cx="2607496"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Võ</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Quảng</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374D0A07-85D3-98B8-8F00-36BD8C1BAC63}"/>
              </a:ext>
            </a:extLst>
          </p:cNvPr>
          <p:cNvSpPr txBox="1"/>
          <p:nvPr/>
        </p:nvSpPr>
        <p:spPr>
          <a:xfrm>
            <a:off x="3582901" y="4819049"/>
            <a:ext cx="5829548" cy="10772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16" name="TextBox 15">
            <a:extLst>
              <a:ext uri="{FF2B5EF4-FFF2-40B4-BE49-F238E27FC236}">
                <a16:creationId xmlns:a16="http://schemas.microsoft.com/office/drawing/2014/main" id="{ECC47607-DC8D-407F-150E-38E7E2F4CA21}"/>
              </a:ext>
            </a:extLst>
          </p:cNvPr>
          <p:cNvSpPr txBox="1"/>
          <p:nvPr/>
        </p:nvSpPr>
        <p:spPr>
          <a:xfrm>
            <a:off x="3737342" y="4875387"/>
            <a:ext cx="5731263" cy="1077218"/>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a:t>
            </a: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ành trọn tài năng và tâm huyết ở các sáng tác cho trẻ em</a:t>
            </a: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562374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style.rotation</p:attrName>
                                        </p:attrNameLst>
                                      </p:cBhvr>
                                      <p:tavLst>
                                        <p:tav tm="0">
                                          <p:val>
                                            <p:fltVal val="90"/>
                                          </p:val>
                                        </p:tav>
                                        <p:tav tm="100000">
                                          <p:val>
                                            <p:fltVal val="0"/>
                                          </p:val>
                                        </p:tav>
                                      </p:tavLst>
                                    </p:anim>
                                    <p:animEffect transition="in" filter="fade">
                                      <p:cBhvr>
                                        <p:cTn id="18" dur="1000"/>
                                        <p:tgtEl>
                                          <p:spTgt spid="9"/>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 calcmode="lin" valueType="num">
                                      <p:cBhvr>
                                        <p:cTn id="23" dur="1000" fill="hold"/>
                                        <p:tgtEl>
                                          <p:spTgt spid="11"/>
                                        </p:tgtEl>
                                        <p:attrNameLst>
                                          <p:attrName>style.rotation</p:attrName>
                                        </p:attrNameLst>
                                      </p:cBhvr>
                                      <p:tavLst>
                                        <p:tav tm="0">
                                          <p:val>
                                            <p:fltVal val="90"/>
                                          </p:val>
                                        </p:tav>
                                        <p:tav tm="100000">
                                          <p:val>
                                            <p:fltVal val="0"/>
                                          </p:val>
                                        </p:tav>
                                      </p:tavLst>
                                    </p:anim>
                                    <p:animEffect transition="in" filter="fade">
                                      <p:cBhvr>
                                        <p:cTn id="24" dur="10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500" fill="hold"/>
                                        <p:tgtEl>
                                          <p:spTgt spid="15"/>
                                        </p:tgtEl>
                                        <p:attrNameLst>
                                          <p:attrName>ppt_w</p:attrName>
                                        </p:attrNameLst>
                                      </p:cBhvr>
                                      <p:tavLst>
                                        <p:tav tm="0">
                                          <p:val>
                                            <p:fltVal val="0"/>
                                          </p:val>
                                        </p:tav>
                                        <p:tav tm="100000">
                                          <p:val>
                                            <p:strVal val="#ppt_w"/>
                                          </p:val>
                                        </p:tav>
                                      </p:tavLst>
                                    </p:anim>
                                    <p:anim calcmode="lin" valueType="num">
                                      <p:cBhvr>
                                        <p:cTn id="42" dur="500" fill="hold"/>
                                        <p:tgtEl>
                                          <p:spTgt spid="15"/>
                                        </p:tgtEl>
                                        <p:attrNameLst>
                                          <p:attrName>ppt_h</p:attrName>
                                        </p:attrNameLst>
                                      </p:cBhvr>
                                      <p:tavLst>
                                        <p:tav tm="0">
                                          <p:val>
                                            <p:fltVal val="0"/>
                                          </p:val>
                                        </p:tav>
                                        <p:tav tm="100000">
                                          <p:val>
                                            <p:strVal val="#ppt_h"/>
                                          </p:val>
                                        </p:tav>
                                      </p:tavLst>
                                    </p:anim>
                                    <p:animEffect transition="in" filter="fade">
                                      <p:cBhvr>
                                        <p:cTn id="43" dur="500"/>
                                        <p:tgtEl>
                                          <p:spTgt spid="15"/>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500" fill="hold"/>
                                        <p:tgtEl>
                                          <p:spTgt spid="14"/>
                                        </p:tgtEl>
                                        <p:attrNameLst>
                                          <p:attrName>ppt_w</p:attrName>
                                        </p:attrNameLst>
                                      </p:cBhvr>
                                      <p:tavLst>
                                        <p:tav tm="0">
                                          <p:val>
                                            <p:fltVal val="0"/>
                                          </p:val>
                                        </p:tav>
                                        <p:tav tm="100000">
                                          <p:val>
                                            <p:strVal val="#ppt_w"/>
                                          </p:val>
                                        </p:tav>
                                      </p:tavLst>
                                    </p:anim>
                                    <p:anim calcmode="lin" valueType="num">
                                      <p:cBhvr>
                                        <p:cTn id="47" dur="500" fill="hold"/>
                                        <p:tgtEl>
                                          <p:spTgt spid="14"/>
                                        </p:tgtEl>
                                        <p:attrNameLst>
                                          <p:attrName>ppt_h</p:attrName>
                                        </p:attrNameLst>
                                      </p:cBhvr>
                                      <p:tavLst>
                                        <p:tav tm="0">
                                          <p:val>
                                            <p:fltVal val="0"/>
                                          </p:val>
                                        </p:tav>
                                        <p:tav tm="100000">
                                          <p:val>
                                            <p:strVal val="#ppt_h"/>
                                          </p:val>
                                        </p:tav>
                                      </p:tavLst>
                                    </p:anim>
                                    <p:animEffect transition="in" filter="fade">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p:cTn id="53" dur="500" fill="hold"/>
                                        <p:tgtEl>
                                          <p:spTgt spid="16"/>
                                        </p:tgtEl>
                                        <p:attrNameLst>
                                          <p:attrName>ppt_w</p:attrName>
                                        </p:attrNameLst>
                                      </p:cBhvr>
                                      <p:tavLst>
                                        <p:tav tm="0">
                                          <p:val>
                                            <p:fltVal val="0"/>
                                          </p:val>
                                        </p:tav>
                                        <p:tav tm="100000">
                                          <p:val>
                                            <p:strVal val="#ppt_w"/>
                                          </p:val>
                                        </p:tav>
                                      </p:tavLst>
                                    </p:anim>
                                    <p:anim calcmode="lin" valueType="num">
                                      <p:cBhvr>
                                        <p:cTn id="54" dur="500" fill="hold"/>
                                        <p:tgtEl>
                                          <p:spTgt spid="16"/>
                                        </p:tgtEl>
                                        <p:attrNameLst>
                                          <p:attrName>ppt_h</p:attrName>
                                        </p:attrNameLst>
                                      </p:cBhvr>
                                      <p:tavLst>
                                        <p:tav tm="0">
                                          <p:val>
                                            <p:fltVal val="0"/>
                                          </p:val>
                                        </p:tav>
                                        <p:tav tm="100000">
                                          <p:val>
                                            <p:strVal val="#ppt_h"/>
                                          </p:val>
                                        </p:tav>
                                      </p:tavLst>
                                    </p:anim>
                                    <p:animEffect transition="in" filter="fade">
                                      <p:cBhvr>
                                        <p:cTn id="55" dur="500"/>
                                        <p:tgtEl>
                                          <p:spTgt spid="16"/>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p:cTn id="58" dur="500" fill="hold"/>
                                        <p:tgtEl>
                                          <p:spTgt spid="12"/>
                                        </p:tgtEl>
                                        <p:attrNameLst>
                                          <p:attrName>ppt_w</p:attrName>
                                        </p:attrNameLst>
                                      </p:cBhvr>
                                      <p:tavLst>
                                        <p:tav tm="0">
                                          <p:val>
                                            <p:fltVal val="0"/>
                                          </p:val>
                                        </p:tav>
                                        <p:tav tm="100000">
                                          <p:val>
                                            <p:strVal val="#ppt_w"/>
                                          </p:val>
                                        </p:tav>
                                      </p:tavLst>
                                    </p:anim>
                                    <p:anim calcmode="lin" valueType="num">
                                      <p:cBhvr>
                                        <p:cTn id="59" dur="500" fill="hold"/>
                                        <p:tgtEl>
                                          <p:spTgt spid="12"/>
                                        </p:tgtEl>
                                        <p:attrNameLst>
                                          <p:attrName>ppt_h</p:attrName>
                                        </p:attrNameLst>
                                      </p:cBhvr>
                                      <p:tavLst>
                                        <p:tav tm="0">
                                          <p:val>
                                            <p:fltVal val="0"/>
                                          </p:val>
                                        </p:tav>
                                        <p:tav tm="100000">
                                          <p:val>
                                            <p:strVal val="#ppt_h"/>
                                          </p:val>
                                        </p:tav>
                                      </p:tavLst>
                                    </p:anim>
                                    <p:animEffect transition="in" filter="fade">
                                      <p:cBhvr>
                                        <p:cTn id="6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3" grpId="0" animBg="1"/>
      <p:bldP spid="14" grpId="0" animBg="1"/>
      <p:bldP spid="15" grpId="0" animBg="1"/>
      <p:bldP spid="11" grpId="0" animBg="1"/>
      <p:bldP spid="12"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25D176-25DB-0085-1245-882ED8CA374F}"/>
              </a:ext>
            </a:extLst>
          </p:cNvPr>
          <p:cNvPicPr>
            <a:picLocks noChangeAspect="1"/>
          </p:cNvPicPr>
          <p:nvPr/>
        </p:nvPicPr>
        <p:blipFill>
          <a:blip r:embed="rId2"/>
          <a:stretch>
            <a:fillRect/>
          </a:stretch>
        </p:blipFill>
        <p:spPr>
          <a:xfrm>
            <a:off x="0" y="-39848"/>
            <a:ext cx="12192000" cy="6858000"/>
          </a:xfrm>
          <a:prstGeom prst="rect">
            <a:avLst/>
          </a:prstGeom>
        </p:spPr>
      </p:pic>
      <p:sp>
        <p:nvSpPr>
          <p:cNvPr id="5" name="Rectangle: Rounded Corners 4">
            <a:extLst>
              <a:ext uri="{FF2B5EF4-FFF2-40B4-BE49-F238E27FC236}">
                <a16:creationId xmlns:a16="http://schemas.microsoft.com/office/drawing/2014/main" id="{358DC523-4776-E016-1050-9B4C006AC206}"/>
              </a:ext>
            </a:extLst>
          </p:cNvPr>
          <p:cNvSpPr/>
          <p:nvPr/>
        </p:nvSpPr>
        <p:spPr>
          <a:xfrm>
            <a:off x="156770" y="287323"/>
            <a:ext cx="11243927" cy="65308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id="{921707AD-A5EC-6ED5-B1B5-1CF39C68BB0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364" b="94091" l="4348" r="94783">
                        <a14:foregroundMark x1="48696" y1="8182" x2="48696" y2="8182"/>
                        <a14:foregroundMark x1="50000" y1="6364" x2="51739" y2="6364"/>
                        <a14:foregroundMark x1="56957" y1="10909" x2="57391" y2="12273"/>
                        <a14:foregroundMark x1="57391" y1="14545" x2="59130" y2="20000"/>
                        <a14:foregroundMark x1="60870" y1="24545" x2="63478" y2="28636"/>
                        <a14:foregroundMark x1="66957" y1="32273" x2="66957" y2="32273"/>
                        <a14:foregroundMark x1="66957" y1="32273" x2="66957" y2="32273"/>
                        <a14:foregroundMark x1="66957" y1="33182" x2="66957" y2="33182"/>
                        <a14:foregroundMark x1="63478" y1="34091" x2="63478" y2="34091"/>
                        <a14:foregroundMark x1="63043" y1="34091" x2="63043" y2="34091"/>
                        <a14:foregroundMark x1="62609" y1="33636" x2="62609" y2="33636"/>
                        <a14:foregroundMark x1="94348" y1="40000" x2="94348" y2="40000"/>
                        <a14:foregroundMark x1="94348" y1="40455" x2="94348" y2="40455"/>
                        <a14:foregroundMark x1="94783" y1="44545" x2="94783" y2="44545"/>
                        <a14:foregroundMark x1="75217" y1="93182" x2="75217" y2="93182"/>
                        <a14:foregroundMark x1="75217" y1="93182" x2="75217" y2="93182"/>
                        <a14:foregroundMark x1="23043" y1="94545" x2="23043" y2="94545"/>
                        <a14:foregroundMark x1="4348" y1="40000" x2="4348" y2="40000"/>
                      </a14:backgroundRemoval>
                    </a14:imgEffect>
                  </a14:imgLayer>
                </a14:imgProps>
              </a:ext>
            </a:extLst>
          </a:blip>
          <a:stretch>
            <a:fillRect/>
          </a:stretch>
        </p:blipFill>
        <p:spPr>
          <a:xfrm>
            <a:off x="524239" y="61830"/>
            <a:ext cx="676593" cy="647176"/>
          </a:xfrm>
          <a:prstGeom prst="rect">
            <a:avLst/>
          </a:prstGeom>
        </p:spPr>
      </p:pic>
      <p:pic>
        <p:nvPicPr>
          <p:cNvPr id="8" name="Picture 7">
            <a:extLst>
              <a:ext uri="{FF2B5EF4-FFF2-40B4-BE49-F238E27FC236}">
                <a16:creationId xmlns:a16="http://schemas.microsoft.com/office/drawing/2014/main" id="{B738D25B-7E1B-8329-4F35-66001CE2B04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9155308" y="13638"/>
            <a:ext cx="1371648" cy="1390737"/>
          </a:xfrm>
          <a:prstGeom prst="rect">
            <a:avLst/>
          </a:prstGeom>
        </p:spPr>
      </p:pic>
      <p:pic>
        <p:nvPicPr>
          <p:cNvPr id="2" name="Picture 1">
            <a:extLst>
              <a:ext uri="{FF2B5EF4-FFF2-40B4-BE49-F238E27FC236}">
                <a16:creationId xmlns:a16="http://schemas.microsoft.com/office/drawing/2014/main" id="{3BEBE8EF-C94D-9C0D-9726-71FCAAFCB197}"/>
              </a:ext>
            </a:extLst>
          </p:cNvPr>
          <p:cNvPicPr>
            <a:picLocks noChangeAspect="1"/>
          </p:cNvPicPr>
          <p:nvPr/>
        </p:nvPicPr>
        <p:blipFill>
          <a:blip r:embed="rId7"/>
          <a:stretch>
            <a:fillRect/>
          </a:stretch>
        </p:blipFill>
        <p:spPr>
          <a:xfrm>
            <a:off x="10203680" y="1934427"/>
            <a:ext cx="2130594" cy="4883725"/>
          </a:xfrm>
          <a:prstGeom prst="rect">
            <a:avLst/>
          </a:prstGeom>
        </p:spPr>
      </p:pic>
      <p:pic>
        <p:nvPicPr>
          <p:cNvPr id="10" name="Picture 9">
            <a:extLst>
              <a:ext uri="{FF2B5EF4-FFF2-40B4-BE49-F238E27FC236}">
                <a16:creationId xmlns:a16="http://schemas.microsoft.com/office/drawing/2014/main" id="{DE0E1A90-B20F-5159-0A15-0D0FF20A62F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324" b="98313" l="4667" r="97583">
                        <a14:foregroundMark x1="74833" y1="47469" x2="74833" y2="47469"/>
                        <a14:foregroundMark x1="75083" y1="47469" x2="75083" y2="47469"/>
                        <a14:foregroundMark x1="75083" y1="47469" x2="75083" y2="47469"/>
                        <a14:foregroundMark x1="66333" y1="35658" x2="66333" y2="35658"/>
                        <a14:foregroundMark x1="65583" y1="35658" x2="65583" y2="35658"/>
                        <a14:foregroundMark x1="57333" y1="18560" x2="57333" y2="18560"/>
                        <a14:foregroundMark x1="57333" y1="18560" x2="57333" y2="18560"/>
                        <a14:foregroundMark x1="49833" y1="8436" x2="49833" y2="8436"/>
                        <a14:foregroundMark x1="49833" y1="8436" x2="49833" y2="8436"/>
                        <a14:foregroundMark x1="47750" y1="8436" x2="47750" y2="8436"/>
                        <a14:foregroundMark x1="35583" y1="22722" x2="35583" y2="22722"/>
                        <a14:foregroundMark x1="35583" y1="22722" x2="35583" y2="22722"/>
                        <a14:foregroundMark x1="28417" y1="42970" x2="28417" y2="42970"/>
                        <a14:foregroundMark x1="28417" y1="42632" x2="28417" y2="42632"/>
                        <a14:foregroundMark x1="42583" y1="37345" x2="42583" y2="37345"/>
                        <a14:foregroundMark x1="42833" y1="37008" x2="42833" y2="37008"/>
                        <a14:foregroundMark x1="77167" y1="32508" x2="77167" y2="32508"/>
                        <a14:foregroundMark x1="52417" y1="95951" x2="52417" y2="95951"/>
                        <a14:foregroundMark x1="53167" y1="95613" x2="53167" y2="95613"/>
                        <a14:foregroundMark x1="65583" y1="87514" x2="66333" y2="87177"/>
                        <a14:foregroundMark x1="67083" y1="85827" x2="67083" y2="85827"/>
                        <a14:foregroundMark x1="96250" y1="86164" x2="96250" y2="86164"/>
                        <a14:foregroundMark x1="93417" y1="84364" x2="93417" y2="84364"/>
                        <a14:foregroundMark x1="92917" y1="83015" x2="92917" y2="83015"/>
                        <a14:foregroundMark x1="91417" y1="65242" x2="91417" y2="65242"/>
                        <a14:foregroundMark x1="89333" y1="57593" x2="89333" y2="57593"/>
                        <a14:foregroundMark x1="88833" y1="57593" x2="88833" y2="57593"/>
                        <a14:foregroundMark x1="84667" y1="59618" x2="84667" y2="62767"/>
                        <a14:foregroundMark x1="83083" y1="67717" x2="83083" y2="67717"/>
                        <a14:foregroundMark x1="83083" y1="67717" x2="83083" y2="67717"/>
                        <a14:foregroundMark x1="81583" y1="65242" x2="81583" y2="65242"/>
                        <a14:foregroundMark x1="81583" y1="63892" x2="81583" y2="63892"/>
                        <a14:foregroundMark x1="80500" y1="60742" x2="80500" y2="60742"/>
                        <a14:foregroundMark x1="79750" y1="59618" x2="79750" y2="59618"/>
                        <a14:foregroundMark x1="4667" y1="78515" x2="4667" y2="78515"/>
                        <a14:foregroundMark x1="10083" y1="77840" x2="11583" y2="78515"/>
                        <a14:foregroundMark x1="11833" y1="79528" x2="12667" y2="80540"/>
                        <a14:foregroundMark x1="13167" y1="81327" x2="13167" y2="81327"/>
                        <a14:foregroundMark x1="16000" y1="82677" x2="20917" y2="85152"/>
                        <a14:foregroundMark x1="21167" y1="85152" x2="21167" y2="85152"/>
                        <a14:foregroundMark x1="20167" y1="95951" x2="20167" y2="95951"/>
                        <a14:foregroundMark x1="19917" y1="98313" x2="19917" y2="98313"/>
                        <a14:foregroundMark x1="42833" y1="35996" x2="42833" y2="35996"/>
                        <a14:foregroundMark x1="42833" y1="35996" x2="42833" y2="35996"/>
                        <a14:foregroundMark x1="42833" y1="36333" x2="42833" y2="36333"/>
                        <a14:foregroundMark x1="43083" y1="36333" x2="43083" y2="36333"/>
                        <a14:foregroundMark x1="97583" y1="70416" x2="97583" y2="70416"/>
                        <a14:foregroundMark x1="97333" y1="70416" x2="97333" y2="70416"/>
                        <a14:foregroundMark x1="97333" y1="70866" x2="97333" y2="70866"/>
                      </a14:backgroundRemoval>
                    </a14:imgEffect>
                  </a14:imgLayer>
                </a14:imgProps>
              </a:ext>
            </a:extLst>
          </a:blip>
          <a:stretch>
            <a:fillRect/>
          </a:stretch>
        </p:blipFill>
        <p:spPr>
          <a:xfrm>
            <a:off x="10402763" y="5825585"/>
            <a:ext cx="1393586" cy="1032415"/>
          </a:xfrm>
          <a:prstGeom prst="rect">
            <a:avLst/>
          </a:prstGeom>
        </p:spPr>
      </p:pic>
      <p:pic>
        <p:nvPicPr>
          <p:cNvPr id="12" name="Picture 11">
            <a:extLst>
              <a:ext uri="{FF2B5EF4-FFF2-40B4-BE49-F238E27FC236}">
                <a16:creationId xmlns:a16="http://schemas.microsoft.com/office/drawing/2014/main" id="{45277AD5-486E-6D1A-B226-19FE26D92248}"/>
              </a:ext>
            </a:extLst>
          </p:cNvPr>
          <p:cNvPicPr>
            <a:picLocks noChangeAspect="1"/>
          </p:cNvPicPr>
          <p:nvPr/>
        </p:nvPicPr>
        <p:blipFill>
          <a:blip r:embed="rId10"/>
          <a:stretch>
            <a:fillRect/>
          </a:stretch>
        </p:blipFill>
        <p:spPr>
          <a:xfrm>
            <a:off x="-142273" y="982691"/>
            <a:ext cx="2773657" cy="5735234"/>
          </a:xfrm>
          <a:prstGeom prst="rect">
            <a:avLst/>
          </a:prstGeom>
        </p:spPr>
      </p:pic>
      <p:pic>
        <p:nvPicPr>
          <p:cNvPr id="13" name="Picture 12">
            <a:extLst>
              <a:ext uri="{FF2B5EF4-FFF2-40B4-BE49-F238E27FC236}">
                <a16:creationId xmlns:a16="http://schemas.microsoft.com/office/drawing/2014/main" id="{DB716098-DE1C-EFFF-00D7-2F7E8F1657E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324" b="98313" l="4667" r="97583">
                        <a14:foregroundMark x1="74833" y1="47469" x2="74833" y2="47469"/>
                        <a14:foregroundMark x1="75083" y1="47469" x2="75083" y2="47469"/>
                        <a14:foregroundMark x1="75083" y1="47469" x2="75083" y2="47469"/>
                        <a14:foregroundMark x1="66333" y1="35658" x2="66333" y2="35658"/>
                        <a14:foregroundMark x1="65583" y1="35658" x2="65583" y2="35658"/>
                        <a14:foregroundMark x1="57333" y1="18560" x2="57333" y2="18560"/>
                        <a14:foregroundMark x1="57333" y1="18560" x2="57333" y2="18560"/>
                        <a14:foregroundMark x1="49833" y1="8436" x2="49833" y2="8436"/>
                        <a14:foregroundMark x1="49833" y1="8436" x2="49833" y2="8436"/>
                        <a14:foregroundMark x1="47750" y1="8436" x2="47750" y2="8436"/>
                        <a14:foregroundMark x1="35583" y1="22722" x2="35583" y2="22722"/>
                        <a14:foregroundMark x1="35583" y1="22722" x2="35583" y2="22722"/>
                        <a14:foregroundMark x1="28417" y1="42970" x2="28417" y2="42970"/>
                        <a14:foregroundMark x1="28417" y1="42632" x2="28417" y2="42632"/>
                        <a14:foregroundMark x1="42583" y1="37345" x2="42583" y2="37345"/>
                        <a14:foregroundMark x1="42833" y1="37008" x2="42833" y2="37008"/>
                        <a14:foregroundMark x1="77167" y1="32508" x2="77167" y2="32508"/>
                        <a14:foregroundMark x1="52417" y1="95951" x2="52417" y2="95951"/>
                        <a14:foregroundMark x1="53167" y1="95613" x2="53167" y2="95613"/>
                        <a14:foregroundMark x1="65583" y1="87514" x2="66333" y2="87177"/>
                        <a14:foregroundMark x1="67083" y1="85827" x2="67083" y2="85827"/>
                        <a14:foregroundMark x1="96250" y1="86164" x2="96250" y2="86164"/>
                        <a14:foregroundMark x1="93417" y1="84364" x2="93417" y2="84364"/>
                        <a14:foregroundMark x1="92917" y1="83015" x2="92917" y2="83015"/>
                        <a14:foregroundMark x1="91417" y1="65242" x2="91417" y2="65242"/>
                        <a14:foregroundMark x1="89333" y1="57593" x2="89333" y2="57593"/>
                        <a14:foregroundMark x1="88833" y1="57593" x2="88833" y2="57593"/>
                        <a14:foregroundMark x1="84667" y1="59618" x2="84667" y2="62767"/>
                        <a14:foregroundMark x1="83083" y1="67717" x2="83083" y2="67717"/>
                        <a14:foregroundMark x1="83083" y1="67717" x2="83083" y2="67717"/>
                        <a14:foregroundMark x1="81583" y1="65242" x2="81583" y2="65242"/>
                        <a14:foregroundMark x1="81583" y1="63892" x2="81583" y2="63892"/>
                        <a14:foregroundMark x1="80500" y1="60742" x2="80500" y2="60742"/>
                        <a14:foregroundMark x1="79750" y1="59618" x2="79750" y2="59618"/>
                        <a14:foregroundMark x1="4667" y1="78515" x2="4667" y2="78515"/>
                        <a14:foregroundMark x1="10083" y1="77840" x2="11583" y2="78515"/>
                        <a14:foregroundMark x1="11833" y1="79528" x2="12667" y2="80540"/>
                        <a14:foregroundMark x1="13167" y1="81327" x2="13167" y2="81327"/>
                        <a14:foregroundMark x1="16000" y1="82677" x2="20917" y2="85152"/>
                        <a14:foregroundMark x1="21167" y1="85152" x2="21167" y2="85152"/>
                        <a14:foregroundMark x1="20167" y1="95951" x2="20167" y2="95951"/>
                        <a14:foregroundMark x1="19917" y1="98313" x2="19917" y2="98313"/>
                        <a14:foregroundMark x1="42833" y1="35996" x2="42833" y2="35996"/>
                        <a14:foregroundMark x1="42833" y1="35996" x2="42833" y2="35996"/>
                        <a14:foregroundMark x1="42833" y1="36333" x2="42833" y2="36333"/>
                        <a14:foregroundMark x1="43083" y1="36333" x2="43083" y2="36333"/>
                        <a14:foregroundMark x1="97583" y1="70416" x2="97583" y2="70416"/>
                        <a14:foregroundMark x1="97333" y1="70416" x2="97333" y2="70416"/>
                        <a14:foregroundMark x1="97333" y1="70866" x2="97333" y2="70866"/>
                      </a14:backgroundRemoval>
                    </a14:imgEffect>
                  </a14:imgLayer>
                </a14:imgProps>
              </a:ext>
            </a:extLst>
          </a:blip>
          <a:stretch>
            <a:fillRect/>
          </a:stretch>
        </p:blipFill>
        <p:spPr>
          <a:xfrm>
            <a:off x="69000" y="5762633"/>
            <a:ext cx="1393586" cy="1032415"/>
          </a:xfrm>
          <a:prstGeom prst="rect">
            <a:avLst/>
          </a:prstGeom>
        </p:spPr>
      </p:pic>
      <p:sp>
        <p:nvSpPr>
          <p:cNvPr id="14" name="TextBox 13">
            <a:extLst>
              <a:ext uri="{FF2B5EF4-FFF2-40B4-BE49-F238E27FC236}">
                <a16:creationId xmlns:a16="http://schemas.microsoft.com/office/drawing/2014/main" id="{31B0C3DA-1823-DA18-40B8-97DC050F0C61}"/>
              </a:ext>
            </a:extLst>
          </p:cNvPr>
          <p:cNvSpPr txBox="1"/>
          <p:nvPr/>
        </p:nvSpPr>
        <p:spPr>
          <a:xfrm>
            <a:off x="1428238" y="2544107"/>
            <a:ext cx="9335523" cy="1323439"/>
          </a:xfrm>
          <a:prstGeom prst="rect">
            <a:avLst/>
          </a:prstGeom>
          <a:noFill/>
        </p:spPr>
        <p:txBody>
          <a:bodyPr wrap="square" rtlCol="0">
            <a:spAutoFit/>
          </a:bodyPr>
          <a:lstStyle/>
          <a:p>
            <a:pPr algn="ctr"/>
            <a:r>
              <a:rPr lang="en-US" sz="8000" b="1" dirty="0">
                <a:latin typeface="Times New Roman" panose="02020603050405020304" pitchFamily="18" charset="0"/>
                <a:cs typeface="Times New Roman" panose="02020603050405020304" pitchFamily="18" charset="0"/>
              </a:rPr>
              <a:t>KHỞI ĐỘNG</a:t>
            </a:r>
          </a:p>
        </p:txBody>
      </p:sp>
      <p:pic>
        <p:nvPicPr>
          <p:cNvPr id="15" name="Picture 14">
            <a:extLst>
              <a:ext uri="{FF2B5EF4-FFF2-40B4-BE49-F238E27FC236}">
                <a16:creationId xmlns:a16="http://schemas.microsoft.com/office/drawing/2014/main" id="{0AF536EC-4E41-CEFE-FD38-7333A9368F28}"/>
              </a:ext>
            </a:extLst>
          </p:cNvPr>
          <p:cNvPicPr>
            <a:picLocks noChangeAspect="1"/>
          </p:cNvPicPr>
          <p:nvPr/>
        </p:nvPicPr>
        <p:blipFill>
          <a:blip r:embed="rId10"/>
          <a:stretch>
            <a:fillRect/>
          </a:stretch>
        </p:blipFill>
        <p:spPr>
          <a:xfrm>
            <a:off x="1244555" y="3353759"/>
            <a:ext cx="1675440" cy="3464393"/>
          </a:xfrm>
          <a:prstGeom prst="rect">
            <a:avLst/>
          </a:prstGeom>
        </p:spPr>
      </p:pic>
      <p:pic>
        <p:nvPicPr>
          <p:cNvPr id="16" name="Picture 15">
            <a:extLst>
              <a:ext uri="{FF2B5EF4-FFF2-40B4-BE49-F238E27FC236}">
                <a16:creationId xmlns:a16="http://schemas.microsoft.com/office/drawing/2014/main" id="{381F898C-344F-7667-5E27-4591CA2413D3}"/>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1284835" y="5528502"/>
            <a:ext cx="2619375" cy="1743075"/>
          </a:xfrm>
          <a:prstGeom prst="rect">
            <a:avLst/>
          </a:prstGeom>
        </p:spPr>
      </p:pic>
      <p:pic>
        <p:nvPicPr>
          <p:cNvPr id="17" name="Picture 16">
            <a:extLst>
              <a:ext uri="{FF2B5EF4-FFF2-40B4-BE49-F238E27FC236}">
                <a16:creationId xmlns:a16="http://schemas.microsoft.com/office/drawing/2014/main" id="{5DAB61FE-AE4D-D75C-5FB2-9C73A8AD62B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2793605" y="5470652"/>
            <a:ext cx="2619375" cy="1743075"/>
          </a:xfrm>
          <a:prstGeom prst="rect">
            <a:avLst/>
          </a:prstGeom>
        </p:spPr>
      </p:pic>
      <p:pic>
        <p:nvPicPr>
          <p:cNvPr id="18" name="Picture 17">
            <a:extLst>
              <a:ext uri="{FF2B5EF4-FFF2-40B4-BE49-F238E27FC236}">
                <a16:creationId xmlns:a16="http://schemas.microsoft.com/office/drawing/2014/main" id="{D66A4132-8185-9DFE-1627-8FFFB91969B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4469045" y="5470254"/>
            <a:ext cx="2619375" cy="1743075"/>
          </a:xfrm>
          <a:prstGeom prst="rect">
            <a:avLst/>
          </a:prstGeom>
        </p:spPr>
      </p:pic>
      <p:pic>
        <p:nvPicPr>
          <p:cNvPr id="19" name="Picture 18">
            <a:extLst>
              <a:ext uri="{FF2B5EF4-FFF2-40B4-BE49-F238E27FC236}">
                <a16:creationId xmlns:a16="http://schemas.microsoft.com/office/drawing/2014/main" id="{FAE4BACE-4EEC-000A-6686-A30281ED10F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6196233" y="5470254"/>
            <a:ext cx="2619375" cy="1743075"/>
          </a:xfrm>
          <a:prstGeom prst="rect">
            <a:avLst/>
          </a:prstGeom>
        </p:spPr>
      </p:pic>
      <p:pic>
        <p:nvPicPr>
          <p:cNvPr id="20" name="Picture 19">
            <a:extLst>
              <a:ext uri="{FF2B5EF4-FFF2-40B4-BE49-F238E27FC236}">
                <a16:creationId xmlns:a16="http://schemas.microsoft.com/office/drawing/2014/main" id="{C1924931-97A0-96D9-78CA-944FBAD3B50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8088707" y="5470253"/>
            <a:ext cx="2619375" cy="1743075"/>
          </a:xfrm>
          <a:prstGeom prst="rect">
            <a:avLst/>
          </a:prstGeom>
        </p:spPr>
      </p:pic>
    </p:spTree>
    <p:extLst>
      <p:ext uri="{BB962C8B-B14F-4D97-AF65-F5344CB8AC3E}">
        <p14:creationId xmlns:p14="http://schemas.microsoft.com/office/powerpoint/2010/main" val="1801263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892CBD-49A2-B8AF-BAB7-D9123DCE4D52}"/>
              </a:ext>
            </a:extLst>
          </p:cNvPr>
          <p:cNvPicPr>
            <a:picLocks noChangeAspect="1"/>
          </p:cNvPicPr>
          <p:nvPr/>
        </p:nvPicPr>
        <p:blipFill>
          <a:blip r:embed="rId2"/>
          <a:stretch>
            <a:fillRect/>
          </a:stretch>
        </p:blipFill>
        <p:spPr>
          <a:xfrm>
            <a:off x="0" y="-5916"/>
            <a:ext cx="12192000" cy="6858000"/>
          </a:xfrm>
          <a:prstGeom prst="rect">
            <a:avLst/>
          </a:prstGeom>
        </p:spPr>
      </p:pic>
      <p:pic>
        <p:nvPicPr>
          <p:cNvPr id="6" name="Picture 5">
            <a:extLst>
              <a:ext uri="{FF2B5EF4-FFF2-40B4-BE49-F238E27FC236}">
                <a16:creationId xmlns:a16="http://schemas.microsoft.com/office/drawing/2014/main" id="{AE5A4A0F-9D99-1FF5-EE34-A1C97B9EA2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6944" y1="41111" x2="26944" y2="41111"/>
                        <a14:foregroundMark x1="26944" y1="41111" x2="26944" y2="41111"/>
                        <a14:foregroundMark x1="26944" y1="41111" x2="26944" y2="41111"/>
                        <a14:foregroundMark x1="50278" y1="42500" x2="50278" y2="42500"/>
                        <a14:foregroundMark x1="50278" y1="42500" x2="50278" y2="42500"/>
                        <a14:foregroundMark x1="48056" y1="20556" x2="48056" y2="20556"/>
                        <a14:foregroundMark x1="48056" y1="20556" x2="48056" y2="20556"/>
                      </a14:backgroundRemoval>
                    </a14:imgEffect>
                  </a14:imgLayer>
                </a14:imgProps>
              </a:ext>
            </a:extLst>
          </a:blip>
          <a:stretch>
            <a:fillRect/>
          </a:stretch>
        </p:blipFill>
        <p:spPr>
          <a:xfrm rot="8474776">
            <a:off x="224116" y="347888"/>
            <a:ext cx="1714500" cy="1714500"/>
          </a:xfrm>
          <a:prstGeom prst="rect">
            <a:avLst/>
          </a:prstGeom>
        </p:spPr>
      </p:pic>
      <p:sp>
        <p:nvSpPr>
          <p:cNvPr id="7" name="TextBox 6">
            <a:extLst>
              <a:ext uri="{FF2B5EF4-FFF2-40B4-BE49-F238E27FC236}">
                <a16:creationId xmlns:a16="http://schemas.microsoft.com/office/drawing/2014/main" id="{3B7B7588-FD91-15F2-4292-398C540381CA}"/>
              </a:ext>
            </a:extLst>
          </p:cNvPr>
          <p:cNvSpPr txBox="1"/>
          <p:nvPr/>
        </p:nvSpPr>
        <p:spPr>
          <a:xfrm>
            <a:off x="2296156" y="425719"/>
            <a:ext cx="79639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ECC1C883-3D8F-65A4-F769-617662823A9B}"/>
              </a:ext>
            </a:extLst>
          </p:cNvPr>
          <p:cNvSpPr txBox="1"/>
          <p:nvPr/>
        </p:nvSpPr>
        <p:spPr>
          <a:xfrm>
            <a:off x="3624304" y="1497383"/>
            <a:ext cx="6000713" cy="156966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13" name="TextBox 12">
            <a:extLst>
              <a:ext uri="{FF2B5EF4-FFF2-40B4-BE49-F238E27FC236}">
                <a16:creationId xmlns:a16="http://schemas.microsoft.com/office/drawing/2014/main" id="{2A521E4A-8277-46FD-0B28-FA42DBB8E63F}"/>
              </a:ext>
            </a:extLst>
          </p:cNvPr>
          <p:cNvSpPr txBox="1"/>
          <p:nvPr/>
        </p:nvSpPr>
        <p:spPr>
          <a:xfrm>
            <a:off x="3775137" y="1505075"/>
            <a:ext cx="5699049" cy="156966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Thơ viết cho thiếu nhi của ông giản dị, trong sáng, gợi nhiều liên tưởng bất ngờ, độc đáo</a:t>
            </a:r>
          </a:p>
        </p:txBody>
      </p:sp>
      <p:sp>
        <p:nvSpPr>
          <p:cNvPr id="14" name="TextBox 13">
            <a:extLst>
              <a:ext uri="{FF2B5EF4-FFF2-40B4-BE49-F238E27FC236}">
                <a16:creationId xmlns:a16="http://schemas.microsoft.com/office/drawing/2014/main" id="{B0AA0F98-CDA0-8DA8-94D7-1BDB8D1969F9}"/>
              </a:ext>
            </a:extLst>
          </p:cNvPr>
          <p:cNvSpPr txBox="1"/>
          <p:nvPr/>
        </p:nvSpPr>
        <p:spPr>
          <a:xfrm>
            <a:off x="3848165" y="4545606"/>
            <a:ext cx="5829548" cy="156966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15" name="TextBox 14">
            <a:extLst>
              <a:ext uri="{FF2B5EF4-FFF2-40B4-BE49-F238E27FC236}">
                <a16:creationId xmlns:a16="http://schemas.microsoft.com/office/drawing/2014/main" id="{A7D70036-520A-7A0C-7CD1-1B5E215FDBB9}"/>
              </a:ext>
            </a:extLst>
          </p:cNvPr>
          <p:cNvSpPr txBox="1"/>
          <p:nvPr/>
        </p:nvSpPr>
        <p:spPr>
          <a:xfrm>
            <a:off x="3946450" y="4668655"/>
            <a:ext cx="5731263" cy="1077218"/>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Ngôn ngữ, hình ảnh, giọng điệu hồn nhiên, ngộ nghĩnh, tươi vui</a:t>
            </a:r>
          </a:p>
        </p:txBody>
      </p:sp>
      <p:pic>
        <p:nvPicPr>
          <p:cNvPr id="9" name="Picture 8">
            <a:extLst>
              <a:ext uri="{FF2B5EF4-FFF2-40B4-BE49-F238E27FC236}">
                <a16:creationId xmlns:a16="http://schemas.microsoft.com/office/drawing/2014/main" id="{99D9A683-6EB8-349A-FF11-79C0FA84E1D1}"/>
              </a:ext>
            </a:extLst>
          </p:cNvPr>
          <p:cNvPicPr>
            <a:picLocks noChangeAspect="1"/>
          </p:cNvPicPr>
          <p:nvPr/>
        </p:nvPicPr>
        <p:blipFill>
          <a:blip r:embed="rId5"/>
          <a:stretch>
            <a:fillRect/>
          </a:stretch>
        </p:blipFill>
        <p:spPr>
          <a:xfrm>
            <a:off x="398451" y="658438"/>
            <a:ext cx="3358556" cy="436694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1" name="TextBox 10">
            <a:extLst>
              <a:ext uri="{FF2B5EF4-FFF2-40B4-BE49-F238E27FC236}">
                <a16:creationId xmlns:a16="http://schemas.microsoft.com/office/drawing/2014/main" id="{0B2C7A39-DB9F-42EF-33F7-B0E52641B70D}"/>
              </a:ext>
            </a:extLst>
          </p:cNvPr>
          <p:cNvSpPr txBox="1"/>
          <p:nvPr/>
        </p:nvSpPr>
        <p:spPr>
          <a:xfrm rot="21328145">
            <a:off x="669477" y="5102465"/>
            <a:ext cx="2607496"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Võ</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Quảng</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24934216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style.rotation</p:attrName>
                                        </p:attrNameLst>
                                      </p:cBhvr>
                                      <p:tavLst>
                                        <p:tav tm="0">
                                          <p:val>
                                            <p:fltVal val="90"/>
                                          </p:val>
                                        </p:tav>
                                        <p:tav tm="100000">
                                          <p:val>
                                            <p:fltVal val="0"/>
                                          </p:val>
                                        </p:tav>
                                      </p:tavLst>
                                    </p:anim>
                                    <p:animEffect transition="in" filter="fade">
                                      <p:cBhvr>
                                        <p:cTn id="18" dur="1000"/>
                                        <p:tgtEl>
                                          <p:spTgt spid="9"/>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 calcmode="lin" valueType="num">
                                      <p:cBhvr>
                                        <p:cTn id="23" dur="1000" fill="hold"/>
                                        <p:tgtEl>
                                          <p:spTgt spid="11"/>
                                        </p:tgtEl>
                                        <p:attrNameLst>
                                          <p:attrName>style.rotation</p:attrName>
                                        </p:attrNameLst>
                                      </p:cBhvr>
                                      <p:tavLst>
                                        <p:tav tm="0">
                                          <p:val>
                                            <p:fltVal val="90"/>
                                          </p:val>
                                        </p:tav>
                                        <p:tav tm="100000">
                                          <p:val>
                                            <p:fltVal val="0"/>
                                          </p:val>
                                        </p:tav>
                                      </p:tavLst>
                                    </p:anim>
                                    <p:animEffect transition="in" filter="fade">
                                      <p:cBhvr>
                                        <p:cTn id="24" dur="10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500" fill="hold"/>
                                        <p:tgtEl>
                                          <p:spTgt spid="15"/>
                                        </p:tgtEl>
                                        <p:attrNameLst>
                                          <p:attrName>ppt_w</p:attrName>
                                        </p:attrNameLst>
                                      </p:cBhvr>
                                      <p:tavLst>
                                        <p:tav tm="0">
                                          <p:val>
                                            <p:fltVal val="0"/>
                                          </p:val>
                                        </p:tav>
                                        <p:tav tm="100000">
                                          <p:val>
                                            <p:strVal val="#ppt_w"/>
                                          </p:val>
                                        </p:tav>
                                      </p:tavLst>
                                    </p:anim>
                                    <p:anim calcmode="lin" valueType="num">
                                      <p:cBhvr>
                                        <p:cTn id="42" dur="500" fill="hold"/>
                                        <p:tgtEl>
                                          <p:spTgt spid="15"/>
                                        </p:tgtEl>
                                        <p:attrNameLst>
                                          <p:attrName>ppt_h</p:attrName>
                                        </p:attrNameLst>
                                      </p:cBhvr>
                                      <p:tavLst>
                                        <p:tav tm="0">
                                          <p:val>
                                            <p:fltVal val="0"/>
                                          </p:val>
                                        </p:tav>
                                        <p:tav tm="100000">
                                          <p:val>
                                            <p:strVal val="#ppt_h"/>
                                          </p:val>
                                        </p:tav>
                                      </p:tavLst>
                                    </p:anim>
                                    <p:animEffect transition="in" filter="fade">
                                      <p:cBhvr>
                                        <p:cTn id="43" dur="500"/>
                                        <p:tgtEl>
                                          <p:spTgt spid="15"/>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500" fill="hold"/>
                                        <p:tgtEl>
                                          <p:spTgt spid="14"/>
                                        </p:tgtEl>
                                        <p:attrNameLst>
                                          <p:attrName>ppt_w</p:attrName>
                                        </p:attrNameLst>
                                      </p:cBhvr>
                                      <p:tavLst>
                                        <p:tav tm="0">
                                          <p:val>
                                            <p:fltVal val="0"/>
                                          </p:val>
                                        </p:tav>
                                        <p:tav tm="100000">
                                          <p:val>
                                            <p:strVal val="#ppt_w"/>
                                          </p:val>
                                        </p:tav>
                                      </p:tavLst>
                                    </p:anim>
                                    <p:anim calcmode="lin" valueType="num">
                                      <p:cBhvr>
                                        <p:cTn id="47" dur="500" fill="hold"/>
                                        <p:tgtEl>
                                          <p:spTgt spid="14"/>
                                        </p:tgtEl>
                                        <p:attrNameLst>
                                          <p:attrName>ppt_h</p:attrName>
                                        </p:attrNameLst>
                                      </p:cBhvr>
                                      <p:tavLst>
                                        <p:tav tm="0">
                                          <p:val>
                                            <p:fltVal val="0"/>
                                          </p:val>
                                        </p:tav>
                                        <p:tav tm="100000">
                                          <p:val>
                                            <p:strVal val="#ppt_h"/>
                                          </p:val>
                                        </p:tav>
                                      </p:tavLst>
                                    </p:anim>
                                    <p:animEffect transition="in" filter="fade">
                                      <p:cBhvr>
                                        <p:cTn id="4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3" grpId="0" animBg="1"/>
      <p:bldP spid="14" grpId="0" animBg="1"/>
      <p:bldP spid="15"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892CBD-49A2-B8AF-BAB7-D9123DCE4D52}"/>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AE5A4A0F-9D99-1FF5-EE34-A1C97B9EA2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6944" y1="41111" x2="26944" y2="41111"/>
                        <a14:foregroundMark x1="26944" y1="41111" x2="26944" y2="41111"/>
                        <a14:foregroundMark x1="26944" y1="41111" x2="26944" y2="41111"/>
                        <a14:foregroundMark x1="50278" y1="42500" x2="50278" y2="42500"/>
                        <a14:foregroundMark x1="50278" y1="42500" x2="50278" y2="42500"/>
                        <a14:foregroundMark x1="48056" y1="20556" x2="48056" y2="20556"/>
                        <a14:foregroundMark x1="48056" y1="20556" x2="48056" y2="20556"/>
                      </a14:backgroundRemoval>
                    </a14:imgEffect>
                  </a14:imgLayer>
                </a14:imgProps>
              </a:ext>
            </a:extLst>
          </a:blip>
          <a:stretch>
            <a:fillRect/>
          </a:stretch>
        </p:blipFill>
        <p:spPr>
          <a:xfrm rot="8474776">
            <a:off x="224116" y="347888"/>
            <a:ext cx="1714500" cy="1714500"/>
          </a:xfrm>
          <a:prstGeom prst="rect">
            <a:avLst/>
          </a:prstGeom>
        </p:spPr>
      </p:pic>
      <p:sp>
        <p:nvSpPr>
          <p:cNvPr id="7" name="TextBox 6">
            <a:extLst>
              <a:ext uri="{FF2B5EF4-FFF2-40B4-BE49-F238E27FC236}">
                <a16:creationId xmlns:a16="http://schemas.microsoft.com/office/drawing/2014/main" id="{3B7B7588-FD91-15F2-4292-398C540381CA}"/>
              </a:ext>
            </a:extLst>
          </p:cNvPr>
          <p:cNvSpPr txBox="1"/>
          <p:nvPr/>
        </p:nvSpPr>
        <p:spPr>
          <a:xfrm>
            <a:off x="2286504" y="303153"/>
            <a:ext cx="7963949" cy="1015663"/>
          </a:xfrm>
          <a:prstGeom prst="rect">
            <a:avLst/>
          </a:prstGeom>
          <a:noFill/>
        </p:spPr>
        <p:txBody>
          <a:bodyPr wrap="square" rtlCol="0">
            <a:spAutoFit/>
          </a:bodyPr>
          <a:lstStyle/>
          <a:p>
            <a:pPr lvl="0" algn="ctr">
              <a:defRPr/>
            </a:pPr>
            <a:r>
              <a:rPr lang="en-US" sz="6000" b="1" dirty="0" err="1">
                <a:solidFill>
                  <a:prstClr val="black"/>
                </a:solidFill>
                <a:latin typeface="Times New Roman" panose="02020603050405020304" pitchFamily="18" charset="0"/>
                <a:cs typeface="Times New Roman" panose="02020603050405020304" pitchFamily="18" charset="0"/>
              </a:rPr>
              <a:t>Tác</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phẩm</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chính</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D3D1C34A-EF6F-28BA-D6ED-0E6AF79C7C18}"/>
              </a:ext>
            </a:extLst>
          </p:cNvPr>
          <p:cNvPicPr>
            <a:picLocks noChangeAspect="1"/>
          </p:cNvPicPr>
          <p:nvPr/>
        </p:nvPicPr>
        <p:blipFill>
          <a:blip r:embed="rId5"/>
          <a:stretch>
            <a:fillRect/>
          </a:stretch>
        </p:blipFill>
        <p:spPr>
          <a:xfrm>
            <a:off x="1855100" y="1483292"/>
            <a:ext cx="8826758" cy="505017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95172534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892CBD-49A2-B8AF-BAB7-D9123DCE4D52}"/>
              </a:ext>
            </a:extLst>
          </p:cNvPr>
          <p:cNvPicPr>
            <a:picLocks noChangeAspect="1"/>
          </p:cNvPicPr>
          <p:nvPr/>
        </p:nvPicPr>
        <p:blipFill>
          <a:blip r:embed="rId2"/>
          <a:stretch>
            <a:fillRect/>
          </a:stretch>
        </p:blipFill>
        <p:spPr>
          <a:xfrm>
            <a:off x="0" y="-5916"/>
            <a:ext cx="12192000" cy="6858000"/>
          </a:xfrm>
          <a:prstGeom prst="rect">
            <a:avLst/>
          </a:prstGeom>
        </p:spPr>
      </p:pic>
      <p:pic>
        <p:nvPicPr>
          <p:cNvPr id="6" name="Picture 5">
            <a:extLst>
              <a:ext uri="{FF2B5EF4-FFF2-40B4-BE49-F238E27FC236}">
                <a16:creationId xmlns:a16="http://schemas.microsoft.com/office/drawing/2014/main" id="{AE5A4A0F-9D99-1FF5-EE34-A1C97B9EA2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6944" y1="41111" x2="26944" y2="41111"/>
                        <a14:foregroundMark x1="26944" y1="41111" x2="26944" y2="41111"/>
                        <a14:foregroundMark x1="26944" y1="41111" x2="26944" y2="41111"/>
                        <a14:foregroundMark x1="50278" y1="42500" x2="50278" y2="42500"/>
                        <a14:foregroundMark x1="50278" y1="42500" x2="50278" y2="42500"/>
                        <a14:foregroundMark x1="48056" y1="20556" x2="48056" y2="20556"/>
                        <a14:foregroundMark x1="48056" y1="20556" x2="48056" y2="20556"/>
                      </a14:backgroundRemoval>
                    </a14:imgEffect>
                  </a14:imgLayer>
                </a14:imgProps>
              </a:ext>
            </a:extLst>
          </a:blip>
          <a:stretch>
            <a:fillRect/>
          </a:stretch>
        </p:blipFill>
        <p:spPr>
          <a:xfrm rot="8474776">
            <a:off x="224116" y="347888"/>
            <a:ext cx="1714500" cy="1714500"/>
          </a:xfrm>
          <a:prstGeom prst="rect">
            <a:avLst/>
          </a:prstGeom>
        </p:spPr>
      </p:pic>
      <p:sp>
        <p:nvSpPr>
          <p:cNvPr id="7" name="TextBox 6">
            <a:extLst>
              <a:ext uri="{FF2B5EF4-FFF2-40B4-BE49-F238E27FC236}">
                <a16:creationId xmlns:a16="http://schemas.microsoft.com/office/drawing/2014/main" id="{3B7B7588-FD91-15F2-4292-398C540381CA}"/>
              </a:ext>
            </a:extLst>
          </p:cNvPr>
          <p:cNvSpPr txBox="1"/>
          <p:nvPr/>
        </p:nvSpPr>
        <p:spPr>
          <a:xfrm>
            <a:off x="2296156" y="425719"/>
            <a:ext cx="7963949" cy="707886"/>
          </a:xfrm>
          <a:prstGeom prst="rect">
            <a:avLst/>
          </a:prstGeom>
          <a:noFill/>
        </p:spPr>
        <p:txBody>
          <a:bodyPr wrap="square" rtlCol="0">
            <a:spAutoFit/>
          </a:bodyPr>
          <a:lstStyle/>
          <a:p>
            <a:pPr lvl="0" algn="ctr">
              <a:defRPr/>
            </a:pPr>
            <a:r>
              <a:rPr lang="en-US" sz="4000" b="1" dirty="0">
                <a:solidFill>
                  <a:prstClr val="black"/>
                </a:solidFill>
                <a:latin typeface="Times New Roman" panose="02020603050405020304" pitchFamily="18" charset="0"/>
                <a:cs typeface="Times New Roman" panose="02020603050405020304" pitchFamily="18" charset="0"/>
              </a:rPr>
              <a:t>b. </a:t>
            </a:r>
            <a:r>
              <a:rPr lang="en-US" sz="4000" b="1" dirty="0" err="1">
                <a:solidFill>
                  <a:prstClr val="black"/>
                </a:solidFill>
                <a:latin typeface="Times New Roman" panose="02020603050405020304" pitchFamily="18" charset="0"/>
                <a:cs typeface="Times New Roman" panose="02020603050405020304" pitchFamily="18" charset="0"/>
              </a:rPr>
              <a:t>Tác</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phẩm</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ECC1C883-3D8F-65A4-F769-617662823A9B}"/>
              </a:ext>
            </a:extLst>
          </p:cNvPr>
          <p:cNvSpPr txBox="1"/>
          <p:nvPr/>
        </p:nvSpPr>
        <p:spPr>
          <a:xfrm>
            <a:off x="1656861" y="1565240"/>
            <a:ext cx="7594134" cy="156966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US" sz="3200" b="1" dirty="0">
                <a:latin typeface="+mj-lt"/>
              </a:rPr>
              <a:t> </a:t>
            </a:r>
          </a:p>
          <a:p>
            <a:pPr algn="just"/>
            <a:endParaRPr lang="en-US" sz="3200" b="1" dirty="0">
              <a:latin typeface="+mj-lt"/>
            </a:endParaRPr>
          </a:p>
          <a:p>
            <a:pPr algn="just"/>
            <a:endParaRPr lang="en-US" sz="3200" b="1" dirty="0">
              <a:latin typeface="+mj-lt"/>
            </a:endParaRPr>
          </a:p>
        </p:txBody>
      </p:sp>
      <p:sp>
        <p:nvSpPr>
          <p:cNvPr id="13" name="TextBox 12">
            <a:extLst>
              <a:ext uri="{FF2B5EF4-FFF2-40B4-BE49-F238E27FC236}">
                <a16:creationId xmlns:a16="http://schemas.microsoft.com/office/drawing/2014/main" id="{2A521E4A-8277-46FD-0B28-FA42DBB8E63F}"/>
              </a:ext>
            </a:extLst>
          </p:cNvPr>
          <p:cNvSpPr txBox="1"/>
          <p:nvPr/>
        </p:nvSpPr>
        <p:spPr>
          <a:xfrm>
            <a:off x="1847745" y="1841264"/>
            <a:ext cx="7212366" cy="156966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US" sz="3200" b="1" i="0" dirty="0" err="1">
                <a:solidFill>
                  <a:srgbClr val="000000"/>
                </a:solidFill>
                <a:effectLst/>
                <a:latin typeface="Times New Roman" panose="02020603050405020304" pitchFamily="18" charset="0"/>
                <a:cs typeface="Times New Roman" panose="02020603050405020304" pitchFamily="18" charset="0"/>
              </a:rPr>
              <a:t>Xuất</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xứ</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vi-VN" sz="3200" b="1" i="0" dirty="0">
                <a:solidFill>
                  <a:srgbClr val="000000"/>
                </a:solidFill>
                <a:effectLst/>
                <a:latin typeface="Times New Roman" panose="02020603050405020304" pitchFamily="18" charset="0"/>
                <a:cs typeface="Times New Roman" panose="02020603050405020304" pitchFamily="18" charset="0"/>
              </a:rPr>
              <a:t>Trích </a:t>
            </a:r>
            <a:r>
              <a:rPr lang="vi-VN" sz="3200" b="1" i="1" dirty="0">
                <a:solidFill>
                  <a:srgbClr val="000000"/>
                </a:solidFill>
                <a:effectLst/>
                <a:latin typeface="Times New Roman" panose="02020603050405020304" pitchFamily="18" charset="0"/>
                <a:cs typeface="Times New Roman" panose="02020603050405020304" pitchFamily="18" charset="0"/>
              </a:rPr>
              <a:t>Tuyển tập Võ Quảng</a:t>
            </a:r>
            <a:r>
              <a:rPr lang="vi-VN" sz="3200" b="1" i="0" dirty="0">
                <a:solidFill>
                  <a:srgbClr val="000000"/>
                </a:solidFill>
                <a:effectLst/>
                <a:latin typeface="Times New Roman" panose="02020603050405020304" pitchFamily="18" charset="0"/>
                <a:cs typeface="Times New Roman" panose="02020603050405020304" pitchFamily="18" charset="0"/>
              </a:rPr>
              <a:t>, tập II, NXB Văn học, Hà Nội, 1998</a:t>
            </a:r>
            <a:r>
              <a:rPr lang="en-US" sz="3200" b="1" i="0" dirty="0">
                <a:solidFill>
                  <a:srgbClr val="000000"/>
                </a:solidFill>
                <a:effectLst/>
                <a:latin typeface="Times New Roman" panose="02020603050405020304" pitchFamily="18" charset="0"/>
                <a:cs typeface="Times New Roman" panose="02020603050405020304" pitchFamily="18" charset="0"/>
              </a:rPr>
              <a:t>.</a:t>
            </a:r>
          </a:p>
          <a:p>
            <a:pPr algn="just"/>
            <a:endParaRPr lang="en-US" sz="3200" b="1"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B0AA0F98-CDA0-8DA8-94D7-1BDB8D1969F9}"/>
              </a:ext>
            </a:extLst>
          </p:cNvPr>
          <p:cNvSpPr txBox="1"/>
          <p:nvPr/>
        </p:nvSpPr>
        <p:spPr>
          <a:xfrm>
            <a:off x="1992421" y="4254188"/>
            <a:ext cx="7594134" cy="156966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US" sz="3200" b="1" dirty="0">
                <a:latin typeface="+mj-lt"/>
              </a:rPr>
              <a:t> </a:t>
            </a:r>
          </a:p>
          <a:p>
            <a:pPr algn="just"/>
            <a:endParaRPr lang="en-US" sz="3200" b="1" dirty="0">
              <a:latin typeface="+mj-lt"/>
            </a:endParaRPr>
          </a:p>
          <a:p>
            <a:pPr algn="just"/>
            <a:endParaRPr lang="en-US" sz="3200" b="1" dirty="0">
              <a:latin typeface="+mj-lt"/>
            </a:endParaRPr>
          </a:p>
        </p:txBody>
      </p:sp>
      <p:sp>
        <p:nvSpPr>
          <p:cNvPr id="15" name="TextBox 14">
            <a:extLst>
              <a:ext uri="{FF2B5EF4-FFF2-40B4-BE49-F238E27FC236}">
                <a16:creationId xmlns:a16="http://schemas.microsoft.com/office/drawing/2014/main" id="{A7D70036-520A-7A0C-7CD1-1B5E215FDBB9}"/>
              </a:ext>
            </a:extLst>
          </p:cNvPr>
          <p:cNvSpPr txBox="1"/>
          <p:nvPr/>
        </p:nvSpPr>
        <p:spPr>
          <a:xfrm>
            <a:off x="2216861" y="4573804"/>
            <a:ext cx="7212366" cy="1077218"/>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US" sz="3200" b="1" i="0" dirty="0" err="1">
                <a:solidFill>
                  <a:srgbClr val="000000"/>
                </a:solidFill>
                <a:effectLst/>
                <a:latin typeface="Times New Roman" panose="02020603050405020304" pitchFamily="18" charset="0"/>
                <a:cs typeface="Times New Roman" panose="02020603050405020304" pitchFamily="18" charset="0"/>
              </a:rPr>
              <a:t>Thể</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loại</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thơ</a:t>
            </a:r>
            <a:r>
              <a:rPr lang="en-US" sz="3200" b="1" i="0" dirty="0">
                <a:solidFill>
                  <a:srgbClr val="000000"/>
                </a:solidFill>
                <a:effectLst/>
                <a:latin typeface="Times New Roman" panose="02020603050405020304" pitchFamily="18" charset="0"/>
                <a:cs typeface="Times New Roman" panose="02020603050405020304" pitchFamily="18" charset="0"/>
              </a:rPr>
              <a:t> 5 </a:t>
            </a:r>
            <a:r>
              <a:rPr lang="en-US" sz="3200" b="1" i="0" dirty="0" err="1">
                <a:solidFill>
                  <a:srgbClr val="000000"/>
                </a:solidFill>
                <a:effectLst/>
                <a:latin typeface="Times New Roman" panose="02020603050405020304" pitchFamily="18" charset="0"/>
                <a:cs typeface="Times New Roman" panose="02020603050405020304" pitchFamily="18" charset="0"/>
              </a:rPr>
              <a:t>chữ</a:t>
            </a:r>
            <a:endParaRPr lang="en-US" sz="3200" b="1" i="0" dirty="0">
              <a:solidFill>
                <a:srgbClr val="000000"/>
              </a:solidFill>
              <a:effectLst/>
              <a:latin typeface="Times New Roman" panose="02020603050405020304" pitchFamily="18" charset="0"/>
              <a:cs typeface="Times New Roman" panose="02020603050405020304" pitchFamily="18" charset="0"/>
            </a:endParaRPr>
          </a:p>
          <a:p>
            <a:pPr algn="just"/>
            <a:r>
              <a:rPr lang="en-US" sz="3200" b="1" dirty="0" err="1">
                <a:solidFill>
                  <a:schemeClr val="tx1"/>
                </a:solidFill>
                <a:latin typeface="Times New Roman" panose="02020603050405020304" pitchFamily="18" charset="0"/>
                <a:cs typeface="Times New Roman" panose="02020603050405020304" pitchFamily="18" charset="0"/>
              </a:rPr>
              <a:t>Đề</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tài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Tuổi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thơ</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và</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thiên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nhiên</a:t>
            </a:r>
            <a:endParaRPr lang="en-US" sz="32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358186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3" grpId="0" animBg="1"/>
      <p:bldP spid="14"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C8EC171-026A-F830-1013-17B0517F0F14}"/>
              </a:ext>
            </a:extLst>
          </p:cNvPr>
          <p:cNvPicPr>
            <a:picLocks noChangeAspect="1"/>
          </p:cNvPicPr>
          <p:nvPr/>
        </p:nvPicPr>
        <p:blipFill>
          <a:blip r:embed="rId2"/>
          <a:stretch>
            <a:fillRect/>
          </a:stretch>
        </p:blipFill>
        <p:spPr>
          <a:xfrm>
            <a:off x="467738" y="387088"/>
            <a:ext cx="3437537" cy="4267200"/>
          </a:xfrm>
          <a:prstGeom prst="rect">
            <a:avLst/>
          </a:prstGeom>
        </p:spPr>
      </p:pic>
      <p:pic>
        <p:nvPicPr>
          <p:cNvPr id="7170" name="Picture 2" descr="20220505050122_wm_shs-ngu-van-7---tap-1">
            <a:extLst>
              <a:ext uri="{FF2B5EF4-FFF2-40B4-BE49-F238E27FC236}">
                <a16:creationId xmlns:a16="http://schemas.microsoft.com/office/drawing/2014/main" id="{8C5BEDEC-478D-8058-283D-0921A1F5E3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387" t="6155" r="50000" b="47076"/>
          <a:stretch/>
        </p:blipFill>
        <p:spPr bwMode="auto">
          <a:xfrm>
            <a:off x="5228853" y="138071"/>
            <a:ext cx="3568298" cy="658185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64B4DE9-583D-90BD-CE0E-3778CCE11E87}"/>
              </a:ext>
            </a:extLst>
          </p:cNvPr>
          <p:cNvSpPr txBox="1"/>
          <p:nvPr/>
        </p:nvSpPr>
        <p:spPr>
          <a:xfrm>
            <a:off x="178439" y="4893650"/>
            <a:ext cx="4871540" cy="1384995"/>
          </a:xfrm>
          <a:prstGeom prst="rect">
            <a:avLst/>
          </a:prstGeom>
          <a:noFill/>
        </p:spPr>
        <p:txBody>
          <a:bodyPr wrap="square">
            <a:spAutoFit/>
          </a:bodyPr>
          <a:lstStyle/>
          <a:p>
            <a:pPr algn="ctr"/>
            <a:r>
              <a:rPr lang="en-US" sz="2800" b="1" dirty="0" err="1">
                <a:solidFill>
                  <a:srgbClr val="FF0000"/>
                </a:solidFill>
                <a:effectLst/>
                <a:latin typeface="Times New Roman" panose="02020603050405020304" pitchFamily="18" charset="0"/>
                <a:ea typeface="Calibri" panose="020F0502020204030204" pitchFamily="34" charset="0"/>
              </a:rPr>
              <a:t>Tâm</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trạng</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cảm</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nhận</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chung</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về</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thời</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gian</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không</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gian</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của</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nhân</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vật</a:t>
            </a:r>
            <a:r>
              <a:rPr lang="en-US" sz="2800" b="1" dirty="0">
                <a:solidFill>
                  <a:srgbClr val="FF0000"/>
                </a:solidFill>
                <a:effectLst/>
                <a:latin typeface="Times New Roman" panose="02020603050405020304" pitchFamily="18" charset="0"/>
                <a:ea typeface="Calibri" panose="020F0502020204030204" pitchFamily="34" charset="0"/>
              </a:rPr>
              <a:t> “</a:t>
            </a:r>
            <a:r>
              <a:rPr lang="en-US" sz="2800" b="1" dirty="0" err="1">
                <a:solidFill>
                  <a:srgbClr val="FF0000"/>
                </a:solidFill>
                <a:effectLst/>
                <a:latin typeface="Times New Roman" panose="02020603050405020304" pitchFamily="18" charset="0"/>
                <a:ea typeface="Calibri" panose="020F0502020204030204" pitchFamily="34" charset="0"/>
              </a:rPr>
              <a:t>tôi</a:t>
            </a:r>
            <a:r>
              <a:rPr lang="en-US" sz="2800" b="1" dirty="0">
                <a:solidFill>
                  <a:srgbClr val="FF0000"/>
                </a:solidFill>
                <a:effectLst/>
                <a:latin typeface="Times New Roman" panose="02020603050405020304" pitchFamily="18" charset="0"/>
                <a:ea typeface="Calibri" panose="020F0502020204030204" pitchFamily="34" charset="0"/>
              </a:rPr>
              <a:t>”.</a:t>
            </a:r>
            <a:endParaRPr lang="en-US" sz="2800" b="1" dirty="0">
              <a:solidFill>
                <a:srgbClr val="FF0000"/>
              </a:solidFill>
            </a:endParaRPr>
          </a:p>
        </p:txBody>
      </p:sp>
      <p:sp>
        <p:nvSpPr>
          <p:cNvPr id="15" name="TextBox 14">
            <a:extLst>
              <a:ext uri="{FF2B5EF4-FFF2-40B4-BE49-F238E27FC236}">
                <a16:creationId xmlns:a16="http://schemas.microsoft.com/office/drawing/2014/main" id="{B4AC7830-E32E-551D-95DD-2D40A0EBB284}"/>
              </a:ext>
            </a:extLst>
          </p:cNvPr>
          <p:cNvSpPr txBox="1"/>
          <p:nvPr/>
        </p:nvSpPr>
        <p:spPr>
          <a:xfrm>
            <a:off x="8797151" y="2165846"/>
            <a:ext cx="3417562" cy="2246769"/>
          </a:xfrm>
          <a:prstGeom prst="rect">
            <a:avLst/>
          </a:prstGeom>
          <a:noFill/>
        </p:spPr>
        <p:txBody>
          <a:bodyPr wrap="square">
            <a:spAutoFit/>
          </a:bodyPr>
          <a:lstStyle/>
          <a:p>
            <a:pPr algn="ctr"/>
            <a:r>
              <a:rPr lang="vi-VN" sz="2800" b="1" dirty="0">
                <a:solidFill>
                  <a:srgbClr val="FF0000"/>
                </a:solidFill>
                <a:latin typeface="Times New Roman" panose="02020603050405020304" pitchFamily="18" charset="0"/>
                <a:ea typeface="Calibri" panose="020F0502020204030204" pitchFamily="34" charset="0"/>
              </a:rPr>
              <a:t>Những ấn tượng, cảm nhận của </a:t>
            </a:r>
            <a:endParaRPr lang="en-US" sz="2800" b="1" dirty="0">
              <a:solidFill>
                <a:srgbClr val="FF0000"/>
              </a:solidFill>
              <a:latin typeface="Times New Roman" panose="02020603050405020304" pitchFamily="18" charset="0"/>
              <a:ea typeface="Calibri" panose="020F0502020204030204" pitchFamily="34" charset="0"/>
            </a:endParaRPr>
          </a:p>
          <a:p>
            <a:pPr algn="ctr"/>
            <a:r>
              <a:rPr lang="vi-VN" sz="2800" b="1" dirty="0">
                <a:solidFill>
                  <a:srgbClr val="FF0000"/>
                </a:solidFill>
                <a:latin typeface="Times New Roman" panose="02020603050405020304" pitchFamily="18" charset="0"/>
                <a:ea typeface="Calibri" panose="020F0502020204030204" pitchFamily="34" charset="0"/>
              </a:rPr>
              <a:t>nhân vật “tôi” về khung cảnh </a:t>
            </a:r>
            <a:endParaRPr lang="en-US" sz="2800" b="1" dirty="0">
              <a:solidFill>
                <a:srgbClr val="FF0000"/>
              </a:solidFill>
              <a:latin typeface="Times New Roman" panose="02020603050405020304" pitchFamily="18" charset="0"/>
              <a:ea typeface="Calibri" panose="020F0502020204030204" pitchFamily="34" charset="0"/>
            </a:endParaRPr>
          </a:p>
          <a:p>
            <a:pPr algn="ctr"/>
            <a:r>
              <a:rPr lang="vi-VN" sz="2800" b="1" dirty="0">
                <a:solidFill>
                  <a:srgbClr val="FF0000"/>
                </a:solidFill>
                <a:latin typeface="Times New Roman" panose="02020603050405020304" pitchFamily="18" charset="0"/>
                <a:ea typeface="Calibri" panose="020F0502020204030204" pitchFamily="34" charset="0"/>
              </a:rPr>
              <a:t>bầu trời đêm.</a:t>
            </a:r>
            <a:endParaRPr lang="en-US" sz="2800" b="1" dirty="0">
              <a:solidFill>
                <a:srgbClr val="FF0000"/>
              </a:solidFill>
            </a:endParaRPr>
          </a:p>
        </p:txBody>
      </p:sp>
    </p:spTree>
    <p:extLst>
      <p:ext uri="{BB962C8B-B14F-4D97-AF65-F5344CB8AC3E}">
        <p14:creationId xmlns:p14="http://schemas.microsoft.com/office/powerpoint/2010/main" val="6866646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25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404B69-3835-624A-9FA7-51B8790C97F9}"/>
              </a:ext>
            </a:extLst>
          </p:cNvPr>
          <p:cNvPicPr>
            <a:picLocks noChangeAspect="1"/>
          </p:cNvPicPr>
          <p:nvPr/>
        </p:nvPicPr>
        <p:blipFill>
          <a:blip r:embed="rId2"/>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A77DD31B-AB3F-1C05-8EE0-CB258AEE47A4}"/>
              </a:ext>
            </a:extLst>
          </p:cNvPr>
          <p:cNvSpPr txBox="1"/>
          <p:nvPr/>
        </p:nvSpPr>
        <p:spPr>
          <a:xfrm>
            <a:off x="2467721" y="547376"/>
            <a:ext cx="796394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cục</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0333605C-E43D-E1C9-A643-4AC24E8A6AFA}"/>
              </a:ext>
            </a:extLst>
          </p:cNvPr>
          <p:cNvSpPr txBox="1"/>
          <p:nvPr/>
        </p:nvSpPr>
        <p:spPr>
          <a:xfrm>
            <a:off x="2902552" y="1286642"/>
            <a:ext cx="6153324" cy="48320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Bóng chiều toả ra nhanh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Trên các bờ bụi rậm</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Đồng quê đang xanh thẫm</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Bỗng chốc trở tối mò</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Trâu tôi đã ăn no</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Bước giữa trời yên tĩnh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Trâu tôi đi đ</a:t>
            </a:r>
            <a:r>
              <a:rPr kumimoji="0" lang="en-US" sz="2800" b="1" i="0" u="none" strike="noStrike" kern="1200" cap="none" spc="0" normalizeH="0" baseline="0" noProof="0" dirty="0">
                <a:ln>
                  <a:noFill/>
                </a:ln>
                <a:solidFill>
                  <a:srgbClr val="00264D"/>
                </a:solidFill>
                <a:effectLst/>
                <a:uLnTx/>
                <a:uFillTx/>
                <a:latin typeface="Calibri Light" panose="020F0302020204030204"/>
                <a:ea typeface="+mn-ea"/>
                <a:cs typeface="+mn-cs"/>
              </a:rPr>
              <a:t>ủ</a:t>
            </a: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ng đỉnh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Như bước giữa ngàn sao</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endPar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2" name="TextBox 11">
            <a:extLst>
              <a:ext uri="{FF2B5EF4-FFF2-40B4-BE49-F238E27FC236}">
                <a16:creationId xmlns:a16="http://schemas.microsoft.com/office/drawing/2014/main" id="{99D86DCC-63BA-6CFD-735C-7A876646DA79}"/>
              </a:ext>
            </a:extLst>
          </p:cNvPr>
          <p:cNvSpPr txBox="1"/>
          <p:nvPr/>
        </p:nvSpPr>
        <p:spPr>
          <a:xfrm>
            <a:off x="2902552" y="5641680"/>
            <a:ext cx="8103804" cy="954107"/>
          </a:xfrm>
          <a:prstGeom prst="rect">
            <a:avLst/>
          </a:prstGeom>
          <a:noFill/>
        </p:spPr>
        <p:txBody>
          <a:bodyPr wrap="square">
            <a:spAutoFit/>
          </a:bodyPr>
          <a:lstStyle/>
          <a:p>
            <a:pPr>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=&gt;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Màn đêm buông xuống, chú bé và trâu bắt đầu nghỉ ngơi.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endPar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2" name="Right Brace 1">
            <a:extLst>
              <a:ext uri="{FF2B5EF4-FFF2-40B4-BE49-F238E27FC236}">
                <a16:creationId xmlns:a16="http://schemas.microsoft.com/office/drawing/2014/main" id="{AF98CF0D-15E2-DAF3-2576-635775C776AA}"/>
              </a:ext>
            </a:extLst>
          </p:cNvPr>
          <p:cNvSpPr/>
          <p:nvPr/>
        </p:nvSpPr>
        <p:spPr>
          <a:xfrm>
            <a:off x="7214532" y="1535185"/>
            <a:ext cx="1841344" cy="3629442"/>
          </a:xfrm>
          <a:prstGeom prst="rightBrace">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9C90B59-2008-8147-AFA2-657AE58A4650}"/>
              </a:ext>
            </a:extLst>
          </p:cNvPr>
          <p:cNvSpPr txBox="1"/>
          <p:nvPr/>
        </p:nvSpPr>
        <p:spPr>
          <a:xfrm>
            <a:off x="9055876" y="2872852"/>
            <a:ext cx="2254580"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Phần 1 (khổ 1 + 2</a:t>
            </a:r>
          </a:p>
        </p:txBody>
      </p:sp>
    </p:spTree>
    <p:extLst>
      <p:ext uri="{BB962C8B-B14F-4D97-AF65-F5344CB8AC3E}">
        <p14:creationId xmlns:p14="http://schemas.microsoft.com/office/powerpoint/2010/main" val="78430267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 calcmode="lin" valueType="num">
                                      <p:cBhvr>
                                        <p:cTn id="16" dur="1000" fill="hold"/>
                                        <p:tgtEl>
                                          <p:spTgt spid="10"/>
                                        </p:tgtEl>
                                        <p:attrNameLst>
                                          <p:attrName>style.rotation</p:attrName>
                                        </p:attrNameLst>
                                      </p:cBhvr>
                                      <p:tavLst>
                                        <p:tav tm="0">
                                          <p:val>
                                            <p:fltVal val="90"/>
                                          </p:val>
                                        </p:tav>
                                        <p:tav tm="100000">
                                          <p:val>
                                            <p:fltVal val="0"/>
                                          </p:val>
                                        </p:tav>
                                      </p:tavLst>
                                    </p:anim>
                                    <p:animEffect transition="in" filter="fade">
                                      <p:cBhvr>
                                        <p:cTn id="17" dur="1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2">
                                            <p:txEl>
                                              <p:pRg st="0" end="0"/>
                                            </p:txEl>
                                          </p:spTgt>
                                        </p:tgtEl>
                                        <p:attrNameLst>
                                          <p:attrName>style.visibility</p:attrName>
                                        </p:attrNameLst>
                                      </p:cBhvr>
                                      <p:to>
                                        <p:strVal val="visible"/>
                                      </p:to>
                                    </p:set>
                                    <p:anim calcmode="lin" valueType="num">
                                      <p:cBhvr>
                                        <p:cTn id="34"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35"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36"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2" grpId="0" animBg="1"/>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404B69-3835-624A-9FA7-51B8790C97F9}"/>
              </a:ext>
            </a:extLst>
          </p:cNvPr>
          <p:cNvPicPr>
            <a:picLocks noChangeAspect="1"/>
          </p:cNvPicPr>
          <p:nvPr/>
        </p:nvPicPr>
        <p:blipFill>
          <a:blip r:embed="rId2"/>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A77DD31B-AB3F-1C05-8EE0-CB258AEE47A4}"/>
              </a:ext>
            </a:extLst>
          </p:cNvPr>
          <p:cNvSpPr txBox="1"/>
          <p:nvPr/>
        </p:nvSpPr>
        <p:spPr>
          <a:xfrm rot="19327858">
            <a:off x="63235" y="1511243"/>
            <a:ext cx="2762788" cy="584775"/>
          </a:xfrm>
          <a:prstGeom prst="rect">
            <a:avLst/>
          </a:prstGeom>
          <a:solidFill>
            <a:schemeClr val="accent6"/>
          </a:soli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cục</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7CA12024-7F08-BC2A-9C96-FD0CA5AE3780}"/>
              </a:ext>
            </a:extLst>
          </p:cNvPr>
          <p:cNvSpPr txBox="1"/>
          <p:nvPr/>
        </p:nvSpPr>
        <p:spPr>
          <a:xfrm>
            <a:off x="2832683" y="328397"/>
            <a:ext cx="4209135" cy="4832092"/>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Sông Ngân hà nao nao</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Chảy giữa trời lồng lộng</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Sao Thần Nông toả rộng</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Một chiếc vó bằng vàng</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Đón những sao dọc ngang</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Như tôm cua bơi lội</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endPar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Phía đông nam rời rợi</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Ai đặt một chiếc nơm</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Rờ rỡ ngôi sao Hôm</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Như đuốc đèn soi cá</a:t>
            </a:r>
          </a:p>
        </p:txBody>
      </p:sp>
      <p:sp>
        <p:nvSpPr>
          <p:cNvPr id="7" name="TextBox 6">
            <a:extLst>
              <a:ext uri="{FF2B5EF4-FFF2-40B4-BE49-F238E27FC236}">
                <a16:creationId xmlns:a16="http://schemas.microsoft.com/office/drawing/2014/main" id="{1F6527A2-7DAA-9C97-4055-6CF47CEC1582}"/>
              </a:ext>
            </a:extLst>
          </p:cNvPr>
          <p:cNvSpPr txBox="1"/>
          <p:nvPr/>
        </p:nvSpPr>
        <p:spPr>
          <a:xfrm>
            <a:off x="6899247" y="62611"/>
            <a:ext cx="4322427" cy="4832092"/>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Bên trời đang rộn rã</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Cả nhóm Đại Hùng tinh</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Buông gàu bên sông Ngân</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Suốt đêm lo tát nước...</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endPar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Ngàn sao vui làm việc</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Mải đến lúc hừng đông</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Phe phẩy chiếc quạt hồng</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Báo ngày lên, về nghỉ</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70AD47"/>
              </a:solidFill>
              <a:effectLst/>
              <a:uLnTx/>
              <a:uFillTx/>
              <a:latin typeface="Calibri Light" panose="020F0302020204030204"/>
              <a:ea typeface="+mn-ea"/>
              <a:cs typeface="+mn-cs"/>
            </a:endParaRPr>
          </a:p>
        </p:txBody>
      </p:sp>
      <p:sp>
        <p:nvSpPr>
          <p:cNvPr id="10" name="TextBox 9">
            <a:extLst>
              <a:ext uri="{FF2B5EF4-FFF2-40B4-BE49-F238E27FC236}">
                <a16:creationId xmlns:a16="http://schemas.microsoft.com/office/drawing/2014/main" id="{78CF1BD5-6BC1-8E92-1EC6-517CBCA7E442}"/>
              </a:ext>
            </a:extLst>
          </p:cNvPr>
          <p:cNvSpPr txBox="1"/>
          <p:nvPr/>
        </p:nvSpPr>
        <p:spPr>
          <a:xfrm>
            <a:off x="2917273" y="5837386"/>
            <a:ext cx="7963948"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=&gt;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Ngàn sao làm việc dưới góc nhìn của chú bé chăn trâu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
        <p:nvSpPr>
          <p:cNvPr id="11" name="TextBox 10">
            <a:extLst>
              <a:ext uri="{FF2B5EF4-FFF2-40B4-BE49-F238E27FC236}">
                <a16:creationId xmlns:a16="http://schemas.microsoft.com/office/drawing/2014/main" id="{E8B6E9CF-BBF2-46F8-5F96-E9A0F1EACAC0}"/>
              </a:ext>
            </a:extLst>
          </p:cNvPr>
          <p:cNvSpPr txBox="1"/>
          <p:nvPr/>
        </p:nvSpPr>
        <p:spPr>
          <a:xfrm>
            <a:off x="2832683" y="5237755"/>
            <a:ext cx="4322427"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Phần 2 (khổ 3, 4, 5, 6</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2" name="Right Brace 11">
            <a:extLst>
              <a:ext uri="{FF2B5EF4-FFF2-40B4-BE49-F238E27FC236}">
                <a16:creationId xmlns:a16="http://schemas.microsoft.com/office/drawing/2014/main" id="{7A887667-DF47-3FF8-211D-CE6440DBB205}"/>
              </a:ext>
            </a:extLst>
          </p:cNvPr>
          <p:cNvSpPr/>
          <p:nvPr/>
        </p:nvSpPr>
        <p:spPr>
          <a:xfrm rot="5400000">
            <a:off x="6297279" y="926921"/>
            <a:ext cx="841578" cy="8157126"/>
          </a:xfrm>
          <a:prstGeom prst="rightBrace">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025197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fltVal val="0"/>
                                          </p:val>
                                        </p:tav>
                                        <p:tav tm="100000">
                                          <p:val>
                                            <p:strVal val="#ppt_h"/>
                                          </p:val>
                                        </p:tav>
                                      </p:tavLst>
                                    </p:anim>
                                    <p:animEffect transition="in" filter="fad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P spid="7" grpId="0" animBg="1"/>
      <p:bldP spid="10" grpId="0"/>
      <p:bldP spid="11" grpId="0"/>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25D176-25DB-0085-1245-882ED8CA374F}"/>
              </a:ext>
            </a:extLst>
          </p:cNvPr>
          <p:cNvPicPr>
            <a:picLocks noChangeAspect="1"/>
          </p:cNvPicPr>
          <p:nvPr/>
        </p:nvPicPr>
        <p:blipFill>
          <a:blip r:embed="rId2"/>
          <a:stretch>
            <a:fillRect/>
          </a:stretch>
        </p:blipFill>
        <p:spPr>
          <a:xfrm>
            <a:off x="0" y="-39848"/>
            <a:ext cx="12192000" cy="6858000"/>
          </a:xfrm>
          <a:prstGeom prst="rect">
            <a:avLst/>
          </a:prstGeom>
        </p:spPr>
      </p:pic>
      <p:sp>
        <p:nvSpPr>
          <p:cNvPr id="5" name="Rectangle: Rounded Corners 4">
            <a:extLst>
              <a:ext uri="{FF2B5EF4-FFF2-40B4-BE49-F238E27FC236}">
                <a16:creationId xmlns:a16="http://schemas.microsoft.com/office/drawing/2014/main" id="{358DC523-4776-E016-1050-9B4C006AC206}"/>
              </a:ext>
            </a:extLst>
          </p:cNvPr>
          <p:cNvSpPr/>
          <p:nvPr/>
        </p:nvSpPr>
        <p:spPr>
          <a:xfrm>
            <a:off x="156770" y="287323"/>
            <a:ext cx="11243927" cy="65308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21707AD-A5EC-6ED5-B1B5-1CF39C68BB0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364" b="94091" l="4348" r="94783">
                        <a14:foregroundMark x1="48696" y1="8182" x2="48696" y2="8182"/>
                        <a14:foregroundMark x1="50000" y1="6364" x2="51739" y2="6364"/>
                        <a14:foregroundMark x1="56957" y1="10909" x2="57391" y2="12273"/>
                        <a14:foregroundMark x1="57391" y1="14545" x2="59130" y2="20000"/>
                        <a14:foregroundMark x1="60870" y1="24545" x2="63478" y2="28636"/>
                        <a14:foregroundMark x1="66957" y1="32273" x2="66957" y2="32273"/>
                        <a14:foregroundMark x1="66957" y1="32273" x2="66957" y2="32273"/>
                        <a14:foregroundMark x1="66957" y1="33182" x2="66957" y2="33182"/>
                        <a14:foregroundMark x1="63478" y1="34091" x2="63478" y2="34091"/>
                        <a14:foregroundMark x1="63043" y1="34091" x2="63043" y2="34091"/>
                        <a14:foregroundMark x1="62609" y1="33636" x2="62609" y2="33636"/>
                        <a14:foregroundMark x1="94348" y1="40000" x2="94348" y2="40000"/>
                        <a14:foregroundMark x1="94348" y1="40455" x2="94348" y2="40455"/>
                        <a14:foregroundMark x1="94783" y1="44545" x2="94783" y2="44545"/>
                        <a14:foregroundMark x1="75217" y1="93182" x2="75217" y2="93182"/>
                        <a14:foregroundMark x1="75217" y1="93182" x2="75217" y2="93182"/>
                        <a14:foregroundMark x1="23043" y1="94545" x2="23043" y2="94545"/>
                        <a14:foregroundMark x1="4348" y1="40000" x2="4348" y2="40000"/>
                      </a14:backgroundRemoval>
                    </a14:imgEffect>
                  </a14:imgLayer>
                </a14:imgProps>
              </a:ext>
            </a:extLst>
          </a:blip>
          <a:stretch>
            <a:fillRect/>
          </a:stretch>
        </p:blipFill>
        <p:spPr>
          <a:xfrm>
            <a:off x="524239" y="61830"/>
            <a:ext cx="676593" cy="647176"/>
          </a:xfrm>
          <a:prstGeom prst="rect">
            <a:avLst/>
          </a:prstGeom>
        </p:spPr>
      </p:pic>
      <p:pic>
        <p:nvPicPr>
          <p:cNvPr id="8" name="Picture 7">
            <a:extLst>
              <a:ext uri="{FF2B5EF4-FFF2-40B4-BE49-F238E27FC236}">
                <a16:creationId xmlns:a16="http://schemas.microsoft.com/office/drawing/2014/main" id="{B738D25B-7E1B-8329-4F35-66001CE2B04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9155308" y="13638"/>
            <a:ext cx="1371648" cy="1390737"/>
          </a:xfrm>
          <a:prstGeom prst="rect">
            <a:avLst/>
          </a:prstGeom>
        </p:spPr>
      </p:pic>
      <p:pic>
        <p:nvPicPr>
          <p:cNvPr id="2" name="Picture 1">
            <a:extLst>
              <a:ext uri="{FF2B5EF4-FFF2-40B4-BE49-F238E27FC236}">
                <a16:creationId xmlns:a16="http://schemas.microsoft.com/office/drawing/2014/main" id="{3BEBE8EF-C94D-9C0D-9726-71FCAAFCB197}"/>
              </a:ext>
            </a:extLst>
          </p:cNvPr>
          <p:cNvPicPr>
            <a:picLocks noChangeAspect="1"/>
          </p:cNvPicPr>
          <p:nvPr/>
        </p:nvPicPr>
        <p:blipFill>
          <a:blip r:embed="rId7"/>
          <a:stretch>
            <a:fillRect/>
          </a:stretch>
        </p:blipFill>
        <p:spPr>
          <a:xfrm>
            <a:off x="10203680" y="1934427"/>
            <a:ext cx="2130594" cy="4883725"/>
          </a:xfrm>
          <a:prstGeom prst="rect">
            <a:avLst/>
          </a:prstGeom>
        </p:spPr>
      </p:pic>
      <p:pic>
        <p:nvPicPr>
          <p:cNvPr id="10" name="Picture 9">
            <a:extLst>
              <a:ext uri="{FF2B5EF4-FFF2-40B4-BE49-F238E27FC236}">
                <a16:creationId xmlns:a16="http://schemas.microsoft.com/office/drawing/2014/main" id="{DE0E1A90-B20F-5159-0A15-0D0FF20A62F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324" b="98313" l="4667" r="97583">
                        <a14:foregroundMark x1="74833" y1="47469" x2="74833" y2="47469"/>
                        <a14:foregroundMark x1="75083" y1="47469" x2="75083" y2="47469"/>
                        <a14:foregroundMark x1="75083" y1="47469" x2="75083" y2="47469"/>
                        <a14:foregroundMark x1="66333" y1="35658" x2="66333" y2="35658"/>
                        <a14:foregroundMark x1="65583" y1="35658" x2="65583" y2="35658"/>
                        <a14:foregroundMark x1="57333" y1="18560" x2="57333" y2="18560"/>
                        <a14:foregroundMark x1="57333" y1="18560" x2="57333" y2="18560"/>
                        <a14:foregroundMark x1="49833" y1="8436" x2="49833" y2="8436"/>
                        <a14:foregroundMark x1="49833" y1="8436" x2="49833" y2="8436"/>
                        <a14:foregroundMark x1="47750" y1="8436" x2="47750" y2="8436"/>
                        <a14:foregroundMark x1="35583" y1="22722" x2="35583" y2="22722"/>
                        <a14:foregroundMark x1="35583" y1="22722" x2="35583" y2="22722"/>
                        <a14:foregroundMark x1="28417" y1="42970" x2="28417" y2="42970"/>
                        <a14:foregroundMark x1="28417" y1="42632" x2="28417" y2="42632"/>
                        <a14:foregroundMark x1="42583" y1="37345" x2="42583" y2="37345"/>
                        <a14:foregroundMark x1="42833" y1="37008" x2="42833" y2="37008"/>
                        <a14:foregroundMark x1="77167" y1="32508" x2="77167" y2="32508"/>
                        <a14:foregroundMark x1="52417" y1="95951" x2="52417" y2="95951"/>
                        <a14:foregroundMark x1="53167" y1="95613" x2="53167" y2="95613"/>
                        <a14:foregroundMark x1="65583" y1="87514" x2="66333" y2="87177"/>
                        <a14:foregroundMark x1="67083" y1="85827" x2="67083" y2="85827"/>
                        <a14:foregroundMark x1="96250" y1="86164" x2="96250" y2="86164"/>
                        <a14:foregroundMark x1="93417" y1="84364" x2="93417" y2="84364"/>
                        <a14:foregroundMark x1="92917" y1="83015" x2="92917" y2="83015"/>
                        <a14:foregroundMark x1="91417" y1="65242" x2="91417" y2="65242"/>
                        <a14:foregroundMark x1="89333" y1="57593" x2="89333" y2="57593"/>
                        <a14:foregroundMark x1="88833" y1="57593" x2="88833" y2="57593"/>
                        <a14:foregroundMark x1="84667" y1="59618" x2="84667" y2="62767"/>
                        <a14:foregroundMark x1="83083" y1="67717" x2="83083" y2="67717"/>
                        <a14:foregroundMark x1="83083" y1="67717" x2="83083" y2="67717"/>
                        <a14:foregroundMark x1="81583" y1="65242" x2="81583" y2="65242"/>
                        <a14:foregroundMark x1="81583" y1="63892" x2="81583" y2="63892"/>
                        <a14:foregroundMark x1="80500" y1="60742" x2="80500" y2="60742"/>
                        <a14:foregroundMark x1="79750" y1="59618" x2="79750" y2="59618"/>
                        <a14:foregroundMark x1="4667" y1="78515" x2="4667" y2="78515"/>
                        <a14:foregroundMark x1="10083" y1="77840" x2="11583" y2="78515"/>
                        <a14:foregroundMark x1="11833" y1="79528" x2="12667" y2="80540"/>
                        <a14:foregroundMark x1="13167" y1="81327" x2="13167" y2="81327"/>
                        <a14:foregroundMark x1="16000" y1="82677" x2="20917" y2="85152"/>
                        <a14:foregroundMark x1="21167" y1="85152" x2="21167" y2="85152"/>
                        <a14:foregroundMark x1="20167" y1="95951" x2="20167" y2="95951"/>
                        <a14:foregroundMark x1="19917" y1="98313" x2="19917" y2="98313"/>
                        <a14:foregroundMark x1="42833" y1="35996" x2="42833" y2="35996"/>
                        <a14:foregroundMark x1="42833" y1="35996" x2="42833" y2="35996"/>
                        <a14:foregroundMark x1="42833" y1="36333" x2="42833" y2="36333"/>
                        <a14:foregroundMark x1="43083" y1="36333" x2="43083" y2="36333"/>
                        <a14:foregroundMark x1="97583" y1="70416" x2="97583" y2="70416"/>
                        <a14:foregroundMark x1="97333" y1="70416" x2="97333" y2="70416"/>
                        <a14:foregroundMark x1="97333" y1="70866" x2="97333" y2="70866"/>
                      </a14:backgroundRemoval>
                    </a14:imgEffect>
                  </a14:imgLayer>
                </a14:imgProps>
              </a:ext>
            </a:extLst>
          </a:blip>
          <a:stretch>
            <a:fillRect/>
          </a:stretch>
        </p:blipFill>
        <p:spPr>
          <a:xfrm>
            <a:off x="10402763" y="5825585"/>
            <a:ext cx="1393586" cy="1032415"/>
          </a:xfrm>
          <a:prstGeom prst="rect">
            <a:avLst/>
          </a:prstGeom>
        </p:spPr>
      </p:pic>
      <p:pic>
        <p:nvPicPr>
          <p:cNvPr id="12" name="Picture 11">
            <a:extLst>
              <a:ext uri="{FF2B5EF4-FFF2-40B4-BE49-F238E27FC236}">
                <a16:creationId xmlns:a16="http://schemas.microsoft.com/office/drawing/2014/main" id="{45277AD5-486E-6D1A-B226-19FE26D92248}"/>
              </a:ext>
            </a:extLst>
          </p:cNvPr>
          <p:cNvPicPr>
            <a:picLocks noChangeAspect="1"/>
          </p:cNvPicPr>
          <p:nvPr/>
        </p:nvPicPr>
        <p:blipFill>
          <a:blip r:embed="rId10"/>
          <a:stretch>
            <a:fillRect/>
          </a:stretch>
        </p:blipFill>
        <p:spPr>
          <a:xfrm>
            <a:off x="-142273" y="982691"/>
            <a:ext cx="2773657" cy="5735234"/>
          </a:xfrm>
          <a:prstGeom prst="rect">
            <a:avLst/>
          </a:prstGeom>
        </p:spPr>
      </p:pic>
      <p:pic>
        <p:nvPicPr>
          <p:cNvPr id="13" name="Picture 12">
            <a:extLst>
              <a:ext uri="{FF2B5EF4-FFF2-40B4-BE49-F238E27FC236}">
                <a16:creationId xmlns:a16="http://schemas.microsoft.com/office/drawing/2014/main" id="{DB716098-DE1C-EFFF-00D7-2F7E8F1657E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324" b="98313" l="4667" r="97583">
                        <a14:foregroundMark x1="74833" y1="47469" x2="74833" y2="47469"/>
                        <a14:foregroundMark x1="75083" y1="47469" x2="75083" y2="47469"/>
                        <a14:foregroundMark x1="75083" y1="47469" x2="75083" y2="47469"/>
                        <a14:foregroundMark x1="66333" y1="35658" x2="66333" y2="35658"/>
                        <a14:foregroundMark x1="65583" y1="35658" x2="65583" y2="35658"/>
                        <a14:foregroundMark x1="57333" y1="18560" x2="57333" y2="18560"/>
                        <a14:foregroundMark x1="57333" y1="18560" x2="57333" y2="18560"/>
                        <a14:foregroundMark x1="49833" y1="8436" x2="49833" y2="8436"/>
                        <a14:foregroundMark x1="49833" y1="8436" x2="49833" y2="8436"/>
                        <a14:foregroundMark x1="47750" y1="8436" x2="47750" y2="8436"/>
                        <a14:foregroundMark x1="35583" y1="22722" x2="35583" y2="22722"/>
                        <a14:foregroundMark x1="35583" y1="22722" x2="35583" y2="22722"/>
                        <a14:foregroundMark x1="28417" y1="42970" x2="28417" y2="42970"/>
                        <a14:foregroundMark x1="28417" y1="42632" x2="28417" y2="42632"/>
                        <a14:foregroundMark x1="42583" y1="37345" x2="42583" y2="37345"/>
                        <a14:foregroundMark x1="42833" y1="37008" x2="42833" y2="37008"/>
                        <a14:foregroundMark x1="77167" y1="32508" x2="77167" y2="32508"/>
                        <a14:foregroundMark x1="52417" y1="95951" x2="52417" y2="95951"/>
                        <a14:foregroundMark x1="53167" y1="95613" x2="53167" y2="95613"/>
                        <a14:foregroundMark x1="65583" y1="87514" x2="66333" y2="87177"/>
                        <a14:foregroundMark x1="67083" y1="85827" x2="67083" y2="85827"/>
                        <a14:foregroundMark x1="96250" y1="86164" x2="96250" y2="86164"/>
                        <a14:foregroundMark x1="93417" y1="84364" x2="93417" y2="84364"/>
                        <a14:foregroundMark x1="92917" y1="83015" x2="92917" y2="83015"/>
                        <a14:foregroundMark x1="91417" y1="65242" x2="91417" y2="65242"/>
                        <a14:foregroundMark x1="89333" y1="57593" x2="89333" y2="57593"/>
                        <a14:foregroundMark x1="88833" y1="57593" x2="88833" y2="57593"/>
                        <a14:foregroundMark x1="84667" y1="59618" x2="84667" y2="62767"/>
                        <a14:foregroundMark x1="83083" y1="67717" x2="83083" y2="67717"/>
                        <a14:foregroundMark x1="83083" y1="67717" x2="83083" y2="67717"/>
                        <a14:foregroundMark x1="81583" y1="65242" x2="81583" y2="65242"/>
                        <a14:foregroundMark x1="81583" y1="63892" x2="81583" y2="63892"/>
                        <a14:foregroundMark x1="80500" y1="60742" x2="80500" y2="60742"/>
                        <a14:foregroundMark x1="79750" y1="59618" x2="79750" y2="59618"/>
                        <a14:foregroundMark x1="4667" y1="78515" x2="4667" y2="78515"/>
                        <a14:foregroundMark x1="10083" y1="77840" x2="11583" y2="78515"/>
                        <a14:foregroundMark x1="11833" y1="79528" x2="12667" y2="80540"/>
                        <a14:foregroundMark x1="13167" y1="81327" x2="13167" y2="81327"/>
                        <a14:foregroundMark x1="16000" y1="82677" x2="20917" y2="85152"/>
                        <a14:foregroundMark x1="21167" y1="85152" x2="21167" y2="85152"/>
                        <a14:foregroundMark x1="20167" y1="95951" x2="20167" y2="95951"/>
                        <a14:foregroundMark x1="19917" y1="98313" x2="19917" y2="98313"/>
                        <a14:foregroundMark x1="42833" y1="35996" x2="42833" y2="35996"/>
                        <a14:foregroundMark x1="42833" y1="35996" x2="42833" y2="35996"/>
                        <a14:foregroundMark x1="42833" y1="36333" x2="42833" y2="36333"/>
                        <a14:foregroundMark x1="43083" y1="36333" x2="43083" y2="36333"/>
                        <a14:foregroundMark x1="97583" y1="70416" x2="97583" y2="70416"/>
                        <a14:foregroundMark x1="97333" y1="70416" x2="97333" y2="70416"/>
                        <a14:foregroundMark x1="97333" y1="70866" x2="97333" y2="70866"/>
                      </a14:backgroundRemoval>
                    </a14:imgEffect>
                  </a14:imgLayer>
                </a14:imgProps>
              </a:ext>
            </a:extLst>
          </a:blip>
          <a:stretch>
            <a:fillRect/>
          </a:stretch>
        </p:blipFill>
        <p:spPr>
          <a:xfrm>
            <a:off x="69000" y="5762633"/>
            <a:ext cx="1393586" cy="1032415"/>
          </a:xfrm>
          <a:prstGeom prst="rect">
            <a:avLst/>
          </a:prstGeom>
        </p:spPr>
      </p:pic>
      <p:sp>
        <p:nvSpPr>
          <p:cNvPr id="14" name="TextBox 13">
            <a:extLst>
              <a:ext uri="{FF2B5EF4-FFF2-40B4-BE49-F238E27FC236}">
                <a16:creationId xmlns:a16="http://schemas.microsoft.com/office/drawing/2014/main" id="{31B0C3DA-1823-DA18-40B8-97DC050F0C61}"/>
              </a:ext>
            </a:extLst>
          </p:cNvPr>
          <p:cNvSpPr txBox="1"/>
          <p:nvPr/>
        </p:nvSpPr>
        <p:spPr>
          <a:xfrm>
            <a:off x="2301508" y="2197829"/>
            <a:ext cx="862227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 </a:t>
            </a:r>
            <a:r>
              <a:rPr lang="en-US" sz="8000" b="1" dirty="0" err="1">
                <a:solidFill>
                  <a:prstClr val="black"/>
                </a:solidFill>
                <a:latin typeface="Times New Roman" panose="02020603050405020304" pitchFamily="18" charset="0"/>
                <a:cs typeface="Times New Roman" panose="02020603050405020304" pitchFamily="18" charset="0"/>
              </a:rPr>
              <a:t>Tìm</a:t>
            </a:r>
            <a:r>
              <a:rPr lang="en-US" sz="8000" b="1" dirty="0">
                <a:solidFill>
                  <a:prstClr val="black"/>
                </a:solidFill>
                <a:latin typeface="Times New Roman" panose="02020603050405020304" pitchFamily="18" charset="0"/>
                <a:cs typeface="Times New Roman" panose="02020603050405020304" pitchFamily="18" charset="0"/>
              </a:rPr>
              <a:t> </a:t>
            </a:r>
            <a:r>
              <a:rPr lang="en-US" sz="8000" b="1" dirty="0" err="1">
                <a:solidFill>
                  <a:prstClr val="black"/>
                </a:solidFill>
                <a:latin typeface="Times New Roman" panose="02020603050405020304" pitchFamily="18" charset="0"/>
                <a:cs typeface="Times New Roman" panose="02020603050405020304" pitchFamily="18" charset="0"/>
              </a:rPr>
              <a:t>hiểu</a:t>
            </a:r>
            <a:r>
              <a:rPr lang="en-US" sz="8000" b="1" dirty="0">
                <a:solidFill>
                  <a:prstClr val="black"/>
                </a:solidFill>
                <a:latin typeface="Times New Roman" panose="02020603050405020304" pitchFamily="18" charset="0"/>
                <a:cs typeface="Times New Roman" panose="02020603050405020304" pitchFamily="18" charset="0"/>
              </a:rPr>
              <a:t> chi </a:t>
            </a:r>
            <a:r>
              <a:rPr lang="en-US" sz="8000" b="1" dirty="0" err="1">
                <a:solidFill>
                  <a:prstClr val="black"/>
                </a:solidFill>
                <a:latin typeface="Times New Roman" panose="02020603050405020304" pitchFamily="18" charset="0"/>
                <a:cs typeface="Times New Roman" panose="02020603050405020304" pitchFamily="18" charset="0"/>
              </a:rPr>
              <a:t>tiết</a:t>
            </a: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pic>
        <p:nvPicPr>
          <p:cNvPr id="15" name="Picture 14">
            <a:extLst>
              <a:ext uri="{FF2B5EF4-FFF2-40B4-BE49-F238E27FC236}">
                <a16:creationId xmlns:a16="http://schemas.microsoft.com/office/drawing/2014/main" id="{0AF536EC-4E41-CEFE-FD38-7333A9368F28}"/>
              </a:ext>
            </a:extLst>
          </p:cNvPr>
          <p:cNvPicPr>
            <a:picLocks noChangeAspect="1"/>
          </p:cNvPicPr>
          <p:nvPr/>
        </p:nvPicPr>
        <p:blipFill>
          <a:blip r:embed="rId10"/>
          <a:stretch>
            <a:fillRect/>
          </a:stretch>
        </p:blipFill>
        <p:spPr>
          <a:xfrm>
            <a:off x="1244555" y="3353759"/>
            <a:ext cx="1675440" cy="3464393"/>
          </a:xfrm>
          <a:prstGeom prst="rect">
            <a:avLst/>
          </a:prstGeom>
        </p:spPr>
      </p:pic>
      <p:pic>
        <p:nvPicPr>
          <p:cNvPr id="16" name="Picture 15">
            <a:extLst>
              <a:ext uri="{FF2B5EF4-FFF2-40B4-BE49-F238E27FC236}">
                <a16:creationId xmlns:a16="http://schemas.microsoft.com/office/drawing/2014/main" id="{381F898C-344F-7667-5E27-4591CA2413D3}"/>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1284835" y="5528502"/>
            <a:ext cx="2619375" cy="1743075"/>
          </a:xfrm>
          <a:prstGeom prst="rect">
            <a:avLst/>
          </a:prstGeom>
        </p:spPr>
      </p:pic>
      <p:pic>
        <p:nvPicPr>
          <p:cNvPr id="17" name="Picture 16">
            <a:extLst>
              <a:ext uri="{FF2B5EF4-FFF2-40B4-BE49-F238E27FC236}">
                <a16:creationId xmlns:a16="http://schemas.microsoft.com/office/drawing/2014/main" id="{5DAB61FE-AE4D-D75C-5FB2-9C73A8AD62B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2793605" y="5470652"/>
            <a:ext cx="2619375" cy="1743075"/>
          </a:xfrm>
          <a:prstGeom prst="rect">
            <a:avLst/>
          </a:prstGeom>
        </p:spPr>
      </p:pic>
      <p:pic>
        <p:nvPicPr>
          <p:cNvPr id="18" name="Picture 17">
            <a:extLst>
              <a:ext uri="{FF2B5EF4-FFF2-40B4-BE49-F238E27FC236}">
                <a16:creationId xmlns:a16="http://schemas.microsoft.com/office/drawing/2014/main" id="{D66A4132-8185-9DFE-1627-8FFFB91969B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4469045" y="5470254"/>
            <a:ext cx="2619375" cy="1743075"/>
          </a:xfrm>
          <a:prstGeom prst="rect">
            <a:avLst/>
          </a:prstGeom>
        </p:spPr>
      </p:pic>
      <p:pic>
        <p:nvPicPr>
          <p:cNvPr id="19" name="Picture 18">
            <a:extLst>
              <a:ext uri="{FF2B5EF4-FFF2-40B4-BE49-F238E27FC236}">
                <a16:creationId xmlns:a16="http://schemas.microsoft.com/office/drawing/2014/main" id="{FAE4BACE-4EEC-000A-6686-A30281ED10F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6196233" y="5470254"/>
            <a:ext cx="2619375" cy="1743075"/>
          </a:xfrm>
          <a:prstGeom prst="rect">
            <a:avLst/>
          </a:prstGeom>
        </p:spPr>
      </p:pic>
      <p:pic>
        <p:nvPicPr>
          <p:cNvPr id="20" name="Picture 19">
            <a:extLst>
              <a:ext uri="{FF2B5EF4-FFF2-40B4-BE49-F238E27FC236}">
                <a16:creationId xmlns:a16="http://schemas.microsoft.com/office/drawing/2014/main" id="{C1924931-97A0-96D9-78CA-944FBAD3B50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8088707" y="5470253"/>
            <a:ext cx="2619375" cy="1743075"/>
          </a:xfrm>
          <a:prstGeom prst="rect">
            <a:avLst/>
          </a:prstGeom>
        </p:spPr>
      </p:pic>
    </p:spTree>
    <p:extLst>
      <p:ext uri="{BB962C8B-B14F-4D97-AF65-F5344CB8AC3E}">
        <p14:creationId xmlns:p14="http://schemas.microsoft.com/office/powerpoint/2010/main" val="124115287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404B69-3835-624A-9FA7-51B8790C97F9}"/>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097C25C2-BD58-2B96-14A1-C873095A9C7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8000" r="91833">
                        <a14:foregroundMark x1="54833" y1="40917" x2="54833" y2="40917"/>
                        <a14:foregroundMark x1="54667" y1="41250" x2="54667" y2="41250"/>
                        <a14:foregroundMark x1="52917" y1="42417" x2="52917" y2="42417"/>
                        <a14:foregroundMark x1="49250" y1="45250" x2="49250" y2="45250"/>
                        <a14:foregroundMark x1="43000" y1="48333" x2="42333" y2="48667"/>
                        <a14:foregroundMark x1="34833" y1="45250" x2="33833" y2="44500"/>
                        <a14:foregroundMark x1="28083" y1="43333" x2="28083" y2="43333"/>
                        <a14:foregroundMark x1="25083" y1="39500" x2="25083" y2="39500"/>
                        <a14:foregroundMark x1="23417" y1="39000" x2="23417" y2="39000"/>
                        <a14:foregroundMark x1="15917" y1="54417" x2="15917" y2="54417"/>
                        <a14:foregroundMark x1="14697" y1="56750" x2="14333" y2="57250"/>
                        <a14:foregroundMark x1="15000" y1="56333" x2="14697" y2="56750"/>
                        <a14:foregroundMark x1="13667" y1="57750" x2="13250" y2="58583"/>
                        <a14:foregroundMark x1="12917" y1="59000" x2="12917" y2="59000"/>
                        <a14:foregroundMark x1="12417" y1="59667" x2="12417" y2="59667"/>
                        <a14:foregroundMark x1="10000" y1="61083" x2="10000" y2="61083"/>
                        <a14:foregroundMark x1="10000" y1="61083" x2="10000" y2="61083"/>
                        <a14:foregroundMark x1="8917" y1="60167" x2="8917" y2="60167"/>
                        <a14:foregroundMark x1="8917" y1="59500" x2="8917" y2="59500"/>
                        <a14:foregroundMark x1="20917" y1="53417" x2="21500" y2="53417"/>
                        <a14:foregroundMark x1="33083" y1="56500" x2="36250" y2="58083"/>
                        <a14:foregroundMark x1="47000" y1="60917" x2="47000" y2="60917"/>
                        <a14:foregroundMark x1="53500" y1="61750" x2="54000" y2="61750"/>
                        <a14:foregroundMark x1="60750" y1="59833" x2="60750" y2="59833"/>
                        <a14:foregroundMark x1="64083" y1="59500" x2="64083" y2="59500"/>
                        <a14:foregroundMark x1="69250" y1="58417" x2="69833" y2="58250"/>
                        <a14:foregroundMark x1="74667" y1="57917" x2="75417" y2="57583"/>
                        <a14:foregroundMark x1="81083" y1="57417" x2="81083" y2="57417"/>
                        <a14:foregroundMark x1="83167" y1="53083" x2="83167" y2="53083"/>
                        <a14:foregroundMark x1="83167" y1="52917" x2="83167" y2="52917"/>
                        <a14:foregroundMark x1="82167" y1="48000" x2="81083" y2="46583"/>
                        <a14:foregroundMark x1="72917" y1="44000" x2="72917" y2="44000"/>
                        <a14:foregroundMark x1="67583" y1="40333" x2="67583" y2="40333"/>
                        <a14:foregroundMark x1="66000" y1="39000" x2="66000" y2="39000"/>
                        <a14:foregroundMark x1="63750" y1="36167" x2="63750" y2="36167"/>
                        <a14:foregroundMark x1="60250" y1="36333" x2="60250" y2="36333"/>
                        <a14:foregroundMark x1="55000" y1="36500" x2="55000" y2="36500"/>
                        <a14:foregroundMark x1="50000" y1="36500" x2="50000" y2="36500"/>
                        <a14:foregroundMark x1="33250" y1="37417" x2="33250" y2="37417"/>
                        <a14:foregroundMark x1="30000" y1="37417" x2="30000" y2="37417"/>
                        <a14:foregroundMark x1="26333" y1="37417" x2="26333" y2="37417"/>
                        <a14:foregroundMark x1="26000" y1="36917" x2="26000" y2="36917"/>
                        <a14:foregroundMark x1="24750" y1="35333" x2="24750" y2="35333"/>
                        <a14:foregroundMark x1="22667" y1="35167" x2="22167" y2="36167"/>
                        <a14:foregroundMark x1="17500" y1="40917" x2="17250" y2="41583"/>
                        <a14:foregroundMark x1="19076" y1="52583" x2="19417" y2="53750"/>
                        <a14:foregroundMark x1="18832" y1="51750" x2="19076" y2="52583"/>
                        <a14:foregroundMark x1="18394" y1="50250" x2="18662" y2="51167"/>
                        <a14:foregroundMark x1="18272" y1="49833" x2="18394" y2="50250"/>
                        <a14:foregroundMark x1="17833" y1="48333" x2="18272" y2="49833"/>
                        <a14:foregroundMark x1="26500" y1="62417" x2="27167" y2="62750"/>
                        <a14:foregroundMark x1="39917" y1="67000" x2="41667" y2="67333"/>
                        <a14:foregroundMark x1="41167" y1="32000" x2="22583" y2="29500"/>
                        <a14:foregroundMark x1="22583" y1="29500" x2="14750" y2="34500"/>
                        <a14:foregroundMark x1="14750" y1="34500" x2="11583" y2="53250"/>
                        <a14:foregroundMark x1="11583" y1="53250" x2="8083" y2="62167"/>
                        <a14:foregroundMark x1="8083" y1="62167" x2="22167" y2="64167"/>
                        <a14:foregroundMark x1="16167" y1="48417" x2="16167" y2="48417"/>
                        <a14:foregroundMark x1="41333" y1="31417" x2="47917" y2="25000"/>
                        <a14:foregroundMark x1="47917" y1="25000" x2="59500" y2="23500"/>
                        <a14:foregroundMark x1="59500" y1="23500" x2="77417" y2="34667"/>
                        <a14:foregroundMark x1="77417" y1="34667" x2="83417" y2="41083"/>
                        <a14:foregroundMark x1="83417" y1="41083" x2="92000" y2="43250"/>
                        <a14:foregroundMark x1="92000" y1="43250" x2="91833" y2="52167"/>
                        <a14:foregroundMark x1="91833" y1="52167" x2="85917" y2="63583"/>
                        <a14:foregroundMark x1="85917" y1="63583" x2="66500" y2="73250"/>
                        <a14:foregroundMark x1="66500" y1="73250" x2="56583" y2="70333"/>
                        <a14:foregroundMark x1="56583" y1="70333" x2="42833" y2="75417"/>
                        <a14:foregroundMark x1="42833" y1="75417" x2="31083" y2="75750"/>
                        <a14:foregroundMark x1="31083" y1="75750" x2="20167" y2="70667"/>
                        <a14:foregroundMark x1="20167" y1="70667" x2="17167" y2="66000"/>
                        <a14:foregroundMark x1="26083" y1="83250" x2="26083" y2="83250"/>
                        <a14:backgroundMark x1="41167" y1="41417" x2="41167" y2="41417"/>
                        <a14:backgroundMark x1="41167" y1="41250" x2="41167" y2="41250"/>
                        <a14:backgroundMark x1="41167" y1="42417" x2="41167" y2="42417"/>
                        <a14:backgroundMark x1="39083" y1="48167" x2="38917" y2="48750"/>
                        <a14:backgroundMark x1="39917" y1="50750" x2="39917" y2="50750"/>
                        <a14:backgroundMark x1="45167" y1="50833" x2="45667" y2="50833"/>
                        <a14:backgroundMark x1="51667" y1="48833" x2="51667" y2="48833"/>
                        <a14:backgroundMark x1="14667" y1="55417" x2="14667" y2="55417"/>
                        <a14:backgroundMark x1="14667" y1="55583" x2="14667" y2="55583"/>
                        <a14:backgroundMark x1="14667" y1="55833" x2="14667" y2="55833"/>
                        <a14:backgroundMark x1="15083" y1="56750" x2="15083" y2="56750"/>
                        <a14:backgroundMark x1="15333" y1="57417" x2="15333" y2="57417"/>
                        <a14:backgroundMark x1="15500" y1="57750" x2="15500" y2="57750"/>
                        <a14:backgroundMark x1="15917" y1="57833" x2="16333" y2="57833"/>
                        <a14:backgroundMark x1="15167" y1="54167" x2="15167" y2="54167"/>
                        <a14:backgroundMark x1="15167" y1="54167" x2="15167" y2="54167"/>
                        <a14:backgroundMark x1="15167" y1="54167" x2="15167" y2="54167"/>
                        <a14:backgroundMark x1="15083" y1="54167" x2="15083" y2="54167"/>
                        <a14:backgroundMark x1="14917" y1="54167" x2="14917" y2="54167"/>
                        <a14:backgroundMark x1="14667" y1="54167" x2="14667" y2="54167"/>
                        <a14:backgroundMark x1="14333" y1="54167" x2="14333" y2="54167"/>
                        <a14:backgroundMark x1="14167" y1="53833" x2="15333" y2="53417"/>
                        <a14:backgroundMark x1="20083" y1="52583" x2="20083" y2="52583"/>
                        <a14:backgroundMark x1="19667" y1="52250" x2="19667" y2="52250"/>
                        <a14:backgroundMark x1="15667" y1="52250" x2="15667" y2="52250"/>
                        <a14:backgroundMark x1="15500" y1="52167" x2="15500" y2="52167"/>
                        <a14:backgroundMark x1="13167" y1="55583" x2="13167" y2="55583"/>
                        <a14:backgroundMark x1="13083" y1="55750" x2="13083" y2="55750"/>
                        <a14:backgroundMark x1="13083" y1="55750" x2="13083" y2="55750"/>
                        <a14:backgroundMark x1="13083" y1="55833" x2="13083" y2="55833"/>
                        <a14:backgroundMark x1="17500" y1="52583" x2="17500" y2="52583"/>
                        <a14:backgroundMark x1="17500" y1="52250" x2="17500" y2="52250"/>
                        <a14:backgroundMark x1="17500" y1="51417" x2="17500" y2="50750"/>
                        <a14:backgroundMark x1="17500" y1="50250" x2="17500" y2="50250"/>
                        <a14:backgroundMark x1="17500" y1="49833" x2="17500" y2="49833"/>
                        <a14:backgroundMark x1="19167" y1="50417" x2="19167" y2="50417"/>
                        <a14:backgroundMark x1="19167" y1="50583" x2="19167" y2="50583"/>
                        <a14:backgroundMark x1="19167" y1="51167" x2="19167" y2="51750"/>
                        <a14:backgroundMark x1="18667" y1="51417" x2="18667" y2="51417"/>
                        <a14:backgroundMark x1="18667" y1="51250" x2="18667" y2="51250"/>
                        <a14:backgroundMark x1="18500" y1="51167" x2="18500" y2="51167"/>
                        <a14:backgroundMark x1="18500" y1="51167" x2="18500" y2="51167"/>
                        <a14:backgroundMark x1="18500" y1="51167" x2="18500" y2="51167"/>
                      </a14:backgroundRemoval>
                    </a14:imgEffect>
                  </a14:imgLayer>
                </a14:imgProps>
              </a:ext>
            </a:extLst>
          </a:blip>
          <a:stretch>
            <a:fillRect/>
          </a:stretch>
        </p:blipFill>
        <p:spPr>
          <a:xfrm>
            <a:off x="2738717" y="139226"/>
            <a:ext cx="8269942" cy="7193903"/>
          </a:xfrm>
          <a:prstGeom prst="rect">
            <a:avLst/>
          </a:prstGeom>
        </p:spPr>
      </p:pic>
      <p:sp>
        <p:nvSpPr>
          <p:cNvPr id="9" name="TextBox 8">
            <a:extLst>
              <a:ext uri="{FF2B5EF4-FFF2-40B4-BE49-F238E27FC236}">
                <a16:creationId xmlns:a16="http://schemas.microsoft.com/office/drawing/2014/main" id="{1783168B-E669-E6D2-7ECE-9B8FD04E1D94}"/>
              </a:ext>
            </a:extLst>
          </p:cNvPr>
          <p:cNvSpPr txBox="1"/>
          <p:nvPr/>
        </p:nvSpPr>
        <p:spPr>
          <a:xfrm>
            <a:off x="4026716" y="2540470"/>
            <a:ext cx="5230899" cy="2554545"/>
          </a:xfrm>
          <a:prstGeom prst="rect">
            <a:avLst/>
          </a:prstGeom>
          <a:noFill/>
        </p:spPr>
        <p:txBody>
          <a:bodyPr wrap="square">
            <a:spAutoFit/>
          </a:bodyPr>
          <a:lstStyle/>
          <a:p>
            <a:pPr lvl="0" algn="ctr"/>
            <a:r>
              <a:rPr lang="vi-VN" sz="4000" b="1" i="1" kern="100" dirty="0">
                <a:solidFill>
                  <a:srgbClr val="000000"/>
                </a:solidFill>
                <a:latin typeface="Times New Roman" panose="02020603050405020304" pitchFamily="18" charset="0"/>
                <a:ea typeface="SimSun" panose="02010600030101010101" pitchFamily="2" charset="-122"/>
              </a:rPr>
              <a:t>Cảnh vật ở hai khổ thơ đầu được miêu tả trong khoảng không gian, thời gian nào?</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77DD31B-AB3F-1C05-8EE0-CB258AEE47A4}"/>
              </a:ext>
            </a:extLst>
          </p:cNvPr>
          <p:cNvSpPr txBox="1"/>
          <p:nvPr/>
        </p:nvSpPr>
        <p:spPr>
          <a:xfrm>
            <a:off x="2296156" y="425719"/>
            <a:ext cx="7963949" cy="1323439"/>
          </a:xfrm>
          <a:prstGeom prst="rect">
            <a:avLst/>
          </a:prstGeom>
          <a:noFill/>
        </p:spPr>
        <p:txBody>
          <a:bodyPr wrap="square" rtlCol="0">
            <a:spAutoFit/>
          </a:bodyPr>
          <a:lstStyle/>
          <a:p>
            <a:pPr algn="ctr">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r>
              <a:rPr kumimoji="0" lang="vi-VN" sz="4000" b="1" i="0" u="none" strike="noStrike" kern="1200" cap="none" spc="0" normalizeH="0" baseline="0" noProof="0" dirty="0">
                <a:ln>
                  <a:noFill/>
                </a:ln>
                <a:solidFill>
                  <a:prstClr val="black"/>
                </a:solidFill>
                <a:effectLst/>
                <a:uLnTx/>
                <a:uFillTx/>
                <a:latin typeface="+mj-lt"/>
                <a:cs typeface="Times New Roman" panose="02020603050405020304" pitchFamily="18" charset="0"/>
              </a:rPr>
              <a:t>. Hai khổ thơ đầu</a:t>
            </a:r>
            <a:r>
              <a:rPr kumimoji="0" lang="en-US" sz="4000" b="1" i="0" u="none" strike="noStrike" kern="1200" cap="none" spc="0" normalizeH="0" baseline="0" noProof="0" dirty="0">
                <a:ln>
                  <a:noFill/>
                </a:ln>
                <a:solidFill>
                  <a:prstClr val="black"/>
                </a:solidFill>
                <a:effectLst/>
                <a:uLnTx/>
                <a:uFillTx/>
                <a:latin typeface="+mj-lt"/>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Tâm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trạng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nhân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vật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trữ</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tình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tôi</a:t>
            </a:r>
            <a:r>
              <a:rPr lang="en-US" sz="4000" b="1" dirty="0">
                <a:latin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120315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style.rotation</p:attrName>
                                        </p:attrNameLst>
                                      </p:cBhvr>
                                      <p:tavLst>
                                        <p:tav tm="0">
                                          <p:val>
                                            <p:fltVal val="90"/>
                                          </p:val>
                                        </p:tav>
                                        <p:tav tm="100000">
                                          <p:val>
                                            <p:fltVal val="0"/>
                                          </p:val>
                                        </p:tav>
                                      </p:tavLst>
                                    </p:anim>
                                    <p:animEffect transition="in" filter="fade">
                                      <p:cBhvr>
                                        <p:cTn id="17" dur="1000"/>
                                        <p:tgtEl>
                                          <p:spTgt spid="9"/>
                                        </p:tgtEl>
                                      </p:cBhvr>
                                    </p:animEffect>
                                  </p:childTnLst>
                                </p:cTn>
                              </p:par>
                              <p:par>
                                <p:cTn id="18" presetID="31"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fltVal val="0"/>
                                          </p:val>
                                        </p:tav>
                                        <p:tav tm="100000">
                                          <p:val>
                                            <p:strVal val="#ppt_w"/>
                                          </p:val>
                                        </p:tav>
                                      </p:tavLst>
                                    </p:anim>
                                    <p:anim calcmode="lin" valueType="num">
                                      <p:cBhvr>
                                        <p:cTn id="21" dur="1000" fill="hold"/>
                                        <p:tgtEl>
                                          <p:spTgt spid="7"/>
                                        </p:tgtEl>
                                        <p:attrNameLst>
                                          <p:attrName>ppt_h</p:attrName>
                                        </p:attrNameLst>
                                      </p:cBhvr>
                                      <p:tavLst>
                                        <p:tav tm="0">
                                          <p:val>
                                            <p:fltVal val="0"/>
                                          </p:val>
                                        </p:tav>
                                        <p:tav tm="100000">
                                          <p:val>
                                            <p:strVal val="#ppt_h"/>
                                          </p:val>
                                        </p:tav>
                                      </p:tavLst>
                                    </p:anim>
                                    <p:anim calcmode="lin" valueType="num">
                                      <p:cBhvr>
                                        <p:cTn id="22" dur="1000" fill="hold"/>
                                        <p:tgtEl>
                                          <p:spTgt spid="7"/>
                                        </p:tgtEl>
                                        <p:attrNameLst>
                                          <p:attrName>style.rotation</p:attrName>
                                        </p:attrNameLst>
                                      </p:cBhvr>
                                      <p:tavLst>
                                        <p:tav tm="0">
                                          <p:val>
                                            <p:fltVal val="90"/>
                                          </p:val>
                                        </p:tav>
                                        <p:tav tm="100000">
                                          <p:val>
                                            <p:fltVal val="0"/>
                                          </p:val>
                                        </p:tav>
                                      </p:tavLst>
                                    </p:anim>
                                    <p:animEffect transition="in" filter="fade">
                                      <p:cBhvr>
                                        <p:cTn id="2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404B69-3835-624A-9FA7-51B8790C97F9}"/>
              </a:ext>
            </a:extLst>
          </p:cNvPr>
          <p:cNvPicPr>
            <a:picLocks noChangeAspect="1"/>
          </p:cNvPicPr>
          <p:nvPr/>
        </p:nvPicPr>
        <p:blipFill>
          <a:blip r:embed="rId2"/>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A77DD31B-AB3F-1C05-8EE0-CB258AEE47A4}"/>
              </a:ext>
            </a:extLst>
          </p:cNvPr>
          <p:cNvSpPr txBox="1"/>
          <p:nvPr/>
        </p:nvSpPr>
        <p:spPr>
          <a:xfrm>
            <a:off x="2467721" y="547376"/>
            <a:ext cx="796394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thời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gian</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0333605C-E43D-E1C9-A643-4AC24E8A6AFA}"/>
              </a:ext>
            </a:extLst>
          </p:cNvPr>
          <p:cNvSpPr txBox="1"/>
          <p:nvPr/>
        </p:nvSpPr>
        <p:spPr>
          <a:xfrm>
            <a:off x="2902552" y="1286642"/>
            <a:ext cx="6153324"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Bóng chiều toả ra nhanh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Trên các bờ bụi rậm</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Đồng quê đang xanh thẫm</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Bỗng chốc trở tối mò</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Trâu tôi đã ăn no</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Bước giữa trời yên tĩnh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Trâu tôi đi đ</a:t>
            </a:r>
            <a:r>
              <a:rPr kumimoji="0" lang="en-US"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ủ</a:t>
            </a: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ng đỉnh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Như bước giữa ngàn sao</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7931B149-0352-6295-58A3-39375F3740A7}"/>
              </a:ext>
            </a:extLst>
          </p:cNvPr>
          <p:cNvCxnSpPr>
            <a:cxnSpLocks/>
          </p:cNvCxnSpPr>
          <p:nvPr/>
        </p:nvCxnSpPr>
        <p:spPr>
          <a:xfrm>
            <a:off x="2986481" y="2568760"/>
            <a:ext cx="39428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FCAB2F1-3139-E9B9-3D63-173E8DCBFD02}"/>
              </a:ext>
            </a:extLst>
          </p:cNvPr>
          <p:cNvCxnSpPr>
            <a:cxnSpLocks/>
          </p:cNvCxnSpPr>
          <p:nvPr/>
        </p:nvCxnSpPr>
        <p:spPr>
          <a:xfrm>
            <a:off x="4697835" y="4263336"/>
            <a:ext cx="177007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C28203D6-FBFF-E406-63E5-3A44F625FA9D}"/>
              </a:ext>
            </a:extLst>
          </p:cNvPr>
          <p:cNvPicPr>
            <a:picLocks noChangeAspect="1"/>
          </p:cNvPicPr>
          <p:nvPr/>
        </p:nvPicPr>
        <p:blipFill>
          <a:blip r:embed="rId3"/>
          <a:stretch>
            <a:fillRect/>
          </a:stretch>
        </p:blipFill>
        <p:spPr>
          <a:xfrm>
            <a:off x="8022623" y="1286642"/>
            <a:ext cx="2533650" cy="1809750"/>
          </a:xfrm>
          <a:prstGeom prst="rect">
            <a:avLst/>
          </a:prstGeom>
        </p:spPr>
      </p:pic>
      <p:pic>
        <p:nvPicPr>
          <p:cNvPr id="19" name="Picture 18">
            <a:extLst>
              <a:ext uri="{FF2B5EF4-FFF2-40B4-BE49-F238E27FC236}">
                <a16:creationId xmlns:a16="http://schemas.microsoft.com/office/drawing/2014/main" id="{5B3D95DC-A8A1-DAA7-34CC-FD4EFD048B5C}"/>
              </a:ext>
            </a:extLst>
          </p:cNvPr>
          <p:cNvPicPr>
            <a:picLocks noChangeAspect="1"/>
          </p:cNvPicPr>
          <p:nvPr/>
        </p:nvPicPr>
        <p:blipFill>
          <a:blip r:embed="rId4"/>
          <a:stretch>
            <a:fillRect/>
          </a:stretch>
        </p:blipFill>
        <p:spPr>
          <a:xfrm>
            <a:off x="7231688" y="3377511"/>
            <a:ext cx="2581275" cy="1771650"/>
          </a:xfrm>
          <a:prstGeom prst="rect">
            <a:avLst/>
          </a:prstGeom>
        </p:spPr>
      </p:pic>
      <p:sp>
        <p:nvSpPr>
          <p:cNvPr id="21" name="TextBox 20">
            <a:extLst>
              <a:ext uri="{FF2B5EF4-FFF2-40B4-BE49-F238E27FC236}">
                <a16:creationId xmlns:a16="http://schemas.microsoft.com/office/drawing/2014/main" id="{78E976CF-550D-75D5-9861-466AACDCD6C9}"/>
              </a:ext>
            </a:extLst>
          </p:cNvPr>
          <p:cNvSpPr txBox="1"/>
          <p:nvPr/>
        </p:nvSpPr>
        <p:spPr>
          <a:xfrm>
            <a:off x="3045203" y="5480739"/>
            <a:ext cx="6153324"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gian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đồng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quê</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đang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xanh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thẫm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trời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yên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tĩnh</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715608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 calcmode="lin" valueType="num">
                                      <p:cBhvr>
                                        <p:cTn id="16" dur="1000" fill="hold"/>
                                        <p:tgtEl>
                                          <p:spTgt spid="10"/>
                                        </p:tgtEl>
                                        <p:attrNameLst>
                                          <p:attrName>style.rotation</p:attrName>
                                        </p:attrNameLst>
                                      </p:cBhvr>
                                      <p:tavLst>
                                        <p:tav tm="0">
                                          <p:val>
                                            <p:fltVal val="90"/>
                                          </p:val>
                                        </p:tav>
                                        <p:tav tm="100000">
                                          <p:val>
                                            <p:fltVal val="0"/>
                                          </p:val>
                                        </p:tav>
                                      </p:tavLst>
                                    </p:anim>
                                    <p:animEffect transition="in" filter="fade">
                                      <p:cBhvr>
                                        <p:cTn id="17" dur="1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par>
                                <p:cTn id="35" presetID="16" presetClass="entr" presetSubtype="21"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Effect transition="in" filter="fade">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404B69-3835-624A-9FA7-51B8790C97F9}"/>
              </a:ext>
            </a:extLst>
          </p:cNvPr>
          <p:cNvPicPr>
            <a:picLocks noChangeAspect="1"/>
          </p:cNvPicPr>
          <p:nvPr/>
        </p:nvPicPr>
        <p:blipFill>
          <a:blip r:embed="rId2"/>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A77DD31B-AB3F-1C05-8EE0-CB258AEE47A4}"/>
              </a:ext>
            </a:extLst>
          </p:cNvPr>
          <p:cNvSpPr txBox="1"/>
          <p:nvPr/>
        </p:nvSpPr>
        <p:spPr>
          <a:xfrm>
            <a:off x="2467721" y="547376"/>
            <a:ext cx="796394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thời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gian</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0333605C-E43D-E1C9-A643-4AC24E8A6AFA}"/>
              </a:ext>
            </a:extLst>
          </p:cNvPr>
          <p:cNvSpPr txBox="1"/>
          <p:nvPr/>
        </p:nvSpPr>
        <p:spPr>
          <a:xfrm>
            <a:off x="2902552" y="1286642"/>
            <a:ext cx="6153324"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Bóng chiều toả ra nhanh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Trên các bờ bụi rậm</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Đồng quê đang xanh thẫm</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Bỗng chốc trở tối mò</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Trâu tôi đã ăn no</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Bước giữa trời yên tĩnh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Trâu tôi đi đ</a:t>
            </a:r>
            <a:r>
              <a:rPr kumimoji="0" lang="en-US"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ủ</a:t>
            </a: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ng đỉnh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Như bước giữa ngàn sao</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 name="Straight Connector 2">
            <a:extLst>
              <a:ext uri="{FF2B5EF4-FFF2-40B4-BE49-F238E27FC236}">
                <a16:creationId xmlns:a16="http://schemas.microsoft.com/office/drawing/2014/main" id="{3752A335-9D5D-9D31-8822-CEA7BA82D638}"/>
              </a:ext>
            </a:extLst>
          </p:cNvPr>
          <p:cNvCxnSpPr>
            <a:cxnSpLocks/>
          </p:cNvCxnSpPr>
          <p:nvPr/>
        </p:nvCxnSpPr>
        <p:spPr>
          <a:xfrm>
            <a:off x="3028426" y="1755028"/>
            <a:ext cx="14680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931B149-0352-6295-58A3-39375F3740A7}"/>
              </a:ext>
            </a:extLst>
          </p:cNvPr>
          <p:cNvCxnSpPr>
            <a:cxnSpLocks/>
          </p:cNvCxnSpPr>
          <p:nvPr/>
        </p:nvCxnSpPr>
        <p:spPr>
          <a:xfrm>
            <a:off x="2986481" y="2568760"/>
            <a:ext cx="39428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FCAB2F1-3139-E9B9-3D63-173E8DCBFD02}"/>
              </a:ext>
            </a:extLst>
          </p:cNvPr>
          <p:cNvCxnSpPr>
            <a:cxnSpLocks/>
          </p:cNvCxnSpPr>
          <p:nvPr/>
        </p:nvCxnSpPr>
        <p:spPr>
          <a:xfrm>
            <a:off x="4697835" y="4263336"/>
            <a:ext cx="177007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BB0836B-4D08-B32D-83FF-A4CB5EB4965C}"/>
              </a:ext>
            </a:extLst>
          </p:cNvPr>
          <p:cNvCxnSpPr>
            <a:cxnSpLocks/>
          </p:cNvCxnSpPr>
          <p:nvPr/>
        </p:nvCxnSpPr>
        <p:spPr>
          <a:xfrm>
            <a:off x="5201175" y="3021766"/>
            <a:ext cx="9899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37800DA-AE5C-6DA1-8B02-23C4267DB03D}"/>
              </a:ext>
            </a:extLst>
          </p:cNvPr>
          <p:cNvCxnSpPr>
            <a:cxnSpLocks/>
          </p:cNvCxnSpPr>
          <p:nvPr/>
        </p:nvCxnSpPr>
        <p:spPr>
          <a:xfrm>
            <a:off x="5352177" y="5144180"/>
            <a:ext cx="128351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C28203D6-FBFF-E406-63E5-3A44F625FA9D}"/>
              </a:ext>
            </a:extLst>
          </p:cNvPr>
          <p:cNvPicPr>
            <a:picLocks noChangeAspect="1"/>
          </p:cNvPicPr>
          <p:nvPr/>
        </p:nvPicPr>
        <p:blipFill>
          <a:blip r:embed="rId3"/>
          <a:stretch>
            <a:fillRect/>
          </a:stretch>
        </p:blipFill>
        <p:spPr>
          <a:xfrm>
            <a:off x="9142562" y="497097"/>
            <a:ext cx="2533650" cy="1809750"/>
          </a:xfrm>
          <a:prstGeom prst="rect">
            <a:avLst/>
          </a:prstGeom>
        </p:spPr>
      </p:pic>
      <p:pic>
        <p:nvPicPr>
          <p:cNvPr id="19" name="Picture 18">
            <a:extLst>
              <a:ext uri="{FF2B5EF4-FFF2-40B4-BE49-F238E27FC236}">
                <a16:creationId xmlns:a16="http://schemas.microsoft.com/office/drawing/2014/main" id="{5B3D95DC-A8A1-DAA7-34CC-FD4EFD048B5C}"/>
              </a:ext>
            </a:extLst>
          </p:cNvPr>
          <p:cNvPicPr>
            <a:picLocks noChangeAspect="1"/>
          </p:cNvPicPr>
          <p:nvPr/>
        </p:nvPicPr>
        <p:blipFill>
          <a:blip r:embed="rId4"/>
          <a:stretch>
            <a:fillRect/>
          </a:stretch>
        </p:blipFill>
        <p:spPr>
          <a:xfrm>
            <a:off x="7463652" y="1355930"/>
            <a:ext cx="2581275" cy="1771650"/>
          </a:xfrm>
          <a:prstGeom prst="rect">
            <a:avLst/>
          </a:prstGeom>
        </p:spPr>
      </p:pic>
      <p:sp>
        <p:nvSpPr>
          <p:cNvPr id="21" name="TextBox 20">
            <a:extLst>
              <a:ext uri="{FF2B5EF4-FFF2-40B4-BE49-F238E27FC236}">
                <a16:creationId xmlns:a16="http://schemas.microsoft.com/office/drawing/2014/main" id="{78E976CF-550D-75D5-9861-466AACDCD6C9}"/>
              </a:ext>
            </a:extLst>
          </p:cNvPr>
          <p:cNvSpPr txBox="1"/>
          <p:nvPr/>
        </p:nvSpPr>
        <p:spPr>
          <a:xfrm>
            <a:off x="6853805" y="3282071"/>
            <a:ext cx="4588778"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gian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đồng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quê</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đang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xanh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thẫm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trời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yên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tĩnh</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EDD27B7F-0A59-4551-64D6-3471F6FD0126}"/>
              </a:ext>
            </a:extLst>
          </p:cNvPr>
          <p:cNvSpPr txBox="1"/>
          <p:nvPr/>
        </p:nvSpPr>
        <p:spPr>
          <a:xfrm>
            <a:off x="2986481" y="5571358"/>
            <a:ext cx="4588778"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Thời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gian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bóng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chiều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trở</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tối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mò</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ngàn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sao</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16">
            <a:extLst>
              <a:ext uri="{FF2B5EF4-FFF2-40B4-BE49-F238E27FC236}">
                <a16:creationId xmlns:a16="http://schemas.microsoft.com/office/drawing/2014/main" id="{44081DA8-78F4-F0B7-FEB7-7C7F39C3AEDC}"/>
              </a:ext>
            </a:extLst>
          </p:cNvPr>
          <p:cNvPicPr>
            <a:picLocks noChangeAspect="1"/>
          </p:cNvPicPr>
          <p:nvPr/>
        </p:nvPicPr>
        <p:blipFill>
          <a:blip r:embed="rId5"/>
          <a:stretch>
            <a:fillRect/>
          </a:stretch>
        </p:blipFill>
        <p:spPr>
          <a:xfrm>
            <a:off x="7717911" y="4341704"/>
            <a:ext cx="2869033" cy="2077343"/>
          </a:xfrm>
          <a:prstGeom prst="rect">
            <a:avLst/>
          </a:prstGeom>
        </p:spPr>
      </p:pic>
      <p:pic>
        <p:nvPicPr>
          <p:cNvPr id="2" name="Picture 1">
            <a:extLst>
              <a:ext uri="{FF2B5EF4-FFF2-40B4-BE49-F238E27FC236}">
                <a16:creationId xmlns:a16="http://schemas.microsoft.com/office/drawing/2014/main" id="{9E525D54-2CBA-EB92-8F56-BF94F4D54E36}"/>
              </a:ext>
            </a:extLst>
          </p:cNvPr>
          <p:cNvPicPr>
            <a:picLocks noChangeAspect="1"/>
          </p:cNvPicPr>
          <p:nvPr/>
        </p:nvPicPr>
        <p:blipFill>
          <a:blip r:embed="rId6"/>
          <a:stretch>
            <a:fillRect/>
          </a:stretch>
        </p:blipFill>
        <p:spPr>
          <a:xfrm>
            <a:off x="137371" y="1527380"/>
            <a:ext cx="2678495" cy="1600200"/>
          </a:xfrm>
          <a:prstGeom prst="rect">
            <a:avLst/>
          </a:prstGeom>
        </p:spPr>
      </p:pic>
      <p:pic>
        <p:nvPicPr>
          <p:cNvPr id="5" name="Picture 4">
            <a:extLst>
              <a:ext uri="{FF2B5EF4-FFF2-40B4-BE49-F238E27FC236}">
                <a16:creationId xmlns:a16="http://schemas.microsoft.com/office/drawing/2014/main" id="{0819DB4F-DB16-4734-442F-512F6805C0B6}"/>
              </a:ext>
            </a:extLst>
          </p:cNvPr>
          <p:cNvPicPr>
            <a:picLocks noChangeAspect="1"/>
          </p:cNvPicPr>
          <p:nvPr/>
        </p:nvPicPr>
        <p:blipFill>
          <a:blip r:embed="rId7"/>
          <a:stretch>
            <a:fillRect/>
          </a:stretch>
        </p:blipFill>
        <p:spPr>
          <a:xfrm>
            <a:off x="0" y="3527316"/>
            <a:ext cx="2809875" cy="1628775"/>
          </a:xfrm>
          <a:prstGeom prst="rect">
            <a:avLst/>
          </a:prstGeom>
        </p:spPr>
      </p:pic>
    </p:spTree>
    <p:extLst>
      <p:ext uri="{BB962C8B-B14F-4D97-AF65-F5344CB8AC3E}">
        <p14:creationId xmlns:p14="http://schemas.microsoft.com/office/powerpoint/2010/main" val="29961598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53" presetClass="entr" presetSubtype="16"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par>
                                <p:cTn id="27" presetID="53" presetClass="entr" presetSubtype="16"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par>
                                <p:cTn id="32" presetID="53" presetClass="entr" presetSubtype="16"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Effect transition="in" filter="fade">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p:cTn id="41" dur="500" fill="hold"/>
                                        <p:tgtEl>
                                          <p:spTgt spid="3"/>
                                        </p:tgtEl>
                                        <p:attrNameLst>
                                          <p:attrName>ppt_w</p:attrName>
                                        </p:attrNameLst>
                                      </p:cBhvr>
                                      <p:tavLst>
                                        <p:tav tm="0">
                                          <p:val>
                                            <p:fltVal val="0"/>
                                          </p:val>
                                        </p:tav>
                                        <p:tav tm="100000">
                                          <p:val>
                                            <p:strVal val="#ppt_w"/>
                                          </p:val>
                                        </p:tav>
                                      </p:tavLst>
                                    </p:anim>
                                    <p:anim calcmode="lin" valueType="num">
                                      <p:cBhvr>
                                        <p:cTn id="42" dur="500" fill="hold"/>
                                        <p:tgtEl>
                                          <p:spTgt spid="3"/>
                                        </p:tgtEl>
                                        <p:attrNameLst>
                                          <p:attrName>ppt_h</p:attrName>
                                        </p:attrNameLst>
                                      </p:cBhvr>
                                      <p:tavLst>
                                        <p:tav tm="0">
                                          <p:val>
                                            <p:fltVal val="0"/>
                                          </p:val>
                                        </p:tav>
                                        <p:tav tm="100000">
                                          <p:val>
                                            <p:strVal val="#ppt_h"/>
                                          </p:val>
                                        </p:tav>
                                      </p:tavLst>
                                    </p:anim>
                                    <p:animEffect transition="in" filter="fade">
                                      <p:cBhvr>
                                        <p:cTn id="43" dur="500"/>
                                        <p:tgtEl>
                                          <p:spTgt spid="3"/>
                                        </p:tgtEl>
                                      </p:cBhvr>
                                    </p:animEffect>
                                  </p:childTnLst>
                                </p:cTn>
                              </p:par>
                              <p:par>
                                <p:cTn id="44" presetID="53" presetClass="entr" presetSubtype="16"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500" fill="hold"/>
                                        <p:tgtEl>
                                          <p:spTgt spid="13"/>
                                        </p:tgtEl>
                                        <p:attrNameLst>
                                          <p:attrName>ppt_w</p:attrName>
                                        </p:attrNameLst>
                                      </p:cBhvr>
                                      <p:tavLst>
                                        <p:tav tm="0">
                                          <p:val>
                                            <p:fltVal val="0"/>
                                          </p:val>
                                        </p:tav>
                                        <p:tav tm="100000">
                                          <p:val>
                                            <p:strVal val="#ppt_w"/>
                                          </p:val>
                                        </p:tav>
                                      </p:tavLst>
                                    </p:anim>
                                    <p:anim calcmode="lin" valueType="num">
                                      <p:cBhvr>
                                        <p:cTn id="47" dur="500" fill="hold"/>
                                        <p:tgtEl>
                                          <p:spTgt spid="13"/>
                                        </p:tgtEl>
                                        <p:attrNameLst>
                                          <p:attrName>ppt_h</p:attrName>
                                        </p:attrNameLst>
                                      </p:cBhvr>
                                      <p:tavLst>
                                        <p:tav tm="0">
                                          <p:val>
                                            <p:fltVal val="0"/>
                                          </p:val>
                                        </p:tav>
                                        <p:tav tm="100000">
                                          <p:val>
                                            <p:strVal val="#ppt_h"/>
                                          </p:val>
                                        </p:tav>
                                      </p:tavLst>
                                    </p:anim>
                                    <p:animEffect transition="in" filter="fade">
                                      <p:cBhvr>
                                        <p:cTn id="48" dur="500"/>
                                        <p:tgtEl>
                                          <p:spTgt spid="13"/>
                                        </p:tgtEl>
                                      </p:cBhvr>
                                    </p:animEffect>
                                  </p:childTnLst>
                                </p:cTn>
                              </p:par>
                              <p:par>
                                <p:cTn id="49" presetID="53" presetClass="entr" presetSubtype="16"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p:cTn id="51" dur="500" fill="hold"/>
                                        <p:tgtEl>
                                          <p:spTgt spid="14"/>
                                        </p:tgtEl>
                                        <p:attrNameLst>
                                          <p:attrName>ppt_w</p:attrName>
                                        </p:attrNameLst>
                                      </p:cBhvr>
                                      <p:tavLst>
                                        <p:tav tm="0">
                                          <p:val>
                                            <p:fltVal val="0"/>
                                          </p:val>
                                        </p:tav>
                                        <p:tav tm="100000">
                                          <p:val>
                                            <p:strVal val="#ppt_w"/>
                                          </p:val>
                                        </p:tav>
                                      </p:tavLst>
                                    </p:anim>
                                    <p:anim calcmode="lin" valueType="num">
                                      <p:cBhvr>
                                        <p:cTn id="52" dur="500" fill="hold"/>
                                        <p:tgtEl>
                                          <p:spTgt spid="14"/>
                                        </p:tgtEl>
                                        <p:attrNameLst>
                                          <p:attrName>ppt_h</p:attrName>
                                        </p:attrNameLst>
                                      </p:cBhvr>
                                      <p:tavLst>
                                        <p:tav tm="0">
                                          <p:val>
                                            <p:fltVal val="0"/>
                                          </p:val>
                                        </p:tav>
                                        <p:tav tm="100000">
                                          <p:val>
                                            <p:strVal val="#ppt_h"/>
                                          </p:val>
                                        </p:tav>
                                      </p:tavLst>
                                    </p:anim>
                                    <p:animEffect transition="in" filter="fade">
                                      <p:cBhvr>
                                        <p:cTn id="53" dur="500"/>
                                        <p:tgtEl>
                                          <p:spTgt spid="14"/>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 calcmode="lin" valueType="num">
                                      <p:cBhvr>
                                        <p:cTn id="56" dur="500" fill="hold"/>
                                        <p:tgtEl>
                                          <p:spTgt spid="21"/>
                                        </p:tgtEl>
                                        <p:attrNameLst>
                                          <p:attrName>ppt_w</p:attrName>
                                        </p:attrNameLst>
                                      </p:cBhvr>
                                      <p:tavLst>
                                        <p:tav tm="0">
                                          <p:val>
                                            <p:fltVal val="0"/>
                                          </p:val>
                                        </p:tav>
                                        <p:tav tm="100000">
                                          <p:val>
                                            <p:strVal val="#ppt_w"/>
                                          </p:val>
                                        </p:tav>
                                      </p:tavLst>
                                    </p:anim>
                                    <p:anim calcmode="lin" valueType="num">
                                      <p:cBhvr>
                                        <p:cTn id="57" dur="500" fill="hold"/>
                                        <p:tgtEl>
                                          <p:spTgt spid="21"/>
                                        </p:tgtEl>
                                        <p:attrNameLst>
                                          <p:attrName>ppt_h</p:attrName>
                                        </p:attrNameLst>
                                      </p:cBhvr>
                                      <p:tavLst>
                                        <p:tav tm="0">
                                          <p:val>
                                            <p:fltVal val="0"/>
                                          </p:val>
                                        </p:tav>
                                        <p:tav tm="100000">
                                          <p:val>
                                            <p:strVal val="#ppt_h"/>
                                          </p:val>
                                        </p:tav>
                                      </p:tavLst>
                                    </p:anim>
                                    <p:animEffect transition="in" filter="fade">
                                      <p:cBhvr>
                                        <p:cTn id="58" dur="500"/>
                                        <p:tgtEl>
                                          <p:spTgt spid="21"/>
                                        </p:tgtEl>
                                      </p:cBhvr>
                                    </p:animEffect>
                                  </p:childTnLst>
                                </p:cTn>
                              </p:par>
                              <p:par>
                                <p:cTn id="59" presetID="53" presetClass="entr" presetSubtype="16"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p:cTn id="61" dur="500" fill="hold"/>
                                        <p:tgtEl>
                                          <p:spTgt spid="17"/>
                                        </p:tgtEl>
                                        <p:attrNameLst>
                                          <p:attrName>ppt_w</p:attrName>
                                        </p:attrNameLst>
                                      </p:cBhvr>
                                      <p:tavLst>
                                        <p:tav tm="0">
                                          <p:val>
                                            <p:fltVal val="0"/>
                                          </p:val>
                                        </p:tav>
                                        <p:tav tm="100000">
                                          <p:val>
                                            <p:strVal val="#ppt_w"/>
                                          </p:val>
                                        </p:tav>
                                      </p:tavLst>
                                    </p:anim>
                                    <p:anim calcmode="lin" valueType="num">
                                      <p:cBhvr>
                                        <p:cTn id="62" dur="500" fill="hold"/>
                                        <p:tgtEl>
                                          <p:spTgt spid="17"/>
                                        </p:tgtEl>
                                        <p:attrNameLst>
                                          <p:attrName>ppt_h</p:attrName>
                                        </p:attrNameLst>
                                      </p:cBhvr>
                                      <p:tavLst>
                                        <p:tav tm="0">
                                          <p:val>
                                            <p:fltVal val="0"/>
                                          </p:val>
                                        </p:tav>
                                        <p:tav tm="100000">
                                          <p:val>
                                            <p:strVal val="#ppt_h"/>
                                          </p:val>
                                        </p:tav>
                                      </p:tavLst>
                                    </p:anim>
                                    <p:animEffect transition="in" filter="fade">
                                      <p:cBhvr>
                                        <p:cTn id="63" dur="500"/>
                                        <p:tgtEl>
                                          <p:spTgt spid="17"/>
                                        </p:tgtEl>
                                      </p:cBhvr>
                                    </p:animEffect>
                                  </p:childTnLst>
                                </p:cTn>
                              </p:par>
                              <p:par>
                                <p:cTn id="64" presetID="53" presetClass="entr" presetSubtype="16" fill="hold" nodeType="withEffect">
                                  <p:stCondLst>
                                    <p:cond delay="0"/>
                                  </p:stCondLst>
                                  <p:childTnLst>
                                    <p:set>
                                      <p:cBhvr>
                                        <p:cTn id="65" dur="1" fill="hold">
                                          <p:stCondLst>
                                            <p:cond delay="0"/>
                                          </p:stCondLst>
                                        </p:cTn>
                                        <p:tgtEl>
                                          <p:spTgt spid="5"/>
                                        </p:tgtEl>
                                        <p:attrNameLst>
                                          <p:attrName>style.visibility</p:attrName>
                                        </p:attrNameLst>
                                      </p:cBhvr>
                                      <p:to>
                                        <p:strVal val="visible"/>
                                      </p:to>
                                    </p:set>
                                    <p:anim calcmode="lin" valueType="num">
                                      <p:cBhvr>
                                        <p:cTn id="66" dur="500" fill="hold"/>
                                        <p:tgtEl>
                                          <p:spTgt spid="5"/>
                                        </p:tgtEl>
                                        <p:attrNameLst>
                                          <p:attrName>ppt_w</p:attrName>
                                        </p:attrNameLst>
                                      </p:cBhvr>
                                      <p:tavLst>
                                        <p:tav tm="0">
                                          <p:val>
                                            <p:fltVal val="0"/>
                                          </p:val>
                                        </p:tav>
                                        <p:tav tm="100000">
                                          <p:val>
                                            <p:strVal val="#ppt_w"/>
                                          </p:val>
                                        </p:tav>
                                      </p:tavLst>
                                    </p:anim>
                                    <p:anim calcmode="lin" valueType="num">
                                      <p:cBhvr>
                                        <p:cTn id="67" dur="500" fill="hold"/>
                                        <p:tgtEl>
                                          <p:spTgt spid="5"/>
                                        </p:tgtEl>
                                        <p:attrNameLst>
                                          <p:attrName>ppt_h</p:attrName>
                                        </p:attrNameLst>
                                      </p:cBhvr>
                                      <p:tavLst>
                                        <p:tav tm="0">
                                          <p:val>
                                            <p:fltVal val="0"/>
                                          </p:val>
                                        </p:tav>
                                        <p:tav tm="100000">
                                          <p:val>
                                            <p:strVal val="#ppt_h"/>
                                          </p:val>
                                        </p:tav>
                                      </p:tavLst>
                                    </p:anim>
                                    <p:animEffect transition="in" filter="fade">
                                      <p:cBhvr>
                                        <p:cTn id="68" dur="500"/>
                                        <p:tgtEl>
                                          <p:spTgt spid="5"/>
                                        </p:tgtEl>
                                      </p:cBhvr>
                                    </p:animEffect>
                                  </p:childTnLst>
                                </p:cTn>
                              </p:par>
                              <p:par>
                                <p:cTn id="69" presetID="53" presetClass="entr" presetSubtype="16" fill="hold" nodeType="withEffect">
                                  <p:stCondLst>
                                    <p:cond delay="0"/>
                                  </p:stCondLst>
                                  <p:childTnLst>
                                    <p:set>
                                      <p:cBhvr>
                                        <p:cTn id="70" dur="1" fill="hold">
                                          <p:stCondLst>
                                            <p:cond delay="0"/>
                                          </p:stCondLst>
                                        </p:cTn>
                                        <p:tgtEl>
                                          <p:spTgt spid="2"/>
                                        </p:tgtEl>
                                        <p:attrNameLst>
                                          <p:attrName>style.visibility</p:attrName>
                                        </p:attrNameLst>
                                      </p:cBhvr>
                                      <p:to>
                                        <p:strVal val="visible"/>
                                      </p:to>
                                    </p:set>
                                    <p:anim calcmode="lin" valueType="num">
                                      <p:cBhvr>
                                        <p:cTn id="71" dur="500" fill="hold"/>
                                        <p:tgtEl>
                                          <p:spTgt spid="2"/>
                                        </p:tgtEl>
                                        <p:attrNameLst>
                                          <p:attrName>ppt_w</p:attrName>
                                        </p:attrNameLst>
                                      </p:cBhvr>
                                      <p:tavLst>
                                        <p:tav tm="0">
                                          <p:val>
                                            <p:fltVal val="0"/>
                                          </p:val>
                                        </p:tav>
                                        <p:tav tm="100000">
                                          <p:val>
                                            <p:strVal val="#ppt_w"/>
                                          </p:val>
                                        </p:tav>
                                      </p:tavLst>
                                    </p:anim>
                                    <p:anim calcmode="lin" valueType="num">
                                      <p:cBhvr>
                                        <p:cTn id="72" dur="500" fill="hold"/>
                                        <p:tgtEl>
                                          <p:spTgt spid="2"/>
                                        </p:tgtEl>
                                        <p:attrNameLst>
                                          <p:attrName>ppt_h</p:attrName>
                                        </p:attrNameLst>
                                      </p:cBhvr>
                                      <p:tavLst>
                                        <p:tav tm="0">
                                          <p:val>
                                            <p:fltVal val="0"/>
                                          </p:val>
                                        </p:tav>
                                        <p:tav tm="100000">
                                          <p:val>
                                            <p:strVal val="#ppt_h"/>
                                          </p:val>
                                        </p:tav>
                                      </p:tavLst>
                                    </p:anim>
                                    <p:animEffect transition="in" filter="fade">
                                      <p:cBhvr>
                                        <p:cTn id="73" dur="500"/>
                                        <p:tgtEl>
                                          <p:spTgt spid="2"/>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nodeType="clickEffect">
                                  <p:stCondLst>
                                    <p:cond delay="0"/>
                                  </p:stCondLst>
                                  <p:childTnLst>
                                    <p:set>
                                      <p:cBhvr>
                                        <p:cTn id="77" dur="1" fill="hold">
                                          <p:stCondLst>
                                            <p:cond delay="0"/>
                                          </p:stCondLst>
                                        </p:cTn>
                                        <p:tgtEl>
                                          <p:spTgt spid="15">
                                            <p:txEl>
                                              <p:pRg st="0" end="0"/>
                                            </p:txEl>
                                          </p:spTgt>
                                        </p:tgtEl>
                                        <p:attrNameLst>
                                          <p:attrName>style.visibility</p:attrName>
                                        </p:attrNameLst>
                                      </p:cBhvr>
                                      <p:to>
                                        <p:strVal val="visible"/>
                                      </p:to>
                                    </p:set>
                                    <p:anim calcmode="lin" valueType="num">
                                      <p:cBhvr>
                                        <p:cTn id="78"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79"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80"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404B69-3835-624A-9FA7-51B8790C97F9}"/>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29BF3253-7EFD-4553-71AD-2CE5B5FD1313}"/>
              </a:ext>
            </a:extLst>
          </p:cNvPr>
          <p:cNvPicPr>
            <a:picLocks noChangeAspect="1"/>
          </p:cNvPicPr>
          <p:nvPr/>
        </p:nvPicPr>
        <p:blipFill>
          <a:blip r:embed="rId3"/>
          <a:stretch>
            <a:fillRect/>
          </a:stretch>
        </p:blipFill>
        <p:spPr>
          <a:xfrm>
            <a:off x="1034041" y="844335"/>
            <a:ext cx="4118635" cy="4599336"/>
          </a:xfrm>
          <a:prstGeom prst="rect">
            <a:avLst/>
          </a:prstGeom>
        </p:spPr>
      </p:pic>
      <p:pic>
        <p:nvPicPr>
          <p:cNvPr id="7" name="Picture 6">
            <a:extLst>
              <a:ext uri="{FF2B5EF4-FFF2-40B4-BE49-F238E27FC236}">
                <a16:creationId xmlns:a16="http://schemas.microsoft.com/office/drawing/2014/main" id="{097C25C2-BD58-2B96-14A1-C873095A9C7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8000" r="91833">
                        <a14:foregroundMark x1="54833" y1="40917" x2="54833" y2="40917"/>
                        <a14:foregroundMark x1="54667" y1="41250" x2="54667" y2="41250"/>
                        <a14:foregroundMark x1="52917" y1="42417" x2="52917" y2="42417"/>
                        <a14:foregroundMark x1="49250" y1="45250" x2="49250" y2="45250"/>
                        <a14:foregroundMark x1="43000" y1="48333" x2="42333" y2="48667"/>
                        <a14:foregroundMark x1="34833" y1="45250" x2="33833" y2="44500"/>
                        <a14:foregroundMark x1="28083" y1="43333" x2="28083" y2="43333"/>
                        <a14:foregroundMark x1="25083" y1="39500" x2="25083" y2="39500"/>
                        <a14:foregroundMark x1="23417" y1="39000" x2="23417" y2="39000"/>
                        <a14:foregroundMark x1="15917" y1="54417" x2="15917" y2="54417"/>
                        <a14:foregroundMark x1="14697" y1="56750" x2="14333" y2="57250"/>
                        <a14:foregroundMark x1="15000" y1="56333" x2="14697" y2="56750"/>
                        <a14:foregroundMark x1="13667" y1="57750" x2="13250" y2="58583"/>
                        <a14:foregroundMark x1="12917" y1="59000" x2="12917" y2="59000"/>
                        <a14:foregroundMark x1="12417" y1="59667" x2="12417" y2="59667"/>
                        <a14:foregroundMark x1="10000" y1="61083" x2="10000" y2="61083"/>
                        <a14:foregroundMark x1="10000" y1="61083" x2="10000" y2="61083"/>
                        <a14:foregroundMark x1="8917" y1="60167" x2="8917" y2="60167"/>
                        <a14:foregroundMark x1="8917" y1="59500" x2="8917" y2="59500"/>
                        <a14:foregroundMark x1="20917" y1="53417" x2="21500" y2="53417"/>
                        <a14:foregroundMark x1="33083" y1="56500" x2="36250" y2="58083"/>
                        <a14:foregroundMark x1="47000" y1="60917" x2="47000" y2="60917"/>
                        <a14:foregroundMark x1="53500" y1="61750" x2="54000" y2="61750"/>
                        <a14:foregroundMark x1="60750" y1="59833" x2="60750" y2="59833"/>
                        <a14:foregroundMark x1="64083" y1="59500" x2="64083" y2="59500"/>
                        <a14:foregroundMark x1="69250" y1="58417" x2="69833" y2="58250"/>
                        <a14:foregroundMark x1="74667" y1="57917" x2="75417" y2="57583"/>
                        <a14:foregroundMark x1="81083" y1="57417" x2="81083" y2="57417"/>
                        <a14:foregroundMark x1="83167" y1="53083" x2="83167" y2="53083"/>
                        <a14:foregroundMark x1="83167" y1="52917" x2="83167" y2="52917"/>
                        <a14:foregroundMark x1="82167" y1="48000" x2="81083" y2="46583"/>
                        <a14:foregroundMark x1="72917" y1="44000" x2="72917" y2="44000"/>
                        <a14:foregroundMark x1="67583" y1="40333" x2="67583" y2="40333"/>
                        <a14:foregroundMark x1="66000" y1="39000" x2="66000" y2="39000"/>
                        <a14:foregroundMark x1="63750" y1="36167" x2="63750" y2="36167"/>
                        <a14:foregroundMark x1="60250" y1="36333" x2="60250" y2="36333"/>
                        <a14:foregroundMark x1="55000" y1="36500" x2="55000" y2="36500"/>
                        <a14:foregroundMark x1="50000" y1="36500" x2="50000" y2="36500"/>
                        <a14:foregroundMark x1="33250" y1="37417" x2="33250" y2="37417"/>
                        <a14:foregroundMark x1="30000" y1="37417" x2="30000" y2="37417"/>
                        <a14:foregroundMark x1="26333" y1="37417" x2="26333" y2="37417"/>
                        <a14:foregroundMark x1="26000" y1="36917" x2="26000" y2="36917"/>
                        <a14:foregroundMark x1="24750" y1="35333" x2="24750" y2="35333"/>
                        <a14:foregroundMark x1="22667" y1="35167" x2="22167" y2="36167"/>
                        <a14:foregroundMark x1="17500" y1="40917" x2="17250" y2="41583"/>
                        <a14:foregroundMark x1="19076" y1="52583" x2="19417" y2="53750"/>
                        <a14:foregroundMark x1="18832" y1="51750" x2="19076" y2="52583"/>
                        <a14:foregroundMark x1="18394" y1="50250" x2="18662" y2="51167"/>
                        <a14:foregroundMark x1="18272" y1="49833" x2="18394" y2="50250"/>
                        <a14:foregroundMark x1="17833" y1="48333" x2="18272" y2="49833"/>
                        <a14:foregroundMark x1="26500" y1="62417" x2="27167" y2="62750"/>
                        <a14:foregroundMark x1="39917" y1="67000" x2="41667" y2="67333"/>
                        <a14:foregroundMark x1="41167" y1="32000" x2="22583" y2="29500"/>
                        <a14:foregroundMark x1="22583" y1="29500" x2="14750" y2="34500"/>
                        <a14:foregroundMark x1="14750" y1="34500" x2="11583" y2="53250"/>
                        <a14:foregroundMark x1="11583" y1="53250" x2="8083" y2="62167"/>
                        <a14:foregroundMark x1="8083" y1="62167" x2="22167" y2="64167"/>
                        <a14:foregroundMark x1="16167" y1="48417" x2="16167" y2="48417"/>
                        <a14:foregroundMark x1="41333" y1="31417" x2="47917" y2="25000"/>
                        <a14:foregroundMark x1="47917" y1="25000" x2="59500" y2="23500"/>
                        <a14:foregroundMark x1="59500" y1="23500" x2="77417" y2="34667"/>
                        <a14:foregroundMark x1="77417" y1="34667" x2="83417" y2="41083"/>
                        <a14:foregroundMark x1="83417" y1="41083" x2="92000" y2="43250"/>
                        <a14:foregroundMark x1="92000" y1="43250" x2="91833" y2="52167"/>
                        <a14:foregroundMark x1="91833" y1="52167" x2="85917" y2="63583"/>
                        <a14:foregroundMark x1="85917" y1="63583" x2="66500" y2="73250"/>
                        <a14:foregroundMark x1="66500" y1="73250" x2="56583" y2="70333"/>
                        <a14:foregroundMark x1="56583" y1="70333" x2="42833" y2="75417"/>
                        <a14:foregroundMark x1="42833" y1="75417" x2="31083" y2="75750"/>
                        <a14:foregroundMark x1="31083" y1="75750" x2="20167" y2="70667"/>
                        <a14:foregroundMark x1="20167" y1="70667" x2="17167" y2="66000"/>
                        <a14:foregroundMark x1="26083" y1="83250" x2="26083" y2="83250"/>
                        <a14:backgroundMark x1="41167" y1="41417" x2="41167" y2="41417"/>
                        <a14:backgroundMark x1="41167" y1="41250" x2="41167" y2="41250"/>
                        <a14:backgroundMark x1="41167" y1="42417" x2="41167" y2="42417"/>
                        <a14:backgroundMark x1="39083" y1="48167" x2="38917" y2="48750"/>
                        <a14:backgroundMark x1="39917" y1="50750" x2="39917" y2="50750"/>
                        <a14:backgroundMark x1="45167" y1="50833" x2="45667" y2="50833"/>
                        <a14:backgroundMark x1="51667" y1="48833" x2="51667" y2="48833"/>
                        <a14:backgroundMark x1="14667" y1="55417" x2="14667" y2="55417"/>
                        <a14:backgroundMark x1="14667" y1="55583" x2="14667" y2="55583"/>
                        <a14:backgroundMark x1="14667" y1="55833" x2="14667" y2="55833"/>
                        <a14:backgroundMark x1="15083" y1="56750" x2="15083" y2="56750"/>
                        <a14:backgroundMark x1="15333" y1="57417" x2="15333" y2="57417"/>
                        <a14:backgroundMark x1="15500" y1="57750" x2="15500" y2="57750"/>
                        <a14:backgroundMark x1="15917" y1="57833" x2="16333" y2="57833"/>
                        <a14:backgroundMark x1="15167" y1="54167" x2="15167" y2="54167"/>
                        <a14:backgroundMark x1="15167" y1="54167" x2="15167" y2="54167"/>
                        <a14:backgroundMark x1="15167" y1="54167" x2="15167" y2="54167"/>
                        <a14:backgroundMark x1="15083" y1="54167" x2="15083" y2="54167"/>
                        <a14:backgroundMark x1="14917" y1="54167" x2="14917" y2="54167"/>
                        <a14:backgroundMark x1="14667" y1="54167" x2="14667" y2="54167"/>
                        <a14:backgroundMark x1="14333" y1="54167" x2="14333" y2="54167"/>
                        <a14:backgroundMark x1="14167" y1="53833" x2="15333" y2="53417"/>
                        <a14:backgroundMark x1="20083" y1="52583" x2="20083" y2="52583"/>
                        <a14:backgroundMark x1="19667" y1="52250" x2="19667" y2="52250"/>
                        <a14:backgroundMark x1="15667" y1="52250" x2="15667" y2="52250"/>
                        <a14:backgroundMark x1="15500" y1="52167" x2="15500" y2="52167"/>
                        <a14:backgroundMark x1="13167" y1="55583" x2="13167" y2="55583"/>
                        <a14:backgroundMark x1="13083" y1="55750" x2="13083" y2="55750"/>
                        <a14:backgroundMark x1="13083" y1="55750" x2="13083" y2="55750"/>
                        <a14:backgroundMark x1="13083" y1="55833" x2="13083" y2="55833"/>
                        <a14:backgroundMark x1="17500" y1="52583" x2="17500" y2="52583"/>
                        <a14:backgroundMark x1="17500" y1="52250" x2="17500" y2="52250"/>
                        <a14:backgroundMark x1="17500" y1="51417" x2="17500" y2="50750"/>
                        <a14:backgroundMark x1="17500" y1="50250" x2="17500" y2="50250"/>
                        <a14:backgroundMark x1="17500" y1="49833" x2="17500" y2="49833"/>
                        <a14:backgroundMark x1="19167" y1="50417" x2="19167" y2="50417"/>
                        <a14:backgroundMark x1="19167" y1="50583" x2="19167" y2="50583"/>
                        <a14:backgroundMark x1="19167" y1="51167" x2="19167" y2="51750"/>
                        <a14:backgroundMark x1="18667" y1="51417" x2="18667" y2="51417"/>
                        <a14:backgroundMark x1="18667" y1="51250" x2="18667" y2="51250"/>
                        <a14:backgroundMark x1="18500" y1="51167" x2="18500" y2="51167"/>
                        <a14:backgroundMark x1="18500" y1="51167" x2="18500" y2="51167"/>
                        <a14:backgroundMark x1="18500" y1="51167" x2="18500" y2="51167"/>
                      </a14:backgroundRemoval>
                    </a14:imgEffect>
                  </a14:imgLayer>
                </a14:imgProps>
              </a:ext>
            </a:extLst>
          </a:blip>
          <a:stretch>
            <a:fillRect/>
          </a:stretch>
        </p:blipFill>
        <p:spPr>
          <a:xfrm>
            <a:off x="4952999" y="76473"/>
            <a:ext cx="5982495" cy="5982495"/>
          </a:xfrm>
          <a:prstGeom prst="rect">
            <a:avLst/>
          </a:prstGeom>
        </p:spPr>
      </p:pic>
      <p:sp>
        <p:nvSpPr>
          <p:cNvPr id="9" name="TextBox 8">
            <a:extLst>
              <a:ext uri="{FF2B5EF4-FFF2-40B4-BE49-F238E27FC236}">
                <a16:creationId xmlns:a16="http://schemas.microsoft.com/office/drawing/2014/main" id="{1783168B-E669-E6D2-7ECE-9B8FD04E1D94}"/>
              </a:ext>
            </a:extLst>
          </p:cNvPr>
          <p:cNvSpPr txBox="1"/>
          <p:nvPr/>
        </p:nvSpPr>
        <p:spPr>
          <a:xfrm>
            <a:off x="6490105" y="2406000"/>
            <a:ext cx="2908281" cy="1323439"/>
          </a:xfrm>
          <a:prstGeom prst="rect">
            <a:avLst/>
          </a:prstGeom>
          <a:noFill/>
        </p:spPr>
        <p:txBody>
          <a:bodyPr wrap="square">
            <a:spAutoFit/>
          </a:bodyPr>
          <a:lstStyle/>
          <a:p>
            <a:pPr algn="ctr"/>
            <a:r>
              <a:rPr lang="en-US" sz="4000" b="1" i="1" kern="100" dirty="0" err="1">
                <a:solidFill>
                  <a:srgbClr val="000000"/>
                </a:solidFill>
                <a:effectLst/>
                <a:latin typeface="Times New Roman" panose="02020603050405020304" pitchFamily="18" charset="0"/>
                <a:ea typeface="SimSun" panose="02010600030101010101" pitchFamily="2" charset="-122"/>
              </a:rPr>
              <a:t>Trò</a:t>
            </a:r>
            <a:r>
              <a:rPr lang="en-US" sz="4000" b="1" i="1" kern="100" dirty="0">
                <a:solidFill>
                  <a:srgbClr val="000000"/>
                </a:solidFill>
                <a:effectLst/>
                <a:latin typeface="Times New Roman" panose="02020603050405020304" pitchFamily="18" charset="0"/>
                <a:ea typeface="SimSun" panose="02010600030101010101" pitchFamily="2" charset="-122"/>
              </a:rPr>
              <a:t> </a:t>
            </a:r>
            <a:r>
              <a:rPr lang="en-US" sz="4000" b="1" i="1" kern="100" dirty="0" err="1">
                <a:solidFill>
                  <a:srgbClr val="000000"/>
                </a:solidFill>
                <a:effectLst/>
                <a:latin typeface="Times New Roman" panose="02020603050405020304" pitchFamily="18" charset="0"/>
                <a:ea typeface="SimSun" panose="02010600030101010101" pitchFamily="2" charset="-122"/>
              </a:rPr>
              <a:t>chơi</a:t>
            </a:r>
            <a:r>
              <a:rPr lang="en-US" sz="4000" b="1" i="1" kern="100" dirty="0">
                <a:solidFill>
                  <a:srgbClr val="000000"/>
                </a:solidFill>
                <a:effectLst/>
                <a:latin typeface="Times New Roman" panose="02020603050405020304" pitchFamily="18" charset="0"/>
                <a:ea typeface="SimSun" panose="02010600030101010101" pitchFamily="2" charset="-122"/>
              </a:rPr>
              <a:t> </a:t>
            </a:r>
            <a:r>
              <a:rPr lang="en-US" sz="4000" b="1" i="1" kern="100" dirty="0" err="1">
                <a:solidFill>
                  <a:srgbClr val="000000"/>
                </a:solidFill>
                <a:effectLst/>
                <a:latin typeface="Times New Roman" panose="02020603050405020304" pitchFamily="18" charset="0"/>
                <a:ea typeface="SimSun" panose="02010600030101010101" pitchFamily="2" charset="-122"/>
              </a:rPr>
              <a:t>Đố</a:t>
            </a:r>
            <a:r>
              <a:rPr lang="en-US" sz="4000" b="1" i="1" kern="100" dirty="0">
                <a:solidFill>
                  <a:srgbClr val="000000"/>
                </a:solidFill>
                <a:effectLst/>
                <a:latin typeface="Times New Roman" panose="02020603050405020304" pitchFamily="18" charset="0"/>
                <a:ea typeface="SimSun" panose="02010600030101010101" pitchFamily="2" charset="-122"/>
              </a:rPr>
              <a:t> </a:t>
            </a:r>
            <a:r>
              <a:rPr lang="en-US" sz="4000" b="1" i="1" kern="100" dirty="0" err="1">
                <a:solidFill>
                  <a:srgbClr val="000000"/>
                </a:solidFill>
                <a:effectLst/>
                <a:latin typeface="Times New Roman" panose="02020603050405020304" pitchFamily="18" charset="0"/>
                <a:ea typeface="SimSun" panose="02010600030101010101" pitchFamily="2" charset="-122"/>
              </a:rPr>
              <a:t>vui</a:t>
            </a:r>
            <a:endParaRPr lang="en-US" sz="4000" b="1" dirty="0"/>
          </a:p>
        </p:txBody>
      </p:sp>
    </p:spTree>
    <p:extLst>
      <p:ext uri="{BB962C8B-B14F-4D97-AF65-F5344CB8AC3E}">
        <p14:creationId xmlns:p14="http://schemas.microsoft.com/office/powerpoint/2010/main" val="288780072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404B69-3835-624A-9FA7-51B8790C97F9}"/>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097C25C2-BD58-2B96-14A1-C873095A9C7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8000" r="91833">
                        <a14:foregroundMark x1="54833" y1="40917" x2="54833" y2="40917"/>
                        <a14:foregroundMark x1="54667" y1="41250" x2="54667" y2="41250"/>
                        <a14:foregroundMark x1="52917" y1="42417" x2="52917" y2="42417"/>
                        <a14:foregroundMark x1="49250" y1="45250" x2="49250" y2="45250"/>
                        <a14:foregroundMark x1="43000" y1="48333" x2="42333" y2="48667"/>
                        <a14:foregroundMark x1="34833" y1="45250" x2="33833" y2="44500"/>
                        <a14:foregroundMark x1="28083" y1="43333" x2="28083" y2="43333"/>
                        <a14:foregroundMark x1="25083" y1="39500" x2="25083" y2="39500"/>
                        <a14:foregroundMark x1="23417" y1="39000" x2="23417" y2="39000"/>
                        <a14:foregroundMark x1="15917" y1="54417" x2="15917" y2="54417"/>
                        <a14:foregroundMark x1="14697" y1="56750" x2="14333" y2="57250"/>
                        <a14:foregroundMark x1="15000" y1="56333" x2="14697" y2="56750"/>
                        <a14:foregroundMark x1="13667" y1="57750" x2="13250" y2="58583"/>
                        <a14:foregroundMark x1="12917" y1="59000" x2="12917" y2="59000"/>
                        <a14:foregroundMark x1="12417" y1="59667" x2="12417" y2="59667"/>
                        <a14:foregroundMark x1="10000" y1="61083" x2="10000" y2="61083"/>
                        <a14:foregroundMark x1="10000" y1="61083" x2="10000" y2="61083"/>
                        <a14:foregroundMark x1="8917" y1="60167" x2="8917" y2="60167"/>
                        <a14:foregroundMark x1="8917" y1="59500" x2="8917" y2="59500"/>
                        <a14:foregroundMark x1="20917" y1="53417" x2="21500" y2="53417"/>
                        <a14:foregroundMark x1="33083" y1="56500" x2="36250" y2="58083"/>
                        <a14:foregroundMark x1="47000" y1="60917" x2="47000" y2="60917"/>
                        <a14:foregroundMark x1="53500" y1="61750" x2="54000" y2="61750"/>
                        <a14:foregroundMark x1="60750" y1="59833" x2="60750" y2="59833"/>
                        <a14:foregroundMark x1="64083" y1="59500" x2="64083" y2="59500"/>
                        <a14:foregroundMark x1="69250" y1="58417" x2="69833" y2="58250"/>
                        <a14:foregroundMark x1="74667" y1="57917" x2="75417" y2="57583"/>
                        <a14:foregroundMark x1="81083" y1="57417" x2="81083" y2="57417"/>
                        <a14:foregroundMark x1="83167" y1="53083" x2="83167" y2="53083"/>
                        <a14:foregroundMark x1="83167" y1="52917" x2="83167" y2="52917"/>
                        <a14:foregroundMark x1="82167" y1="48000" x2="81083" y2="46583"/>
                        <a14:foregroundMark x1="72917" y1="44000" x2="72917" y2="44000"/>
                        <a14:foregroundMark x1="67583" y1="40333" x2="67583" y2="40333"/>
                        <a14:foregroundMark x1="66000" y1="39000" x2="66000" y2="39000"/>
                        <a14:foregroundMark x1="63750" y1="36167" x2="63750" y2="36167"/>
                        <a14:foregroundMark x1="60250" y1="36333" x2="60250" y2="36333"/>
                        <a14:foregroundMark x1="55000" y1="36500" x2="55000" y2="36500"/>
                        <a14:foregroundMark x1="50000" y1="36500" x2="50000" y2="36500"/>
                        <a14:foregroundMark x1="33250" y1="37417" x2="33250" y2="37417"/>
                        <a14:foregroundMark x1="30000" y1="37417" x2="30000" y2="37417"/>
                        <a14:foregroundMark x1="26333" y1="37417" x2="26333" y2="37417"/>
                        <a14:foregroundMark x1="26000" y1="36917" x2="26000" y2="36917"/>
                        <a14:foregroundMark x1="24750" y1="35333" x2="24750" y2="35333"/>
                        <a14:foregroundMark x1="22667" y1="35167" x2="22167" y2="36167"/>
                        <a14:foregroundMark x1="17500" y1="40917" x2="17250" y2="41583"/>
                        <a14:foregroundMark x1="19076" y1="52583" x2="19417" y2="53750"/>
                        <a14:foregroundMark x1="18832" y1="51750" x2="19076" y2="52583"/>
                        <a14:foregroundMark x1="18394" y1="50250" x2="18662" y2="51167"/>
                        <a14:foregroundMark x1="18272" y1="49833" x2="18394" y2="50250"/>
                        <a14:foregroundMark x1="17833" y1="48333" x2="18272" y2="49833"/>
                        <a14:foregroundMark x1="26500" y1="62417" x2="27167" y2="62750"/>
                        <a14:foregroundMark x1="39917" y1="67000" x2="41667" y2="67333"/>
                        <a14:foregroundMark x1="41167" y1="32000" x2="22583" y2="29500"/>
                        <a14:foregroundMark x1="22583" y1="29500" x2="14750" y2="34500"/>
                        <a14:foregroundMark x1="14750" y1="34500" x2="11583" y2="53250"/>
                        <a14:foregroundMark x1="11583" y1="53250" x2="8083" y2="62167"/>
                        <a14:foregroundMark x1="8083" y1="62167" x2="22167" y2="64167"/>
                        <a14:foregroundMark x1="16167" y1="48417" x2="16167" y2="48417"/>
                        <a14:foregroundMark x1="41333" y1="31417" x2="47917" y2="25000"/>
                        <a14:foregroundMark x1="47917" y1="25000" x2="59500" y2="23500"/>
                        <a14:foregroundMark x1="59500" y1="23500" x2="77417" y2="34667"/>
                        <a14:foregroundMark x1="77417" y1="34667" x2="83417" y2="41083"/>
                        <a14:foregroundMark x1="83417" y1="41083" x2="92000" y2="43250"/>
                        <a14:foregroundMark x1="92000" y1="43250" x2="91833" y2="52167"/>
                        <a14:foregroundMark x1="91833" y1="52167" x2="85917" y2="63583"/>
                        <a14:foregroundMark x1="85917" y1="63583" x2="66500" y2="73250"/>
                        <a14:foregroundMark x1="66500" y1="73250" x2="56583" y2="70333"/>
                        <a14:foregroundMark x1="56583" y1="70333" x2="42833" y2="75417"/>
                        <a14:foregroundMark x1="42833" y1="75417" x2="31083" y2="75750"/>
                        <a14:foregroundMark x1="31083" y1="75750" x2="20167" y2="70667"/>
                        <a14:foregroundMark x1="20167" y1="70667" x2="17167" y2="66000"/>
                        <a14:foregroundMark x1="26083" y1="83250" x2="26083" y2="83250"/>
                        <a14:backgroundMark x1="41167" y1="41417" x2="41167" y2="41417"/>
                        <a14:backgroundMark x1="41167" y1="41250" x2="41167" y2="41250"/>
                        <a14:backgroundMark x1="41167" y1="42417" x2="41167" y2="42417"/>
                        <a14:backgroundMark x1="39083" y1="48167" x2="38917" y2="48750"/>
                        <a14:backgroundMark x1="39917" y1="50750" x2="39917" y2="50750"/>
                        <a14:backgroundMark x1="45167" y1="50833" x2="45667" y2="50833"/>
                        <a14:backgroundMark x1="51667" y1="48833" x2="51667" y2="48833"/>
                        <a14:backgroundMark x1="14667" y1="55417" x2="14667" y2="55417"/>
                        <a14:backgroundMark x1="14667" y1="55583" x2="14667" y2="55583"/>
                        <a14:backgroundMark x1="14667" y1="55833" x2="14667" y2="55833"/>
                        <a14:backgroundMark x1="15083" y1="56750" x2="15083" y2="56750"/>
                        <a14:backgroundMark x1="15333" y1="57417" x2="15333" y2="57417"/>
                        <a14:backgroundMark x1="15500" y1="57750" x2="15500" y2="57750"/>
                        <a14:backgroundMark x1="15917" y1="57833" x2="16333" y2="57833"/>
                        <a14:backgroundMark x1="15167" y1="54167" x2="15167" y2="54167"/>
                        <a14:backgroundMark x1="15167" y1="54167" x2="15167" y2="54167"/>
                        <a14:backgroundMark x1="15167" y1="54167" x2="15167" y2="54167"/>
                        <a14:backgroundMark x1="15083" y1="54167" x2="15083" y2="54167"/>
                        <a14:backgroundMark x1="14917" y1="54167" x2="14917" y2="54167"/>
                        <a14:backgroundMark x1="14667" y1="54167" x2="14667" y2="54167"/>
                        <a14:backgroundMark x1="14333" y1="54167" x2="14333" y2="54167"/>
                        <a14:backgroundMark x1="14167" y1="53833" x2="15333" y2="53417"/>
                        <a14:backgroundMark x1="20083" y1="52583" x2="20083" y2="52583"/>
                        <a14:backgroundMark x1="19667" y1="52250" x2="19667" y2="52250"/>
                        <a14:backgroundMark x1="15667" y1="52250" x2="15667" y2="52250"/>
                        <a14:backgroundMark x1="15500" y1="52167" x2="15500" y2="52167"/>
                        <a14:backgroundMark x1="13167" y1="55583" x2="13167" y2="55583"/>
                        <a14:backgroundMark x1="13083" y1="55750" x2="13083" y2="55750"/>
                        <a14:backgroundMark x1="13083" y1="55750" x2="13083" y2="55750"/>
                        <a14:backgroundMark x1="13083" y1="55833" x2="13083" y2="55833"/>
                        <a14:backgroundMark x1="17500" y1="52583" x2="17500" y2="52583"/>
                        <a14:backgroundMark x1="17500" y1="52250" x2="17500" y2="52250"/>
                        <a14:backgroundMark x1="17500" y1="51417" x2="17500" y2="50750"/>
                        <a14:backgroundMark x1="17500" y1="50250" x2="17500" y2="50250"/>
                        <a14:backgroundMark x1="17500" y1="49833" x2="17500" y2="49833"/>
                        <a14:backgroundMark x1="19167" y1="50417" x2="19167" y2="50417"/>
                        <a14:backgroundMark x1="19167" y1="50583" x2="19167" y2="50583"/>
                        <a14:backgroundMark x1="19167" y1="51167" x2="19167" y2="51750"/>
                        <a14:backgroundMark x1="18667" y1="51417" x2="18667" y2="51417"/>
                        <a14:backgroundMark x1="18667" y1="51250" x2="18667" y2="51250"/>
                        <a14:backgroundMark x1="18500" y1="51167" x2="18500" y2="51167"/>
                        <a14:backgroundMark x1="18500" y1="51167" x2="18500" y2="51167"/>
                        <a14:backgroundMark x1="18500" y1="51167" x2="18500" y2="51167"/>
                      </a14:backgroundRemoval>
                    </a14:imgEffect>
                  </a14:imgLayer>
                </a14:imgProps>
              </a:ext>
            </a:extLst>
          </a:blip>
          <a:stretch>
            <a:fillRect/>
          </a:stretch>
        </p:blipFill>
        <p:spPr>
          <a:xfrm>
            <a:off x="2738717" y="139226"/>
            <a:ext cx="8269942" cy="7193903"/>
          </a:xfrm>
          <a:prstGeom prst="rect">
            <a:avLst/>
          </a:prstGeom>
        </p:spPr>
      </p:pic>
      <p:sp>
        <p:nvSpPr>
          <p:cNvPr id="9" name="TextBox 8">
            <a:extLst>
              <a:ext uri="{FF2B5EF4-FFF2-40B4-BE49-F238E27FC236}">
                <a16:creationId xmlns:a16="http://schemas.microsoft.com/office/drawing/2014/main" id="{1783168B-E669-E6D2-7ECE-9B8FD04E1D94}"/>
              </a:ext>
            </a:extLst>
          </p:cNvPr>
          <p:cNvSpPr txBox="1"/>
          <p:nvPr/>
        </p:nvSpPr>
        <p:spPr>
          <a:xfrm>
            <a:off x="4043494" y="2892808"/>
            <a:ext cx="5230899" cy="1323439"/>
          </a:xfrm>
          <a:prstGeom prst="rect">
            <a:avLst/>
          </a:prstGeom>
          <a:noFill/>
        </p:spPr>
        <p:txBody>
          <a:bodyPr wrap="square">
            <a:spAutoFit/>
          </a:bodyPr>
          <a:lstStyle/>
          <a:p>
            <a:pPr lvl="0" algn="ctr"/>
            <a:r>
              <a:rPr lang="vi-VN" sz="4000" b="1" i="1" kern="100" dirty="0">
                <a:solidFill>
                  <a:srgbClr val="000000"/>
                </a:solidFill>
                <a:latin typeface="Times New Roman" panose="02020603050405020304" pitchFamily="18" charset="0"/>
                <a:ea typeface="SimSun" panose="02010600030101010101" pitchFamily="2" charset="-122"/>
              </a:rPr>
              <a:t>Theo em, nhân vật tôi trong bài thơ là ai?</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77DD31B-AB3F-1C05-8EE0-CB258AEE47A4}"/>
              </a:ext>
            </a:extLst>
          </p:cNvPr>
          <p:cNvSpPr txBox="1"/>
          <p:nvPr/>
        </p:nvSpPr>
        <p:spPr>
          <a:xfrm>
            <a:off x="1555376" y="401006"/>
            <a:ext cx="9631608" cy="1015663"/>
          </a:xfrm>
          <a:prstGeom prst="rect">
            <a:avLst/>
          </a:prstGeom>
          <a:noFill/>
        </p:spPr>
        <p:txBody>
          <a:bodyPr wrap="square" rtlCol="0">
            <a:spAutoFit/>
          </a:bodyPr>
          <a:lstStyle/>
          <a:p>
            <a:pPr lvl="0" algn="ctr">
              <a:defRPr/>
            </a:pPr>
            <a:r>
              <a:rPr lang="vi-VN" sz="6000" b="1" dirty="0">
                <a:solidFill>
                  <a:prstClr val="black"/>
                </a:solidFill>
                <a:latin typeface="Times New Roman" panose="02020603050405020304" pitchFamily="18" charset="0"/>
                <a:cs typeface="Times New Roman" panose="02020603050405020304" pitchFamily="18" charset="0"/>
              </a:rPr>
              <a:t>b. </a:t>
            </a:r>
            <a:r>
              <a:rPr lang="en-US" sz="6000" b="1" dirty="0" err="1">
                <a:solidFill>
                  <a:prstClr val="black"/>
                </a:solidFill>
                <a:latin typeface="Times New Roman" panose="02020603050405020304" pitchFamily="18" charset="0"/>
                <a:cs typeface="Times New Roman" panose="02020603050405020304" pitchFamily="18" charset="0"/>
              </a:rPr>
              <a:t>Tâm</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trạng</a:t>
            </a:r>
            <a:r>
              <a:rPr lang="en-US" sz="6000" b="1" dirty="0">
                <a:solidFill>
                  <a:prstClr val="black"/>
                </a:solidFill>
                <a:latin typeface="Times New Roman" panose="02020603050405020304" pitchFamily="18" charset="0"/>
                <a:cs typeface="Times New Roman" panose="02020603050405020304" pitchFamily="18" charset="0"/>
              </a:rPr>
              <a:t> n</a:t>
            </a:r>
            <a:r>
              <a:rPr lang="vi-VN" sz="6000" b="1" dirty="0">
                <a:solidFill>
                  <a:prstClr val="black"/>
                </a:solidFill>
                <a:latin typeface="Times New Roman" panose="02020603050405020304" pitchFamily="18" charset="0"/>
                <a:cs typeface="Times New Roman" panose="02020603050405020304" pitchFamily="18" charset="0"/>
              </a:rPr>
              <a:t>hân vật “tôi”</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8960644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style.rotation</p:attrName>
                                        </p:attrNameLst>
                                      </p:cBhvr>
                                      <p:tavLst>
                                        <p:tav tm="0">
                                          <p:val>
                                            <p:fltVal val="90"/>
                                          </p:val>
                                        </p:tav>
                                        <p:tav tm="100000">
                                          <p:val>
                                            <p:fltVal val="0"/>
                                          </p:val>
                                        </p:tav>
                                      </p:tavLst>
                                    </p:anim>
                                    <p:animEffect transition="in" filter="fade">
                                      <p:cBhvr>
                                        <p:cTn id="17" dur="1000"/>
                                        <p:tgtEl>
                                          <p:spTgt spid="9"/>
                                        </p:tgtEl>
                                      </p:cBhvr>
                                    </p:animEffect>
                                  </p:childTnLst>
                                </p:cTn>
                              </p:par>
                              <p:par>
                                <p:cTn id="18" presetID="31"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fltVal val="0"/>
                                          </p:val>
                                        </p:tav>
                                        <p:tav tm="100000">
                                          <p:val>
                                            <p:strVal val="#ppt_w"/>
                                          </p:val>
                                        </p:tav>
                                      </p:tavLst>
                                    </p:anim>
                                    <p:anim calcmode="lin" valueType="num">
                                      <p:cBhvr>
                                        <p:cTn id="21" dur="1000" fill="hold"/>
                                        <p:tgtEl>
                                          <p:spTgt spid="7"/>
                                        </p:tgtEl>
                                        <p:attrNameLst>
                                          <p:attrName>ppt_h</p:attrName>
                                        </p:attrNameLst>
                                      </p:cBhvr>
                                      <p:tavLst>
                                        <p:tav tm="0">
                                          <p:val>
                                            <p:fltVal val="0"/>
                                          </p:val>
                                        </p:tav>
                                        <p:tav tm="100000">
                                          <p:val>
                                            <p:strVal val="#ppt_h"/>
                                          </p:val>
                                        </p:tav>
                                      </p:tavLst>
                                    </p:anim>
                                    <p:anim calcmode="lin" valueType="num">
                                      <p:cBhvr>
                                        <p:cTn id="22" dur="1000" fill="hold"/>
                                        <p:tgtEl>
                                          <p:spTgt spid="7"/>
                                        </p:tgtEl>
                                        <p:attrNameLst>
                                          <p:attrName>style.rotation</p:attrName>
                                        </p:attrNameLst>
                                      </p:cBhvr>
                                      <p:tavLst>
                                        <p:tav tm="0">
                                          <p:val>
                                            <p:fltVal val="90"/>
                                          </p:val>
                                        </p:tav>
                                        <p:tav tm="100000">
                                          <p:val>
                                            <p:fltVal val="0"/>
                                          </p:val>
                                        </p:tav>
                                      </p:tavLst>
                                    </p:anim>
                                    <p:animEffect transition="in" filter="fade">
                                      <p:cBhvr>
                                        <p:cTn id="2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404B69-3835-624A-9FA7-51B8790C97F9}"/>
              </a:ext>
            </a:extLst>
          </p:cNvPr>
          <p:cNvPicPr>
            <a:picLocks noChangeAspect="1"/>
          </p:cNvPicPr>
          <p:nvPr/>
        </p:nvPicPr>
        <p:blipFill>
          <a:blip r:embed="rId2"/>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A77DD31B-AB3F-1C05-8EE0-CB258AEE47A4}"/>
              </a:ext>
            </a:extLst>
          </p:cNvPr>
          <p:cNvSpPr txBox="1"/>
          <p:nvPr/>
        </p:nvSpPr>
        <p:spPr>
          <a:xfrm>
            <a:off x="2467721" y="547376"/>
            <a:ext cx="796394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trang</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3200" b="1" dirty="0">
                <a:solidFill>
                  <a:prstClr val="black"/>
                </a:solidFill>
                <a:latin typeface="Times New Roman" panose="02020603050405020304" pitchFamily="18" charset="0"/>
                <a:cs typeface="Times New Roman" panose="02020603050405020304" pitchFamily="18" charset="0"/>
              </a:rPr>
              <a:t>n</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hân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0" name="TextBox 9">
            <a:extLst>
              <a:ext uri="{FF2B5EF4-FFF2-40B4-BE49-F238E27FC236}">
                <a16:creationId xmlns:a16="http://schemas.microsoft.com/office/drawing/2014/main" id="{0333605C-E43D-E1C9-A643-4AC24E8A6AFA}"/>
              </a:ext>
            </a:extLst>
          </p:cNvPr>
          <p:cNvSpPr txBox="1"/>
          <p:nvPr/>
        </p:nvSpPr>
        <p:spPr>
          <a:xfrm>
            <a:off x="2818662" y="1132151"/>
            <a:ext cx="6153324"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Bóng chiều toả ra nhanh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Trên các bờ bụi rậm</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Đồng quê đang xanh thẫm</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Bỗng chốc trở tối mò</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Trâu tôi đã ăn no</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Bước giữa trời yên tĩnh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Trâu tôi đi đ</a:t>
            </a:r>
            <a:r>
              <a:rPr kumimoji="0" lang="en-US"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ủ</a:t>
            </a: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ng đỉnh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Như bước giữa ngàn sao</a:t>
            </a:r>
            <a:endPar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cxnSp>
        <p:nvCxnSpPr>
          <p:cNvPr id="6" name="Straight Connector 5">
            <a:extLst>
              <a:ext uri="{FF2B5EF4-FFF2-40B4-BE49-F238E27FC236}">
                <a16:creationId xmlns:a16="http://schemas.microsoft.com/office/drawing/2014/main" id="{A88E0BDC-9D64-AF01-4D5D-AC750D533C1D}"/>
              </a:ext>
            </a:extLst>
          </p:cNvPr>
          <p:cNvCxnSpPr>
            <a:cxnSpLocks/>
          </p:cNvCxnSpPr>
          <p:nvPr/>
        </p:nvCxnSpPr>
        <p:spPr>
          <a:xfrm>
            <a:off x="3733102" y="4556951"/>
            <a:ext cx="38589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B2C2952-2CBA-BBC3-253E-366DF83D302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6944" y1="41111" x2="26944" y2="41111"/>
                        <a14:foregroundMark x1="26944" y1="41111" x2="26944" y2="41111"/>
                        <a14:foregroundMark x1="26944" y1="41111" x2="26944" y2="41111"/>
                        <a14:foregroundMark x1="50278" y1="42500" x2="50278" y2="42500"/>
                        <a14:foregroundMark x1="50278" y1="42500" x2="50278" y2="42500"/>
                        <a14:foregroundMark x1="48056" y1="20556" x2="48056" y2="20556"/>
                        <a14:foregroundMark x1="48056" y1="20556" x2="48056" y2="20556"/>
                      </a14:backgroundRemoval>
                    </a14:imgEffect>
                  </a14:imgLayer>
                </a14:imgProps>
              </a:ext>
            </a:extLst>
          </a:blip>
          <a:stretch>
            <a:fillRect/>
          </a:stretch>
        </p:blipFill>
        <p:spPr>
          <a:xfrm rot="8474776">
            <a:off x="2917817" y="5132781"/>
            <a:ext cx="778066" cy="778066"/>
          </a:xfrm>
          <a:prstGeom prst="rect">
            <a:avLst/>
          </a:prstGeom>
        </p:spPr>
      </p:pic>
      <p:cxnSp>
        <p:nvCxnSpPr>
          <p:cNvPr id="11" name="Straight Connector 10">
            <a:extLst>
              <a:ext uri="{FF2B5EF4-FFF2-40B4-BE49-F238E27FC236}">
                <a16:creationId xmlns:a16="http://schemas.microsoft.com/office/drawing/2014/main" id="{4326EC52-773F-602A-04A7-85F9873835CC}"/>
              </a:ext>
            </a:extLst>
          </p:cNvPr>
          <p:cNvCxnSpPr>
            <a:cxnSpLocks/>
          </p:cNvCxnSpPr>
          <p:nvPr/>
        </p:nvCxnSpPr>
        <p:spPr>
          <a:xfrm>
            <a:off x="3641660" y="6348327"/>
            <a:ext cx="6229652" cy="0"/>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450EE00-E5F4-6701-D7BC-7F14A41BACC8}"/>
              </a:ext>
            </a:extLst>
          </p:cNvPr>
          <p:cNvSpPr txBox="1"/>
          <p:nvPr/>
        </p:nvSpPr>
        <p:spPr>
          <a:xfrm>
            <a:off x="3568534" y="5687244"/>
            <a:ext cx="668324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bé</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EA8A8FC0-A7DA-CA46-5238-F3393D90B3FF}"/>
              </a:ext>
            </a:extLst>
          </p:cNvPr>
          <p:cNvPicPr>
            <a:picLocks noChangeAspect="1"/>
          </p:cNvPicPr>
          <p:nvPr/>
        </p:nvPicPr>
        <p:blipFill>
          <a:blip r:embed="rId5"/>
          <a:stretch>
            <a:fillRect/>
          </a:stretch>
        </p:blipFill>
        <p:spPr>
          <a:xfrm>
            <a:off x="7256217" y="1551595"/>
            <a:ext cx="3262983" cy="3246908"/>
          </a:xfrm>
          <a:prstGeom prst="rect">
            <a:avLst/>
          </a:prstGeom>
        </p:spPr>
      </p:pic>
    </p:spTree>
    <p:extLst>
      <p:ext uri="{BB962C8B-B14F-4D97-AF65-F5344CB8AC3E}">
        <p14:creationId xmlns:p14="http://schemas.microsoft.com/office/powerpoint/2010/main" val="103410147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 calcmode="lin" valueType="num">
                                      <p:cBhvr>
                                        <p:cTn id="16" dur="1000" fill="hold"/>
                                        <p:tgtEl>
                                          <p:spTgt spid="10"/>
                                        </p:tgtEl>
                                        <p:attrNameLst>
                                          <p:attrName>style.rotation</p:attrName>
                                        </p:attrNameLst>
                                      </p:cBhvr>
                                      <p:tavLst>
                                        <p:tav tm="0">
                                          <p:val>
                                            <p:fltVal val="90"/>
                                          </p:val>
                                        </p:tav>
                                        <p:tav tm="100000">
                                          <p:val>
                                            <p:fltVal val="0"/>
                                          </p:val>
                                        </p:tav>
                                      </p:tavLst>
                                    </p:anim>
                                    <p:animEffect transition="in" filter="fade">
                                      <p:cBhvr>
                                        <p:cTn id="17" dur="1000"/>
                                        <p:tgtEl>
                                          <p:spTgt spid="10"/>
                                        </p:tgtEl>
                                      </p:cBhvr>
                                    </p:animEffect>
                                  </p:childTnLst>
                                </p:cTn>
                              </p:par>
                              <p:par>
                                <p:cTn id="18" presetID="53" presetClass="entr" presetSubtype="16"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16" presetClass="entr" presetSubtype="21"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404B69-3835-624A-9FA7-51B8790C97F9}"/>
              </a:ext>
            </a:extLst>
          </p:cNvPr>
          <p:cNvPicPr>
            <a:picLocks noChangeAspect="1"/>
          </p:cNvPicPr>
          <p:nvPr/>
        </p:nvPicPr>
        <p:blipFill>
          <a:blip r:embed="rId2"/>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A77DD31B-AB3F-1C05-8EE0-CB258AEE47A4}"/>
              </a:ext>
            </a:extLst>
          </p:cNvPr>
          <p:cNvSpPr txBox="1"/>
          <p:nvPr/>
        </p:nvSpPr>
        <p:spPr>
          <a:xfrm>
            <a:off x="2467721" y="547376"/>
            <a:ext cx="796394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trạng</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3200" b="1" dirty="0">
                <a:solidFill>
                  <a:prstClr val="black"/>
                </a:solidFill>
                <a:latin typeface="Times New Roman" panose="02020603050405020304" pitchFamily="18" charset="0"/>
                <a:cs typeface="Times New Roman" panose="02020603050405020304" pitchFamily="18" charset="0"/>
              </a:rPr>
              <a:t>n</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hân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0" name="TextBox 9">
            <a:extLst>
              <a:ext uri="{FF2B5EF4-FFF2-40B4-BE49-F238E27FC236}">
                <a16:creationId xmlns:a16="http://schemas.microsoft.com/office/drawing/2014/main" id="{0333605C-E43D-E1C9-A643-4AC24E8A6AFA}"/>
              </a:ext>
            </a:extLst>
          </p:cNvPr>
          <p:cNvSpPr txBox="1"/>
          <p:nvPr/>
        </p:nvSpPr>
        <p:spPr>
          <a:xfrm>
            <a:off x="2818662" y="1132151"/>
            <a:ext cx="6153324"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Bóng chiều toả ra nhanh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Trên các bờ bụi rậm</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Đồng quê đang xanh thẫm</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Bỗng chốc trở tối mò</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Trâu tôi đã ăn no</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Bước giữa trời yên tĩnh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Trâu tôi đi đ</a:t>
            </a:r>
            <a:r>
              <a:rPr kumimoji="0" lang="en-US"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ủ</a:t>
            </a: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ng đỉnh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Như bước giữa ngàn sao</a:t>
            </a:r>
            <a:endPar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3" name="Picture 2">
            <a:extLst>
              <a:ext uri="{FF2B5EF4-FFF2-40B4-BE49-F238E27FC236}">
                <a16:creationId xmlns:a16="http://schemas.microsoft.com/office/drawing/2014/main" id="{EA8A8FC0-A7DA-CA46-5238-F3393D90B3FF}"/>
              </a:ext>
            </a:extLst>
          </p:cNvPr>
          <p:cNvPicPr>
            <a:picLocks noChangeAspect="1"/>
          </p:cNvPicPr>
          <p:nvPr/>
        </p:nvPicPr>
        <p:blipFill>
          <a:blip r:embed="rId3"/>
          <a:stretch>
            <a:fillRect/>
          </a:stretch>
        </p:blipFill>
        <p:spPr>
          <a:xfrm>
            <a:off x="8504102" y="1047870"/>
            <a:ext cx="2807733" cy="2793902"/>
          </a:xfrm>
          <a:prstGeom prst="rect">
            <a:avLst/>
          </a:prstGeom>
        </p:spPr>
      </p:pic>
      <p:pic>
        <p:nvPicPr>
          <p:cNvPr id="12" name="Picture 11">
            <a:extLst>
              <a:ext uri="{FF2B5EF4-FFF2-40B4-BE49-F238E27FC236}">
                <a16:creationId xmlns:a16="http://schemas.microsoft.com/office/drawing/2014/main" id="{94167C88-ECB3-176C-C814-944AA0E9B8E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8000" r="91833">
                        <a14:foregroundMark x1="54833" y1="40917" x2="54833" y2="40917"/>
                        <a14:foregroundMark x1="54667" y1="41250" x2="54667" y2="41250"/>
                        <a14:foregroundMark x1="52917" y1="42417" x2="52917" y2="42417"/>
                        <a14:foregroundMark x1="49250" y1="45250" x2="49250" y2="45250"/>
                        <a14:foregroundMark x1="43000" y1="48333" x2="42333" y2="48667"/>
                        <a14:foregroundMark x1="34833" y1="45250" x2="33833" y2="44500"/>
                        <a14:foregroundMark x1="28083" y1="43333" x2="28083" y2="43333"/>
                        <a14:foregroundMark x1="25083" y1="39500" x2="25083" y2="39500"/>
                        <a14:foregroundMark x1="23417" y1="39000" x2="23417" y2="39000"/>
                        <a14:foregroundMark x1="15917" y1="54417" x2="15917" y2="54417"/>
                        <a14:foregroundMark x1="14697" y1="56750" x2="14333" y2="57250"/>
                        <a14:foregroundMark x1="15000" y1="56333" x2="14697" y2="56750"/>
                        <a14:foregroundMark x1="13667" y1="57750" x2="13250" y2="58583"/>
                        <a14:foregroundMark x1="12917" y1="59000" x2="12917" y2="59000"/>
                        <a14:foregroundMark x1="12417" y1="59667" x2="12417" y2="59667"/>
                        <a14:foregroundMark x1="10000" y1="61083" x2="10000" y2="61083"/>
                        <a14:foregroundMark x1="10000" y1="61083" x2="10000" y2="61083"/>
                        <a14:foregroundMark x1="8917" y1="60167" x2="8917" y2="60167"/>
                        <a14:foregroundMark x1="8917" y1="59500" x2="8917" y2="59500"/>
                        <a14:foregroundMark x1="20917" y1="53417" x2="21500" y2="53417"/>
                        <a14:foregroundMark x1="33083" y1="56500" x2="36250" y2="58083"/>
                        <a14:foregroundMark x1="47000" y1="60917" x2="47000" y2="60917"/>
                        <a14:foregroundMark x1="53500" y1="61750" x2="54000" y2="61750"/>
                        <a14:foregroundMark x1="60750" y1="59833" x2="60750" y2="59833"/>
                        <a14:foregroundMark x1="64083" y1="59500" x2="64083" y2="59500"/>
                        <a14:foregroundMark x1="69250" y1="58417" x2="69833" y2="58250"/>
                        <a14:foregroundMark x1="74667" y1="57917" x2="75417" y2="57583"/>
                        <a14:foregroundMark x1="81083" y1="57417" x2="81083" y2="57417"/>
                        <a14:foregroundMark x1="83167" y1="53083" x2="83167" y2="53083"/>
                        <a14:foregroundMark x1="83167" y1="52917" x2="83167" y2="52917"/>
                        <a14:foregroundMark x1="82167" y1="48000" x2="81083" y2="46583"/>
                        <a14:foregroundMark x1="72917" y1="44000" x2="72917" y2="44000"/>
                        <a14:foregroundMark x1="67583" y1="40333" x2="67583" y2="40333"/>
                        <a14:foregroundMark x1="66000" y1="39000" x2="66000" y2="39000"/>
                        <a14:foregroundMark x1="63750" y1="36167" x2="63750" y2="36167"/>
                        <a14:foregroundMark x1="60250" y1="36333" x2="60250" y2="36333"/>
                        <a14:foregroundMark x1="55000" y1="36500" x2="55000" y2="36500"/>
                        <a14:foregroundMark x1="50000" y1="36500" x2="50000" y2="36500"/>
                        <a14:foregroundMark x1="33250" y1="37417" x2="33250" y2="37417"/>
                        <a14:foregroundMark x1="30000" y1="37417" x2="30000" y2="37417"/>
                        <a14:foregroundMark x1="26333" y1="37417" x2="26333" y2="37417"/>
                        <a14:foregroundMark x1="26000" y1="36917" x2="26000" y2="36917"/>
                        <a14:foregroundMark x1="24750" y1="35333" x2="24750" y2="35333"/>
                        <a14:foregroundMark x1="22667" y1="35167" x2="22167" y2="36167"/>
                        <a14:foregroundMark x1="17500" y1="40917" x2="17250" y2="41583"/>
                        <a14:foregroundMark x1="19076" y1="52583" x2="19417" y2="53750"/>
                        <a14:foregroundMark x1="18832" y1="51750" x2="19076" y2="52583"/>
                        <a14:foregroundMark x1="18394" y1="50250" x2="18662" y2="51167"/>
                        <a14:foregroundMark x1="18272" y1="49833" x2="18394" y2="50250"/>
                        <a14:foregroundMark x1="17833" y1="48333" x2="18272" y2="49833"/>
                        <a14:foregroundMark x1="26500" y1="62417" x2="27167" y2="62750"/>
                        <a14:foregroundMark x1="39917" y1="67000" x2="41667" y2="67333"/>
                        <a14:foregroundMark x1="41167" y1="32000" x2="22583" y2="29500"/>
                        <a14:foregroundMark x1="22583" y1="29500" x2="14750" y2="34500"/>
                        <a14:foregroundMark x1="14750" y1="34500" x2="11583" y2="53250"/>
                        <a14:foregroundMark x1="11583" y1="53250" x2="8083" y2="62167"/>
                        <a14:foregroundMark x1="8083" y1="62167" x2="22167" y2="64167"/>
                        <a14:foregroundMark x1="16167" y1="48417" x2="16167" y2="48417"/>
                        <a14:foregroundMark x1="41333" y1="31417" x2="47917" y2="25000"/>
                        <a14:foregroundMark x1="47917" y1="25000" x2="59500" y2="23500"/>
                        <a14:foregroundMark x1="59500" y1="23500" x2="77417" y2="34667"/>
                        <a14:foregroundMark x1="77417" y1="34667" x2="83417" y2="41083"/>
                        <a14:foregroundMark x1="83417" y1="41083" x2="92000" y2="43250"/>
                        <a14:foregroundMark x1="92000" y1="43250" x2="91833" y2="52167"/>
                        <a14:foregroundMark x1="91833" y1="52167" x2="85917" y2="63583"/>
                        <a14:foregroundMark x1="85917" y1="63583" x2="66500" y2="73250"/>
                        <a14:foregroundMark x1="66500" y1="73250" x2="56583" y2="70333"/>
                        <a14:foregroundMark x1="56583" y1="70333" x2="42833" y2="75417"/>
                        <a14:foregroundMark x1="42833" y1="75417" x2="31083" y2="75750"/>
                        <a14:foregroundMark x1="31083" y1="75750" x2="20167" y2="70667"/>
                        <a14:foregroundMark x1="20167" y1="70667" x2="17167" y2="66000"/>
                        <a14:foregroundMark x1="26083" y1="83250" x2="26083" y2="83250"/>
                        <a14:backgroundMark x1="41167" y1="41417" x2="41167" y2="41417"/>
                        <a14:backgroundMark x1="41167" y1="41250" x2="41167" y2="41250"/>
                        <a14:backgroundMark x1="41167" y1="42417" x2="41167" y2="42417"/>
                        <a14:backgroundMark x1="39083" y1="48167" x2="38917" y2="48750"/>
                        <a14:backgroundMark x1="39917" y1="50750" x2="39917" y2="50750"/>
                        <a14:backgroundMark x1="45167" y1="50833" x2="45667" y2="50833"/>
                        <a14:backgroundMark x1="51667" y1="48833" x2="51667" y2="48833"/>
                        <a14:backgroundMark x1="14667" y1="55417" x2="14667" y2="55417"/>
                        <a14:backgroundMark x1="14667" y1="55583" x2="14667" y2="55583"/>
                        <a14:backgroundMark x1="14667" y1="55833" x2="14667" y2="55833"/>
                        <a14:backgroundMark x1="15083" y1="56750" x2="15083" y2="56750"/>
                        <a14:backgroundMark x1="15333" y1="57417" x2="15333" y2="57417"/>
                        <a14:backgroundMark x1="15500" y1="57750" x2="15500" y2="57750"/>
                        <a14:backgroundMark x1="15917" y1="57833" x2="16333" y2="57833"/>
                        <a14:backgroundMark x1="15167" y1="54167" x2="15167" y2="54167"/>
                        <a14:backgroundMark x1="15167" y1="54167" x2="15167" y2="54167"/>
                        <a14:backgroundMark x1="15167" y1="54167" x2="15167" y2="54167"/>
                        <a14:backgroundMark x1="15083" y1="54167" x2="15083" y2="54167"/>
                        <a14:backgroundMark x1="14917" y1="54167" x2="14917" y2="54167"/>
                        <a14:backgroundMark x1="14667" y1="54167" x2="14667" y2="54167"/>
                        <a14:backgroundMark x1="14333" y1="54167" x2="14333" y2="54167"/>
                        <a14:backgroundMark x1="14167" y1="53833" x2="15333" y2="53417"/>
                        <a14:backgroundMark x1="20083" y1="52583" x2="20083" y2="52583"/>
                        <a14:backgroundMark x1="19667" y1="52250" x2="19667" y2="52250"/>
                        <a14:backgroundMark x1="15667" y1="52250" x2="15667" y2="52250"/>
                        <a14:backgroundMark x1="15500" y1="52167" x2="15500" y2="52167"/>
                        <a14:backgroundMark x1="13167" y1="55583" x2="13167" y2="55583"/>
                        <a14:backgroundMark x1="13083" y1="55750" x2="13083" y2="55750"/>
                        <a14:backgroundMark x1="13083" y1="55750" x2="13083" y2="55750"/>
                        <a14:backgroundMark x1="13083" y1="55833" x2="13083" y2="55833"/>
                        <a14:backgroundMark x1="17500" y1="52583" x2="17500" y2="52583"/>
                        <a14:backgroundMark x1="17500" y1="52250" x2="17500" y2="52250"/>
                        <a14:backgroundMark x1="17500" y1="51417" x2="17500" y2="50750"/>
                        <a14:backgroundMark x1="17500" y1="50250" x2="17500" y2="50250"/>
                        <a14:backgroundMark x1="17500" y1="49833" x2="17500" y2="49833"/>
                        <a14:backgroundMark x1="19167" y1="50417" x2="19167" y2="50417"/>
                        <a14:backgroundMark x1="19167" y1="50583" x2="19167" y2="50583"/>
                        <a14:backgroundMark x1="19167" y1="51167" x2="19167" y2="51750"/>
                        <a14:backgroundMark x1="18667" y1="51417" x2="18667" y2="51417"/>
                        <a14:backgroundMark x1="18667" y1="51250" x2="18667" y2="51250"/>
                        <a14:backgroundMark x1="18500" y1="51167" x2="18500" y2="51167"/>
                        <a14:backgroundMark x1="18500" y1="51167" x2="18500" y2="51167"/>
                        <a14:backgroundMark x1="18500" y1="51167" x2="18500" y2="51167"/>
                      </a14:backgroundRemoval>
                    </a14:imgEffect>
                  </a14:imgLayer>
                </a14:imgProps>
              </a:ext>
            </a:extLst>
          </a:blip>
          <a:stretch>
            <a:fillRect/>
          </a:stretch>
        </p:blipFill>
        <p:spPr>
          <a:xfrm>
            <a:off x="5895240" y="2528720"/>
            <a:ext cx="5985897" cy="5207045"/>
          </a:xfrm>
          <a:prstGeom prst="rect">
            <a:avLst/>
          </a:prstGeom>
        </p:spPr>
      </p:pic>
      <p:sp>
        <p:nvSpPr>
          <p:cNvPr id="14" name="TextBox 13">
            <a:extLst>
              <a:ext uri="{FF2B5EF4-FFF2-40B4-BE49-F238E27FC236}">
                <a16:creationId xmlns:a16="http://schemas.microsoft.com/office/drawing/2014/main" id="{C94376FA-56E2-B883-45F2-F5EDFF900CA5}"/>
              </a:ext>
            </a:extLst>
          </p:cNvPr>
          <p:cNvSpPr txBox="1"/>
          <p:nvPr/>
        </p:nvSpPr>
        <p:spPr>
          <a:xfrm>
            <a:off x="7105765" y="4200352"/>
            <a:ext cx="3325905" cy="1938992"/>
          </a:xfrm>
          <a:prstGeom prst="rect">
            <a:avLst/>
          </a:prstGeom>
          <a:noFill/>
          <a:ln>
            <a:noFill/>
          </a:ln>
        </p:spPr>
        <p:style>
          <a:lnRef idx="0">
            <a:scrgbClr r="0" g="0" b="0"/>
          </a:lnRef>
          <a:fillRef idx="0">
            <a:scrgbClr r="0" g="0" b="0"/>
          </a:fillRef>
          <a:effectRef idx="0">
            <a:scrgbClr r="0" g="0" b="0"/>
          </a:effectRef>
          <a:fontRef idx="minor">
            <a:schemeClr val="accent3"/>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Tâm trạng nhân vật tôi có gì đặc biệt?</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99879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par>
                                <p:cTn id="17" presetID="53" presetClass="entr" presetSubtype="16"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par>
                                <p:cTn id="27" presetID="53" presetClass="entr" presetSubtype="16"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404B69-3835-624A-9FA7-51B8790C97F9}"/>
              </a:ext>
            </a:extLst>
          </p:cNvPr>
          <p:cNvPicPr>
            <a:picLocks noChangeAspect="1"/>
          </p:cNvPicPr>
          <p:nvPr/>
        </p:nvPicPr>
        <p:blipFill>
          <a:blip r:embed="rId2"/>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A77DD31B-AB3F-1C05-8EE0-CB258AEE47A4}"/>
              </a:ext>
            </a:extLst>
          </p:cNvPr>
          <p:cNvSpPr txBox="1"/>
          <p:nvPr/>
        </p:nvSpPr>
        <p:spPr>
          <a:xfrm>
            <a:off x="2467721" y="547376"/>
            <a:ext cx="796394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lang="en-US" sz="3200" b="1" noProof="0" dirty="0" err="1">
                <a:solidFill>
                  <a:prstClr val="black"/>
                </a:solidFill>
                <a:latin typeface="Times New Roman" panose="02020603050405020304" pitchFamily="18" charset="0"/>
                <a:cs typeface="Times New Roman" panose="02020603050405020304" pitchFamily="18" charset="0"/>
              </a:rPr>
              <a:t>Tâm</a:t>
            </a:r>
            <a:r>
              <a:rPr lang="en-US" sz="3200" b="1" noProof="0" dirty="0">
                <a:solidFill>
                  <a:prstClr val="black"/>
                </a:solidFill>
                <a:latin typeface="Times New Roman" panose="02020603050405020304" pitchFamily="18" charset="0"/>
                <a:cs typeface="Times New Roman" panose="02020603050405020304" pitchFamily="18" charset="0"/>
              </a:rPr>
              <a:t> </a:t>
            </a:r>
            <a:r>
              <a:rPr lang="en-US" sz="3200" b="1" noProof="0" dirty="0" err="1">
                <a:solidFill>
                  <a:prstClr val="black"/>
                </a:solidFill>
                <a:latin typeface="Times New Roman" panose="02020603050405020304" pitchFamily="18" charset="0"/>
                <a:cs typeface="Times New Roman" panose="02020603050405020304" pitchFamily="18" charset="0"/>
              </a:rPr>
              <a:t>trạng</a:t>
            </a:r>
            <a:r>
              <a:rPr lang="en-US" sz="3200" b="1" noProof="0" dirty="0">
                <a:solidFill>
                  <a:prstClr val="black"/>
                </a:solidFill>
                <a:latin typeface="Times New Roman" panose="02020603050405020304" pitchFamily="18" charset="0"/>
                <a:cs typeface="Times New Roman" panose="02020603050405020304" pitchFamily="18" charset="0"/>
              </a:rPr>
              <a:t> </a:t>
            </a:r>
            <a:r>
              <a:rPr lang="en-US" sz="3200" b="1" noProof="0" dirty="0" err="1">
                <a:solidFill>
                  <a:prstClr val="black"/>
                </a:solidFill>
                <a:latin typeface="Times New Roman" panose="02020603050405020304" pitchFamily="18" charset="0"/>
                <a:cs typeface="Times New Roman" panose="02020603050405020304" pitchFamily="18" charset="0"/>
              </a:rPr>
              <a:t>n</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hân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0" name="TextBox 9">
            <a:extLst>
              <a:ext uri="{FF2B5EF4-FFF2-40B4-BE49-F238E27FC236}">
                <a16:creationId xmlns:a16="http://schemas.microsoft.com/office/drawing/2014/main" id="{0333605C-E43D-E1C9-A643-4AC24E8A6AFA}"/>
              </a:ext>
            </a:extLst>
          </p:cNvPr>
          <p:cNvSpPr txBox="1"/>
          <p:nvPr/>
        </p:nvSpPr>
        <p:spPr>
          <a:xfrm>
            <a:off x="2818662" y="1132151"/>
            <a:ext cx="6153324"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Bóng chiều toả ra nhanh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Trên các bờ bụi rậm</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Đồng quê đang xanh thẫm</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Bỗng chốc trở tối mò</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Trâu tôi đã ăn no</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Bước giữa trời yên tĩnh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Trâu tôi đi đ</a:t>
            </a:r>
            <a:r>
              <a:rPr kumimoji="0" lang="en-US"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ủ</a:t>
            </a: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ng đỉnh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Như bước giữa ngàn sao</a:t>
            </a:r>
            <a:endPar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cxnSp>
        <p:nvCxnSpPr>
          <p:cNvPr id="9" name="Straight Connector 8">
            <a:extLst>
              <a:ext uri="{FF2B5EF4-FFF2-40B4-BE49-F238E27FC236}">
                <a16:creationId xmlns:a16="http://schemas.microsoft.com/office/drawing/2014/main" id="{563AB51A-1201-F18F-4A6C-5A48A036B880}"/>
              </a:ext>
            </a:extLst>
          </p:cNvPr>
          <p:cNvCxnSpPr>
            <a:cxnSpLocks/>
          </p:cNvCxnSpPr>
          <p:nvPr/>
        </p:nvCxnSpPr>
        <p:spPr>
          <a:xfrm>
            <a:off x="2919370" y="2845597"/>
            <a:ext cx="14764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0AA1EF5-29F4-A246-49DA-5E83EED34A0B}"/>
              </a:ext>
            </a:extLst>
          </p:cNvPr>
          <p:cNvCxnSpPr>
            <a:cxnSpLocks/>
          </p:cNvCxnSpPr>
          <p:nvPr/>
        </p:nvCxnSpPr>
        <p:spPr>
          <a:xfrm>
            <a:off x="4689447" y="4573729"/>
            <a:ext cx="14764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810575B-7E04-CC5F-E193-DE6564C5E553}"/>
              </a:ext>
            </a:extLst>
          </p:cNvPr>
          <p:cNvCxnSpPr>
            <a:cxnSpLocks/>
          </p:cNvCxnSpPr>
          <p:nvPr/>
        </p:nvCxnSpPr>
        <p:spPr>
          <a:xfrm>
            <a:off x="4496500" y="5095809"/>
            <a:ext cx="212241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3EFDD0C8-DFCD-D6B3-A6AD-B06139E31A3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8000" r="91833">
                        <a14:foregroundMark x1="54833" y1="40917" x2="54833" y2="40917"/>
                        <a14:foregroundMark x1="54667" y1="41250" x2="54667" y2="41250"/>
                        <a14:foregroundMark x1="52917" y1="42417" x2="52917" y2="42417"/>
                        <a14:foregroundMark x1="49250" y1="45250" x2="49250" y2="45250"/>
                        <a14:foregroundMark x1="43000" y1="48333" x2="42333" y2="48667"/>
                        <a14:foregroundMark x1="34833" y1="45250" x2="33833" y2="44500"/>
                        <a14:foregroundMark x1="28083" y1="43333" x2="28083" y2="43333"/>
                        <a14:foregroundMark x1="25083" y1="39500" x2="25083" y2="39500"/>
                        <a14:foregroundMark x1="23417" y1="39000" x2="23417" y2="39000"/>
                        <a14:foregroundMark x1="15917" y1="54417" x2="15917" y2="54417"/>
                        <a14:foregroundMark x1="14697" y1="56750" x2="14333" y2="57250"/>
                        <a14:foregroundMark x1="15000" y1="56333" x2="14697" y2="56750"/>
                        <a14:foregroundMark x1="13667" y1="57750" x2="13250" y2="58583"/>
                        <a14:foregroundMark x1="12917" y1="59000" x2="12917" y2="59000"/>
                        <a14:foregroundMark x1="12417" y1="59667" x2="12417" y2="59667"/>
                        <a14:foregroundMark x1="10000" y1="61083" x2="10000" y2="61083"/>
                        <a14:foregroundMark x1="10000" y1="61083" x2="10000" y2="61083"/>
                        <a14:foregroundMark x1="8917" y1="60167" x2="8917" y2="60167"/>
                        <a14:foregroundMark x1="8917" y1="59500" x2="8917" y2="59500"/>
                        <a14:foregroundMark x1="20917" y1="53417" x2="21500" y2="53417"/>
                        <a14:foregroundMark x1="33083" y1="56500" x2="36250" y2="58083"/>
                        <a14:foregroundMark x1="47000" y1="60917" x2="47000" y2="60917"/>
                        <a14:foregroundMark x1="53500" y1="61750" x2="54000" y2="61750"/>
                        <a14:foregroundMark x1="60750" y1="59833" x2="60750" y2="59833"/>
                        <a14:foregroundMark x1="64083" y1="59500" x2="64083" y2="59500"/>
                        <a14:foregroundMark x1="69250" y1="58417" x2="69833" y2="58250"/>
                        <a14:foregroundMark x1="74667" y1="57917" x2="75417" y2="57583"/>
                        <a14:foregroundMark x1="81083" y1="57417" x2="81083" y2="57417"/>
                        <a14:foregroundMark x1="83167" y1="53083" x2="83167" y2="53083"/>
                        <a14:foregroundMark x1="83167" y1="52917" x2="83167" y2="52917"/>
                        <a14:foregroundMark x1="82167" y1="48000" x2="81083" y2="46583"/>
                        <a14:foregroundMark x1="72917" y1="44000" x2="72917" y2="44000"/>
                        <a14:foregroundMark x1="67583" y1="40333" x2="67583" y2="40333"/>
                        <a14:foregroundMark x1="66000" y1="39000" x2="66000" y2="39000"/>
                        <a14:foregroundMark x1="63750" y1="36167" x2="63750" y2="36167"/>
                        <a14:foregroundMark x1="60250" y1="36333" x2="60250" y2="36333"/>
                        <a14:foregroundMark x1="55000" y1="36500" x2="55000" y2="36500"/>
                        <a14:foregroundMark x1="50000" y1="36500" x2="50000" y2="36500"/>
                        <a14:foregroundMark x1="33250" y1="37417" x2="33250" y2="37417"/>
                        <a14:foregroundMark x1="30000" y1="37417" x2="30000" y2="37417"/>
                        <a14:foregroundMark x1="26333" y1="37417" x2="26333" y2="37417"/>
                        <a14:foregroundMark x1="26000" y1="36917" x2="26000" y2="36917"/>
                        <a14:foregroundMark x1="24750" y1="35333" x2="24750" y2="35333"/>
                        <a14:foregroundMark x1="22667" y1="35167" x2="22167" y2="36167"/>
                        <a14:foregroundMark x1="17500" y1="40917" x2="17250" y2="41583"/>
                        <a14:foregroundMark x1="19076" y1="52583" x2="19417" y2="53750"/>
                        <a14:foregroundMark x1="18832" y1="51750" x2="19076" y2="52583"/>
                        <a14:foregroundMark x1="18394" y1="50250" x2="18662" y2="51167"/>
                        <a14:foregroundMark x1="18272" y1="49833" x2="18394" y2="50250"/>
                        <a14:foregroundMark x1="17833" y1="48333" x2="18272" y2="49833"/>
                        <a14:foregroundMark x1="26500" y1="62417" x2="27167" y2="62750"/>
                        <a14:foregroundMark x1="39917" y1="67000" x2="41667" y2="67333"/>
                        <a14:foregroundMark x1="41167" y1="32000" x2="22583" y2="29500"/>
                        <a14:foregroundMark x1="22583" y1="29500" x2="14750" y2="34500"/>
                        <a14:foregroundMark x1="14750" y1="34500" x2="11583" y2="53250"/>
                        <a14:foregroundMark x1="11583" y1="53250" x2="8083" y2="62167"/>
                        <a14:foregroundMark x1="8083" y1="62167" x2="22167" y2="64167"/>
                        <a14:foregroundMark x1="16167" y1="48417" x2="16167" y2="48417"/>
                        <a14:foregroundMark x1="41333" y1="31417" x2="47917" y2="25000"/>
                        <a14:foregroundMark x1="47917" y1="25000" x2="59500" y2="23500"/>
                        <a14:foregroundMark x1="59500" y1="23500" x2="77417" y2="34667"/>
                        <a14:foregroundMark x1="77417" y1="34667" x2="83417" y2="41083"/>
                        <a14:foregroundMark x1="83417" y1="41083" x2="92000" y2="43250"/>
                        <a14:foregroundMark x1="92000" y1="43250" x2="91833" y2="52167"/>
                        <a14:foregroundMark x1="91833" y1="52167" x2="85917" y2="63583"/>
                        <a14:foregroundMark x1="85917" y1="63583" x2="66500" y2="73250"/>
                        <a14:foregroundMark x1="66500" y1="73250" x2="56583" y2="70333"/>
                        <a14:foregroundMark x1="56583" y1="70333" x2="42833" y2="75417"/>
                        <a14:foregroundMark x1="42833" y1="75417" x2="31083" y2="75750"/>
                        <a14:foregroundMark x1="31083" y1="75750" x2="20167" y2="70667"/>
                        <a14:foregroundMark x1="20167" y1="70667" x2="17167" y2="66000"/>
                        <a14:foregroundMark x1="26083" y1="83250" x2="26083" y2="83250"/>
                        <a14:backgroundMark x1="41167" y1="41417" x2="41167" y2="41417"/>
                        <a14:backgroundMark x1="41167" y1="41250" x2="41167" y2="41250"/>
                        <a14:backgroundMark x1="41167" y1="42417" x2="41167" y2="42417"/>
                        <a14:backgroundMark x1="39083" y1="48167" x2="38917" y2="48750"/>
                        <a14:backgroundMark x1="39917" y1="50750" x2="39917" y2="50750"/>
                        <a14:backgroundMark x1="45167" y1="50833" x2="45667" y2="50833"/>
                        <a14:backgroundMark x1="51667" y1="48833" x2="51667" y2="48833"/>
                        <a14:backgroundMark x1="14667" y1="55417" x2="14667" y2="55417"/>
                        <a14:backgroundMark x1="14667" y1="55583" x2="14667" y2="55583"/>
                        <a14:backgroundMark x1="14667" y1="55833" x2="14667" y2="55833"/>
                        <a14:backgroundMark x1="15083" y1="56750" x2="15083" y2="56750"/>
                        <a14:backgroundMark x1="15333" y1="57417" x2="15333" y2="57417"/>
                        <a14:backgroundMark x1="15500" y1="57750" x2="15500" y2="57750"/>
                        <a14:backgroundMark x1="15917" y1="57833" x2="16333" y2="57833"/>
                        <a14:backgroundMark x1="15167" y1="54167" x2="15167" y2="54167"/>
                        <a14:backgroundMark x1="15167" y1="54167" x2="15167" y2="54167"/>
                        <a14:backgroundMark x1="15167" y1="54167" x2="15167" y2="54167"/>
                        <a14:backgroundMark x1="15083" y1="54167" x2="15083" y2="54167"/>
                        <a14:backgroundMark x1="14917" y1="54167" x2="14917" y2="54167"/>
                        <a14:backgroundMark x1="14667" y1="54167" x2="14667" y2="54167"/>
                        <a14:backgroundMark x1="14333" y1="54167" x2="14333" y2="54167"/>
                        <a14:backgroundMark x1="14167" y1="53833" x2="15333" y2="53417"/>
                        <a14:backgroundMark x1="20083" y1="52583" x2="20083" y2="52583"/>
                        <a14:backgroundMark x1="19667" y1="52250" x2="19667" y2="52250"/>
                        <a14:backgroundMark x1="15667" y1="52250" x2="15667" y2="52250"/>
                        <a14:backgroundMark x1="15500" y1="52167" x2="15500" y2="52167"/>
                        <a14:backgroundMark x1="13167" y1="55583" x2="13167" y2="55583"/>
                        <a14:backgroundMark x1="13083" y1="55750" x2="13083" y2="55750"/>
                        <a14:backgroundMark x1="13083" y1="55750" x2="13083" y2="55750"/>
                        <a14:backgroundMark x1="13083" y1="55833" x2="13083" y2="55833"/>
                        <a14:backgroundMark x1="17500" y1="52583" x2="17500" y2="52583"/>
                        <a14:backgroundMark x1="17500" y1="52250" x2="17500" y2="52250"/>
                        <a14:backgroundMark x1="17500" y1="51417" x2="17500" y2="50750"/>
                        <a14:backgroundMark x1="17500" y1="50250" x2="17500" y2="50250"/>
                        <a14:backgroundMark x1="17500" y1="49833" x2="17500" y2="49833"/>
                        <a14:backgroundMark x1="19167" y1="50417" x2="19167" y2="50417"/>
                        <a14:backgroundMark x1="19167" y1="50583" x2="19167" y2="50583"/>
                        <a14:backgroundMark x1="19167" y1="51167" x2="19167" y2="51750"/>
                        <a14:backgroundMark x1="18667" y1="51417" x2="18667" y2="51417"/>
                        <a14:backgroundMark x1="18667" y1="51250" x2="18667" y2="51250"/>
                        <a14:backgroundMark x1="18500" y1="51167" x2="18500" y2="51167"/>
                        <a14:backgroundMark x1="18500" y1="51167" x2="18500" y2="51167"/>
                        <a14:backgroundMark x1="18500" y1="51167" x2="18500" y2="51167"/>
                      </a14:backgroundRemoval>
                    </a14:imgEffect>
                  </a14:imgLayer>
                </a14:imgProps>
              </a:ext>
            </a:extLst>
          </a:blip>
          <a:stretch>
            <a:fillRect/>
          </a:stretch>
        </p:blipFill>
        <p:spPr>
          <a:xfrm>
            <a:off x="6825880" y="-553196"/>
            <a:ext cx="5519957" cy="4934225"/>
          </a:xfrm>
          <a:prstGeom prst="rect">
            <a:avLst/>
          </a:prstGeom>
        </p:spPr>
      </p:pic>
      <p:sp>
        <p:nvSpPr>
          <p:cNvPr id="16" name="TextBox 15">
            <a:extLst>
              <a:ext uri="{FF2B5EF4-FFF2-40B4-BE49-F238E27FC236}">
                <a16:creationId xmlns:a16="http://schemas.microsoft.com/office/drawing/2014/main" id="{0F9BDE7E-75E3-7E0A-5D27-730573E6A9BA}"/>
              </a:ext>
            </a:extLst>
          </p:cNvPr>
          <p:cNvSpPr txBox="1"/>
          <p:nvPr/>
        </p:nvSpPr>
        <p:spPr>
          <a:xfrm>
            <a:off x="7842681" y="931690"/>
            <a:ext cx="3469154" cy="20621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Nhận ra sự thay đổi của thời gian nhưng rất thư thả, thong dong.</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BAAB64AD-F780-369A-196E-9A54284BD3C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8000" r="91833">
                        <a14:foregroundMark x1="54833" y1="40917" x2="54833" y2="40917"/>
                        <a14:foregroundMark x1="54667" y1="41250" x2="54667" y2="41250"/>
                        <a14:foregroundMark x1="52917" y1="42417" x2="52917" y2="42417"/>
                        <a14:foregroundMark x1="49250" y1="45250" x2="49250" y2="45250"/>
                        <a14:foregroundMark x1="43000" y1="48333" x2="42333" y2="48667"/>
                        <a14:foregroundMark x1="34833" y1="45250" x2="33833" y2="44500"/>
                        <a14:foregroundMark x1="28083" y1="43333" x2="28083" y2="43333"/>
                        <a14:foregroundMark x1="25083" y1="39500" x2="25083" y2="39500"/>
                        <a14:foregroundMark x1="23417" y1="39000" x2="23417" y2="39000"/>
                        <a14:foregroundMark x1="15917" y1="54417" x2="15917" y2="54417"/>
                        <a14:foregroundMark x1="14697" y1="56750" x2="14333" y2="57250"/>
                        <a14:foregroundMark x1="15000" y1="56333" x2="14697" y2="56750"/>
                        <a14:foregroundMark x1="13667" y1="57750" x2="13250" y2="58583"/>
                        <a14:foregroundMark x1="12917" y1="59000" x2="12917" y2="59000"/>
                        <a14:foregroundMark x1="12417" y1="59667" x2="12417" y2="59667"/>
                        <a14:foregroundMark x1="10000" y1="61083" x2="10000" y2="61083"/>
                        <a14:foregroundMark x1="10000" y1="61083" x2="10000" y2="61083"/>
                        <a14:foregroundMark x1="8917" y1="60167" x2="8917" y2="60167"/>
                        <a14:foregroundMark x1="8917" y1="59500" x2="8917" y2="59500"/>
                        <a14:foregroundMark x1="20917" y1="53417" x2="21500" y2="53417"/>
                        <a14:foregroundMark x1="33083" y1="56500" x2="36250" y2="58083"/>
                        <a14:foregroundMark x1="47000" y1="60917" x2="47000" y2="60917"/>
                        <a14:foregroundMark x1="53500" y1="61750" x2="54000" y2="61750"/>
                        <a14:foregroundMark x1="60750" y1="59833" x2="60750" y2="59833"/>
                        <a14:foregroundMark x1="64083" y1="59500" x2="64083" y2="59500"/>
                        <a14:foregroundMark x1="69250" y1="58417" x2="69833" y2="58250"/>
                        <a14:foregroundMark x1="74667" y1="57917" x2="75417" y2="57583"/>
                        <a14:foregroundMark x1="81083" y1="57417" x2="81083" y2="57417"/>
                        <a14:foregroundMark x1="83167" y1="53083" x2="83167" y2="53083"/>
                        <a14:foregroundMark x1="83167" y1="52917" x2="83167" y2="52917"/>
                        <a14:foregroundMark x1="82167" y1="48000" x2="81083" y2="46583"/>
                        <a14:foregroundMark x1="72917" y1="44000" x2="72917" y2="44000"/>
                        <a14:foregroundMark x1="67583" y1="40333" x2="67583" y2="40333"/>
                        <a14:foregroundMark x1="66000" y1="39000" x2="66000" y2="39000"/>
                        <a14:foregroundMark x1="63750" y1="36167" x2="63750" y2="36167"/>
                        <a14:foregroundMark x1="60250" y1="36333" x2="60250" y2="36333"/>
                        <a14:foregroundMark x1="55000" y1="36500" x2="55000" y2="36500"/>
                        <a14:foregroundMark x1="50000" y1="36500" x2="50000" y2="36500"/>
                        <a14:foregroundMark x1="33250" y1="37417" x2="33250" y2="37417"/>
                        <a14:foregroundMark x1="30000" y1="37417" x2="30000" y2="37417"/>
                        <a14:foregroundMark x1="26333" y1="37417" x2="26333" y2="37417"/>
                        <a14:foregroundMark x1="26000" y1="36917" x2="26000" y2="36917"/>
                        <a14:foregroundMark x1="24750" y1="35333" x2="24750" y2="35333"/>
                        <a14:foregroundMark x1="22667" y1="35167" x2="22167" y2="36167"/>
                        <a14:foregroundMark x1="17500" y1="40917" x2="17250" y2="41583"/>
                        <a14:foregroundMark x1="19076" y1="52583" x2="19417" y2="53750"/>
                        <a14:foregroundMark x1="18832" y1="51750" x2="19076" y2="52583"/>
                        <a14:foregroundMark x1="18394" y1="50250" x2="18662" y2="51167"/>
                        <a14:foregroundMark x1="18272" y1="49833" x2="18394" y2="50250"/>
                        <a14:foregroundMark x1="17833" y1="48333" x2="18272" y2="49833"/>
                        <a14:foregroundMark x1="26500" y1="62417" x2="27167" y2="62750"/>
                        <a14:foregroundMark x1="39917" y1="67000" x2="41667" y2="67333"/>
                        <a14:foregroundMark x1="41167" y1="32000" x2="22583" y2="29500"/>
                        <a14:foregroundMark x1="22583" y1="29500" x2="14750" y2="34500"/>
                        <a14:foregroundMark x1="14750" y1="34500" x2="11583" y2="53250"/>
                        <a14:foregroundMark x1="11583" y1="53250" x2="8083" y2="62167"/>
                        <a14:foregroundMark x1="8083" y1="62167" x2="22167" y2="64167"/>
                        <a14:foregroundMark x1="16167" y1="48417" x2="16167" y2="48417"/>
                        <a14:foregroundMark x1="41333" y1="31417" x2="47917" y2="25000"/>
                        <a14:foregroundMark x1="47917" y1="25000" x2="59500" y2="23500"/>
                        <a14:foregroundMark x1="59500" y1="23500" x2="77417" y2="34667"/>
                        <a14:foregroundMark x1="77417" y1="34667" x2="83417" y2="41083"/>
                        <a14:foregroundMark x1="83417" y1="41083" x2="92000" y2="43250"/>
                        <a14:foregroundMark x1="92000" y1="43250" x2="91833" y2="52167"/>
                        <a14:foregroundMark x1="91833" y1="52167" x2="85917" y2="63583"/>
                        <a14:foregroundMark x1="85917" y1="63583" x2="66500" y2="73250"/>
                        <a14:foregroundMark x1="66500" y1="73250" x2="56583" y2="70333"/>
                        <a14:foregroundMark x1="56583" y1="70333" x2="42833" y2="75417"/>
                        <a14:foregroundMark x1="42833" y1="75417" x2="31083" y2="75750"/>
                        <a14:foregroundMark x1="31083" y1="75750" x2="20167" y2="70667"/>
                        <a14:foregroundMark x1="20167" y1="70667" x2="17167" y2="66000"/>
                        <a14:foregroundMark x1="26083" y1="83250" x2="26083" y2="83250"/>
                        <a14:backgroundMark x1="41167" y1="41417" x2="41167" y2="41417"/>
                        <a14:backgroundMark x1="41167" y1="41250" x2="41167" y2="41250"/>
                        <a14:backgroundMark x1="41167" y1="42417" x2="41167" y2="42417"/>
                        <a14:backgroundMark x1="39083" y1="48167" x2="38917" y2="48750"/>
                        <a14:backgroundMark x1="39917" y1="50750" x2="39917" y2="50750"/>
                        <a14:backgroundMark x1="45167" y1="50833" x2="45667" y2="50833"/>
                        <a14:backgroundMark x1="51667" y1="48833" x2="51667" y2="48833"/>
                        <a14:backgroundMark x1="14667" y1="55417" x2="14667" y2="55417"/>
                        <a14:backgroundMark x1="14667" y1="55583" x2="14667" y2="55583"/>
                        <a14:backgroundMark x1="14667" y1="55833" x2="14667" y2="55833"/>
                        <a14:backgroundMark x1="15083" y1="56750" x2="15083" y2="56750"/>
                        <a14:backgroundMark x1="15333" y1="57417" x2="15333" y2="57417"/>
                        <a14:backgroundMark x1="15500" y1="57750" x2="15500" y2="57750"/>
                        <a14:backgroundMark x1="15917" y1="57833" x2="16333" y2="57833"/>
                        <a14:backgroundMark x1="15167" y1="54167" x2="15167" y2="54167"/>
                        <a14:backgroundMark x1="15167" y1="54167" x2="15167" y2="54167"/>
                        <a14:backgroundMark x1="15167" y1="54167" x2="15167" y2="54167"/>
                        <a14:backgroundMark x1="15083" y1="54167" x2="15083" y2="54167"/>
                        <a14:backgroundMark x1="14917" y1="54167" x2="14917" y2="54167"/>
                        <a14:backgroundMark x1="14667" y1="54167" x2="14667" y2="54167"/>
                        <a14:backgroundMark x1="14333" y1="54167" x2="14333" y2="54167"/>
                        <a14:backgroundMark x1="14167" y1="53833" x2="15333" y2="53417"/>
                        <a14:backgroundMark x1="20083" y1="52583" x2="20083" y2="52583"/>
                        <a14:backgroundMark x1="19667" y1="52250" x2="19667" y2="52250"/>
                        <a14:backgroundMark x1="15667" y1="52250" x2="15667" y2="52250"/>
                        <a14:backgroundMark x1="15500" y1="52167" x2="15500" y2="52167"/>
                        <a14:backgroundMark x1="13167" y1="55583" x2="13167" y2="55583"/>
                        <a14:backgroundMark x1="13083" y1="55750" x2="13083" y2="55750"/>
                        <a14:backgroundMark x1="13083" y1="55750" x2="13083" y2="55750"/>
                        <a14:backgroundMark x1="13083" y1="55833" x2="13083" y2="55833"/>
                        <a14:backgroundMark x1="17500" y1="52583" x2="17500" y2="52583"/>
                        <a14:backgroundMark x1="17500" y1="52250" x2="17500" y2="52250"/>
                        <a14:backgroundMark x1="17500" y1="51417" x2="17500" y2="50750"/>
                        <a14:backgroundMark x1="17500" y1="50250" x2="17500" y2="50250"/>
                        <a14:backgroundMark x1="17500" y1="49833" x2="17500" y2="49833"/>
                        <a14:backgroundMark x1="19167" y1="50417" x2="19167" y2="50417"/>
                        <a14:backgroundMark x1="19167" y1="50583" x2="19167" y2="50583"/>
                        <a14:backgroundMark x1="19167" y1="51167" x2="19167" y2="51750"/>
                        <a14:backgroundMark x1="18667" y1="51417" x2="18667" y2="51417"/>
                        <a14:backgroundMark x1="18667" y1="51250" x2="18667" y2="51250"/>
                        <a14:backgroundMark x1="18500" y1="51167" x2="18500" y2="51167"/>
                        <a14:backgroundMark x1="18500" y1="51167" x2="18500" y2="51167"/>
                        <a14:backgroundMark x1="18500" y1="51167" x2="18500" y2="51167"/>
                      </a14:backgroundRemoval>
                    </a14:imgEffect>
                  </a14:imgLayer>
                </a14:imgProps>
              </a:ext>
            </a:extLst>
          </a:blip>
          <a:stretch>
            <a:fillRect/>
          </a:stretch>
        </p:blipFill>
        <p:spPr>
          <a:xfrm>
            <a:off x="6941850" y="1775383"/>
            <a:ext cx="5519957" cy="4934225"/>
          </a:xfrm>
          <a:prstGeom prst="rect">
            <a:avLst/>
          </a:prstGeom>
        </p:spPr>
      </p:pic>
      <p:sp>
        <p:nvSpPr>
          <p:cNvPr id="14" name="TextBox 13">
            <a:extLst>
              <a:ext uri="{FF2B5EF4-FFF2-40B4-BE49-F238E27FC236}">
                <a16:creationId xmlns:a16="http://schemas.microsoft.com/office/drawing/2014/main" id="{979DC1BE-2362-CE5E-9EA1-05409F9F25D1}"/>
              </a:ext>
            </a:extLst>
          </p:cNvPr>
          <p:cNvSpPr txBox="1"/>
          <p:nvPr/>
        </p:nvSpPr>
        <p:spPr>
          <a:xfrm>
            <a:off x="7742012" y="3240827"/>
            <a:ext cx="3569823" cy="20621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C</a:t>
            </a:r>
            <a:r>
              <a:rPr kumimoji="0" lang="vi-VN" sz="32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ậu và chú trâu của mình đang thoải mái ngắm sao trời.</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FE440199-A114-C091-5EA1-CA0882FBAE9C}"/>
              </a:ext>
            </a:extLst>
          </p:cNvPr>
          <p:cNvSpPr/>
          <p:nvPr/>
        </p:nvSpPr>
        <p:spPr>
          <a:xfrm>
            <a:off x="2829886" y="5735353"/>
            <a:ext cx="8175865" cy="914400"/>
          </a:xfrm>
          <a:prstGeom prst="roundRect">
            <a:avLst>
              <a:gd name="adj" fmla="val 50000"/>
            </a:avLst>
          </a:prstGeom>
          <a:noFill/>
          <a:ln>
            <a:noFill/>
          </a:ln>
        </p:spPr>
        <p:style>
          <a:lnRef idx="0">
            <a:scrgbClr r="0" g="0" b="0"/>
          </a:lnRef>
          <a:fillRef idx="0">
            <a:scrgbClr r="0" g="0" b="0"/>
          </a:fillRef>
          <a:effectRef idx="0">
            <a:scrgbClr r="0" g="0" b="0"/>
          </a:effectRef>
          <a:fontRef idx="minor">
            <a:schemeClr val="accent6"/>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=&gt;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Nhân</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vật</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tôi</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bước</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đi</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trong</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lang="en-US" sz="3200" b="1" dirty="0">
                <a:solidFill>
                  <a:srgbClr val="FF0000"/>
                </a:solidFill>
                <a:latin typeface="Times New Roman" panose="02020603050405020304" pitchFamily="18" charset="0"/>
                <a:ea typeface="Times New Roman" panose="02020603050405020304" pitchFamily="18" charset="0"/>
              </a:rPr>
              <a:t>m</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ột khung cảnh yên bình, </a:t>
            </a:r>
            <a:r>
              <a:rPr lang="en-US" sz="3200" b="1" dirty="0" err="1">
                <a:solidFill>
                  <a:srgbClr val="FF0000"/>
                </a:solidFill>
                <a:latin typeface="Times New Roman" panose="02020603050405020304" pitchFamily="18" charset="0"/>
                <a:ea typeface="Times New Roman" panose="02020603050405020304" pitchFamily="18" charset="0"/>
              </a:rPr>
              <a:t>tâ</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m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trạng</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vô</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cùng</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thoải</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mái</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thảnh</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thơi</a:t>
            </a:r>
            <a:r>
              <a:rPr lang="en-US" sz="3200" b="1" dirty="0">
                <a:solidFill>
                  <a:srgbClr val="FF0000"/>
                </a:solidFill>
                <a:latin typeface="Times New Roman" panose="02020603050405020304" pitchFamily="18" charset="0"/>
                <a:ea typeface="Times New Roman" panose="02020603050405020304" pitchFamily="18" charset="0"/>
              </a:rPr>
              <a:t>,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vô lo, vô nghĩ.</a:t>
            </a:r>
          </a:p>
        </p:txBody>
      </p:sp>
    </p:spTree>
    <p:extLst>
      <p:ext uri="{BB962C8B-B14F-4D97-AF65-F5344CB8AC3E}">
        <p14:creationId xmlns:p14="http://schemas.microsoft.com/office/powerpoint/2010/main" val="198521055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par>
                                <p:cTn id="29" presetID="53" presetClass="entr" presetSubtype="16"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childTnLst>
                                </p:cTn>
                              </p:par>
                              <p:par>
                                <p:cTn id="46" presetID="53" presetClass="entr" presetSubtype="16"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p:cTn id="48" dur="500" fill="hold"/>
                                        <p:tgtEl>
                                          <p:spTgt spid="11"/>
                                        </p:tgtEl>
                                        <p:attrNameLst>
                                          <p:attrName>ppt_w</p:attrName>
                                        </p:attrNameLst>
                                      </p:cBhvr>
                                      <p:tavLst>
                                        <p:tav tm="0">
                                          <p:val>
                                            <p:fltVal val="0"/>
                                          </p:val>
                                        </p:tav>
                                        <p:tav tm="100000">
                                          <p:val>
                                            <p:strVal val="#ppt_w"/>
                                          </p:val>
                                        </p:tav>
                                      </p:tavLst>
                                    </p:anim>
                                    <p:anim calcmode="lin" valueType="num">
                                      <p:cBhvr>
                                        <p:cTn id="49" dur="500" fill="hold"/>
                                        <p:tgtEl>
                                          <p:spTgt spid="11"/>
                                        </p:tgtEl>
                                        <p:attrNameLst>
                                          <p:attrName>ppt_h</p:attrName>
                                        </p:attrNameLst>
                                      </p:cBhvr>
                                      <p:tavLst>
                                        <p:tav tm="0">
                                          <p:val>
                                            <p:fltVal val="0"/>
                                          </p:val>
                                        </p:tav>
                                        <p:tav tm="100000">
                                          <p:val>
                                            <p:strVal val="#ppt_h"/>
                                          </p:val>
                                        </p:tav>
                                      </p:tavLst>
                                    </p:anim>
                                    <p:animEffect transition="in" filter="fade">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500" fill="hold"/>
                                        <p:tgtEl>
                                          <p:spTgt spid="13"/>
                                        </p:tgtEl>
                                        <p:attrNameLst>
                                          <p:attrName>ppt_w</p:attrName>
                                        </p:attrNameLst>
                                      </p:cBhvr>
                                      <p:tavLst>
                                        <p:tav tm="0">
                                          <p:val>
                                            <p:fltVal val="0"/>
                                          </p:val>
                                        </p:tav>
                                        <p:tav tm="100000">
                                          <p:val>
                                            <p:strVal val="#ppt_w"/>
                                          </p:val>
                                        </p:tav>
                                      </p:tavLst>
                                    </p:anim>
                                    <p:anim calcmode="lin" valueType="num">
                                      <p:cBhvr>
                                        <p:cTn id="56" dur="500" fill="hold"/>
                                        <p:tgtEl>
                                          <p:spTgt spid="13"/>
                                        </p:tgtEl>
                                        <p:attrNameLst>
                                          <p:attrName>ppt_h</p:attrName>
                                        </p:attrNameLst>
                                      </p:cBhvr>
                                      <p:tavLst>
                                        <p:tav tm="0">
                                          <p:val>
                                            <p:fltVal val="0"/>
                                          </p:val>
                                        </p:tav>
                                        <p:tav tm="100000">
                                          <p:val>
                                            <p:strVal val="#ppt_h"/>
                                          </p:val>
                                        </p:tav>
                                      </p:tavLst>
                                    </p:anim>
                                    <p:animEffect transition="in" filter="fade">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6" grpId="0"/>
      <p:bldP spid="14" grpId="0"/>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404B69-3835-624A-9FA7-51B8790C97F9}"/>
              </a:ext>
            </a:extLst>
          </p:cNvPr>
          <p:cNvPicPr>
            <a:picLocks noChangeAspect="1"/>
          </p:cNvPicPr>
          <p:nvPr/>
        </p:nvPicPr>
        <p:blipFill>
          <a:blip r:embed="rId2"/>
          <a:stretch>
            <a:fillRect/>
          </a:stretch>
        </p:blipFill>
        <p:spPr>
          <a:xfrm>
            <a:off x="90616" y="-74140"/>
            <a:ext cx="12192000" cy="6858000"/>
          </a:xfrm>
          <a:prstGeom prst="rect">
            <a:avLst/>
          </a:prstGeom>
        </p:spPr>
      </p:pic>
      <p:pic>
        <p:nvPicPr>
          <p:cNvPr id="7" name="Picture 6">
            <a:extLst>
              <a:ext uri="{FF2B5EF4-FFF2-40B4-BE49-F238E27FC236}">
                <a16:creationId xmlns:a16="http://schemas.microsoft.com/office/drawing/2014/main" id="{097C25C2-BD58-2B96-14A1-C873095A9C7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8000" r="91833">
                        <a14:foregroundMark x1="54833" y1="40917" x2="54833" y2="40917"/>
                        <a14:foregroundMark x1="54667" y1="41250" x2="54667" y2="41250"/>
                        <a14:foregroundMark x1="52917" y1="42417" x2="52917" y2="42417"/>
                        <a14:foregroundMark x1="49250" y1="45250" x2="49250" y2="45250"/>
                        <a14:foregroundMark x1="43000" y1="48333" x2="42333" y2="48667"/>
                        <a14:foregroundMark x1="34833" y1="45250" x2="33833" y2="44500"/>
                        <a14:foregroundMark x1="28083" y1="43333" x2="28083" y2="43333"/>
                        <a14:foregroundMark x1="25083" y1="39500" x2="25083" y2="39500"/>
                        <a14:foregroundMark x1="23417" y1="39000" x2="23417" y2="39000"/>
                        <a14:foregroundMark x1="15917" y1="54417" x2="15917" y2="54417"/>
                        <a14:foregroundMark x1="14697" y1="56750" x2="14333" y2="57250"/>
                        <a14:foregroundMark x1="15000" y1="56333" x2="14697" y2="56750"/>
                        <a14:foregroundMark x1="13667" y1="57750" x2="13250" y2="58583"/>
                        <a14:foregroundMark x1="12917" y1="59000" x2="12917" y2="59000"/>
                        <a14:foregroundMark x1="12417" y1="59667" x2="12417" y2="59667"/>
                        <a14:foregroundMark x1="10000" y1="61083" x2="10000" y2="61083"/>
                        <a14:foregroundMark x1="10000" y1="61083" x2="10000" y2="61083"/>
                        <a14:foregroundMark x1="8917" y1="60167" x2="8917" y2="60167"/>
                        <a14:foregroundMark x1="8917" y1="59500" x2="8917" y2="59500"/>
                        <a14:foregroundMark x1="20917" y1="53417" x2="21500" y2="53417"/>
                        <a14:foregroundMark x1="33083" y1="56500" x2="36250" y2="58083"/>
                        <a14:foregroundMark x1="47000" y1="60917" x2="47000" y2="60917"/>
                        <a14:foregroundMark x1="53500" y1="61750" x2="54000" y2="61750"/>
                        <a14:foregroundMark x1="60750" y1="59833" x2="60750" y2="59833"/>
                        <a14:foregroundMark x1="64083" y1="59500" x2="64083" y2="59500"/>
                        <a14:foregroundMark x1="69250" y1="58417" x2="69833" y2="58250"/>
                        <a14:foregroundMark x1="74667" y1="57917" x2="75417" y2="57583"/>
                        <a14:foregroundMark x1="81083" y1="57417" x2="81083" y2="57417"/>
                        <a14:foregroundMark x1="83167" y1="53083" x2="83167" y2="53083"/>
                        <a14:foregroundMark x1="83167" y1="52917" x2="83167" y2="52917"/>
                        <a14:foregroundMark x1="82167" y1="48000" x2="81083" y2="46583"/>
                        <a14:foregroundMark x1="72917" y1="44000" x2="72917" y2="44000"/>
                        <a14:foregroundMark x1="67583" y1="40333" x2="67583" y2="40333"/>
                        <a14:foregroundMark x1="66000" y1="39000" x2="66000" y2="39000"/>
                        <a14:foregroundMark x1="63750" y1="36167" x2="63750" y2="36167"/>
                        <a14:foregroundMark x1="60250" y1="36333" x2="60250" y2="36333"/>
                        <a14:foregroundMark x1="55000" y1="36500" x2="55000" y2="36500"/>
                        <a14:foregroundMark x1="50000" y1="36500" x2="50000" y2="36500"/>
                        <a14:foregroundMark x1="33250" y1="37417" x2="33250" y2="37417"/>
                        <a14:foregroundMark x1="30000" y1="37417" x2="30000" y2="37417"/>
                        <a14:foregroundMark x1="26333" y1="37417" x2="26333" y2="37417"/>
                        <a14:foregroundMark x1="26000" y1="36917" x2="26000" y2="36917"/>
                        <a14:foregroundMark x1="24750" y1="35333" x2="24750" y2="35333"/>
                        <a14:foregroundMark x1="22667" y1="35167" x2="22167" y2="36167"/>
                        <a14:foregroundMark x1="17500" y1="40917" x2="17250" y2="41583"/>
                        <a14:foregroundMark x1="19076" y1="52583" x2="19417" y2="53750"/>
                        <a14:foregroundMark x1="18832" y1="51750" x2="19076" y2="52583"/>
                        <a14:foregroundMark x1="18394" y1="50250" x2="18662" y2="51167"/>
                        <a14:foregroundMark x1="18272" y1="49833" x2="18394" y2="50250"/>
                        <a14:foregroundMark x1="17833" y1="48333" x2="18272" y2="49833"/>
                        <a14:foregroundMark x1="26500" y1="62417" x2="27167" y2="62750"/>
                        <a14:foregroundMark x1="39917" y1="67000" x2="41667" y2="67333"/>
                        <a14:foregroundMark x1="41167" y1="32000" x2="22583" y2="29500"/>
                        <a14:foregroundMark x1="22583" y1="29500" x2="14750" y2="34500"/>
                        <a14:foregroundMark x1="14750" y1="34500" x2="11583" y2="53250"/>
                        <a14:foregroundMark x1="11583" y1="53250" x2="8083" y2="62167"/>
                        <a14:foregroundMark x1="8083" y1="62167" x2="22167" y2="64167"/>
                        <a14:foregroundMark x1="16167" y1="48417" x2="16167" y2="48417"/>
                        <a14:foregroundMark x1="41333" y1="31417" x2="47917" y2="25000"/>
                        <a14:foregroundMark x1="47917" y1="25000" x2="59500" y2="23500"/>
                        <a14:foregroundMark x1="59500" y1="23500" x2="77417" y2="34667"/>
                        <a14:foregroundMark x1="77417" y1="34667" x2="83417" y2="41083"/>
                        <a14:foregroundMark x1="83417" y1="41083" x2="92000" y2="43250"/>
                        <a14:foregroundMark x1="92000" y1="43250" x2="91833" y2="52167"/>
                        <a14:foregroundMark x1="91833" y1="52167" x2="85917" y2="63583"/>
                        <a14:foregroundMark x1="85917" y1="63583" x2="66500" y2="73250"/>
                        <a14:foregroundMark x1="66500" y1="73250" x2="56583" y2="70333"/>
                        <a14:foregroundMark x1="56583" y1="70333" x2="42833" y2="75417"/>
                        <a14:foregroundMark x1="42833" y1="75417" x2="31083" y2="75750"/>
                        <a14:foregroundMark x1="31083" y1="75750" x2="20167" y2="70667"/>
                        <a14:foregroundMark x1="20167" y1="70667" x2="17167" y2="66000"/>
                        <a14:foregroundMark x1="26083" y1="83250" x2="26083" y2="83250"/>
                        <a14:backgroundMark x1="41167" y1="41417" x2="41167" y2="41417"/>
                        <a14:backgroundMark x1="41167" y1="41250" x2="41167" y2="41250"/>
                        <a14:backgroundMark x1="41167" y1="42417" x2="41167" y2="42417"/>
                        <a14:backgroundMark x1="39083" y1="48167" x2="38917" y2="48750"/>
                        <a14:backgroundMark x1="39917" y1="50750" x2="39917" y2="50750"/>
                        <a14:backgroundMark x1="45167" y1="50833" x2="45667" y2="50833"/>
                        <a14:backgroundMark x1="51667" y1="48833" x2="51667" y2="48833"/>
                        <a14:backgroundMark x1="14667" y1="55417" x2="14667" y2="55417"/>
                        <a14:backgroundMark x1="14667" y1="55583" x2="14667" y2="55583"/>
                        <a14:backgroundMark x1="14667" y1="55833" x2="14667" y2="55833"/>
                        <a14:backgroundMark x1="15083" y1="56750" x2="15083" y2="56750"/>
                        <a14:backgroundMark x1="15333" y1="57417" x2="15333" y2="57417"/>
                        <a14:backgroundMark x1="15500" y1="57750" x2="15500" y2="57750"/>
                        <a14:backgroundMark x1="15917" y1="57833" x2="16333" y2="57833"/>
                        <a14:backgroundMark x1="15167" y1="54167" x2="15167" y2="54167"/>
                        <a14:backgroundMark x1="15167" y1="54167" x2="15167" y2="54167"/>
                        <a14:backgroundMark x1="15167" y1="54167" x2="15167" y2="54167"/>
                        <a14:backgroundMark x1="15083" y1="54167" x2="15083" y2="54167"/>
                        <a14:backgroundMark x1="14917" y1="54167" x2="14917" y2="54167"/>
                        <a14:backgroundMark x1="14667" y1="54167" x2="14667" y2="54167"/>
                        <a14:backgroundMark x1="14333" y1="54167" x2="14333" y2="54167"/>
                        <a14:backgroundMark x1="14167" y1="53833" x2="15333" y2="53417"/>
                        <a14:backgroundMark x1="20083" y1="52583" x2="20083" y2="52583"/>
                        <a14:backgroundMark x1="19667" y1="52250" x2="19667" y2="52250"/>
                        <a14:backgroundMark x1="15667" y1="52250" x2="15667" y2="52250"/>
                        <a14:backgroundMark x1="15500" y1="52167" x2="15500" y2="52167"/>
                        <a14:backgroundMark x1="13167" y1="55583" x2="13167" y2="55583"/>
                        <a14:backgroundMark x1="13083" y1="55750" x2="13083" y2="55750"/>
                        <a14:backgroundMark x1="13083" y1="55750" x2="13083" y2="55750"/>
                        <a14:backgroundMark x1="13083" y1="55833" x2="13083" y2="55833"/>
                        <a14:backgroundMark x1="17500" y1="52583" x2="17500" y2="52583"/>
                        <a14:backgroundMark x1="17500" y1="52250" x2="17500" y2="52250"/>
                        <a14:backgroundMark x1="17500" y1="51417" x2="17500" y2="50750"/>
                        <a14:backgroundMark x1="17500" y1="50250" x2="17500" y2="50250"/>
                        <a14:backgroundMark x1="17500" y1="49833" x2="17500" y2="49833"/>
                        <a14:backgroundMark x1="19167" y1="50417" x2="19167" y2="50417"/>
                        <a14:backgroundMark x1="19167" y1="50583" x2="19167" y2="50583"/>
                        <a14:backgroundMark x1="19167" y1="51167" x2="19167" y2="51750"/>
                        <a14:backgroundMark x1="18667" y1="51417" x2="18667" y2="51417"/>
                        <a14:backgroundMark x1="18667" y1="51250" x2="18667" y2="51250"/>
                        <a14:backgroundMark x1="18500" y1="51167" x2="18500" y2="51167"/>
                        <a14:backgroundMark x1="18500" y1="51167" x2="18500" y2="51167"/>
                        <a14:backgroundMark x1="18500" y1="51167" x2="18500" y2="51167"/>
                      </a14:backgroundRemoval>
                    </a14:imgEffect>
                  </a14:imgLayer>
                </a14:imgProps>
              </a:ext>
            </a:extLst>
          </a:blip>
          <a:stretch>
            <a:fillRect/>
          </a:stretch>
        </p:blipFill>
        <p:spPr>
          <a:xfrm>
            <a:off x="1326292" y="633496"/>
            <a:ext cx="9649415" cy="7193903"/>
          </a:xfrm>
          <a:prstGeom prst="rect">
            <a:avLst/>
          </a:prstGeom>
        </p:spPr>
      </p:pic>
      <p:sp>
        <p:nvSpPr>
          <p:cNvPr id="8" name="TextBox 7">
            <a:extLst>
              <a:ext uri="{FF2B5EF4-FFF2-40B4-BE49-F238E27FC236}">
                <a16:creationId xmlns:a16="http://schemas.microsoft.com/office/drawing/2014/main" id="{A77DD31B-AB3F-1C05-8EE0-CB258AEE47A4}"/>
              </a:ext>
            </a:extLst>
          </p:cNvPr>
          <p:cNvSpPr txBox="1"/>
          <p:nvPr/>
        </p:nvSpPr>
        <p:spPr>
          <a:xfrm>
            <a:off x="1491050" y="425719"/>
            <a:ext cx="9720648" cy="1938992"/>
          </a:xfrm>
          <a:prstGeom prst="rect">
            <a:avLst/>
          </a:prstGeom>
          <a:noFill/>
        </p:spPr>
        <p:txBody>
          <a:bodyPr wrap="square" rtlCol="0">
            <a:spAutoFit/>
          </a:bodyPr>
          <a:lstStyle/>
          <a:p>
            <a:pPr lvl="0" algn="ctr">
              <a:defRPr/>
            </a:pPr>
            <a:r>
              <a:rPr lang="vi-VN" sz="4000" b="1" dirty="0">
                <a:solidFill>
                  <a:prstClr val="black"/>
                </a:solidFill>
                <a:latin typeface="Times New Roman" panose="02020603050405020304" pitchFamily="18" charset="0"/>
                <a:cs typeface="Times New Roman" panose="02020603050405020304" pitchFamily="18" charset="0"/>
              </a:rPr>
              <a:t>2. </a:t>
            </a:r>
            <a:r>
              <a:rPr lang="en-US" sz="4000" b="1" dirty="0" err="1">
                <a:latin typeface="Times New Roman" panose="02020603050405020304" pitchFamily="18" charset="0"/>
                <a:cs typeface="Times New Roman" panose="02020603050405020304" pitchFamily="18" charset="0"/>
              </a:rPr>
              <a:t>Những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ấn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tượng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về</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khung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cảnh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bầu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trời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đêm</a:t>
            </a:r>
            <a:r>
              <a:rPr lang="en-US" sz="4000" b="1" dirty="0">
                <a:latin typeface="Times New Roman" panose="02020603050405020304" pitchFamily="18" charset="0"/>
                <a:cs typeface="Times New Roman" panose="02020603050405020304" pitchFamily="18" charset="0"/>
              </a:rPr>
              <a:t> qua </a:t>
            </a:r>
            <a:r>
              <a:rPr lang="en-US" sz="4000" b="1" dirty="0" err="1">
                <a:latin typeface="Times New Roman" panose="02020603050405020304" pitchFamily="18" charset="0"/>
                <a:cs typeface="Times New Roman" panose="02020603050405020304" pitchFamily="18" charset="0"/>
              </a:rPr>
              <a:t>trí</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tưởng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tượng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nhân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vật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tôi</a:t>
            </a:r>
            <a:r>
              <a:rPr lang="en-US" sz="4000" b="1" dirty="0">
                <a:latin typeface="Times New Roman" panose="02020603050405020304" pitchFamily="18" charset="0"/>
                <a:cs typeface="Times New Roman" panose="02020603050405020304" pitchFamily="18" charset="0"/>
              </a:rPr>
              <a:t>” </a:t>
            </a:r>
            <a:r>
              <a:rPr lang="en-US" sz="4000" b="1" dirty="0">
                <a:solidFill>
                  <a:prstClr val="black"/>
                </a:solidFill>
                <a:latin typeface="Times New Roman" panose="02020603050405020304" pitchFamily="18" charset="0"/>
                <a:cs typeface="Times New Roman" panose="02020603050405020304" pitchFamily="18" charset="0"/>
              </a:rPr>
              <a:t>ở b</a:t>
            </a:r>
            <a:r>
              <a:rPr lang="vi-VN" sz="4000" b="1" dirty="0">
                <a:solidFill>
                  <a:prstClr val="black"/>
                </a:solidFill>
                <a:latin typeface="Times New Roman" panose="02020603050405020304" pitchFamily="18" charset="0"/>
                <a:cs typeface="Times New Roman" panose="02020603050405020304" pitchFamily="18" charset="0"/>
              </a:rPr>
              <a:t>ốn khổ thơ cuối</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 name="Thought Bubble: Cloud 1">
            <a:extLst>
              <a:ext uri="{FF2B5EF4-FFF2-40B4-BE49-F238E27FC236}">
                <a16:creationId xmlns:a16="http://schemas.microsoft.com/office/drawing/2014/main" id="{79B3FB5A-159C-A0F3-5522-EC60B4FF6B3F}"/>
              </a:ext>
            </a:extLst>
          </p:cNvPr>
          <p:cNvSpPr/>
          <p:nvPr/>
        </p:nvSpPr>
        <p:spPr>
          <a:xfrm>
            <a:off x="2241982" y="1842795"/>
            <a:ext cx="9134474" cy="4775304"/>
          </a:xfrm>
          <a:custGeom>
            <a:avLst/>
            <a:gdLst>
              <a:gd name="connsiteX0" fmla="*/ 824640 w 9134474"/>
              <a:gd name="connsiteY0" fmla="*/ 1588451 h 4775304"/>
              <a:gd name="connsiteX1" fmla="*/ 1188961 w 9134474"/>
              <a:gd name="connsiteY1" fmla="*/ 763495 h 4775304"/>
              <a:gd name="connsiteX2" fmla="*/ 2961303 w 9134474"/>
              <a:gd name="connsiteY2" fmla="*/ 575026 h 4775304"/>
              <a:gd name="connsiteX3" fmla="*/ 4748234 w 9134474"/>
              <a:gd name="connsiteY3" fmla="*/ 379371 h 4775304"/>
              <a:gd name="connsiteX4" fmla="*/ 5444527 w 9134474"/>
              <a:gd name="connsiteY4" fmla="*/ 22107 h 4775304"/>
              <a:gd name="connsiteX5" fmla="*/ 6308073 w 9134474"/>
              <a:gd name="connsiteY5" fmla="*/ 274248 h 4775304"/>
              <a:gd name="connsiteX6" fmla="*/ 7498515 w 9134474"/>
              <a:gd name="connsiteY6" fmla="*/ 76272 h 4775304"/>
              <a:gd name="connsiteX7" fmla="*/ 8102193 w 9134474"/>
              <a:gd name="connsiteY7" fmla="*/ 616367 h 4775304"/>
              <a:gd name="connsiteX8" fmla="*/ 8876932 w 9134474"/>
              <a:gd name="connsiteY8" fmla="*/ 1140545 h 4775304"/>
              <a:gd name="connsiteX9" fmla="*/ 8842255 w 9134474"/>
              <a:gd name="connsiteY9" fmla="*/ 1708939 h 4775304"/>
              <a:gd name="connsiteX10" fmla="*/ 9095567 w 9134474"/>
              <a:gd name="connsiteY10" fmla="*/ 2578000 h 4775304"/>
              <a:gd name="connsiteX11" fmla="*/ 7908932 w 9134474"/>
              <a:gd name="connsiteY11" fmla="*/ 3338733 h 4775304"/>
              <a:gd name="connsiteX12" fmla="*/ 7484136 w 9134474"/>
              <a:gd name="connsiteY12" fmla="*/ 3990584 h 4775304"/>
              <a:gd name="connsiteX13" fmla="*/ 6037845 w 9134474"/>
              <a:gd name="connsiteY13" fmla="*/ 4069509 h 4775304"/>
              <a:gd name="connsiteX14" fmla="*/ 5004296 w 9134474"/>
              <a:gd name="connsiteY14" fmla="*/ 4764913 h 4775304"/>
              <a:gd name="connsiteX15" fmla="*/ 3484632 w 9134474"/>
              <a:gd name="connsiteY15" fmla="*/ 4340441 h 4775304"/>
              <a:gd name="connsiteX16" fmla="*/ 1227233 w 9134474"/>
              <a:gd name="connsiteY16" fmla="*/ 3921055 h 4775304"/>
              <a:gd name="connsiteX17" fmla="*/ 234705 w 9134474"/>
              <a:gd name="connsiteY17" fmla="*/ 3454357 h 4775304"/>
              <a:gd name="connsiteX18" fmla="*/ 446785 w 9134474"/>
              <a:gd name="connsiteY18" fmla="*/ 2824393 h 4775304"/>
              <a:gd name="connsiteX19" fmla="*/ -1058 w 9134474"/>
              <a:gd name="connsiteY19" fmla="*/ 2178069 h 4775304"/>
              <a:gd name="connsiteX20" fmla="*/ 816816 w 9134474"/>
              <a:gd name="connsiteY20" fmla="*/ 1603595 h 4775304"/>
              <a:gd name="connsiteX21" fmla="*/ 824640 w 9134474"/>
              <a:gd name="connsiteY21" fmla="*/ 1588451 h 4775304"/>
              <a:gd name="connsiteX0" fmla="*/ -1043051 w 9134474"/>
              <a:gd name="connsiteY0" fmla="*/ 3159484 h 4775304"/>
              <a:gd name="connsiteX1" fmla="*/ -1175698 w 9134474"/>
              <a:gd name="connsiteY1" fmla="*/ 3292131 h 4775304"/>
              <a:gd name="connsiteX2" fmla="*/ -1308345 w 9134474"/>
              <a:gd name="connsiteY2" fmla="*/ 3159484 h 4775304"/>
              <a:gd name="connsiteX3" fmla="*/ -1175698 w 9134474"/>
              <a:gd name="connsiteY3" fmla="*/ 3026837 h 4775304"/>
              <a:gd name="connsiteX4" fmla="*/ -1043051 w 9134474"/>
              <a:gd name="connsiteY4" fmla="*/ 3159484 h 4775304"/>
              <a:gd name="connsiteX0" fmla="*/ -558203 w 9134474"/>
              <a:gd name="connsiteY0" fmla="*/ 3112150 h 4775304"/>
              <a:gd name="connsiteX1" fmla="*/ -823498 w 9134474"/>
              <a:gd name="connsiteY1" fmla="*/ 3377445 h 4775304"/>
              <a:gd name="connsiteX2" fmla="*/ -1088793 w 9134474"/>
              <a:gd name="connsiteY2" fmla="*/ 3112150 h 4775304"/>
              <a:gd name="connsiteX3" fmla="*/ -823498 w 9134474"/>
              <a:gd name="connsiteY3" fmla="*/ 2846855 h 4775304"/>
              <a:gd name="connsiteX4" fmla="*/ -558203 w 9134474"/>
              <a:gd name="connsiteY4" fmla="*/ 3112150 h 4775304"/>
              <a:gd name="connsiteX0" fmla="*/ 189576 w 9134474"/>
              <a:gd name="connsiteY0" fmla="*/ 3029478 h 4775304"/>
              <a:gd name="connsiteX1" fmla="*/ -208366 w 9134474"/>
              <a:gd name="connsiteY1" fmla="*/ 3427420 h 4775304"/>
              <a:gd name="connsiteX2" fmla="*/ -606308 w 9134474"/>
              <a:gd name="connsiteY2" fmla="*/ 3029478 h 4775304"/>
              <a:gd name="connsiteX3" fmla="*/ -208366 w 9134474"/>
              <a:gd name="connsiteY3" fmla="*/ 2631536 h 4775304"/>
              <a:gd name="connsiteX4" fmla="*/ 189576 w 9134474"/>
              <a:gd name="connsiteY4" fmla="*/ 3029478 h 4775304"/>
              <a:gd name="connsiteX0" fmla="*/ 992316 w 9134474"/>
              <a:gd name="connsiteY0" fmla="*/ 2893591 h 4775304"/>
              <a:gd name="connsiteX1" fmla="*/ 456723 w 9134474"/>
              <a:gd name="connsiteY1" fmla="*/ 2805491 h 4775304"/>
              <a:gd name="connsiteX2" fmla="*/ 1464898 w 9134474"/>
              <a:gd name="connsiteY2" fmla="*/ 3857716 h 4775304"/>
              <a:gd name="connsiteX3" fmla="*/ 1230616 w 9134474"/>
              <a:gd name="connsiteY3" fmla="*/ 3899831 h 4775304"/>
              <a:gd name="connsiteX4" fmla="*/ 3484209 w 9134474"/>
              <a:gd name="connsiteY4" fmla="*/ 4320986 h 4775304"/>
              <a:gd name="connsiteX5" fmla="*/ 3342963 w 9134474"/>
              <a:gd name="connsiteY5" fmla="*/ 4128648 h 4775304"/>
              <a:gd name="connsiteX6" fmla="*/ 6095358 w 9134474"/>
              <a:gd name="connsiteY6" fmla="*/ 3841356 h 4775304"/>
              <a:gd name="connsiteX7" fmla="*/ 6038902 w 9134474"/>
              <a:gd name="connsiteY7" fmla="*/ 4052376 h 4775304"/>
              <a:gd name="connsiteX8" fmla="*/ 7216445 w 9134474"/>
              <a:gd name="connsiteY8" fmla="*/ 2537322 h 4775304"/>
              <a:gd name="connsiteX9" fmla="*/ 7903857 w 9134474"/>
              <a:gd name="connsiteY9" fmla="*/ 3326131 h 4775304"/>
              <a:gd name="connsiteX10" fmla="*/ 8838026 w 9134474"/>
              <a:gd name="connsiteY10" fmla="*/ 1697222 h 4775304"/>
              <a:gd name="connsiteX11" fmla="*/ 8531852 w 9134474"/>
              <a:gd name="connsiteY11" fmla="*/ 1993026 h 4775304"/>
              <a:gd name="connsiteX12" fmla="*/ 8103462 w 9134474"/>
              <a:gd name="connsiteY12" fmla="*/ 599787 h 4775304"/>
              <a:gd name="connsiteX13" fmla="*/ 8119532 w 9134474"/>
              <a:gd name="connsiteY13" fmla="*/ 739508 h 4775304"/>
              <a:gd name="connsiteX14" fmla="*/ 6148431 w 9134474"/>
              <a:gd name="connsiteY14" fmla="*/ 436851 h 4775304"/>
              <a:gd name="connsiteX15" fmla="*/ 6305324 w 9134474"/>
              <a:gd name="connsiteY15" fmla="*/ 258662 h 4775304"/>
              <a:gd name="connsiteX16" fmla="*/ 4681629 w 9134474"/>
              <a:gd name="connsiteY16" fmla="*/ 521746 h 4775304"/>
              <a:gd name="connsiteX17" fmla="*/ 4757538 w 9134474"/>
              <a:gd name="connsiteY17" fmla="*/ 368096 h 4775304"/>
              <a:gd name="connsiteX18" fmla="*/ 2960246 w 9134474"/>
              <a:gd name="connsiteY18" fmla="*/ 573920 h 4775304"/>
              <a:gd name="connsiteX19" fmla="*/ 3235126 w 9134474"/>
              <a:gd name="connsiteY19" fmla="*/ 722927 h 4775304"/>
              <a:gd name="connsiteX20" fmla="*/ 872638 w 9134474"/>
              <a:gd name="connsiteY20" fmla="*/ 1745307 h 4775304"/>
              <a:gd name="connsiteX21" fmla="*/ 824640 w 9134474"/>
              <a:gd name="connsiteY21" fmla="*/ 1588451 h 477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134474" h="4775304" fill="none" extrusionOk="0">
                <a:moveTo>
                  <a:pt x="824640" y="1588451"/>
                </a:moveTo>
                <a:cubicBezTo>
                  <a:pt x="726410" y="1370720"/>
                  <a:pt x="877387" y="954829"/>
                  <a:pt x="1188961" y="763495"/>
                </a:cubicBezTo>
                <a:cubicBezTo>
                  <a:pt x="1688497" y="425813"/>
                  <a:pt x="2373530" y="163360"/>
                  <a:pt x="2961303" y="575026"/>
                </a:cubicBezTo>
                <a:cubicBezTo>
                  <a:pt x="3385802" y="145052"/>
                  <a:pt x="4176748" y="9890"/>
                  <a:pt x="4748234" y="379371"/>
                </a:cubicBezTo>
                <a:cubicBezTo>
                  <a:pt x="4873040" y="219491"/>
                  <a:pt x="5125302" y="-6685"/>
                  <a:pt x="5444527" y="22107"/>
                </a:cubicBezTo>
                <a:cubicBezTo>
                  <a:pt x="5814039" y="-40428"/>
                  <a:pt x="6118023" y="63385"/>
                  <a:pt x="6308073" y="274248"/>
                </a:cubicBezTo>
                <a:cubicBezTo>
                  <a:pt x="6579606" y="21584"/>
                  <a:pt x="7102554" y="-69431"/>
                  <a:pt x="7498515" y="76272"/>
                </a:cubicBezTo>
                <a:cubicBezTo>
                  <a:pt x="7791152" y="186267"/>
                  <a:pt x="8047271" y="392021"/>
                  <a:pt x="8102193" y="616367"/>
                </a:cubicBezTo>
                <a:cubicBezTo>
                  <a:pt x="8477998" y="685265"/>
                  <a:pt x="8744594" y="936212"/>
                  <a:pt x="8876932" y="1140545"/>
                </a:cubicBezTo>
                <a:cubicBezTo>
                  <a:pt x="8999576" y="1337188"/>
                  <a:pt x="8945040" y="1510330"/>
                  <a:pt x="8842255" y="1708939"/>
                </a:cubicBezTo>
                <a:cubicBezTo>
                  <a:pt x="9156213" y="1957388"/>
                  <a:pt x="9216588" y="2290982"/>
                  <a:pt x="9095567" y="2578000"/>
                </a:cubicBezTo>
                <a:cubicBezTo>
                  <a:pt x="9023456" y="3046086"/>
                  <a:pt x="8535632" y="3404122"/>
                  <a:pt x="7908932" y="3338733"/>
                </a:cubicBezTo>
                <a:cubicBezTo>
                  <a:pt x="7926141" y="3609070"/>
                  <a:pt x="7711263" y="3773589"/>
                  <a:pt x="7484136" y="3990584"/>
                </a:cubicBezTo>
                <a:cubicBezTo>
                  <a:pt x="7068016" y="4249466"/>
                  <a:pt x="6600667" y="4295467"/>
                  <a:pt x="6037845" y="4069509"/>
                </a:cubicBezTo>
                <a:cubicBezTo>
                  <a:pt x="5907048" y="4398572"/>
                  <a:pt x="5432139" y="4564024"/>
                  <a:pt x="5004296" y="4764913"/>
                </a:cubicBezTo>
                <a:cubicBezTo>
                  <a:pt x="4390525" y="4879493"/>
                  <a:pt x="3825975" y="4832333"/>
                  <a:pt x="3484632" y="4340441"/>
                </a:cubicBezTo>
                <a:cubicBezTo>
                  <a:pt x="2597859" y="4559385"/>
                  <a:pt x="1806265" y="4353620"/>
                  <a:pt x="1227233" y="3921055"/>
                </a:cubicBezTo>
                <a:cubicBezTo>
                  <a:pt x="808560" y="3993129"/>
                  <a:pt x="393065" y="3766574"/>
                  <a:pt x="234705" y="3454357"/>
                </a:cubicBezTo>
                <a:cubicBezTo>
                  <a:pt x="96746" y="3249636"/>
                  <a:pt x="222163" y="2925397"/>
                  <a:pt x="446785" y="2824393"/>
                </a:cubicBezTo>
                <a:cubicBezTo>
                  <a:pt x="133976" y="2660836"/>
                  <a:pt x="-27960" y="2387679"/>
                  <a:pt x="-1058" y="2178069"/>
                </a:cubicBezTo>
                <a:cubicBezTo>
                  <a:pt x="-39812" y="1880587"/>
                  <a:pt x="433617" y="1567264"/>
                  <a:pt x="816816" y="1603595"/>
                </a:cubicBezTo>
                <a:cubicBezTo>
                  <a:pt x="819730" y="1598213"/>
                  <a:pt x="823079" y="1593460"/>
                  <a:pt x="824640" y="1588451"/>
                </a:cubicBezTo>
                <a:close/>
              </a:path>
              <a:path w="9134474" h="4775304" fill="none" extrusionOk="0">
                <a:moveTo>
                  <a:pt x="-1043051" y="3159484"/>
                </a:moveTo>
                <a:cubicBezTo>
                  <a:pt x="-1046579" y="3234052"/>
                  <a:pt x="-1103516" y="3308430"/>
                  <a:pt x="-1175698" y="3292131"/>
                </a:cubicBezTo>
                <a:cubicBezTo>
                  <a:pt x="-1255263" y="3286604"/>
                  <a:pt x="-1293288" y="3234109"/>
                  <a:pt x="-1308345" y="3159484"/>
                </a:cubicBezTo>
                <a:cubicBezTo>
                  <a:pt x="-1329638" y="3084191"/>
                  <a:pt x="-1266602" y="3034566"/>
                  <a:pt x="-1175698" y="3026837"/>
                </a:cubicBezTo>
                <a:cubicBezTo>
                  <a:pt x="-1112780" y="3014793"/>
                  <a:pt x="-1041723" y="3069408"/>
                  <a:pt x="-1043051" y="3159484"/>
                </a:cubicBezTo>
                <a:close/>
              </a:path>
              <a:path w="9134474" h="4775304" fill="none" extrusionOk="0">
                <a:moveTo>
                  <a:pt x="-558203" y="3112150"/>
                </a:moveTo>
                <a:cubicBezTo>
                  <a:pt x="-555517" y="3256818"/>
                  <a:pt x="-656231" y="3359894"/>
                  <a:pt x="-823498" y="3377445"/>
                </a:cubicBezTo>
                <a:cubicBezTo>
                  <a:pt x="-964502" y="3408574"/>
                  <a:pt x="-1065952" y="3237285"/>
                  <a:pt x="-1088793" y="3112150"/>
                </a:cubicBezTo>
                <a:cubicBezTo>
                  <a:pt x="-1067987" y="2966911"/>
                  <a:pt x="-973381" y="2805140"/>
                  <a:pt x="-823498" y="2846855"/>
                </a:cubicBezTo>
                <a:cubicBezTo>
                  <a:pt x="-693823" y="2848705"/>
                  <a:pt x="-551050" y="2974349"/>
                  <a:pt x="-558203" y="3112150"/>
                </a:cubicBezTo>
                <a:close/>
              </a:path>
              <a:path w="9134474" h="4775304" fill="none" extrusionOk="0">
                <a:moveTo>
                  <a:pt x="189576" y="3029478"/>
                </a:moveTo>
                <a:cubicBezTo>
                  <a:pt x="183139" y="3246837"/>
                  <a:pt x="56394" y="3424455"/>
                  <a:pt x="-208366" y="3427420"/>
                </a:cubicBezTo>
                <a:cubicBezTo>
                  <a:pt x="-429100" y="3386458"/>
                  <a:pt x="-584988" y="3233788"/>
                  <a:pt x="-606308" y="3029478"/>
                </a:cubicBezTo>
                <a:cubicBezTo>
                  <a:pt x="-588179" y="2846117"/>
                  <a:pt x="-397444" y="2630867"/>
                  <a:pt x="-208366" y="2631536"/>
                </a:cubicBezTo>
                <a:cubicBezTo>
                  <a:pt x="51753" y="2590171"/>
                  <a:pt x="215079" y="2749995"/>
                  <a:pt x="189576" y="3029478"/>
                </a:cubicBezTo>
                <a:close/>
              </a:path>
              <a:path w="9134474" h="4775304" fill="none" extrusionOk="0">
                <a:moveTo>
                  <a:pt x="992316" y="2893591"/>
                </a:moveTo>
                <a:cubicBezTo>
                  <a:pt x="837322" y="2911326"/>
                  <a:pt x="601466" y="2883569"/>
                  <a:pt x="456723" y="2805491"/>
                </a:cubicBezTo>
                <a:moveTo>
                  <a:pt x="1464898" y="3857716"/>
                </a:moveTo>
                <a:cubicBezTo>
                  <a:pt x="1387230" y="3883662"/>
                  <a:pt x="1313198" y="3893610"/>
                  <a:pt x="1230616" y="3899831"/>
                </a:cubicBezTo>
                <a:moveTo>
                  <a:pt x="3484209" y="4320986"/>
                </a:moveTo>
                <a:cubicBezTo>
                  <a:pt x="3441952" y="4253803"/>
                  <a:pt x="3374958" y="4188258"/>
                  <a:pt x="3342963" y="4128648"/>
                </a:cubicBezTo>
                <a:moveTo>
                  <a:pt x="6095358" y="3841356"/>
                </a:moveTo>
                <a:cubicBezTo>
                  <a:pt x="6081197" y="3927307"/>
                  <a:pt x="6073269" y="3990184"/>
                  <a:pt x="6038902" y="4052376"/>
                </a:cubicBezTo>
                <a:moveTo>
                  <a:pt x="7216445" y="2537322"/>
                </a:moveTo>
                <a:cubicBezTo>
                  <a:pt x="7552790" y="2695601"/>
                  <a:pt x="7913834" y="3065307"/>
                  <a:pt x="7903857" y="3326131"/>
                </a:cubicBezTo>
                <a:moveTo>
                  <a:pt x="8838026" y="1697222"/>
                </a:moveTo>
                <a:cubicBezTo>
                  <a:pt x="8736563" y="1817066"/>
                  <a:pt x="8658932" y="1936127"/>
                  <a:pt x="8531852" y="1993026"/>
                </a:cubicBezTo>
                <a:moveTo>
                  <a:pt x="8103462" y="599787"/>
                </a:moveTo>
                <a:cubicBezTo>
                  <a:pt x="8110523" y="644795"/>
                  <a:pt x="8109744" y="698771"/>
                  <a:pt x="8119532" y="739508"/>
                </a:cubicBezTo>
                <a:moveTo>
                  <a:pt x="6148431" y="436851"/>
                </a:moveTo>
                <a:cubicBezTo>
                  <a:pt x="6191386" y="362314"/>
                  <a:pt x="6238617" y="310956"/>
                  <a:pt x="6305324" y="258662"/>
                </a:cubicBezTo>
                <a:moveTo>
                  <a:pt x="4681629" y="521746"/>
                </a:moveTo>
                <a:cubicBezTo>
                  <a:pt x="4699754" y="476503"/>
                  <a:pt x="4725305" y="421827"/>
                  <a:pt x="4757538" y="368096"/>
                </a:cubicBezTo>
                <a:moveTo>
                  <a:pt x="2960246" y="573920"/>
                </a:moveTo>
                <a:cubicBezTo>
                  <a:pt x="3081747" y="604788"/>
                  <a:pt x="3151774" y="670703"/>
                  <a:pt x="3235126" y="722927"/>
                </a:cubicBezTo>
                <a:moveTo>
                  <a:pt x="872638" y="1745307"/>
                </a:moveTo>
                <a:cubicBezTo>
                  <a:pt x="855400" y="1700448"/>
                  <a:pt x="845642" y="1630961"/>
                  <a:pt x="824640" y="1588451"/>
                </a:cubicBezTo>
              </a:path>
              <a:path w="9134474" h="4775304" stroke="0" extrusionOk="0">
                <a:moveTo>
                  <a:pt x="824640" y="1588451"/>
                </a:moveTo>
                <a:cubicBezTo>
                  <a:pt x="732019" y="1266772"/>
                  <a:pt x="809157" y="1020582"/>
                  <a:pt x="1188961" y="763495"/>
                </a:cubicBezTo>
                <a:cubicBezTo>
                  <a:pt x="1741395" y="432374"/>
                  <a:pt x="2245273" y="337836"/>
                  <a:pt x="2961303" y="575026"/>
                </a:cubicBezTo>
                <a:cubicBezTo>
                  <a:pt x="3304726" y="110564"/>
                  <a:pt x="4202328" y="48917"/>
                  <a:pt x="4748234" y="379371"/>
                </a:cubicBezTo>
                <a:cubicBezTo>
                  <a:pt x="4831806" y="157606"/>
                  <a:pt x="5183375" y="71179"/>
                  <a:pt x="5444527" y="22107"/>
                </a:cubicBezTo>
                <a:cubicBezTo>
                  <a:pt x="5792182" y="-9265"/>
                  <a:pt x="6140370" y="13367"/>
                  <a:pt x="6308073" y="274248"/>
                </a:cubicBezTo>
                <a:cubicBezTo>
                  <a:pt x="6472013" y="9870"/>
                  <a:pt x="7074061" y="-41814"/>
                  <a:pt x="7498515" y="76272"/>
                </a:cubicBezTo>
                <a:cubicBezTo>
                  <a:pt x="7812242" y="150359"/>
                  <a:pt x="8022980" y="401289"/>
                  <a:pt x="8102193" y="616367"/>
                </a:cubicBezTo>
                <a:cubicBezTo>
                  <a:pt x="8538027" y="726778"/>
                  <a:pt x="8818040" y="898404"/>
                  <a:pt x="8876932" y="1140545"/>
                </a:cubicBezTo>
                <a:cubicBezTo>
                  <a:pt x="8919985" y="1319738"/>
                  <a:pt x="8987698" y="1559106"/>
                  <a:pt x="8842255" y="1708939"/>
                </a:cubicBezTo>
                <a:cubicBezTo>
                  <a:pt x="9131242" y="1989159"/>
                  <a:pt x="9203801" y="2293254"/>
                  <a:pt x="9095567" y="2578000"/>
                </a:cubicBezTo>
                <a:cubicBezTo>
                  <a:pt x="8963619" y="2994453"/>
                  <a:pt x="8586416" y="3404484"/>
                  <a:pt x="7908932" y="3338733"/>
                </a:cubicBezTo>
                <a:cubicBezTo>
                  <a:pt x="7956191" y="3545541"/>
                  <a:pt x="7760424" y="3783567"/>
                  <a:pt x="7484136" y="3990584"/>
                </a:cubicBezTo>
                <a:cubicBezTo>
                  <a:pt x="7047790" y="4244209"/>
                  <a:pt x="6403671" y="4210020"/>
                  <a:pt x="6037845" y="4069509"/>
                </a:cubicBezTo>
                <a:cubicBezTo>
                  <a:pt x="5766528" y="4407001"/>
                  <a:pt x="5438754" y="4561049"/>
                  <a:pt x="5004296" y="4764913"/>
                </a:cubicBezTo>
                <a:cubicBezTo>
                  <a:pt x="4427991" y="4800047"/>
                  <a:pt x="3754456" y="4731353"/>
                  <a:pt x="3484632" y="4340441"/>
                </a:cubicBezTo>
                <a:cubicBezTo>
                  <a:pt x="2644052" y="4778015"/>
                  <a:pt x="1721775" y="4517149"/>
                  <a:pt x="1227233" y="3921055"/>
                </a:cubicBezTo>
                <a:cubicBezTo>
                  <a:pt x="777252" y="4029245"/>
                  <a:pt x="405242" y="3734463"/>
                  <a:pt x="234705" y="3454357"/>
                </a:cubicBezTo>
                <a:cubicBezTo>
                  <a:pt x="113804" y="3279760"/>
                  <a:pt x="188662" y="2994967"/>
                  <a:pt x="446785" y="2824393"/>
                </a:cubicBezTo>
                <a:cubicBezTo>
                  <a:pt x="145964" y="2721933"/>
                  <a:pt x="-74497" y="2453702"/>
                  <a:pt x="-1058" y="2178069"/>
                </a:cubicBezTo>
                <a:cubicBezTo>
                  <a:pt x="61639" y="1810037"/>
                  <a:pt x="324852" y="1631294"/>
                  <a:pt x="816816" y="1603595"/>
                </a:cubicBezTo>
                <a:cubicBezTo>
                  <a:pt x="819956" y="1599029"/>
                  <a:pt x="821813" y="1594408"/>
                  <a:pt x="824640" y="1588451"/>
                </a:cubicBezTo>
                <a:close/>
              </a:path>
              <a:path w="9134474" h="4775304" stroke="0" extrusionOk="0">
                <a:moveTo>
                  <a:pt x="-1043051" y="3159484"/>
                </a:moveTo>
                <a:cubicBezTo>
                  <a:pt x="-1039303" y="3218233"/>
                  <a:pt x="-1101087" y="3287054"/>
                  <a:pt x="-1175698" y="3292131"/>
                </a:cubicBezTo>
                <a:cubicBezTo>
                  <a:pt x="-1253131" y="3312867"/>
                  <a:pt x="-1319900" y="3220361"/>
                  <a:pt x="-1308345" y="3159484"/>
                </a:cubicBezTo>
                <a:cubicBezTo>
                  <a:pt x="-1292681" y="3098838"/>
                  <a:pt x="-1264758" y="3031255"/>
                  <a:pt x="-1175698" y="3026837"/>
                </a:cubicBezTo>
                <a:cubicBezTo>
                  <a:pt x="-1118397" y="3032435"/>
                  <a:pt x="-1043229" y="3077320"/>
                  <a:pt x="-1043051" y="3159484"/>
                </a:cubicBezTo>
                <a:close/>
              </a:path>
              <a:path w="9134474" h="4775304" stroke="0" extrusionOk="0">
                <a:moveTo>
                  <a:pt x="-558203" y="3112150"/>
                </a:moveTo>
                <a:cubicBezTo>
                  <a:pt x="-573964" y="3281559"/>
                  <a:pt x="-688165" y="3405366"/>
                  <a:pt x="-823498" y="3377445"/>
                </a:cubicBezTo>
                <a:cubicBezTo>
                  <a:pt x="-985410" y="3381144"/>
                  <a:pt x="-1079759" y="3283447"/>
                  <a:pt x="-1088793" y="3112150"/>
                </a:cubicBezTo>
                <a:cubicBezTo>
                  <a:pt x="-1098586" y="2963933"/>
                  <a:pt x="-970302" y="2839454"/>
                  <a:pt x="-823498" y="2846855"/>
                </a:cubicBezTo>
                <a:cubicBezTo>
                  <a:pt x="-667523" y="2828751"/>
                  <a:pt x="-545479" y="2952398"/>
                  <a:pt x="-558203" y="3112150"/>
                </a:cubicBezTo>
                <a:close/>
              </a:path>
              <a:path w="9134474" h="4775304" stroke="0" extrusionOk="0">
                <a:moveTo>
                  <a:pt x="189576" y="3029478"/>
                </a:moveTo>
                <a:cubicBezTo>
                  <a:pt x="168873" y="3299700"/>
                  <a:pt x="25539" y="3422458"/>
                  <a:pt x="-208366" y="3427420"/>
                </a:cubicBezTo>
                <a:cubicBezTo>
                  <a:pt x="-413518" y="3392329"/>
                  <a:pt x="-548754" y="3274659"/>
                  <a:pt x="-606308" y="3029478"/>
                </a:cubicBezTo>
                <a:cubicBezTo>
                  <a:pt x="-589929" y="2783989"/>
                  <a:pt x="-372999" y="2613144"/>
                  <a:pt x="-208366" y="2631536"/>
                </a:cubicBezTo>
                <a:cubicBezTo>
                  <a:pt x="69043" y="2641848"/>
                  <a:pt x="190926" y="2826948"/>
                  <a:pt x="189576" y="3029478"/>
                </a:cubicBezTo>
                <a:close/>
              </a:path>
              <a:path w="9134474" h="4775304" fill="none" stroke="0" extrusionOk="0">
                <a:moveTo>
                  <a:pt x="992316" y="2893591"/>
                </a:moveTo>
                <a:cubicBezTo>
                  <a:pt x="836857" y="2918212"/>
                  <a:pt x="656658" y="2840188"/>
                  <a:pt x="456723" y="2805491"/>
                </a:cubicBezTo>
                <a:moveTo>
                  <a:pt x="1464898" y="3857716"/>
                </a:moveTo>
                <a:cubicBezTo>
                  <a:pt x="1408457" y="3885603"/>
                  <a:pt x="1312878" y="3881846"/>
                  <a:pt x="1230616" y="3899831"/>
                </a:cubicBezTo>
                <a:moveTo>
                  <a:pt x="3484209" y="4320986"/>
                </a:moveTo>
                <a:cubicBezTo>
                  <a:pt x="3418417" y="4240022"/>
                  <a:pt x="3380608" y="4197827"/>
                  <a:pt x="3342963" y="4128648"/>
                </a:cubicBezTo>
                <a:moveTo>
                  <a:pt x="6095358" y="3841356"/>
                </a:moveTo>
                <a:cubicBezTo>
                  <a:pt x="6073486" y="3909613"/>
                  <a:pt x="6067583" y="3970069"/>
                  <a:pt x="6038902" y="4052376"/>
                </a:cubicBezTo>
                <a:moveTo>
                  <a:pt x="7216445" y="2537322"/>
                </a:moveTo>
                <a:cubicBezTo>
                  <a:pt x="7568513" y="2621960"/>
                  <a:pt x="7851771" y="3056777"/>
                  <a:pt x="7903857" y="3326131"/>
                </a:cubicBezTo>
                <a:moveTo>
                  <a:pt x="8838026" y="1697222"/>
                </a:moveTo>
                <a:cubicBezTo>
                  <a:pt x="8779734" y="1817550"/>
                  <a:pt x="8684589" y="1909679"/>
                  <a:pt x="8531852" y="1993026"/>
                </a:cubicBezTo>
                <a:moveTo>
                  <a:pt x="8103462" y="599787"/>
                </a:moveTo>
                <a:cubicBezTo>
                  <a:pt x="8121332" y="648587"/>
                  <a:pt x="8128060" y="697464"/>
                  <a:pt x="8119532" y="739508"/>
                </a:cubicBezTo>
                <a:moveTo>
                  <a:pt x="6148431" y="436851"/>
                </a:moveTo>
                <a:cubicBezTo>
                  <a:pt x="6183580" y="386941"/>
                  <a:pt x="6251643" y="306329"/>
                  <a:pt x="6305324" y="258662"/>
                </a:cubicBezTo>
                <a:moveTo>
                  <a:pt x="4681629" y="521746"/>
                </a:moveTo>
                <a:cubicBezTo>
                  <a:pt x="4693162" y="466240"/>
                  <a:pt x="4716546" y="405820"/>
                  <a:pt x="4757538" y="368096"/>
                </a:cubicBezTo>
                <a:moveTo>
                  <a:pt x="2960246" y="573920"/>
                </a:moveTo>
                <a:cubicBezTo>
                  <a:pt x="3059311" y="620921"/>
                  <a:pt x="3173715" y="683416"/>
                  <a:pt x="3235126" y="722927"/>
                </a:cubicBezTo>
                <a:moveTo>
                  <a:pt x="872638" y="1745307"/>
                </a:moveTo>
                <a:cubicBezTo>
                  <a:pt x="852640" y="1686255"/>
                  <a:pt x="838231" y="1635421"/>
                  <a:pt x="824640" y="1588451"/>
                </a:cubicBezTo>
              </a:path>
            </a:pathLst>
          </a:custGeom>
          <a:ln w="50800" cap="rnd">
            <a:prstDash val="sysDash"/>
            <a:extLst>
              <a:ext uri="{C807C97D-BFC1-408E-A445-0C87EB9F89A2}">
                <ask:lineSketchStyleProps xmlns:ask="http://schemas.microsoft.com/office/drawing/2018/sketchyshapes" xmlns="" sd="1219033472">
                  <a:prstGeom prst="cloudCallout">
                    <a:avLst>
                      <a:gd name="adj1" fmla="val -62871"/>
                      <a:gd name="adj2" fmla="val 16163"/>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indent="457200" algn="just">
              <a:lnSpc>
                <a:spcPct val="115000"/>
              </a:lnSpc>
            </a:pP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4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khổ</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cuối</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bày</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bầu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đêm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tôi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miêu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tả</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giả</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4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khổ</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miêu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tả</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khung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bầu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trời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đêm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05949087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31"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404B69-3835-624A-9FA7-51B8790C97F9}"/>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CA12024-7F08-BC2A-9C96-FD0CA5AE3780}"/>
              </a:ext>
            </a:extLst>
          </p:cNvPr>
          <p:cNvSpPr txBox="1"/>
          <p:nvPr/>
        </p:nvSpPr>
        <p:spPr>
          <a:xfrm>
            <a:off x="2857892" y="773937"/>
            <a:ext cx="4209135" cy="4832092"/>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Sông Ngân hà nao nao</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Chảy giữa trời lồng lộng</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Sao Thần Nông toả rộng</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Một chiếc vó bằng vàng</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Đón những sao dọc ngang</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Như tôm cua bơi lội</a:t>
            </a:r>
            <a:r>
              <a:rPr kumimoji="0" lang="en-US"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endPar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Phía đông nam rời rợi</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Ai đặt một chiếc nơm</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Rờ rỡ ngôi sao Hôm</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Như đuốc đèn soi cá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7" name="TextBox 6">
            <a:extLst>
              <a:ext uri="{FF2B5EF4-FFF2-40B4-BE49-F238E27FC236}">
                <a16:creationId xmlns:a16="http://schemas.microsoft.com/office/drawing/2014/main" id="{1F6527A2-7DAA-9C97-4055-6CF47CEC1582}"/>
              </a:ext>
            </a:extLst>
          </p:cNvPr>
          <p:cNvSpPr txBox="1"/>
          <p:nvPr/>
        </p:nvSpPr>
        <p:spPr>
          <a:xfrm>
            <a:off x="7067027" y="1740409"/>
            <a:ext cx="4322427" cy="4832092"/>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Bên trời đang rộn rã</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Cả nhóm Đại Hùng tinh</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Buông gàu bên sông Ngân</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Suốt đêm lo tát nước...</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endPar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Ngàn sao vui làm việc</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Mải đến lúc hừng đông</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Phe phẩy chiếc quạt hồng</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Báo ngày lên, về nghỉ</a:t>
            </a:r>
            <a:r>
              <a:rPr kumimoji="0" lang="en-US"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a:t>
            </a:r>
            <a:endPar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70AD47"/>
              </a:solidFill>
              <a:effectLst/>
              <a:uLnTx/>
              <a:uFillTx/>
              <a:latin typeface="Calibri Light" panose="020F0302020204030204"/>
              <a:ea typeface="+mn-ea"/>
              <a:cs typeface="+mn-cs"/>
            </a:endParaRPr>
          </a:p>
        </p:txBody>
      </p:sp>
      <p:cxnSp>
        <p:nvCxnSpPr>
          <p:cNvPr id="9" name="Straight Connector 8">
            <a:extLst>
              <a:ext uri="{FF2B5EF4-FFF2-40B4-BE49-F238E27FC236}">
                <a16:creationId xmlns:a16="http://schemas.microsoft.com/office/drawing/2014/main" id="{8D5DBCB5-1AEE-99D6-19F5-BCFCF08ABB53}"/>
              </a:ext>
            </a:extLst>
          </p:cNvPr>
          <p:cNvCxnSpPr>
            <a:cxnSpLocks/>
          </p:cNvCxnSpPr>
          <p:nvPr/>
        </p:nvCxnSpPr>
        <p:spPr>
          <a:xfrm>
            <a:off x="2986481" y="1262041"/>
            <a:ext cx="212241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339F76B-14FA-10A3-9961-96A15513A1AE}"/>
              </a:ext>
            </a:extLst>
          </p:cNvPr>
          <p:cNvCxnSpPr>
            <a:cxnSpLocks/>
          </p:cNvCxnSpPr>
          <p:nvPr/>
        </p:nvCxnSpPr>
        <p:spPr>
          <a:xfrm>
            <a:off x="3028426" y="1647934"/>
            <a:ext cx="35485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FBB4D41-E3D4-4BC9-A2D4-B95A1ECA8288}"/>
              </a:ext>
            </a:extLst>
          </p:cNvPr>
          <p:cNvCxnSpPr>
            <a:cxnSpLocks/>
          </p:cNvCxnSpPr>
          <p:nvPr/>
        </p:nvCxnSpPr>
        <p:spPr>
          <a:xfrm>
            <a:off x="2986481" y="2067384"/>
            <a:ext cx="35485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8FFAA2B-EBA1-094C-16A5-C388721A3C53}"/>
              </a:ext>
            </a:extLst>
          </p:cNvPr>
          <p:cNvCxnSpPr>
            <a:cxnSpLocks/>
          </p:cNvCxnSpPr>
          <p:nvPr/>
        </p:nvCxnSpPr>
        <p:spPr>
          <a:xfrm>
            <a:off x="3716323" y="2520389"/>
            <a:ext cx="281870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BC1EA29-27CB-E142-0F6F-02D9397C9CC2}"/>
              </a:ext>
            </a:extLst>
          </p:cNvPr>
          <p:cNvCxnSpPr>
            <a:cxnSpLocks/>
          </p:cNvCxnSpPr>
          <p:nvPr/>
        </p:nvCxnSpPr>
        <p:spPr>
          <a:xfrm>
            <a:off x="2986481" y="2939839"/>
            <a:ext cx="383376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11E493B-0F0B-6C82-4E6E-F53B0BF7F1AF}"/>
              </a:ext>
            </a:extLst>
          </p:cNvPr>
          <p:cNvCxnSpPr>
            <a:cxnSpLocks/>
          </p:cNvCxnSpPr>
          <p:nvPr/>
        </p:nvCxnSpPr>
        <p:spPr>
          <a:xfrm>
            <a:off x="2986481" y="4231743"/>
            <a:ext cx="32800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CCABD12-BC86-462C-255C-8416B344B9E9}"/>
              </a:ext>
            </a:extLst>
          </p:cNvPr>
          <p:cNvCxnSpPr>
            <a:cxnSpLocks/>
          </p:cNvCxnSpPr>
          <p:nvPr/>
        </p:nvCxnSpPr>
        <p:spPr>
          <a:xfrm>
            <a:off x="4806892" y="4617637"/>
            <a:ext cx="14596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CB93835-5096-8675-8363-C961E2F1A099}"/>
              </a:ext>
            </a:extLst>
          </p:cNvPr>
          <p:cNvCxnSpPr>
            <a:cxnSpLocks/>
          </p:cNvCxnSpPr>
          <p:nvPr/>
        </p:nvCxnSpPr>
        <p:spPr>
          <a:xfrm>
            <a:off x="2776757" y="5070642"/>
            <a:ext cx="11744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217D3A9-5075-BC63-7F7E-6CA29254DE59}"/>
              </a:ext>
            </a:extLst>
          </p:cNvPr>
          <p:cNvCxnSpPr>
            <a:cxnSpLocks/>
          </p:cNvCxnSpPr>
          <p:nvPr/>
        </p:nvCxnSpPr>
        <p:spPr>
          <a:xfrm>
            <a:off x="4806892" y="5070642"/>
            <a:ext cx="11744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BB311C8-08D6-A794-FC51-1D9916EB30B4}"/>
              </a:ext>
            </a:extLst>
          </p:cNvPr>
          <p:cNvCxnSpPr>
            <a:cxnSpLocks/>
          </p:cNvCxnSpPr>
          <p:nvPr/>
        </p:nvCxnSpPr>
        <p:spPr>
          <a:xfrm>
            <a:off x="7222922" y="2612668"/>
            <a:ext cx="30284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1B7E776-9DF1-492F-3DF7-DABFA24DC636}"/>
              </a:ext>
            </a:extLst>
          </p:cNvPr>
          <p:cNvCxnSpPr>
            <a:cxnSpLocks/>
          </p:cNvCxnSpPr>
          <p:nvPr/>
        </p:nvCxnSpPr>
        <p:spPr>
          <a:xfrm>
            <a:off x="8665828" y="3082452"/>
            <a:ext cx="212241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9A3852B-A60E-2C1B-3EFB-5985DE6359AD}"/>
              </a:ext>
            </a:extLst>
          </p:cNvPr>
          <p:cNvCxnSpPr>
            <a:cxnSpLocks/>
          </p:cNvCxnSpPr>
          <p:nvPr/>
        </p:nvCxnSpPr>
        <p:spPr>
          <a:xfrm>
            <a:off x="7222922" y="4726694"/>
            <a:ext cx="313748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952245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p:cTn id="56" dur="500" fill="hold"/>
                                        <p:tgtEl>
                                          <p:spTgt spid="17"/>
                                        </p:tgtEl>
                                        <p:attrNameLst>
                                          <p:attrName>ppt_w</p:attrName>
                                        </p:attrNameLst>
                                      </p:cBhvr>
                                      <p:tavLst>
                                        <p:tav tm="0">
                                          <p:val>
                                            <p:fltVal val="0"/>
                                          </p:val>
                                        </p:tav>
                                        <p:tav tm="100000">
                                          <p:val>
                                            <p:strVal val="#ppt_w"/>
                                          </p:val>
                                        </p:tav>
                                      </p:tavLst>
                                    </p:anim>
                                    <p:anim calcmode="lin" valueType="num">
                                      <p:cBhvr>
                                        <p:cTn id="57" dur="500" fill="hold"/>
                                        <p:tgtEl>
                                          <p:spTgt spid="17"/>
                                        </p:tgtEl>
                                        <p:attrNameLst>
                                          <p:attrName>ppt_h</p:attrName>
                                        </p:attrNameLst>
                                      </p:cBhvr>
                                      <p:tavLst>
                                        <p:tav tm="0">
                                          <p:val>
                                            <p:fltVal val="0"/>
                                          </p:val>
                                        </p:tav>
                                        <p:tav tm="100000">
                                          <p:val>
                                            <p:strVal val="#ppt_h"/>
                                          </p:val>
                                        </p:tav>
                                      </p:tavLst>
                                    </p:anim>
                                    <p:animEffect transition="in" filter="fade">
                                      <p:cBhvr>
                                        <p:cTn id="58" dur="500"/>
                                        <p:tgtEl>
                                          <p:spTgt spid="17"/>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p:cTn id="63" dur="500" fill="hold"/>
                                        <p:tgtEl>
                                          <p:spTgt spid="19"/>
                                        </p:tgtEl>
                                        <p:attrNameLst>
                                          <p:attrName>ppt_w</p:attrName>
                                        </p:attrNameLst>
                                      </p:cBhvr>
                                      <p:tavLst>
                                        <p:tav tm="0">
                                          <p:val>
                                            <p:fltVal val="0"/>
                                          </p:val>
                                        </p:tav>
                                        <p:tav tm="100000">
                                          <p:val>
                                            <p:strVal val="#ppt_w"/>
                                          </p:val>
                                        </p:tav>
                                      </p:tavLst>
                                    </p:anim>
                                    <p:anim calcmode="lin" valueType="num">
                                      <p:cBhvr>
                                        <p:cTn id="64" dur="500" fill="hold"/>
                                        <p:tgtEl>
                                          <p:spTgt spid="19"/>
                                        </p:tgtEl>
                                        <p:attrNameLst>
                                          <p:attrName>ppt_h</p:attrName>
                                        </p:attrNameLst>
                                      </p:cBhvr>
                                      <p:tavLst>
                                        <p:tav tm="0">
                                          <p:val>
                                            <p:fltVal val="0"/>
                                          </p:val>
                                        </p:tav>
                                        <p:tav tm="100000">
                                          <p:val>
                                            <p:strVal val="#ppt_h"/>
                                          </p:val>
                                        </p:tav>
                                      </p:tavLst>
                                    </p:anim>
                                    <p:animEffect transition="in" filter="fade">
                                      <p:cBhvr>
                                        <p:cTn id="65" dur="500"/>
                                        <p:tgtEl>
                                          <p:spTgt spid="19"/>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21"/>
                                        </p:tgtEl>
                                        <p:attrNameLst>
                                          <p:attrName>style.visibility</p:attrName>
                                        </p:attrNameLst>
                                      </p:cBhvr>
                                      <p:to>
                                        <p:strVal val="visible"/>
                                      </p:to>
                                    </p:set>
                                    <p:anim calcmode="lin" valueType="num">
                                      <p:cBhvr>
                                        <p:cTn id="70" dur="500" fill="hold"/>
                                        <p:tgtEl>
                                          <p:spTgt spid="21"/>
                                        </p:tgtEl>
                                        <p:attrNameLst>
                                          <p:attrName>ppt_w</p:attrName>
                                        </p:attrNameLst>
                                      </p:cBhvr>
                                      <p:tavLst>
                                        <p:tav tm="0">
                                          <p:val>
                                            <p:fltVal val="0"/>
                                          </p:val>
                                        </p:tav>
                                        <p:tav tm="100000">
                                          <p:val>
                                            <p:strVal val="#ppt_w"/>
                                          </p:val>
                                        </p:tav>
                                      </p:tavLst>
                                    </p:anim>
                                    <p:anim calcmode="lin" valueType="num">
                                      <p:cBhvr>
                                        <p:cTn id="71" dur="500" fill="hold"/>
                                        <p:tgtEl>
                                          <p:spTgt spid="21"/>
                                        </p:tgtEl>
                                        <p:attrNameLst>
                                          <p:attrName>ppt_h</p:attrName>
                                        </p:attrNameLst>
                                      </p:cBhvr>
                                      <p:tavLst>
                                        <p:tav tm="0">
                                          <p:val>
                                            <p:fltVal val="0"/>
                                          </p:val>
                                        </p:tav>
                                        <p:tav tm="100000">
                                          <p:val>
                                            <p:strVal val="#ppt_h"/>
                                          </p:val>
                                        </p:tav>
                                      </p:tavLst>
                                    </p:anim>
                                    <p:animEffect transition="in" filter="fade">
                                      <p:cBhvr>
                                        <p:cTn id="72" dur="500"/>
                                        <p:tgtEl>
                                          <p:spTgt spid="21"/>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nodeType="click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p:cTn id="77" dur="500" fill="hold"/>
                                        <p:tgtEl>
                                          <p:spTgt spid="23"/>
                                        </p:tgtEl>
                                        <p:attrNameLst>
                                          <p:attrName>ppt_w</p:attrName>
                                        </p:attrNameLst>
                                      </p:cBhvr>
                                      <p:tavLst>
                                        <p:tav tm="0">
                                          <p:val>
                                            <p:fltVal val="0"/>
                                          </p:val>
                                        </p:tav>
                                        <p:tav tm="100000">
                                          <p:val>
                                            <p:strVal val="#ppt_w"/>
                                          </p:val>
                                        </p:tav>
                                      </p:tavLst>
                                    </p:anim>
                                    <p:anim calcmode="lin" valueType="num">
                                      <p:cBhvr>
                                        <p:cTn id="78" dur="500" fill="hold"/>
                                        <p:tgtEl>
                                          <p:spTgt spid="23"/>
                                        </p:tgtEl>
                                        <p:attrNameLst>
                                          <p:attrName>ppt_h</p:attrName>
                                        </p:attrNameLst>
                                      </p:cBhvr>
                                      <p:tavLst>
                                        <p:tav tm="0">
                                          <p:val>
                                            <p:fltVal val="0"/>
                                          </p:val>
                                        </p:tav>
                                        <p:tav tm="100000">
                                          <p:val>
                                            <p:strVal val="#ppt_h"/>
                                          </p:val>
                                        </p:tav>
                                      </p:tavLst>
                                    </p:anim>
                                    <p:animEffect transition="in" filter="fade">
                                      <p:cBhvr>
                                        <p:cTn id="79" dur="500"/>
                                        <p:tgtEl>
                                          <p:spTgt spid="23"/>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24"/>
                                        </p:tgtEl>
                                        <p:attrNameLst>
                                          <p:attrName>style.visibility</p:attrName>
                                        </p:attrNameLst>
                                      </p:cBhvr>
                                      <p:to>
                                        <p:strVal val="visible"/>
                                      </p:to>
                                    </p:set>
                                    <p:anim calcmode="lin" valueType="num">
                                      <p:cBhvr>
                                        <p:cTn id="84" dur="500" fill="hold"/>
                                        <p:tgtEl>
                                          <p:spTgt spid="24"/>
                                        </p:tgtEl>
                                        <p:attrNameLst>
                                          <p:attrName>ppt_w</p:attrName>
                                        </p:attrNameLst>
                                      </p:cBhvr>
                                      <p:tavLst>
                                        <p:tav tm="0">
                                          <p:val>
                                            <p:fltVal val="0"/>
                                          </p:val>
                                        </p:tav>
                                        <p:tav tm="100000">
                                          <p:val>
                                            <p:strVal val="#ppt_w"/>
                                          </p:val>
                                        </p:tav>
                                      </p:tavLst>
                                    </p:anim>
                                    <p:anim calcmode="lin" valueType="num">
                                      <p:cBhvr>
                                        <p:cTn id="85" dur="500" fill="hold"/>
                                        <p:tgtEl>
                                          <p:spTgt spid="24"/>
                                        </p:tgtEl>
                                        <p:attrNameLst>
                                          <p:attrName>ppt_h</p:attrName>
                                        </p:attrNameLst>
                                      </p:cBhvr>
                                      <p:tavLst>
                                        <p:tav tm="0">
                                          <p:val>
                                            <p:fltVal val="0"/>
                                          </p:val>
                                        </p:tav>
                                        <p:tav tm="100000">
                                          <p:val>
                                            <p:strVal val="#ppt_h"/>
                                          </p:val>
                                        </p:tav>
                                      </p:tavLst>
                                    </p:anim>
                                    <p:animEffect transition="in" filter="fade">
                                      <p:cBhvr>
                                        <p:cTn id="86" dur="500"/>
                                        <p:tgtEl>
                                          <p:spTgt spid="24"/>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nodeType="clickEffect">
                                  <p:stCondLst>
                                    <p:cond delay="0"/>
                                  </p:stCondLst>
                                  <p:childTnLst>
                                    <p:set>
                                      <p:cBhvr>
                                        <p:cTn id="90" dur="1" fill="hold">
                                          <p:stCondLst>
                                            <p:cond delay="0"/>
                                          </p:stCondLst>
                                        </p:cTn>
                                        <p:tgtEl>
                                          <p:spTgt spid="26"/>
                                        </p:tgtEl>
                                        <p:attrNameLst>
                                          <p:attrName>style.visibility</p:attrName>
                                        </p:attrNameLst>
                                      </p:cBhvr>
                                      <p:to>
                                        <p:strVal val="visible"/>
                                      </p:to>
                                    </p:set>
                                    <p:anim calcmode="lin" valueType="num">
                                      <p:cBhvr>
                                        <p:cTn id="91" dur="500" fill="hold"/>
                                        <p:tgtEl>
                                          <p:spTgt spid="26"/>
                                        </p:tgtEl>
                                        <p:attrNameLst>
                                          <p:attrName>ppt_w</p:attrName>
                                        </p:attrNameLst>
                                      </p:cBhvr>
                                      <p:tavLst>
                                        <p:tav tm="0">
                                          <p:val>
                                            <p:fltVal val="0"/>
                                          </p:val>
                                        </p:tav>
                                        <p:tav tm="100000">
                                          <p:val>
                                            <p:strVal val="#ppt_w"/>
                                          </p:val>
                                        </p:tav>
                                      </p:tavLst>
                                    </p:anim>
                                    <p:anim calcmode="lin" valueType="num">
                                      <p:cBhvr>
                                        <p:cTn id="92" dur="500" fill="hold"/>
                                        <p:tgtEl>
                                          <p:spTgt spid="26"/>
                                        </p:tgtEl>
                                        <p:attrNameLst>
                                          <p:attrName>ppt_h</p:attrName>
                                        </p:attrNameLst>
                                      </p:cBhvr>
                                      <p:tavLst>
                                        <p:tav tm="0">
                                          <p:val>
                                            <p:fltVal val="0"/>
                                          </p:val>
                                        </p:tav>
                                        <p:tav tm="100000">
                                          <p:val>
                                            <p:strVal val="#ppt_h"/>
                                          </p:val>
                                        </p:tav>
                                      </p:tavLst>
                                    </p:anim>
                                    <p:animEffect transition="in" filter="fade">
                                      <p:cBhvr>
                                        <p:cTn id="93" dur="500"/>
                                        <p:tgtEl>
                                          <p:spTgt spid="26"/>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nodeType="clickEffect">
                                  <p:stCondLst>
                                    <p:cond delay="0"/>
                                  </p:stCondLst>
                                  <p:childTnLst>
                                    <p:set>
                                      <p:cBhvr>
                                        <p:cTn id="97" dur="1" fill="hold">
                                          <p:stCondLst>
                                            <p:cond delay="0"/>
                                          </p:stCondLst>
                                        </p:cTn>
                                        <p:tgtEl>
                                          <p:spTgt spid="28"/>
                                        </p:tgtEl>
                                        <p:attrNameLst>
                                          <p:attrName>style.visibility</p:attrName>
                                        </p:attrNameLst>
                                      </p:cBhvr>
                                      <p:to>
                                        <p:strVal val="visible"/>
                                      </p:to>
                                    </p:set>
                                    <p:anim calcmode="lin" valueType="num">
                                      <p:cBhvr>
                                        <p:cTn id="98" dur="500" fill="hold"/>
                                        <p:tgtEl>
                                          <p:spTgt spid="28"/>
                                        </p:tgtEl>
                                        <p:attrNameLst>
                                          <p:attrName>ppt_w</p:attrName>
                                        </p:attrNameLst>
                                      </p:cBhvr>
                                      <p:tavLst>
                                        <p:tav tm="0">
                                          <p:val>
                                            <p:fltVal val="0"/>
                                          </p:val>
                                        </p:tav>
                                        <p:tav tm="100000">
                                          <p:val>
                                            <p:strVal val="#ppt_w"/>
                                          </p:val>
                                        </p:tav>
                                      </p:tavLst>
                                    </p:anim>
                                    <p:anim calcmode="lin" valueType="num">
                                      <p:cBhvr>
                                        <p:cTn id="99" dur="500" fill="hold"/>
                                        <p:tgtEl>
                                          <p:spTgt spid="28"/>
                                        </p:tgtEl>
                                        <p:attrNameLst>
                                          <p:attrName>ppt_h</p:attrName>
                                        </p:attrNameLst>
                                      </p:cBhvr>
                                      <p:tavLst>
                                        <p:tav tm="0">
                                          <p:val>
                                            <p:fltVal val="0"/>
                                          </p:val>
                                        </p:tav>
                                        <p:tav tm="100000">
                                          <p:val>
                                            <p:strVal val="#ppt_h"/>
                                          </p:val>
                                        </p:tav>
                                      </p:tavLst>
                                    </p:anim>
                                    <p:animEffect transition="in" filter="fade">
                                      <p:cBhvr>
                                        <p:cTn id="10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7121BB2E-E2F5-AB8F-18F9-23CFB8512D80}"/>
              </a:ext>
            </a:extLst>
          </p:cNvPr>
          <p:cNvGraphicFramePr>
            <a:graphicFrameLocks noGrp="1"/>
          </p:cNvGraphicFramePr>
          <p:nvPr>
            <p:ph idx="1"/>
            <p:extLst/>
          </p:nvPr>
        </p:nvGraphicFramePr>
        <p:xfrm>
          <a:off x="-477672" y="542737"/>
          <a:ext cx="12642376"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81500479"/>
      </p:ext>
    </p:extLst>
  </p:cSld>
  <p:clrMapOvr>
    <a:masterClrMapping/>
  </p:clrMapOvr>
  <mc:AlternateContent xmlns:mc="http://schemas.openxmlformats.org/markup-compatibility/2006" xmlns:p14="http://schemas.microsoft.com/office/powerpoint/2010/main">
    <mc:Choice Requires="p14">
      <p:transition spd="slow" p14:dur="125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graphicEl>
                                              <a:dgm id="{3FE22EB0-33D5-4BC0-91AE-04E1CCC73516}"/>
                                            </p:graphicEl>
                                          </p:spTgt>
                                        </p:tgtEl>
                                        <p:attrNameLst>
                                          <p:attrName>style.visibility</p:attrName>
                                        </p:attrNameLst>
                                      </p:cBhvr>
                                      <p:to>
                                        <p:strVal val="visible"/>
                                      </p:to>
                                    </p:set>
                                    <p:animEffect transition="in" filter="wheel(1)">
                                      <p:cBhvr>
                                        <p:cTn id="7" dur="250"/>
                                        <p:tgtEl>
                                          <p:spTgt spid="4">
                                            <p:graphicEl>
                                              <a:dgm id="{3FE22EB0-33D5-4BC0-91AE-04E1CCC73516}"/>
                                            </p:graphicEl>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4">
                                            <p:graphicEl>
                                              <a:dgm id="{81A5558F-F8E0-4DF8-9360-91BC9112DB15}"/>
                                            </p:graphicEl>
                                          </p:spTgt>
                                        </p:tgtEl>
                                        <p:attrNameLst>
                                          <p:attrName>style.visibility</p:attrName>
                                        </p:attrNameLst>
                                      </p:cBhvr>
                                      <p:to>
                                        <p:strVal val="visible"/>
                                      </p:to>
                                    </p:set>
                                    <p:animEffect transition="in" filter="wheel(1)">
                                      <p:cBhvr>
                                        <p:cTn id="10" dur="250"/>
                                        <p:tgtEl>
                                          <p:spTgt spid="4">
                                            <p:graphicEl>
                                              <a:dgm id="{81A5558F-F8E0-4DF8-9360-91BC9112DB15}"/>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4">
                                            <p:graphicEl>
                                              <a:dgm id="{AEAED2A0-9443-422B-B25D-1377B4E16AF1}"/>
                                            </p:graphicEl>
                                          </p:spTgt>
                                        </p:tgtEl>
                                        <p:attrNameLst>
                                          <p:attrName>style.visibility</p:attrName>
                                        </p:attrNameLst>
                                      </p:cBhvr>
                                      <p:to>
                                        <p:strVal val="visible"/>
                                      </p:to>
                                    </p:set>
                                    <p:animEffect transition="in" filter="wheel(1)">
                                      <p:cBhvr>
                                        <p:cTn id="15" dur="250"/>
                                        <p:tgtEl>
                                          <p:spTgt spid="4">
                                            <p:graphicEl>
                                              <a:dgm id="{AEAED2A0-9443-422B-B25D-1377B4E16AF1}"/>
                                            </p:graphicEl>
                                          </p:spTgt>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4">
                                            <p:graphicEl>
                                              <a:dgm id="{2883B1B6-03A4-43E3-8001-1F46398E06FB}"/>
                                            </p:graphicEl>
                                          </p:spTgt>
                                        </p:tgtEl>
                                        <p:attrNameLst>
                                          <p:attrName>style.visibility</p:attrName>
                                        </p:attrNameLst>
                                      </p:cBhvr>
                                      <p:to>
                                        <p:strVal val="visible"/>
                                      </p:to>
                                    </p:set>
                                    <p:animEffect transition="in" filter="wheel(1)">
                                      <p:cBhvr>
                                        <p:cTn id="18" dur="250"/>
                                        <p:tgtEl>
                                          <p:spTgt spid="4">
                                            <p:graphicEl>
                                              <a:dgm id="{2883B1B6-03A4-43E3-8001-1F46398E06FB}"/>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4">
                                            <p:graphicEl>
                                              <a:dgm id="{BF90891D-A6FD-4386-94ED-297DBCBDD50F}"/>
                                            </p:graphicEl>
                                          </p:spTgt>
                                        </p:tgtEl>
                                        <p:attrNameLst>
                                          <p:attrName>style.visibility</p:attrName>
                                        </p:attrNameLst>
                                      </p:cBhvr>
                                      <p:to>
                                        <p:strVal val="visible"/>
                                      </p:to>
                                    </p:set>
                                    <p:animEffect transition="in" filter="wheel(1)">
                                      <p:cBhvr>
                                        <p:cTn id="23" dur="250"/>
                                        <p:tgtEl>
                                          <p:spTgt spid="4">
                                            <p:graphicEl>
                                              <a:dgm id="{BF90891D-A6FD-4386-94ED-297DBCBDD50F}"/>
                                            </p:graphicEl>
                                          </p:spTgt>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4">
                                            <p:graphicEl>
                                              <a:dgm id="{CBC96464-27DD-4645-B76A-67A1C889E53A}"/>
                                            </p:graphicEl>
                                          </p:spTgt>
                                        </p:tgtEl>
                                        <p:attrNameLst>
                                          <p:attrName>style.visibility</p:attrName>
                                        </p:attrNameLst>
                                      </p:cBhvr>
                                      <p:to>
                                        <p:strVal val="visible"/>
                                      </p:to>
                                    </p:set>
                                    <p:animEffect transition="in" filter="wheel(1)">
                                      <p:cBhvr>
                                        <p:cTn id="26" dur="250"/>
                                        <p:tgtEl>
                                          <p:spTgt spid="4">
                                            <p:graphicEl>
                                              <a:dgm id="{CBC96464-27DD-4645-B76A-67A1C889E53A}"/>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4">
                                            <p:graphicEl>
                                              <a:dgm id="{62A5A844-08E6-4B90-8CE3-1C7B8D73C542}"/>
                                            </p:graphicEl>
                                          </p:spTgt>
                                        </p:tgtEl>
                                        <p:attrNameLst>
                                          <p:attrName>style.visibility</p:attrName>
                                        </p:attrNameLst>
                                      </p:cBhvr>
                                      <p:to>
                                        <p:strVal val="visible"/>
                                      </p:to>
                                    </p:set>
                                    <p:animEffect transition="in" filter="wheel(1)">
                                      <p:cBhvr>
                                        <p:cTn id="31" dur="250"/>
                                        <p:tgtEl>
                                          <p:spTgt spid="4">
                                            <p:graphicEl>
                                              <a:dgm id="{62A5A844-08E6-4B90-8CE3-1C7B8D73C542}"/>
                                            </p:graphicEl>
                                          </p:spTgt>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4">
                                            <p:graphicEl>
                                              <a:dgm id="{06DCA10A-D29D-46E5-A5E6-EFDFF34BE930}"/>
                                            </p:graphicEl>
                                          </p:spTgt>
                                        </p:tgtEl>
                                        <p:attrNameLst>
                                          <p:attrName>style.visibility</p:attrName>
                                        </p:attrNameLst>
                                      </p:cBhvr>
                                      <p:to>
                                        <p:strVal val="visible"/>
                                      </p:to>
                                    </p:set>
                                    <p:animEffect transition="in" filter="wheel(1)">
                                      <p:cBhvr>
                                        <p:cTn id="34" dur="250"/>
                                        <p:tgtEl>
                                          <p:spTgt spid="4">
                                            <p:graphicEl>
                                              <a:dgm id="{06DCA10A-D29D-46E5-A5E6-EFDFF34BE930}"/>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4">
                                            <p:graphicEl>
                                              <a:dgm id="{FDC1E8F9-B951-4308-8235-5D81D40F0149}"/>
                                            </p:graphicEl>
                                          </p:spTgt>
                                        </p:tgtEl>
                                        <p:attrNameLst>
                                          <p:attrName>style.visibility</p:attrName>
                                        </p:attrNameLst>
                                      </p:cBhvr>
                                      <p:to>
                                        <p:strVal val="visible"/>
                                      </p:to>
                                    </p:set>
                                    <p:animEffect transition="in" filter="wheel(1)">
                                      <p:cBhvr>
                                        <p:cTn id="39" dur="250"/>
                                        <p:tgtEl>
                                          <p:spTgt spid="4">
                                            <p:graphicEl>
                                              <a:dgm id="{FDC1E8F9-B951-4308-8235-5D81D40F0149}"/>
                                            </p:graphicEl>
                                          </p:spTgt>
                                        </p:tgtEl>
                                      </p:cBhvr>
                                    </p:animEffect>
                                  </p:childTnLst>
                                </p:cTn>
                              </p:par>
                              <p:par>
                                <p:cTn id="40" presetID="21" presetClass="entr" presetSubtype="1" fill="hold" grpId="0" nodeType="withEffect">
                                  <p:stCondLst>
                                    <p:cond delay="0"/>
                                  </p:stCondLst>
                                  <p:childTnLst>
                                    <p:set>
                                      <p:cBhvr>
                                        <p:cTn id="41" dur="1" fill="hold">
                                          <p:stCondLst>
                                            <p:cond delay="0"/>
                                          </p:stCondLst>
                                        </p:cTn>
                                        <p:tgtEl>
                                          <p:spTgt spid="4">
                                            <p:graphicEl>
                                              <a:dgm id="{22649018-71C9-41EE-A758-0FDDABE318A0}"/>
                                            </p:graphicEl>
                                          </p:spTgt>
                                        </p:tgtEl>
                                        <p:attrNameLst>
                                          <p:attrName>style.visibility</p:attrName>
                                        </p:attrNameLst>
                                      </p:cBhvr>
                                      <p:to>
                                        <p:strVal val="visible"/>
                                      </p:to>
                                    </p:set>
                                    <p:animEffect transition="in" filter="wheel(1)">
                                      <p:cBhvr>
                                        <p:cTn id="42" dur="250"/>
                                        <p:tgtEl>
                                          <p:spTgt spid="4">
                                            <p:graphicEl>
                                              <a:dgm id="{22649018-71C9-41EE-A758-0FDDABE318A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9">
            <a:extLst>
              <a:ext uri="{FF2B5EF4-FFF2-40B4-BE49-F238E27FC236}">
                <a16:creationId xmlns:a16="http://schemas.microsoft.com/office/drawing/2014/main" id="{CA023768-02E6-E85B-E61F-8C5761AB5B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6328" y="-32246"/>
            <a:ext cx="3525672" cy="1592716"/>
          </a:xfrm>
          <a:prstGeom prst="rect">
            <a:avLst/>
          </a:prstGeom>
        </p:spPr>
      </p:pic>
      <p:pic>
        <p:nvPicPr>
          <p:cNvPr id="5" name="图片 20">
            <a:extLst>
              <a:ext uri="{FF2B5EF4-FFF2-40B4-BE49-F238E27FC236}">
                <a16:creationId xmlns:a16="http://schemas.microsoft.com/office/drawing/2014/main" id="{4707A506-DFB2-68F2-C222-B396F9B8A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6837"/>
            <a:ext cx="2647666" cy="1368640"/>
          </a:xfrm>
          <a:prstGeom prst="rect">
            <a:avLst/>
          </a:prstGeom>
        </p:spPr>
      </p:pic>
      <p:sp>
        <p:nvSpPr>
          <p:cNvPr id="7" name="Rectangle: Rounded Corners 6">
            <a:extLst>
              <a:ext uri="{FF2B5EF4-FFF2-40B4-BE49-F238E27FC236}">
                <a16:creationId xmlns:a16="http://schemas.microsoft.com/office/drawing/2014/main" id="{C8B18CB6-2EBB-08F0-79F3-C21B436AE42B}"/>
              </a:ext>
            </a:extLst>
          </p:cNvPr>
          <p:cNvSpPr/>
          <p:nvPr/>
        </p:nvSpPr>
        <p:spPr>
          <a:xfrm>
            <a:off x="1676960" y="244053"/>
            <a:ext cx="8838080" cy="1220328"/>
          </a:xfrm>
          <a:prstGeom prst="roundRect">
            <a:avLst/>
          </a:prstGeom>
          <a:ln w="50800">
            <a:solidFill>
              <a:schemeClr val="accent2">
                <a:lumMod val="75000"/>
              </a:schemeClr>
            </a:solidFill>
            <a:prstDash val="lgDashDot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 4 khổ thơ cuối và hoàn thành phiếu học tập:</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0AFEB84C-FAA4-98F5-2FB5-80A86603DB76}"/>
              </a:ext>
            </a:extLst>
          </p:cNvPr>
          <p:cNvSpPr/>
          <p:nvPr/>
        </p:nvSpPr>
        <p:spPr>
          <a:xfrm>
            <a:off x="150122" y="1740680"/>
            <a:ext cx="6168788" cy="238094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Chỉ ra những hình ảnh so sánh, liên tưởng được nhà thơ sử dụng để miêu tả </a:t>
            </a:r>
            <a:r>
              <a:rPr lang="en-US" sz="28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dải Ngân Hà </a:t>
            </a: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 </a:t>
            </a:r>
            <a:r>
              <a:rPr lang="en-US" sz="28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 ngôi sao dọc ngang</a:t>
            </a: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các chòm </a:t>
            </a:r>
            <a:r>
              <a:rPr lang="en-US" sz="28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sao Thần Nông, sao Hôm, sao Đại Hùng</a:t>
            </a:r>
            <a:r>
              <a:rPr lang="en-US"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Arrow: Right 13">
            <a:extLst>
              <a:ext uri="{FF2B5EF4-FFF2-40B4-BE49-F238E27FC236}">
                <a16:creationId xmlns:a16="http://schemas.microsoft.com/office/drawing/2014/main" id="{8BAD3E2C-9E2F-F1B7-91C0-DAD0F41C8AA4}"/>
              </a:ext>
            </a:extLst>
          </p:cNvPr>
          <p:cNvSpPr/>
          <p:nvPr/>
        </p:nvSpPr>
        <p:spPr>
          <a:xfrm>
            <a:off x="6423544" y="2413404"/>
            <a:ext cx="982639" cy="1220328"/>
          </a:xfrm>
          <a:prstGeom prst="rightArrow">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158897F4-6C51-6EDC-1800-109C681BDDB0}"/>
              </a:ext>
            </a:extLst>
          </p:cNvPr>
          <p:cNvSpPr/>
          <p:nvPr/>
        </p:nvSpPr>
        <p:spPr>
          <a:xfrm>
            <a:off x="7510818" y="1740679"/>
            <a:ext cx="4531060" cy="238094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Tìm và chỉ ra những nét chung của những hình ảnh so sánh, liên tưởng đó.</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D1EEE5B8-59E8-F042-D2E5-3FA388007668}"/>
              </a:ext>
            </a:extLst>
          </p:cNvPr>
          <p:cNvSpPr/>
          <p:nvPr/>
        </p:nvSpPr>
        <p:spPr>
          <a:xfrm>
            <a:off x="7165074" y="4967785"/>
            <a:ext cx="4876803" cy="177186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Nêu ấn tượng chung về khung cảnh bầu trời đêm hiện lên qua trí tưởng tượng của nhân vật “tôi”.</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Arrow: Right 16">
            <a:extLst>
              <a:ext uri="{FF2B5EF4-FFF2-40B4-BE49-F238E27FC236}">
                <a16:creationId xmlns:a16="http://schemas.microsoft.com/office/drawing/2014/main" id="{5935B407-4520-BEF5-4B95-08FE316E8067}"/>
              </a:ext>
            </a:extLst>
          </p:cNvPr>
          <p:cNvSpPr/>
          <p:nvPr/>
        </p:nvSpPr>
        <p:spPr>
          <a:xfrm rot="5400000">
            <a:off x="9353267" y="3968943"/>
            <a:ext cx="846162" cy="1151522"/>
          </a:xfrm>
          <a:prstGeom prst="rightArrow">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3836D1B1-C758-C131-513F-1EB13F757B7A}"/>
              </a:ext>
            </a:extLst>
          </p:cNvPr>
          <p:cNvSpPr/>
          <p:nvPr/>
        </p:nvSpPr>
        <p:spPr>
          <a:xfrm rot="10800000">
            <a:off x="6122016" y="5243551"/>
            <a:ext cx="982639" cy="1220328"/>
          </a:xfrm>
          <a:prstGeom prst="rightArrow">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41B936A8-47C3-8F38-361D-9D0183CBEE58}"/>
              </a:ext>
            </a:extLst>
          </p:cNvPr>
          <p:cNvSpPr/>
          <p:nvPr/>
        </p:nvSpPr>
        <p:spPr>
          <a:xfrm>
            <a:off x="150122" y="4753896"/>
            <a:ext cx="5871805" cy="1985749"/>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 Qua những liên tưởng thú vị về khung cảnh bầu trời đêm, em có cảm nhận như thế nào về tâm hồn của nhân vật “tôi” trong bài thơ?</a:t>
            </a:r>
            <a:endParaRPr lang="en-US" sz="2800" b="1">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05603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7121BB2E-E2F5-AB8F-18F9-23CFB8512D80}"/>
              </a:ext>
            </a:extLst>
          </p:cNvPr>
          <p:cNvGraphicFramePr>
            <a:graphicFrameLocks noGrp="1"/>
          </p:cNvGraphicFramePr>
          <p:nvPr>
            <p:ph idx="1"/>
            <p:extLst/>
          </p:nvPr>
        </p:nvGraphicFramePr>
        <p:xfrm>
          <a:off x="-450376" y="-808396"/>
          <a:ext cx="12642376" cy="40572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Arrow: Up-Down 1">
            <a:extLst>
              <a:ext uri="{FF2B5EF4-FFF2-40B4-BE49-F238E27FC236}">
                <a16:creationId xmlns:a16="http://schemas.microsoft.com/office/drawing/2014/main" id="{1CB7B17E-5315-EB55-9FCE-942A33BA18BF}"/>
              </a:ext>
            </a:extLst>
          </p:cNvPr>
          <p:cNvSpPr/>
          <p:nvPr/>
        </p:nvSpPr>
        <p:spPr>
          <a:xfrm>
            <a:off x="955343" y="2386292"/>
            <a:ext cx="791570" cy="981285"/>
          </a:xfrm>
          <a:prstGeom prst="upDownArrow">
            <a:avLst/>
          </a:prstGeom>
          <a:solidFill>
            <a:srgbClr val="70AD4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Up-Down 4">
            <a:extLst>
              <a:ext uri="{FF2B5EF4-FFF2-40B4-BE49-F238E27FC236}">
                <a16:creationId xmlns:a16="http://schemas.microsoft.com/office/drawing/2014/main" id="{7237A11B-350B-2730-F92D-56C7EB5F3054}"/>
              </a:ext>
            </a:extLst>
          </p:cNvPr>
          <p:cNvSpPr/>
          <p:nvPr/>
        </p:nvSpPr>
        <p:spPr>
          <a:xfrm>
            <a:off x="3335740" y="2386291"/>
            <a:ext cx="791570" cy="981285"/>
          </a:xfrm>
          <a:prstGeom prst="upDownArrow">
            <a:avLst/>
          </a:pr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Up-Down 5">
            <a:extLst>
              <a:ext uri="{FF2B5EF4-FFF2-40B4-BE49-F238E27FC236}">
                <a16:creationId xmlns:a16="http://schemas.microsoft.com/office/drawing/2014/main" id="{167FBA72-0506-5783-30AB-FE1C017B45BD}"/>
              </a:ext>
            </a:extLst>
          </p:cNvPr>
          <p:cNvSpPr/>
          <p:nvPr/>
        </p:nvSpPr>
        <p:spPr>
          <a:xfrm>
            <a:off x="5700215" y="2362177"/>
            <a:ext cx="791570" cy="981285"/>
          </a:xfrm>
          <a:prstGeom prst="upDownArrow">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Up-Down 6">
            <a:extLst>
              <a:ext uri="{FF2B5EF4-FFF2-40B4-BE49-F238E27FC236}">
                <a16:creationId xmlns:a16="http://schemas.microsoft.com/office/drawing/2014/main" id="{D65A69DB-5252-AC21-51C9-4298E7951383}"/>
              </a:ext>
            </a:extLst>
          </p:cNvPr>
          <p:cNvSpPr/>
          <p:nvPr/>
        </p:nvSpPr>
        <p:spPr>
          <a:xfrm>
            <a:off x="8209128" y="2386291"/>
            <a:ext cx="791570" cy="981285"/>
          </a:xfrm>
          <a:prstGeom prst="upDownArrow">
            <a:avLst/>
          </a:prstGeom>
          <a:solidFill>
            <a:srgbClr val="A5A5A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Up-Down 7">
            <a:extLst>
              <a:ext uri="{FF2B5EF4-FFF2-40B4-BE49-F238E27FC236}">
                <a16:creationId xmlns:a16="http://schemas.microsoft.com/office/drawing/2014/main" id="{DF76AA20-150E-6CF2-720D-1BB46391BA40}"/>
              </a:ext>
            </a:extLst>
          </p:cNvPr>
          <p:cNvSpPr/>
          <p:nvPr/>
        </p:nvSpPr>
        <p:spPr>
          <a:xfrm>
            <a:off x="10573603" y="2386291"/>
            <a:ext cx="791570" cy="981285"/>
          </a:xfrm>
          <a:prstGeom prst="upDownArrow">
            <a:avLst/>
          </a:prstGeom>
          <a:solidFill>
            <a:srgbClr val="EF884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文本框 9">
            <a:extLst>
              <a:ext uri="{FF2B5EF4-FFF2-40B4-BE49-F238E27FC236}">
                <a16:creationId xmlns:a16="http://schemas.microsoft.com/office/drawing/2014/main" id="{289573B8-9F9A-4583-1F58-D7453476DA11}"/>
              </a:ext>
            </a:extLst>
          </p:cNvPr>
          <p:cNvSpPr txBox="1"/>
          <p:nvPr/>
        </p:nvSpPr>
        <p:spPr>
          <a:xfrm>
            <a:off x="2081284" y="2532005"/>
            <a:ext cx="791570" cy="580672"/>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so</a:t>
            </a:r>
            <a:endParaRPr kumimoji="0" lang="en-US" sz="3000" b="0"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20D277E3-81EE-D779-63B9-966C0F535848}"/>
              </a:ext>
            </a:extLst>
          </p:cNvPr>
          <p:cNvSpPr txBox="1"/>
          <p:nvPr/>
        </p:nvSpPr>
        <p:spPr>
          <a:xfrm>
            <a:off x="4396853" y="2532005"/>
            <a:ext cx="953069" cy="580672"/>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sánh</a:t>
            </a:r>
            <a:endParaRPr kumimoji="0" lang="en-US" sz="3000" b="0"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11" name="文本框 9">
            <a:extLst>
              <a:ext uri="{FF2B5EF4-FFF2-40B4-BE49-F238E27FC236}">
                <a16:creationId xmlns:a16="http://schemas.microsoft.com/office/drawing/2014/main" id="{87B9DE20-A458-B21E-C0F4-B5D007BDDD99}"/>
              </a:ext>
            </a:extLst>
          </p:cNvPr>
          <p:cNvSpPr txBox="1"/>
          <p:nvPr/>
        </p:nvSpPr>
        <p:spPr>
          <a:xfrm>
            <a:off x="7026891" y="2507891"/>
            <a:ext cx="791570" cy="580672"/>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228600" algn="l"/>
              </a:tabLst>
              <a:defRPr/>
            </a:pPr>
            <a:r>
              <a:rPr kumimoji="0" lang="en-US" sz="3000" b="1"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liên</a:t>
            </a:r>
            <a:endParaRPr kumimoji="0" lang="en-US" sz="3000" b="0"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12" name="文本框 9">
            <a:extLst>
              <a:ext uri="{FF2B5EF4-FFF2-40B4-BE49-F238E27FC236}">
                <a16:creationId xmlns:a16="http://schemas.microsoft.com/office/drawing/2014/main" id="{0E2BC787-F32E-E6D8-BFC5-DE87FE4A6902}"/>
              </a:ext>
            </a:extLst>
          </p:cNvPr>
          <p:cNvSpPr txBox="1"/>
          <p:nvPr/>
        </p:nvSpPr>
        <p:spPr>
          <a:xfrm>
            <a:off x="9236122" y="2507891"/>
            <a:ext cx="1337481" cy="580672"/>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228600" algn="l"/>
              </a:tabLst>
              <a:defRPr/>
            </a:pPr>
            <a:r>
              <a:rPr lang="en-US" sz="3000" b="1" i="1">
                <a:solidFill>
                  <a:prstClr val="white"/>
                </a:solidFill>
                <a:latin typeface="Times New Roman"/>
                <a:ea typeface="Times New Roman" panose="02020603050405020304" pitchFamily="18" charset="0"/>
                <a:cs typeface="Times New Roman" panose="02020603050405020304" pitchFamily="18" charset="0"/>
              </a:rPr>
              <a:t>t</a:t>
            </a:r>
            <a:r>
              <a:rPr kumimoji="0" lang="en-US" sz="3000" b="1"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rPr>
              <a:t>ưởng</a:t>
            </a:r>
            <a:endParaRPr kumimoji="0" lang="en-US" sz="3000" b="0" i="1" u="none" strike="noStrike" kern="1200" cap="none" spc="0" normalizeH="0" baseline="0" noProof="0">
              <a:ln>
                <a:noFill/>
              </a:ln>
              <a:solidFill>
                <a:prstClr val="white"/>
              </a:solidFill>
              <a:effectLst/>
              <a:uLnTx/>
              <a:uFillTx/>
              <a:latin typeface="Times New Roman"/>
              <a:ea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D8CB354B-78F1-3400-4AF1-26D302D5E78D}"/>
              </a:ext>
            </a:extLst>
          </p:cNvPr>
          <p:cNvSpPr/>
          <p:nvPr/>
        </p:nvSpPr>
        <p:spPr>
          <a:xfrm>
            <a:off x="151711" y="3445932"/>
            <a:ext cx="2345830" cy="1103235"/>
          </a:xfrm>
          <a:prstGeom prst="roundRect">
            <a:avLst/>
          </a:prstGeom>
          <a:solidFill>
            <a:schemeClr val="bg1"/>
          </a:solidFill>
          <a:ln w="57150">
            <a:solidFill>
              <a:srgbClr val="70AD4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lang="en-US" sz="2800">
                <a:solidFill>
                  <a:schemeClr val="accent5">
                    <a:lumMod val="50000"/>
                  </a:schemeClr>
                </a:solidFill>
                <a:effectLst/>
                <a:latin typeface="Times New Roman" panose="02020603050405020304" pitchFamily="18" charset="0"/>
                <a:ea typeface="Calibri" panose="020F0502020204030204" pitchFamily="34" charset="0"/>
              </a:rPr>
              <a:t>dòng sông chảy giữa trời</a:t>
            </a:r>
            <a:endParaRPr kumimoji="0" lang="en-US" sz="3200" b="0" i="0" u="none" strike="noStrike" kern="1200" cap="none" spc="0" normalizeH="0" baseline="0" noProof="0" dirty="0">
              <a:ln>
                <a:noFill/>
              </a:ln>
              <a:solidFill>
                <a:schemeClr val="accent5">
                  <a:lumMod val="50000"/>
                </a:schemeClr>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BBD4350F-EE12-E25B-6C59-0F5230E61F27}"/>
              </a:ext>
            </a:extLst>
          </p:cNvPr>
          <p:cNvSpPr/>
          <p:nvPr/>
        </p:nvSpPr>
        <p:spPr>
          <a:xfrm>
            <a:off x="2762173" y="3445932"/>
            <a:ext cx="1938703" cy="1103235"/>
          </a:xfrm>
          <a:prstGeom prst="roundRect">
            <a:avLst/>
          </a:prstGeom>
          <a:solidFill>
            <a:schemeClr val="bg1"/>
          </a:solidFill>
          <a:ln w="57150">
            <a:solidFill>
              <a:srgbClr val="5B9BD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5000"/>
              </a:lnSpc>
              <a:defRPr/>
            </a:pPr>
            <a:r>
              <a:rPr lang="en-US" sz="2800">
                <a:solidFill>
                  <a:schemeClr val="accent5">
                    <a:lumMod val="50000"/>
                  </a:schemeClr>
                </a:solidFill>
                <a:latin typeface="Times New Roman" panose="02020603050405020304" pitchFamily="18" charset="0"/>
                <a:ea typeface="Calibri" panose="020F0502020204030204" pitchFamily="34" charset="0"/>
              </a:rPr>
              <a:t>chiếc vó</a:t>
            </a:r>
          </a:p>
          <a:p>
            <a:pPr lvl="0" algn="ctr">
              <a:lnSpc>
                <a:spcPct val="115000"/>
              </a:lnSpc>
              <a:defRPr/>
            </a:pPr>
            <a:r>
              <a:rPr lang="en-US" sz="2800">
                <a:solidFill>
                  <a:schemeClr val="accent5">
                    <a:lumMod val="50000"/>
                  </a:schemeClr>
                </a:solidFill>
                <a:latin typeface="Times New Roman" panose="02020603050405020304" pitchFamily="18" charset="0"/>
                <a:ea typeface="Calibri" panose="020F0502020204030204" pitchFamily="34" charset="0"/>
              </a:rPr>
              <a:t>bằng vàng</a:t>
            </a:r>
            <a:endParaRPr kumimoji="0" lang="en-US" sz="3200" b="0" i="0" u="none" strike="noStrike" kern="1200" cap="none" spc="0" normalizeH="0" baseline="0" noProof="0" dirty="0">
              <a:ln>
                <a:noFill/>
              </a:ln>
              <a:solidFill>
                <a:schemeClr val="accent5">
                  <a:lumMod val="50000"/>
                </a:schemeClr>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BDE90C87-DAFC-3662-C51E-3BE5A3240AF6}"/>
              </a:ext>
            </a:extLst>
          </p:cNvPr>
          <p:cNvSpPr/>
          <p:nvPr/>
        </p:nvSpPr>
        <p:spPr>
          <a:xfrm>
            <a:off x="5126648" y="3445932"/>
            <a:ext cx="1938703" cy="1103235"/>
          </a:xfrm>
          <a:prstGeom prst="roundRect">
            <a:avLst/>
          </a:prstGeom>
          <a:solidFill>
            <a:schemeClr val="bg1"/>
          </a:solidFill>
          <a:ln w="571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5000"/>
              </a:lnSpc>
              <a:spcAft>
                <a:spcPts val="1000"/>
              </a:spcAft>
              <a:defRPr/>
            </a:pPr>
            <a:r>
              <a:rPr lang="vi-VN" sz="2800">
                <a:solidFill>
                  <a:schemeClr val="accent5">
                    <a:lumMod val="50000"/>
                  </a:schemeClr>
                </a:solidFill>
                <a:latin typeface="Times New Roman" panose="02020603050405020304" pitchFamily="18" charset="0"/>
                <a:ea typeface="Calibri" panose="020F0502020204030204" pitchFamily="34" charset="0"/>
              </a:rPr>
              <a:t>tôm cua bơi lội</a:t>
            </a:r>
            <a:endParaRPr kumimoji="0" lang="en-US" sz="3200" b="0" i="0" u="none" strike="noStrike" kern="1200" cap="none" spc="0" normalizeH="0" baseline="0" noProof="0" dirty="0">
              <a:ln>
                <a:noFill/>
              </a:ln>
              <a:solidFill>
                <a:schemeClr val="accent5">
                  <a:lumMod val="50000"/>
                </a:schemeClr>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B8E95B41-4B61-6298-698F-3698A84DBB38}"/>
              </a:ext>
            </a:extLst>
          </p:cNvPr>
          <p:cNvSpPr/>
          <p:nvPr/>
        </p:nvSpPr>
        <p:spPr>
          <a:xfrm>
            <a:off x="7635561" y="3441217"/>
            <a:ext cx="1938703" cy="1103235"/>
          </a:xfrm>
          <a:prstGeom prst="roundRect">
            <a:avLst/>
          </a:prstGeom>
          <a:solidFill>
            <a:schemeClr val="bg1"/>
          </a:solidFill>
          <a:ln w="57150">
            <a:solidFill>
              <a:srgbClr val="A5A5A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5000"/>
              </a:lnSpc>
              <a:spcAft>
                <a:spcPts val="1000"/>
              </a:spcAft>
              <a:defRPr/>
            </a:pPr>
            <a:r>
              <a:rPr lang="en-US" sz="2800">
                <a:solidFill>
                  <a:schemeClr val="accent5">
                    <a:lumMod val="50000"/>
                  </a:schemeClr>
                </a:solidFill>
                <a:latin typeface="Times New Roman" panose="02020603050405020304" pitchFamily="18" charset="0"/>
                <a:ea typeface="Calibri" panose="020F0502020204030204" pitchFamily="34" charset="0"/>
              </a:rPr>
              <a:t>đuốc đèn soi cá</a:t>
            </a:r>
            <a:endParaRPr kumimoji="0" lang="en-US" sz="3200" b="0" i="0" u="none" strike="noStrike" kern="1200" cap="none" spc="0" normalizeH="0" baseline="0" noProof="0" dirty="0">
              <a:ln>
                <a:noFill/>
              </a:ln>
              <a:solidFill>
                <a:schemeClr val="accent5">
                  <a:lumMod val="50000"/>
                </a:schemeClr>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62C55B48-9E75-6148-1CFC-069E129DF156}"/>
              </a:ext>
            </a:extLst>
          </p:cNvPr>
          <p:cNvSpPr/>
          <p:nvPr/>
        </p:nvSpPr>
        <p:spPr>
          <a:xfrm>
            <a:off x="9886630" y="3441217"/>
            <a:ext cx="2165516" cy="1103235"/>
          </a:xfrm>
          <a:prstGeom prst="roundRect">
            <a:avLst/>
          </a:prstGeom>
          <a:solidFill>
            <a:schemeClr val="bg1"/>
          </a:solidFill>
          <a:ln w="57150">
            <a:solidFill>
              <a:srgbClr val="EF884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5000"/>
              </a:lnSpc>
              <a:spcAft>
                <a:spcPts val="1000"/>
              </a:spcAft>
              <a:defRPr/>
            </a:pPr>
            <a:r>
              <a:rPr lang="vi-VN" sz="2800">
                <a:solidFill>
                  <a:schemeClr val="accent5">
                    <a:lumMod val="50000"/>
                  </a:schemeClr>
                </a:solidFill>
                <a:latin typeface="Times New Roman" panose="02020603050405020304" pitchFamily="18" charset="0"/>
                <a:ea typeface="Calibri" panose="020F0502020204030204" pitchFamily="34" charset="0"/>
              </a:rPr>
              <a:t>gàu tát nước bên sông</a:t>
            </a:r>
            <a:endParaRPr kumimoji="0" lang="en-US" sz="3200" b="0" i="0" u="none" strike="noStrike" kern="1200" cap="none" spc="0" normalizeH="0" baseline="0" noProof="0" dirty="0">
              <a:ln>
                <a:noFill/>
              </a:ln>
              <a:solidFill>
                <a:schemeClr val="accent5">
                  <a:lumMod val="50000"/>
                </a:schemeClr>
              </a:solidFill>
              <a:effectLst/>
              <a:uLnTx/>
              <a:uFillTx/>
              <a:latin typeface="iCielPr Outfitter Script" pitchFamily="50" charset="0"/>
              <a:ea typeface="Calibri" panose="020F0502020204030204" pitchFamily="34" charset="0"/>
              <a:cs typeface="Times New Roman" panose="02020603050405020304" pitchFamily="18" charset="0"/>
            </a:endParaRPr>
          </a:p>
        </p:txBody>
      </p:sp>
      <p:sp>
        <p:nvSpPr>
          <p:cNvPr id="3" name="Right Brace 2">
            <a:extLst>
              <a:ext uri="{FF2B5EF4-FFF2-40B4-BE49-F238E27FC236}">
                <a16:creationId xmlns:a16="http://schemas.microsoft.com/office/drawing/2014/main" id="{7761D8BB-5934-EC38-8341-C1334A16B934}"/>
              </a:ext>
            </a:extLst>
          </p:cNvPr>
          <p:cNvSpPr/>
          <p:nvPr/>
        </p:nvSpPr>
        <p:spPr>
          <a:xfrm rot="5400000">
            <a:off x="5848727" y="-1207157"/>
            <a:ext cx="506401" cy="11900435"/>
          </a:xfrm>
          <a:prstGeom prst="rightBrace">
            <a:avLst/>
          </a:pr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516F4100-080E-250E-A77C-B393CD961567}"/>
              </a:ext>
            </a:extLst>
          </p:cNvPr>
          <p:cNvSpPr/>
          <p:nvPr/>
        </p:nvSpPr>
        <p:spPr>
          <a:xfrm>
            <a:off x="686733" y="5029388"/>
            <a:ext cx="10733686" cy="568422"/>
          </a:xfrm>
          <a:prstGeom prst="roundRect">
            <a:avLst/>
          </a:prstGeom>
          <a:ln w="50800">
            <a:solidFill>
              <a:schemeClr val="accent2">
                <a:lumMod val="75000"/>
              </a:schemeClr>
            </a:solidFill>
            <a:prstDash val="lgDashDotDo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 ví như những vật dụng, công cụ lao động của người nông dân</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9" name="Arrow: Curved Right 18">
            <a:extLst>
              <a:ext uri="{FF2B5EF4-FFF2-40B4-BE49-F238E27FC236}">
                <a16:creationId xmlns:a16="http://schemas.microsoft.com/office/drawing/2014/main" id="{89F1FA1E-74ED-C499-7B40-6330B2226BD1}"/>
              </a:ext>
            </a:extLst>
          </p:cNvPr>
          <p:cNvSpPr/>
          <p:nvPr/>
        </p:nvSpPr>
        <p:spPr>
          <a:xfrm>
            <a:off x="0" y="5468834"/>
            <a:ext cx="686733" cy="971573"/>
          </a:xfrm>
          <a:prstGeom prst="curvedRightArrow">
            <a:avLst>
              <a:gd name="adj1" fmla="val 37116"/>
              <a:gd name="adj2" fmla="val 70739"/>
              <a:gd name="adj3" fmla="val 25000"/>
            </a:avLst>
          </a:prstGeom>
          <a:solidFill>
            <a:srgbClr val="FFFF00"/>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Rectangle: Rounded Corners 19">
            <a:extLst>
              <a:ext uri="{FF2B5EF4-FFF2-40B4-BE49-F238E27FC236}">
                <a16:creationId xmlns:a16="http://schemas.microsoft.com/office/drawing/2014/main" id="{30D48A77-6EE9-2002-FE27-B89830992ED2}"/>
              </a:ext>
            </a:extLst>
          </p:cNvPr>
          <p:cNvSpPr/>
          <p:nvPr/>
        </p:nvSpPr>
        <p:spPr>
          <a:xfrm>
            <a:off x="729156" y="5785450"/>
            <a:ext cx="10733686" cy="971573"/>
          </a:xfrm>
          <a:custGeom>
            <a:avLst/>
            <a:gdLst>
              <a:gd name="connsiteX0" fmla="*/ 0 w 10733686"/>
              <a:gd name="connsiteY0" fmla="*/ 161932 h 971573"/>
              <a:gd name="connsiteX1" fmla="*/ 161932 w 10733686"/>
              <a:gd name="connsiteY1" fmla="*/ 0 h 971573"/>
              <a:gd name="connsiteX2" fmla="*/ 740255 w 10733686"/>
              <a:gd name="connsiteY2" fmla="*/ 0 h 971573"/>
              <a:gd name="connsiteX3" fmla="*/ 1526775 w 10733686"/>
              <a:gd name="connsiteY3" fmla="*/ 0 h 971573"/>
              <a:gd name="connsiteX4" fmla="*/ 2105099 w 10733686"/>
              <a:gd name="connsiteY4" fmla="*/ 0 h 971573"/>
              <a:gd name="connsiteX5" fmla="*/ 2891619 w 10733686"/>
              <a:gd name="connsiteY5" fmla="*/ 0 h 971573"/>
              <a:gd name="connsiteX6" fmla="*/ 3365844 w 10733686"/>
              <a:gd name="connsiteY6" fmla="*/ 0 h 971573"/>
              <a:gd name="connsiteX7" fmla="*/ 3735971 w 10733686"/>
              <a:gd name="connsiteY7" fmla="*/ 0 h 971573"/>
              <a:gd name="connsiteX8" fmla="*/ 4314294 w 10733686"/>
              <a:gd name="connsiteY8" fmla="*/ 0 h 971573"/>
              <a:gd name="connsiteX9" fmla="*/ 4996716 w 10733686"/>
              <a:gd name="connsiteY9" fmla="*/ 0 h 971573"/>
              <a:gd name="connsiteX10" fmla="*/ 5783236 w 10733686"/>
              <a:gd name="connsiteY10" fmla="*/ 0 h 971573"/>
              <a:gd name="connsiteX11" fmla="*/ 6465658 w 10733686"/>
              <a:gd name="connsiteY11" fmla="*/ 0 h 971573"/>
              <a:gd name="connsiteX12" fmla="*/ 7252177 w 10733686"/>
              <a:gd name="connsiteY12" fmla="*/ 0 h 971573"/>
              <a:gd name="connsiteX13" fmla="*/ 7934599 w 10733686"/>
              <a:gd name="connsiteY13" fmla="*/ 0 h 971573"/>
              <a:gd name="connsiteX14" fmla="*/ 8304726 w 10733686"/>
              <a:gd name="connsiteY14" fmla="*/ 0 h 971573"/>
              <a:gd name="connsiteX15" fmla="*/ 8987148 w 10733686"/>
              <a:gd name="connsiteY15" fmla="*/ 0 h 971573"/>
              <a:gd name="connsiteX16" fmla="*/ 9461373 w 10733686"/>
              <a:gd name="connsiteY16" fmla="*/ 0 h 971573"/>
              <a:gd name="connsiteX17" fmla="*/ 9831500 w 10733686"/>
              <a:gd name="connsiteY17" fmla="*/ 0 h 971573"/>
              <a:gd name="connsiteX18" fmla="*/ 10571754 w 10733686"/>
              <a:gd name="connsiteY18" fmla="*/ 0 h 971573"/>
              <a:gd name="connsiteX19" fmla="*/ 10733686 w 10733686"/>
              <a:gd name="connsiteY19" fmla="*/ 161932 h 971573"/>
              <a:gd name="connsiteX20" fmla="*/ 10733686 w 10733686"/>
              <a:gd name="connsiteY20" fmla="*/ 479309 h 971573"/>
              <a:gd name="connsiteX21" fmla="*/ 10733686 w 10733686"/>
              <a:gd name="connsiteY21" fmla="*/ 809641 h 971573"/>
              <a:gd name="connsiteX22" fmla="*/ 10571754 w 10733686"/>
              <a:gd name="connsiteY22" fmla="*/ 971573 h 971573"/>
              <a:gd name="connsiteX23" fmla="*/ 10305725 w 10733686"/>
              <a:gd name="connsiteY23" fmla="*/ 971573 h 971573"/>
              <a:gd name="connsiteX24" fmla="*/ 9519205 w 10733686"/>
              <a:gd name="connsiteY24" fmla="*/ 971573 h 971573"/>
              <a:gd name="connsiteX25" fmla="*/ 9149078 w 10733686"/>
              <a:gd name="connsiteY25" fmla="*/ 971573 h 971573"/>
              <a:gd name="connsiteX26" fmla="*/ 8466657 w 10733686"/>
              <a:gd name="connsiteY26" fmla="*/ 971573 h 971573"/>
              <a:gd name="connsiteX27" fmla="*/ 7680137 w 10733686"/>
              <a:gd name="connsiteY27" fmla="*/ 971573 h 971573"/>
              <a:gd name="connsiteX28" fmla="*/ 7414108 w 10733686"/>
              <a:gd name="connsiteY28" fmla="*/ 971573 h 971573"/>
              <a:gd name="connsiteX29" fmla="*/ 6627588 w 10733686"/>
              <a:gd name="connsiteY29" fmla="*/ 971573 h 971573"/>
              <a:gd name="connsiteX30" fmla="*/ 5841068 w 10733686"/>
              <a:gd name="connsiteY30" fmla="*/ 971573 h 971573"/>
              <a:gd name="connsiteX31" fmla="*/ 5575039 w 10733686"/>
              <a:gd name="connsiteY31" fmla="*/ 971573 h 971573"/>
              <a:gd name="connsiteX32" fmla="*/ 4996716 w 10733686"/>
              <a:gd name="connsiteY32" fmla="*/ 971573 h 971573"/>
              <a:gd name="connsiteX33" fmla="*/ 4522491 w 10733686"/>
              <a:gd name="connsiteY33" fmla="*/ 971573 h 971573"/>
              <a:gd name="connsiteX34" fmla="*/ 4048266 w 10733686"/>
              <a:gd name="connsiteY34" fmla="*/ 971573 h 971573"/>
              <a:gd name="connsiteX35" fmla="*/ 3574040 w 10733686"/>
              <a:gd name="connsiteY35" fmla="*/ 971573 h 971573"/>
              <a:gd name="connsiteX36" fmla="*/ 3308012 w 10733686"/>
              <a:gd name="connsiteY36" fmla="*/ 971573 h 971573"/>
              <a:gd name="connsiteX37" fmla="*/ 2521492 w 10733686"/>
              <a:gd name="connsiteY37" fmla="*/ 971573 h 971573"/>
              <a:gd name="connsiteX38" fmla="*/ 1734972 w 10733686"/>
              <a:gd name="connsiteY38" fmla="*/ 971573 h 971573"/>
              <a:gd name="connsiteX39" fmla="*/ 1468943 w 10733686"/>
              <a:gd name="connsiteY39" fmla="*/ 971573 h 971573"/>
              <a:gd name="connsiteX40" fmla="*/ 1098816 w 10733686"/>
              <a:gd name="connsiteY40" fmla="*/ 971573 h 971573"/>
              <a:gd name="connsiteX41" fmla="*/ 161932 w 10733686"/>
              <a:gd name="connsiteY41" fmla="*/ 971573 h 971573"/>
              <a:gd name="connsiteX42" fmla="*/ 0 w 10733686"/>
              <a:gd name="connsiteY42" fmla="*/ 809641 h 971573"/>
              <a:gd name="connsiteX43" fmla="*/ 0 w 10733686"/>
              <a:gd name="connsiteY43" fmla="*/ 485787 h 971573"/>
              <a:gd name="connsiteX44" fmla="*/ 0 w 10733686"/>
              <a:gd name="connsiteY44" fmla="*/ 161932 h 971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733686" h="971573" fill="none" extrusionOk="0">
                <a:moveTo>
                  <a:pt x="0" y="161932"/>
                </a:moveTo>
                <a:cubicBezTo>
                  <a:pt x="165" y="79997"/>
                  <a:pt x="74851" y="-2110"/>
                  <a:pt x="161932" y="0"/>
                </a:cubicBezTo>
                <a:cubicBezTo>
                  <a:pt x="376334" y="-5966"/>
                  <a:pt x="526157" y="42163"/>
                  <a:pt x="740255" y="0"/>
                </a:cubicBezTo>
                <a:cubicBezTo>
                  <a:pt x="954353" y="-42163"/>
                  <a:pt x="1276206" y="42198"/>
                  <a:pt x="1526775" y="0"/>
                </a:cubicBezTo>
                <a:cubicBezTo>
                  <a:pt x="1777344" y="-42198"/>
                  <a:pt x="1892043" y="29043"/>
                  <a:pt x="2105099" y="0"/>
                </a:cubicBezTo>
                <a:cubicBezTo>
                  <a:pt x="2318155" y="-29043"/>
                  <a:pt x="2680498" y="58240"/>
                  <a:pt x="2891619" y="0"/>
                </a:cubicBezTo>
                <a:cubicBezTo>
                  <a:pt x="3102740" y="-58240"/>
                  <a:pt x="3201230" y="55792"/>
                  <a:pt x="3365844" y="0"/>
                </a:cubicBezTo>
                <a:cubicBezTo>
                  <a:pt x="3530458" y="-55792"/>
                  <a:pt x="3593756" y="40184"/>
                  <a:pt x="3735971" y="0"/>
                </a:cubicBezTo>
                <a:cubicBezTo>
                  <a:pt x="3878186" y="-40184"/>
                  <a:pt x="4165550" y="26787"/>
                  <a:pt x="4314294" y="0"/>
                </a:cubicBezTo>
                <a:cubicBezTo>
                  <a:pt x="4463038" y="-26787"/>
                  <a:pt x="4860225" y="76386"/>
                  <a:pt x="4996716" y="0"/>
                </a:cubicBezTo>
                <a:cubicBezTo>
                  <a:pt x="5133207" y="-76386"/>
                  <a:pt x="5569172" y="58086"/>
                  <a:pt x="5783236" y="0"/>
                </a:cubicBezTo>
                <a:cubicBezTo>
                  <a:pt x="5997300" y="-58086"/>
                  <a:pt x="6272170" y="42505"/>
                  <a:pt x="6465658" y="0"/>
                </a:cubicBezTo>
                <a:cubicBezTo>
                  <a:pt x="6659146" y="-42505"/>
                  <a:pt x="7033066" y="27169"/>
                  <a:pt x="7252177" y="0"/>
                </a:cubicBezTo>
                <a:cubicBezTo>
                  <a:pt x="7471288" y="-27169"/>
                  <a:pt x="7652702" y="21487"/>
                  <a:pt x="7934599" y="0"/>
                </a:cubicBezTo>
                <a:cubicBezTo>
                  <a:pt x="8216496" y="-21487"/>
                  <a:pt x="8216750" y="37584"/>
                  <a:pt x="8304726" y="0"/>
                </a:cubicBezTo>
                <a:cubicBezTo>
                  <a:pt x="8392702" y="-37584"/>
                  <a:pt x="8806043" y="52534"/>
                  <a:pt x="8987148" y="0"/>
                </a:cubicBezTo>
                <a:cubicBezTo>
                  <a:pt x="9168253" y="-52534"/>
                  <a:pt x="9299191" y="1000"/>
                  <a:pt x="9461373" y="0"/>
                </a:cubicBezTo>
                <a:cubicBezTo>
                  <a:pt x="9623555" y="-1000"/>
                  <a:pt x="9715039" y="4741"/>
                  <a:pt x="9831500" y="0"/>
                </a:cubicBezTo>
                <a:cubicBezTo>
                  <a:pt x="9947961" y="-4741"/>
                  <a:pt x="10340460" y="54492"/>
                  <a:pt x="10571754" y="0"/>
                </a:cubicBezTo>
                <a:cubicBezTo>
                  <a:pt x="10660190" y="-25816"/>
                  <a:pt x="10741755" y="57052"/>
                  <a:pt x="10733686" y="161932"/>
                </a:cubicBezTo>
                <a:cubicBezTo>
                  <a:pt x="10746378" y="253496"/>
                  <a:pt x="10714768" y="377839"/>
                  <a:pt x="10733686" y="479309"/>
                </a:cubicBezTo>
                <a:cubicBezTo>
                  <a:pt x="10752604" y="580779"/>
                  <a:pt x="10724307" y="693524"/>
                  <a:pt x="10733686" y="809641"/>
                </a:cubicBezTo>
                <a:cubicBezTo>
                  <a:pt x="10740417" y="892773"/>
                  <a:pt x="10666264" y="971885"/>
                  <a:pt x="10571754" y="971573"/>
                </a:cubicBezTo>
                <a:cubicBezTo>
                  <a:pt x="10483961" y="989031"/>
                  <a:pt x="10433853" y="944003"/>
                  <a:pt x="10305725" y="971573"/>
                </a:cubicBezTo>
                <a:cubicBezTo>
                  <a:pt x="10177597" y="999143"/>
                  <a:pt x="9797038" y="938620"/>
                  <a:pt x="9519205" y="971573"/>
                </a:cubicBezTo>
                <a:cubicBezTo>
                  <a:pt x="9241372" y="1004526"/>
                  <a:pt x="9322114" y="952413"/>
                  <a:pt x="9149078" y="971573"/>
                </a:cubicBezTo>
                <a:cubicBezTo>
                  <a:pt x="8976042" y="990733"/>
                  <a:pt x="8682470" y="961856"/>
                  <a:pt x="8466657" y="971573"/>
                </a:cubicBezTo>
                <a:cubicBezTo>
                  <a:pt x="8250844" y="981290"/>
                  <a:pt x="8050739" y="943537"/>
                  <a:pt x="7680137" y="971573"/>
                </a:cubicBezTo>
                <a:cubicBezTo>
                  <a:pt x="7309535" y="999609"/>
                  <a:pt x="7476334" y="959412"/>
                  <a:pt x="7414108" y="971573"/>
                </a:cubicBezTo>
                <a:cubicBezTo>
                  <a:pt x="7351882" y="983734"/>
                  <a:pt x="6938086" y="905709"/>
                  <a:pt x="6627588" y="971573"/>
                </a:cubicBezTo>
                <a:cubicBezTo>
                  <a:pt x="6317090" y="1037437"/>
                  <a:pt x="6007326" y="927658"/>
                  <a:pt x="5841068" y="971573"/>
                </a:cubicBezTo>
                <a:cubicBezTo>
                  <a:pt x="5674810" y="1015488"/>
                  <a:pt x="5664612" y="963582"/>
                  <a:pt x="5575039" y="971573"/>
                </a:cubicBezTo>
                <a:cubicBezTo>
                  <a:pt x="5485466" y="979564"/>
                  <a:pt x="5176144" y="913223"/>
                  <a:pt x="4996716" y="971573"/>
                </a:cubicBezTo>
                <a:cubicBezTo>
                  <a:pt x="4817288" y="1029923"/>
                  <a:pt x="4654906" y="970100"/>
                  <a:pt x="4522491" y="971573"/>
                </a:cubicBezTo>
                <a:cubicBezTo>
                  <a:pt x="4390077" y="973046"/>
                  <a:pt x="4145643" y="945355"/>
                  <a:pt x="4048266" y="971573"/>
                </a:cubicBezTo>
                <a:cubicBezTo>
                  <a:pt x="3950890" y="997791"/>
                  <a:pt x="3709841" y="926658"/>
                  <a:pt x="3574040" y="971573"/>
                </a:cubicBezTo>
                <a:cubicBezTo>
                  <a:pt x="3438239" y="1016488"/>
                  <a:pt x="3367243" y="959542"/>
                  <a:pt x="3308012" y="971573"/>
                </a:cubicBezTo>
                <a:cubicBezTo>
                  <a:pt x="3248781" y="983604"/>
                  <a:pt x="2865182" y="943549"/>
                  <a:pt x="2521492" y="971573"/>
                </a:cubicBezTo>
                <a:cubicBezTo>
                  <a:pt x="2177802" y="999597"/>
                  <a:pt x="2114113" y="969242"/>
                  <a:pt x="1734972" y="971573"/>
                </a:cubicBezTo>
                <a:cubicBezTo>
                  <a:pt x="1355831" y="973904"/>
                  <a:pt x="1584912" y="948542"/>
                  <a:pt x="1468943" y="971573"/>
                </a:cubicBezTo>
                <a:cubicBezTo>
                  <a:pt x="1352974" y="994604"/>
                  <a:pt x="1237036" y="939721"/>
                  <a:pt x="1098816" y="971573"/>
                </a:cubicBezTo>
                <a:cubicBezTo>
                  <a:pt x="960596" y="1003425"/>
                  <a:pt x="380135" y="870101"/>
                  <a:pt x="161932" y="971573"/>
                </a:cubicBezTo>
                <a:cubicBezTo>
                  <a:pt x="65310" y="973284"/>
                  <a:pt x="11222" y="923139"/>
                  <a:pt x="0" y="809641"/>
                </a:cubicBezTo>
                <a:cubicBezTo>
                  <a:pt x="-17483" y="693707"/>
                  <a:pt x="24769" y="628298"/>
                  <a:pt x="0" y="485787"/>
                </a:cubicBezTo>
                <a:cubicBezTo>
                  <a:pt x="-24769" y="343276"/>
                  <a:pt x="4968" y="255498"/>
                  <a:pt x="0" y="161932"/>
                </a:cubicBezTo>
                <a:close/>
              </a:path>
              <a:path w="10733686" h="971573" stroke="0" extrusionOk="0">
                <a:moveTo>
                  <a:pt x="0" y="161932"/>
                </a:moveTo>
                <a:cubicBezTo>
                  <a:pt x="-6489" y="68496"/>
                  <a:pt x="51758" y="7785"/>
                  <a:pt x="161932" y="0"/>
                </a:cubicBezTo>
                <a:cubicBezTo>
                  <a:pt x="504667" y="-21171"/>
                  <a:pt x="573829" y="13047"/>
                  <a:pt x="948452" y="0"/>
                </a:cubicBezTo>
                <a:cubicBezTo>
                  <a:pt x="1323075" y="-13047"/>
                  <a:pt x="1192770" y="51791"/>
                  <a:pt x="1422677" y="0"/>
                </a:cubicBezTo>
                <a:cubicBezTo>
                  <a:pt x="1652584" y="-51791"/>
                  <a:pt x="1637800" y="15532"/>
                  <a:pt x="1792804" y="0"/>
                </a:cubicBezTo>
                <a:cubicBezTo>
                  <a:pt x="1947808" y="-15532"/>
                  <a:pt x="2152226" y="22907"/>
                  <a:pt x="2475226" y="0"/>
                </a:cubicBezTo>
                <a:cubicBezTo>
                  <a:pt x="2798226" y="-22907"/>
                  <a:pt x="2808605" y="52108"/>
                  <a:pt x="2949451" y="0"/>
                </a:cubicBezTo>
                <a:cubicBezTo>
                  <a:pt x="3090297" y="-52108"/>
                  <a:pt x="3406301" y="31089"/>
                  <a:pt x="3735971" y="0"/>
                </a:cubicBezTo>
                <a:cubicBezTo>
                  <a:pt x="4065641" y="-31089"/>
                  <a:pt x="4001167" y="7650"/>
                  <a:pt x="4106098" y="0"/>
                </a:cubicBezTo>
                <a:cubicBezTo>
                  <a:pt x="4211029" y="-7650"/>
                  <a:pt x="4563598" y="66646"/>
                  <a:pt x="4892618" y="0"/>
                </a:cubicBezTo>
                <a:cubicBezTo>
                  <a:pt x="5221638" y="-66646"/>
                  <a:pt x="5095858" y="22927"/>
                  <a:pt x="5158647" y="0"/>
                </a:cubicBezTo>
                <a:cubicBezTo>
                  <a:pt x="5221436" y="-22927"/>
                  <a:pt x="5529571" y="24110"/>
                  <a:pt x="5736970" y="0"/>
                </a:cubicBezTo>
                <a:cubicBezTo>
                  <a:pt x="5944369" y="-24110"/>
                  <a:pt x="6185906" y="22735"/>
                  <a:pt x="6315293" y="0"/>
                </a:cubicBezTo>
                <a:cubicBezTo>
                  <a:pt x="6444680" y="-22735"/>
                  <a:pt x="6576963" y="12199"/>
                  <a:pt x="6789519" y="0"/>
                </a:cubicBezTo>
                <a:cubicBezTo>
                  <a:pt x="7002075" y="-12199"/>
                  <a:pt x="7403936" y="65362"/>
                  <a:pt x="7576039" y="0"/>
                </a:cubicBezTo>
                <a:cubicBezTo>
                  <a:pt x="7748142" y="-65362"/>
                  <a:pt x="8153389" y="88157"/>
                  <a:pt x="8362558" y="0"/>
                </a:cubicBezTo>
                <a:cubicBezTo>
                  <a:pt x="8571727" y="-88157"/>
                  <a:pt x="8635452" y="41996"/>
                  <a:pt x="8732685" y="0"/>
                </a:cubicBezTo>
                <a:cubicBezTo>
                  <a:pt x="8829918" y="-41996"/>
                  <a:pt x="9141444" y="42663"/>
                  <a:pt x="9311009" y="0"/>
                </a:cubicBezTo>
                <a:cubicBezTo>
                  <a:pt x="9480574" y="-42663"/>
                  <a:pt x="10295493" y="13979"/>
                  <a:pt x="10571754" y="0"/>
                </a:cubicBezTo>
                <a:cubicBezTo>
                  <a:pt x="10655382" y="-17461"/>
                  <a:pt x="10743732" y="70458"/>
                  <a:pt x="10733686" y="161932"/>
                </a:cubicBezTo>
                <a:cubicBezTo>
                  <a:pt x="10751269" y="296414"/>
                  <a:pt x="10717986" y="348902"/>
                  <a:pt x="10733686" y="466355"/>
                </a:cubicBezTo>
                <a:cubicBezTo>
                  <a:pt x="10749386" y="583808"/>
                  <a:pt x="10726907" y="716056"/>
                  <a:pt x="10733686" y="809641"/>
                </a:cubicBezTo>
                <a:cubicBezTo>
                  <a:pt x="10749300" y="895770"/>
                  <a:pt x="10662797" y="986861"/>
                  <a:pt x="10571754" y="971573"/>
                </a:cubicBezTo>
                <a:cubicBezTo>
                  <a:pt x="10433707" y="998088"/>
                  <a:pt x="10362266" y="955480"/>
                  <a:pt x="10201627" y="971573"/>
                </a:cubicBezTo>
                <a:cubicBezTo>
                  <a:pt x="10040988" y="987666"/>
                  <a:pt x="10029937" y="941302"/>
                  <a:pt x="9935598" y="971573"/>
                </a:cubicBezTo>
                <a:cubicBezTo>
                  <a:pt x="9841259" y="1001844"/>
                  <a:pt x="9760634" y="970021"/>
                  <a:pt x="9669569" y="971573"/>
                </a:cubicBezTo>
                <a:cubicBezTo>
                  <a:pt x="9578504" y="973125"/>
                  <a:pt x="9351832" y="907064"/>
                  <a:pt x="9091246" y="971573"/>
                </a:cubicBezTo>
                <a:cubicBezTo>
                  <a:pt x="8830660" y="1036082"/>
                  <a:pt x="8906133" y="957037"/>
                  <a:pt x="8721119" y="971573"/>
                </a:cubicBezTo>
                <a:cubicBezTo>
                  <a:pt x="8536105" y="986109"/>
                  <a:pt x="8312302" y="949374"/>
                  <a:pt x="8038697" y="971573"/>
                </a:cubicBezTo>
                <a:cubicBezTo>
                  <a:pt x="7765092" y="993772"/>
                  <a:pt x="7743658" y="937002"/>
                  <a:pt x="7668570" y="971573"/>
                </a:cubicBezTo>
                <a:cubicBezTo>
                  <a:pt x="7593482" y="1006144"/>
                  <a:pt x="7161875" y="956138"/>
                  <a:pt x="6986149" y="971573"/>
                </a:cubicBezTo>
                <a:cubicBezTo>
                  <a:pt x="6810423" y="987008"/>
                  <a:pt x="6805104" y="950492"/>
                  <a:pt x="6720120" y="971573"/>
                </a:cubicBezTo>
                <a:cubicBezTo>
                  <a:pt x="6635136" y="992654"/>
                  <a:pt x="6334827" y="913348"/>
                  <a:pt x="6037698" y="971573"/>
                </a:cubicBezTo>
                <a:cubicBezTo>
                  <a:pt x="5740569" y="1029798"/>
                  <a:pt x="5767449" y="937417"/>
                  <a:pt x="5667571" y="971573"/>
                </a:cubicBezTo>
                <a:cubicBezTo>
                  <a:pt x="5567693" y="1005729"/>
                  <a:pt x="5493197" y="957481"/>
                  <a:pt x="5401542" y="971573"/>
                </a:cubicBezTo>
                <a:cubicBezTo>
                  <a:pt x="5309887" y="985665"/>
                  <a:pt x="5165373" y="964303"/>
                  <a:pt x="5031415" y="971573"/>
                </a:cubicBezTo>
                <a:cubicBezTo>
                  <a:pt x="4897457" y="978843"/>
                  <a:pt x="4530141" y="898343"/>
                  <a:pt x="4348994" y="971573"/>
                </a:cubicBezTo>
                <a:cubicBezTo>
                  <a:pt x="4167847" y="1044803"/>
                  <a:pt x="4077620" y="934055"/>
                  <a:pt x="3978867" y="971573"/>
                </a:cubicBezTo>
                <a:cubicBezTo>
                  <a:pt x="3880114" y="1009091"/>
                  <a:pt x="3767978" y="948106"/>
                  <a:pt x="3712838" y="971573"/>
                </a:cubicBezTo>
                <a:cubicBezTo>
                  <a:pt x="3657698" y="995040"/>
                  <a:pt x="3500271" y="947702"/>
                  <a:pt x="3342711" y="971573"/>
                </a:cubicBezTo>
                <a:cubicBezTo>
                  <a:pt x="3185151" y="995444"/>
                  <a:pt x="3093037" y="965170"/>
                  <a:pt x="2868486" y="971573"/>
                </a:cubicBezTo>
                <a:cubicBezTo>
                  <a:pt x="2643936" y="977976"/>
                  <a:pt x="2415742" y="931336"/>
                  <a:pt x="2290162" y="971573"/>
                </a:cubicBezTo>
                <a:cubicBezTo>
                  <a:pt x="2164582" y="1011810"/>
                  <a:pt x="2050503" y="944200"/>
                  <a:pt x="1920035" y="971573"/>
                </a:cubicBezTo>
                <a:cubicBezTo>
                  <a:pt x="1789567" y="998946"/>
                  <a:pt x="1476900" y="938772"/>
                  <a:pt x="1133515" y="971573"/>
                </a:cubicBezTo>
                <a:cubicBezTo>
                  <a:pt x="790130" y="1004374"/>
                  <a:pt x="576838" y="954928"/>
                  <a:pt x="161932" y="971573"/>
                </a:cubicBezTo>
                <a:cubicBezTo>
                  <a:pt x="75334" y="981526"/>
                  <a:pt x="15040" y="905406"/>
                  <a:pt x="0" y="809641"/>
                </a:cubicBezTo>
                <a:cubicBezTo>
                  <a:pt x="-12779" y="674302"/>
                  <a:pt x="13650" y="637771"/>
                  <a:pt x="0" y="485787"/>
                </a:cubicBezTo>
                <a:cubicBezTo>
                  <a:pt x="-13650" y="333803"/>
                  <a:pt x="26565" y="232329"/>
                  <a:pt x="0" y="161932"/>
                </a:cubicBezTo>
                <a:close/>
              </a:path>
            </a:pathLst>
          </a:custGeom>
          <a:solidFill>
            <a:schemeClr val="bg1"/>
          </a:solidFill>
          <a:ln w="63500" cmpd="dbl">
            <a:solidFill>
              <a:srgbClr val="00B0F0"/>
            </a:solidFill>
            <a:extLst>
              <a:ext uri="{C807C97D-BFC1-408E-A445-0C87EB9F89A2}">
                <ask:lineSketchStyleProps xmlns:ask="http://schemas.microsoft.com/office/drawing/2018/sketchyshapes" xmln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accent5">
                    <a:lumMod val="50000"/>
                  </a:schemeClr>
                </a:solidFill>
              </a:rPr>
              <a:t>Khung cảnh thiên nhiên với ngàn sao rộng lớn, mênh mông; không khí tươi vui, rộn rã tựa như một ngày lao động hăng say của con người</a:t>
            </a:r>
            <a:endParaRPr lang="en-US" sz="2800" b="1">
              <a:solidFill>
                <a:schemeClr val="accent5">
                  <a:lumMod val="50000"/>
                </a:schemeClr>
              </a:solidFill>
            </a:endParaRPr>
          </a:p>
        </p:txBody>
      </p:sp>
    </p:spTree>
    <p:extLst>
      <p:ext uri="{BB962C8B-B14F-4D97-AF65-F5344CB8AC3E}">
        <p14:creationId xmlns:p14="http://schemas.microsoft.com/office/powerpoint/2010/main" val="4185120112"/>
      </p:ext>
    </p:extLst>
  </p:cSld>
  <p:clrMapOvr>
    <a:masterClrMapping/>
  </p:clrMapOvr>
  <mc:AlternateContent xmlns:mc="http://schemas.openxmlformats.org/markup-compatibility/2006" xmlns:p14="http://schemas.microsoft.com/office/powerpoint/2010/main">
    <mc:Choice Requires="p14">
      <p:transition spd="slow" p14:dur="125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25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25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25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25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25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25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5"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randombar(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up)">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250"/>
                                        <p:tgtEl>
                                          <p:spTgt spid="20"/>
                                        </p:tgtEl>
                                      </p:cBhvr>
                                    </p:animEffect>
                                    <p:anim calcmode="lin" valueType="num">
                                      <p:cBhvr>
                                        <p:cTn id="48" dur="250" fill="hold"/>
                                        <p:tgtEl>
                                          <p:spTgt spid="20"/>
                                        </p:tgtEl>
                                        <p:attrNameLst>
                                          <p:attrName>ppt_x</p:attrName>
                                        </p:attrNameLst>
                                      </p:cBhvr>
                                      <p:tavLst>
                                        <p:tav tm="0">
                                          <p:val>
                                            <p:strVal val="#ppt_x"/>
                                          </p:val>
                                        </p:tav>
                                        <p:tav tm="100000">
                                          <p:val>
                                            <p:strVal val="#ppt_x"/>
                                          </p:val>
                                        </p:tav>
                                      </p:tavLst>
                                    </p:anim>
                                    <p:anim calcmode="lin" valueType="num">
                                      <p:cBhvr>
                                        <p:cTn id="49" dur="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3" grpId="0" animBg="1"/>
      <p:bldP spid="18" grpId="0" animBg="1"/>
      <p:bldP spid="19" grpId="0" animBg="1"/>
      <p:bldP spid="2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892CBD-49A2-B8AF-BAB7-D9123DCE4D52}"/>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AE5A4A0F-9D99-1FF5-EE34-A1C97B9EA2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6944" y1="41111" x2="26944" y2="41111"/>
                        <a14:foregroundMark x1="26944" y1="41111" x2="26944" y2="41111"/>
                        <a14:foregroundMark x1="26944" y1="41111" x2="26944" y2="41111"/>
                        <a14:foregroundMark x1="50278" y1="42500" x2="50278" y2="42500"/>
                        <a14:foregroundMark x1="50278" y1="42500" x2="50278" y2="42500"/>
                        <a14:foregroundMark x1="48056" y1="20556" x2="48056" y2="20556"/>
                        <a14:foregroundMark x1="48056" y1="20556" x2="48056" y2="20556"/>
                      </a14:backgroundRemoval>
                    </a14:imgEffect>
                  </a14:imgLayer>
                </a14:imgProps>
              </a:ext>
            </a:extLst>
          </a:blip>
          <a:stretch>
            <a:fillRect/>
          </a:stretch>
        </p:blipFill>
        <p:spPr>
          <a:xfrm rot="8474776">
            <a:off x="224116" y="347888"/>
            <a:ext cx="1714500" cy="1714500"/>
          </a:xfrm>
          <a:prstGeom prst="rect">
            <a:avLst/>
          </a:prstGeom>
        </p:spPr>
      </p:pic>
      <p:sp>
        <p:nvSpPr>
          <p:cNvPr id="7" name="TextBox 6">
            <a:extLst>
              <a:ext uri="{FF2B5EF4-FFF2-40B4-BE49-F238E27FC236}">
                <a16:creationId xmlns:a16="http://schemas.microsoft.com/office/drawing/2014/main" id="{3B7B7588-FD91-15F2-4292-398C540381CA}"/>
              </a:ext>
            </a:extLst>
          </p:cNvPr>
          <p:cNvSpPr txBox="1"/>
          <p:nvPr/>
        </p:nvSpPr>
        <p:spPr>
          <a:xfrm>
            <a:off x="1928603" y="425719"/>
            <a:ext cx="79639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Khung cảnh bầu trời đêm</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F35C40F3-23E9-75C1-560A-F28A45930FE9}"/>
              </a:ext>
            </a:extLst>
          </p:cNvPr>
          <p:cNvPicPr>
            <a:picLocks noChangeAspect="1"/>
          </p:cNvPicPr>
          <p:nvPr/>
        </p:nvPicPr>
        <p:blipFill>
          <a:blip r:embed="rId5"/>
          <a:stretch>
            <a:fillRect/>
          </a:stretch>
        </p:blipFill>
        <p:spPr>
          <a:xfrm>
            <a:off x="980915" y="1560485"/>
            <a:ext cx="3405742" cy="2551019"/>
          </a:xfrm>
          <a:prstGeom prst="rect">
            <a:avLst/>
          </a:prstGeom>
        </p:spPr>
      </p:pic>
      <p:sp>
        <p:nvSpPr>
          <p:cNvPr id="10" name="TextBox 9">
            <a:extLst>
              <a:ext uri="{FF2B5EF4-FFF2-40B4-BE49-F238E27FC236}">
                <a16:creationId xmlns:a16="http://schemas.microsoft.com/office/drawing/2014/main" id="{4A77EEFD-6663-1420-B1C7-F0118900E2DC}"/>
              </a:ext>
            </a:extLst>
          </p:cNvPr>
          <p:cNvSpPr txBox="1"/>
          <p:nvPr/>
        </p:nvSpPr>
        <p:spPr>
          <a:xfrm>
            <a:off x="980915" y="3526729"/>
            <a:ext cx="3405742" cy="58477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Sao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Nông</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E2889E2B-C755-ADA8-774E-2CAAB24EF665}"/>
              </a:ext>
            </a:extLst>
          </p:cNvPr>
          <p:cNvPicPr>
            <a:picLocks noChangeAspect="1"/>
          </p:cNvPicPr>
          <p:nvPr/>
        </p:nvPicPr>
        <p:blipFill>
          <a:blip r:embed="rId6"/>
          <a:stretch>
            <a:fillRect/>
          </a:stretch>
        </p:blipFill>
        <p:spPr>
          <a:xfrm>
            <a:off x="4760425" y="1530067"/>
            <a:ext cx="2857500" cy="2551018"/>
          </a:xfrm>
          <a:prstGeom prst="rect">
            <a:avLst/>
          </a:prstGeom>
        </p:spPr>
      </p:pic>
      <p:pic>
        <p:nvPicPr>
          <p:cNvPr id="3" name="Picture 2">
            <a:extLst>
              <a:ext uri="{FF2B5EF4-FFF2-40B4-BE49-F238E27FC236}">
                <a16:creationId xmlns:a16="http://schemas.microsoft.com/office/drawing/2014/main" id="{3AE35F6E-8BCD-8276-5CFB-3F2726AA71BA}"/>
              </a:ext>
            </a:extLst>
          </p:cNvPr>
          <p:cNvPicPr>
            <a:picLocks noChangeAspect="1"/>
          </p:cNvPicPr>
          <p:nvPr/>
        </p:nvPicPr>
        <p:blipFill>
          <a:blip r:embed="rId7"/>
          <a:stretch>
            <a:fillRect/>
          </a:stretch>
        </p:blipFill>
        <p:spPr>
          <a:xfrm>
            <a:off x="7991693" y="1530067"/>
            <a:ext cx="2857500" cy="2551018"/>
          </a:xfrm>
          <a:prstGeom prst="rect">
            <a:avLst/>
          </a:prstGeom>
        </p:spPr>
      </p:pic>
      <p:sp>
        <p:nvSpPr>
          <p:cNvPr id="11" name="TextBox 10">
            <a:extLst>
              <a:ext uri="{FF2B5EF4-FFF2-40B4-BE49-F238E27FC236}">
                <a16:creationId xmlns:a16="http://schemas.microsoft.com/office/drawing/2014/main" id="{147E7297-B87F-FC95-79EC-98435D957389}"/>
              </a:ext>
            </a:extLst>
          </p:cNvPr>
          <p:cNvSpPr txBox="1"/>
          <p:nvPr/>
        </p:nvSpPr>
        <p:spPr>
          <a:xfrm>
            <a:off x="4760425" y="3480788"/>
            <a:ext cx="2857500" cy="58477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Sao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Hôm</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8CEAD7C6-F668-3500-C316-5EADA30E94C2}"/>
              </a:ext>
            </a:extLst>
          </p:cNvPr>
          <p:cNvSpPr txBox="1"/>
          <p:nvPr/>
        </p:nvSpPr>
        <p:spPr>
          <a:xfrm>
            <a:off x="7991693" y="3480788"/>
            <a:ext cx="2857500" cy="58477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Hùng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Tinh</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04442974-38D0-101F-8D2F-55923239E79C}"/>
              </a:ext>
            </a:extLst>
          </p:cNvPr>
          <p:cNvSpPr txBox="1"/>
          <p:nvPr/>
        </p:nvSpPr>
        <p:spPr>
          <a:xfrm>
            <a:off x="2432107" y="4830983"/>
            <a:ext cx="7114563" cy="130753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=&gt;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cùng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làm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việc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như</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những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ngư</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dân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của</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làng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chài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vũ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p>
        </p:txBody>
      </p:sp>
    </p:spTree>
    <p:extLst>
      <p:ext uri="{BB962C8B-B14F-4D97-AF65-F5344CB8AC3E}">
        <p14:creationId xmlns:p14="http://schemas.microsoft.com/office/powerpoint/2010/main" val="369767024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animEffect transition="in" filter="fade">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animEffect transition="in" filter="fade">
                                      <p:cBhvr>
                                        <p:cTn id="41" dur="500"/>
                                        <p:tgtEl>
                                          <p:spTgt spid="12"/>
                                        </p:tgtEl>
                                      </p:cBhvr>
                                    </p:animEffect>
                                  </p:childTnLst>
                                </p:cTn>
                              </p:par>
                              <p:par>
                                <p:cTn id="42" presetID="53" presetClass="entr" presetSubtype="16" fill="hold" nodeType="with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p:cTn id="44" dur="500" fill="hold"/>
                                        <p:tgtEl>
                                          <p:spTgt spid="3"/>
                                        </p:tgtEl>
                                        <p:attrNameLst>
                                          <p:attrName>ppt_w</p:attrName>
                                        </p:attrNameLst>
                                      </p:cBhvr>
                                      <p:tavLst>
                                        <p:tav tm="0">
                                          <p:val>
                                            <p:fltVal val="0"/>
                                          </p:val>
                                        </p:tav>
                                        <p:tav tm="100000">
                                          <p:val>
                                            <p:strVal val="#ppt_w"/>
                                          </p:val>
                                        </p:tav>
                                      </p:tavLst>
                                    </p:anim>
                                    <p:anim calcmode="lin" valueType="num">
                                      <p:cBhvr>
                                        <p:cTn id="45" dur="500" fill="hold"/>
                                        <p:tgtEl>
                                          <p:spTgt spid="3"/>
                                        </p:tgtEl>
                                        <p:attrNameLst>
                                          <p:attrName>ppt_h</p:attrName>
                                        </p:attrNameLst>
                                      </p:cBhvr>
                                      <p:tavLst>
                                        <p:tav tm="0">
                                          <p:val>
                                            <p:fltVal val="0"/>
                                          </p:val>
                                        </p:tav>
                                        <p:tav tm="100000">
                                          <p:val>
                                            <p:strVal val="#ppt_h"/>
                                          </p:val>
                                        </p:tav>
                                      </p:tavLst>
                                    </p:anim>
                                    <p:animEffect transition="in" filter="fade">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500" fill="hold"/>
                                        <p:tgtEl>
                                          <p:spTgt spid="13"/>
                                        </p:tgtEl>
                                        <p:attrNameLst>
                                          <p:attrName>ppt_w</p:attrName>
                                        </p:attrNameLst>
                                      </p:cBhvr>
                                      <p:tavLst>
                                        <p:tav tm="0">
                                          <p:val>
                                            <p:fltVal val="0"/>
                                          </p:val>
                                        </p:tav>
                                        <p:tav tm="100000">
                                          <p:val>
                                            <p:strVal val="#ppt_w"/>
                                          </p:val>
                                        </p:tav>
                                      </p:tavLst>
                                    </p:anim>
                                    <p:anim calcmode="lin" valueType="num">
                                      <p:cBhvr>
                                        <p:cTn id="52" dur="500" fill="hold"/>
                                        <p:tgtEl>
                                          <p:spTgt spid="13"/>
                                        </p:tgtEl>
                                        <p:attrNameLst>
                                          <p:attrName>ppt_h</p:attrName>
                                        </p:attrNameLst>
                                      </p:cBhvr>
                                      <p:tavLst>
                                        <p:tav tm="0">
                                          <p:val>
                                            <p:fltVal val="0"/>
                                          </p:val>
                                        </p:tav>
                                        <p:tav tm="100000">
                                          <p:val>
                                            <p:strVal val="#ppt_h"/>
                                          </p:val>
                                        </p:tav>
                                      </p:tavLst>
                                    </p:anim>
                                    <p:animEffect transition="in" filter="fade">
                                      <p:cBhvr>
                                        <p:cTn id="5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1" grpId="0" animBg="1"/>
      <p:bldP spid="12" grpId="0" animBg="1"/>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BC11C6-7261-BFD2-6BE0-B6782D800E8D}"/>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32A3AA4-6298-9900-88ED-133066CC8D6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1833">
                        <a14:foregroundMark x1="54833" y1="40917" x2="54833" y2="40917"/>
                        <a14:foregroundMark x1="54667" y1="41250" x2="54667" y2="41250"/>
                        <a14:foregroundMark x1="52917" y1="42417" x2="52917" y2="42417"/>
                        <a14:foregroundMark x1="49250" y1="45250" x2="49250" y2="45250"/>
                        <a14:foregroundMark x1="43000" y1="48333" x2="42333" y2="48667"/>
                        <a14:foregroundMark x1="34833" y1="45250" x2="33833" y2="44500"/>
                        <a14:foregroundMark x1="28083" y1="43333" x2="28083" y2="43333"/>
                        <a14:foregroundMark x1="25083" y1="39500" x2="25083" y2="39500"/>
                        <a14:foregroundMark x1="23417" y1="39000" x2="23417" y2="39000"/>
                        <a14:foregroundMark x1="15917" y1="54417" x2="15917" y2="54417"/>
                        <a14:foregroundMark x1="14697" y1="56750" x2="14333" y2="57250"/>
                        <a14:foregroundMark x1="15000" y1="56333" x2="14697" y2="56750"/>
                        <a14:foregroundMark x1="13667" y1="57750" x2="13250" y2="58583"/>
                        <a14:foregroundMark x1="12917" y1="59000" x2="12917" y2="59000"/>
                        <a14:foregroundMark x1="12417" y1="59667" x2="12417" y2="59667"/>
                        <a14:foregroundMark x1="10000" y1="61083" x2="10000" y2="61083"/>
                        <a14:foregroundMark x1="10000" y1="61083" x2="10000" y2="61083"/>
                        <a14:foregroundMark x1="8917" y1="60167" x2="8917" y2="60167"/>
                        <a14:foregroundMark x1="8917" y1="59500" x2="8917" y2="59500"/>
                        <a14:foregroundMark x1="20917" y1="53417" x2="21500" y2="53417"/>
                        <a14:foregroundMark x1="33083" y1="56500" x2="36250" y2="58083"/>
                        <a14:foregroundMark x1="47000" y1="60917" x2="47000" y2="60917"/>
                        <a14:foregroundMark x1="53500" y1="61750" x2="54000" y2="61750"/>
                        <a14:foregroundMark x1="60750" y1="59833" x2="60750" y2="59833"/>
                        <a14:foregroundMark x1="64083" y1="59500" x2="64083" y2="59500"/>
                        <a14:foregroundMark x1="69250" y1="58417" x2="69833" y2="58250"/>
                        <a14:foregroundMark x1="74667" y1="57917" x2="75417" y2="57583"/>
                        <a14:foregroundMark x1="81083" y1="57417" x2="81083" y2="57417"/>
                        <a14:foregroundMark x1="83167" y1="53083" x2="83167" y2="53083"/>
                        <a14:foregroundMark x1="83167" y1="52917" x2="83167" y2="52917"/>
                        <a14:foregroundMark x1="82167" y1="48000" x2="81083" y2="46583"/>
                        <a14:foregroundMark x1="72917" y1="44000" x2="72917" y2="44000"/>
                        <a14:foregroundMark x1="67583" y1="40333" x2="67583" y2="40333"/>
                        <a14:foregroundMark x1="66000" y1="39000" x2="66000" y2="39000"/>
                        <a14:foregroundMark x1="63750" y1="36167" x2="63750" y2="36167"/>
                        <a14:foregroundMark x1="60250" y1="36333" x2="60250" y2="36333"/>
                        <a14:foregroundMark x1="55000" y1="36500" x2="55000" y2="36500"/>
                        <a14:foregroundMark x1="50000" y1="36500" x2="50000" y2="36500"/>
                        <a14:foregroundMark x1="33250" y1="37417" x2="33250" y2="37417"/>
                        <a14:foregroundMark x1="30000" y1="37417" x2="30000" y2="37417"/>
                        <a14:foregroundMark x1="26333" y1="37417" x2="26333" y2="37417"/>
                        <a14:foregroundMark x1="26000" y1="36917" x2="26000" y2="36917"/>
                        <a14:foregroundMark x1="24750" y1="35333" x2="24750" y2="35333"/>
                        <a14:foregroundMark x1="22667" y1="35167" x2="22167" y2="36167"/>
                        <a14:foregroundMark x1="17500" y1="40917" x2="17250" y2="41583"/>
                        <a14:foregroundMark x1="19076" y1="52583" x2="19417" y2="53750"/>
                        <a14:foregroundMark x1="18832" y1="51750" x2="19076" y2="52583"/>
                        <a14:foregroundMark x1="18394" y1="50250" x2="18662" y2="51167"/>
                        <a14:foregroundMark x1="18272" y1="49833" x2="18394" y2="50250"/>
                        <a14:foregroundMark x1="17833" y1="48333" x2="18272" y2="49833"/>
                        <a14:foregroundMark x1="26500" y1="62417" x2="27167" y2="62750"/>
                        <a14:foregroundMark x1="39917" y1="67000" x2="41667" y2="67333"/>
                        <a14:foregroundMark x1="41167" y1="32000" x2="22583" y2="29500"/>
                        <a14:foregroundMark x1="22583" y1="29500" x2="14750" y2="34500"/>
                        <a14:foregroundMark x1="14750" y1="34500" x2="11583" y2="53250"/>
                        <a14:foregroundMark x1="11583" y1="53250" x2="8083" y2="62167"/>
                        <a14:foregroundMark x1="8083" y1="62167" x2="22167" y2="64167"/>
                        <a14:foregroundMark x1="16167" y1="48417" x2="16167" y2="48417"/>
                        <a14:foregroundMark x1="41333" y1="31417" x2="47917" y2="25000"/>
                        <a14:foregroundMark x1="47917" y1="25000" x2="59500" y2="23500"/>
                        <a14:foregroundMark x1="59500" y1="23500" x2="77417" y2="34667"/>
                        <a14:foregroundMark x1="77417" y1="34667" x2="83417" y2="41083"/>
                        <a14:foregroundMark x1="83417" y1="41083" x2="92000" y2="43250"/>
                        <a14:foregroundMark x1="92000" y1="43250" x2="91833" y2="52167"/>
                        <a14:foregroundMark x1="91833" y1="52167" x2="85917" y2="63583"/>
                        <a14:foregroundMark x1="85917" y1="63583" x2="66500" y2="73250"/>
                        <a14:foregroundMark x1="66500" y1="73250" x2="56583" y2="70333"/>
                        <a14:foregroundMark x1="56583" y1="70333" x2="42833" y2="75417"/>
                        <a14:foregroundMark x1="42833" y1="75417" x2="31083" y2="75750"/>
                        <a14:foregroundMark x1="31083" y1="75750" x2="20167" y2="70667"/>
                        <a14:foregroundMark x1="20167" y1="70667" x2="17167" y2="66000"/>
                        <a14:foregroundMark x1="26083" y1="83250" x2="26083" y2="83250"/>
                        <a14:backgroundMark x1="41167" y1="41417" x2="41167" y2="41417"/>
                        <a14:backgroundMark x1="41167" y1="41250" x2="41167" y2="41250"/>
                        <a14:backgroundMark x1="41167" y1="42417" x2="41167" y2="42417"/>
                        <a14:backgroundMark x1="39083" y1="48167" x2="38917" y2="48750"/>
                        <a14:backgroundMark x1="39917" y1="50750" x2="39917" y2="50750"/>
                        <a14:backgroundMark x1="45167" y1="50833" x2="45667" y2="50833"/>
                        <a14:backgroundMark x1="51667" y1="48833" x2="51667" y2="48833"/>
                        <a14:backgroundMark x1="14667" y1="55417" x2="14667" y2="55417"/>
                        <a14:backgroundMark x1="14667" y1="55583" x2="14667" y2="55583"/>
                        <a14:backgroundMark x1="14667" y1="55833" x2="14667" y2="55833"/>
                        <a14:backgroundMark x1="15083" y1="56750" x2="15083" y2="56750"/>
                        <a14:backgroundMark x1="15333" y1="57417" x2="15333" y2="57417"/>
                        <a14:backgroundMark x1="15500" y1="57750" x2="15500" y2="57750"/>
                        <a14:backgroundMark x1="15917" y1="57833" x2="16333" y2="57833"/>
                        <a14:backgroundMark x1="15167" y1="54167" x2="15167" y2="54167"/>
                        <a14:backgroundMark x1="15167" y1="54167" x2="15167" y2="54167"/>
                        <a14:backgroundMark x1="15167" y1="54167" x2="15167" y2="54167"/>
                        <a14:backgroundMark x1="15083" y1="54167" x2="15083" y2="54167"/>
                        <a14:backgroundMark x1="14917" y1="54167" x2="14917" y2="54167"/>
                        <a14:backgroundMark x1="14667" y1="54167" x2="14667" y2="54167"/>
                        <a14:backgroundMark x1="14333" y1="54167" x2="14333" y2="54167"/>
                        <a14:backgroundMark x1="14167" y1="53833" x2="15333" y2="53417"/>
                        <a14:backgroundMark x1="20083" y1="52583" x2="20083" y2="52583"/>
                        <a14:backgroundMark x1="19667" y1="52250" x2="19667" y2="52250"/>
                        <a14:backgroundMark x1="15667" y1="52250" x2="15667" y2="52250"/>
                        <a14:backgroundMark x1="15500" y1="52167" x2="15500" y2="52167"/>
                        <a14:backgroundMark x1="13167" y1="55583" x2="13167" y2="55583"/>
                        <a14:backgroundMark x1="13083" y1="55750" x2="13083" y2="55750"/>
                        <a14:backgroundMark x1="13083" y1="55750" x2="13083" y2="55750"/>
                        <a14:backgroundMark x1="13083" y1="55833" x2="13083" y2="55833"/>
                        <a14:backgroundMark x1="17500" y1="52583" x2="17500" y2="52583"/>
                        <a14:backgroundMark x1="17500" y1="52250" x2="17500" y2="52250"/>
                        <a14:backgroundMark x1="17500" y1="51417" x2="17500" y2="50750"/>
                        <a14:backgroundMark x1="17500" y1="50250" x2="17500" y2="50250"/>
                        <a14:backgroundMark x1="17500" y1="49833" x2="17500" y2="49833"/>
                        <a14:backgroundMark x1="19167" y1="50417" x2="19167" y2="50417"/>
                        <a14:backgroundMark x1="19167" y1="50583" x2="19167" y2="50583"/>
                        <a14:backgroundMark x1="19167" y1="51167" x2="19167" y2="51750"/>
                        <a14:backgroundMark x1="18667" y1="51417" x2="18667" y2="51417"/>
                        <a14:backgroundMark x1="18667" y1="51250" x2="18667" y2="51250"/>
                        <a14:backgroundMark x1="18500" y1="51167" x2="18500" y2="51167"/>
                        <a14:backgroundMark x1="18500" y1="51167" x2="18500" y2="51167"/>
                        <a14:backgroundMark x1="18500" y1="51167" x2="18500" y2="51167"/>
                      </a14:backgroundRemoval>
                    </a14:imgEffect>
                  </a14:imgLayer>
                </a14:imgProps>
              </a:ext>
            </a:extLst>
          </a:blip>
          <a:stretch>
            <a:fillRect/>
          </a:stretch>
        </p:blipFill>
        <p:spPr>
          <a:xfrm>
            <a:off x="-273464" y="-957568"/>
            <a:ext cx="9337430" cy="5982495"/>
          </a:xfrm>
          <a:prstGeom prst="rect">
            <a:avLst/>
          </a:prstGeom>
        </p:spPr>
      </p:pic>
      <p:sp>
        <p:nvSpPr>
          <p:cNvPr id="6" name="TextBox 5">
            <a:extLst>
              <a:ext uri="{FF2B5EF4-FFF2-40B4-BE49-F238E27FC236}">
                <a16:creationId xmlns:a16="http://schemas.microsoft.com/office/drawing/2014/main" id="{BD1A0945-58A6-7256-281D-B83517C46E87}"/>
              </a:ext>
            </a:extLst>
          </p:cNvPr>
          <p:cNvSpPr txBox="1"/>
          <p:nvPr/>
        </p:nvSpPr>
        <p:spPr>
          <a:xfrm>
            <a:off x="1110953" y="1371959"/>
            <a:ext cx="6415905" cy="1569660"/>
          </a:xfrm>
          <a:prstGeom prst="rect">
            <a:avLst/>
          </a:prstGeom>
          <a:noFill/>
        </p:spPr>
        <p:txBody>
          <a:bodyPr wrap="square">
            <a:spAutoFit/>
          </a:bodyPr>
          <a:lstStyle/>
          <a:p>
            <a:pPr algn="ctr"/>
            <a:r>
              <a:rPr lang="en-US" sz="3200" b="1" i="1" kern="100" dirty="0" err="1">
                <a:solidFill>
                  <a:srgbClr val="000000"/>
                </a:solidFill>
                <a:latin typeface="Times New Roman" panose="02020603050405020304" pitchFamily="18" charset="0"/>
                <a:ea typeface="SimSun" panose="02010600030101010101" pitchFamily="2" charset="-122"/>
              </a:rPr>
              <a:t>Phải</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chăng</a:t>
            </a:r>
            <a:r>
              <a:rPr lang="en-US" sz="3200" b="1" i="1" kern="100" dirty="0">
                <a:solidFill>
                  <a:srgbClr val="000000"/>
                </a:solidFill>
                <a:latin typeface="Times New Roman" panose="02020603050405020304" pitchFamily="18" charset="0"/>
                <a:ea typeface="SimSun" panose="02010600030101010101" pitchFamily="2" charset="-122"/>
              </a:rPr>
              <a:t> ở </a:t>
            </a:r>
            <a:r>
              <a:rPr lang="en-US" sz="3200" b="1" i="1" kern="100" dirty="0" err="1">
                <a:solidFill>
                  <a:srgbClr val="000000"/>
                </a:solidFill>
                <a:latin typeface="Times New Roman" panose="02020603050405020304" pitchFamily="18" charset="0"/>
                <a:ea typeface="SimSun" panose="02010600030101010101" pitchFamily="2" charset="-122"/>
              </a:rPr>
              <a:t>với</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nàng</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tiên</a:t>
            </a:r>
            <a:endParaRPr lang="en-US" sz="3200" b="1" i="1" kern="100" dirty="0">
              <a:solidFill>
                <a:srgbClr val="000000"/>
              </a:solidFill>
              <a:latin typeface="Times New Roman" panose="02020603050405020304" pitchFamily="18" charset="0"/>
              <a:ea typeface="SimSun" panose="02010600030101010101" pitchFamily="2" charset="-122"/>
            </a:endParaRPr>
          </a:p>
          <a:p>
            <a:pPr algn="ctr"/>
            <a:r>
              <a:rPr lang="en-US" sz="3200" b="1" i="1" kern="100" dirty="0" err="1">
                <a:solidFill>
                  <a:srgbClr val="000000"/>
                </a:solidFill>
                <a:latin typeface="Times New Roman" panose="02020603050405020304" pitchFamily="18" charset="0"/>
                <a:ea typeface="SimSun" panose="02010600030101010101" pitchFamily="2" charset="-122"/>
              </a:rPr>
              <a:t>Mà</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phải</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cày</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cấy</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ngày</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đêm</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giữa</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trời</a:t>
            </a:r>
            <a:r>
              <a:rPr lang="en-US" sz="3200" b="1" i="1" kern="100" dirty="0">
                <a:solidFill>
                  <a:srgbClr val="000000"/>
                </a:solidFill>
                <a:latin typeface="Times New Roman" panose="02020603050405020304" pitchFamily="18" charset="0"/>
                <a:ea typeface="SimSun" panose="02010600030101010101" pitchFamily="2" charset="-122"/>
              </a:rPr>
              <a:t> – </a:t>
            </a:r>
            <a:r>
              <a:rPr lang="en-US" sz="3200" b="1" i="1" kern="100" dirty="0" err="1">
                <a:solidFill>
                  <a:srgbClr val="000000"/>
                </a:solidFill>
                <a:latin typeface="Times New Roman" panose="02020603050405020304" pitchFamily="18" charset="0"/>
                <a:ea typeface="SimSun" panose="02010600030101010101" pitchFamily="2" charset="-122"/>
              </a:rPr>
              <a:t>Là</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gì</a:t>
            </a:r>
            <a:endParaRPr lang="en-US" sz="3200" b="1" i="1" kern="100" dirty="0">
              <a:solidFill>
                <a:srgbClr val="000000"/>
              </a:solidFill>
              <a:latin typeface="Times New Roman" panose="02020603050405020304" pitchFamily="18" charset="0"/>
              <a:ea typeface="SimSun" panose="02010600030101010101" pitchFamily="2" charset="-122"/>
            </a:endParaRPr>
          </a:p>
        </p:txBody>
      </p:sp>
      <p:pic>
        <p:nvPicPr>
          <p:cNvPr id="9" name="Picture 8">
            <a:extLst>
              <a:ext uri="{FF2B5EF4-FFF2-40B4-BE49-F238E27FC236}">
                <a16:creationId xmlns:a16="http://schemas.microsoft.com/office/drawing/2014/main" id="{53CC116C-C68B-8196-D32D-0FC5BC12093E}"/>
              </a:ext>
            </a:extLst>
          </p:cNvPr>
          <p:cNvPicPr>
            <a:picLocks noChangeAspect="1"/>
          </p:cNvPicPr>
          <p:nvPr/>
        </p:nvPicPr>
        <p:blipFill>
          <a:blip r:embed="rId7"/>
          <a:stretch>
            <a:fillRect/>
          </a:stretch>
        </p:blipFill>
        <p:spPr>
          <a:xfrm>
            <a:off x="6198253" y="3749417"/>
            <a:ext cx="3405742" cy="2551019"/>
          </a:xfrm>
          <a:prstGeom prst="rect">
            <a:avLst/>
          </a:prstGeom>
        </p:spPr>
      </p:pic>
      <p:sp>
        <p:nvSpPr>
          <p:cNvPr id="11" name="TextBox 10">
            <a:extLst>
              <a:ext uri="{FF2B5EF4-FFF2-40B4-BE49-F238E27FC236}">
                <a16:creationId xmlns:a16="http://schemas.microsoft.com/office/drawing/2014/main" id="{1B8318F1-9F82-481A-8647-4875BB545E85}"/>
              </a:ext>
            </a:extLst>
          </p:cNvPr>
          <p:cNvSpPr txBox="1"/>
          <p:nvPr/>
        </p:nvSpPr>
        <p:spPr>
          <a:xfrm>
            <a:off x="1900519" y="4655594"/>
            <a:ext cx="4093230" cy="707886"/>
          </a:xfrm>
          <a:prstGeom prst="rect">
            <a:avLst/>
          </a:prstGeom>
          <a:noFill/>
        </p:spPr>
        <p:txBody>
          <a:bodyPr wrap="square">
            <a:spAutoFit/>
          </a:bodyPr>
          <a:lstStyle/>
          <a:p>
            <a:r>
              <a:rPr lang="en-US" sz="4000" b="1" dirty="0">
                <a:latin typeface="Times New Roman" panose="02020603050405020304" pitchFamily="18" charset="0"/>
                <a:cs typeface="Times New Roman" panose="02020603050405020304" pitchFamily="18" charset="0"/>
              </a:rPr>
              <a:t>Sao </a:t>
            </a:r>
            <a:r>
              <a:rPr lang="en-US" sz="4000" b="1" dirty="0" err="1">
                <a:latin typeface="Times New Roman" panose="02020603050405020304" pitchFamily="18" charset="0"/>
                <a:cs typeface="Times New Roman" panose="02020603050405020304" pitchFamily="18" charset="0"/>
              </a:rPr>
              <a:t>Thần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Nông</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891151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2" presetID="53" presetClass="entr" presetSubtype="16"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892CBD-49A2-B8AF-BAB7-D9123DCE4D52}"/>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AE5A4A0F-9D99-1FF5-EE34-A1C97B9EA2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6944" y1="41111" x2="26944" y2="41111"/>
                        <a14:foregroundMark x1="26944" y1="41111" x2="26944" y2="41111"/>
                        <a14:foregroundMark x1="26944" y1="41111" x2="26944" y2="41111"/>
                        <a14:foregroundMark x1="50278" y1="42500" x2="50278" y2="42500"/>
                        <a14:foregroundMark x1="50278" y1="42500" x2="50278" y2="42500"/>
                        <a14:foregroundMark x1="48056" y1="20556" x2="48056" y2="20556"/>
                        <a14:foregroundMark x1="48056" y1="20556" x2="48056" y2="20556"/>
                      </a14:backgroundRemoval>
                    </a14:imgEffect>
                  </a14:imgLayer>
                </a14:imgProps>
              </a:ext>
            </a:extLst>
          </a:blip>
          <a:stretch>
            <a:fillRect/>
          </a:stretch>
        </p:blipFill>
        <p:spPr>
          <a:xfrm rot="8474776">
            <a:off x="224116" y="347888"/>
            <a:ext cx="1714500" cy="1714500"/>
          </a:xfrm>
          <a:prstGeom prst="rect">
            <a:avLst/>
          </a:prstGeom>
        </p:spPr>
      </p:pic>
      <p:sp>
        <p:nvSpPr>
          <p:cNvPr id="5" name="TextBox 4">
            <a:extLst>
              <a:ext uri="{FF2B5EF4-FFF2-40B4-BE49-F238E27FC236}">
                <a16:creationId xmlns:a16="http://schemas.microsoft.com/office/drawing/2014/main" id="{18AA9CD5-9B14-BDE7-F47A-377AF3F22D31}"/>
              </a:ext>
            </a:extLst>
          </p:cNvPr>
          <p:cNvSpPr txBox="1"/>
          <p:nvPr/>
        </p:nvSpPr>
        <p:spPr>
          <a:xfrm>
            <a:off x="2866938" y="500317"/>
            <a:ext cx="5504072" cy="82375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Khung</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cảnh</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bầu</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trời</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đêm</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8" name="Picture 7">
            <a:extLst>
              <a:ext uri="{FF2B5EF4-FFF2-40B4-BE49-F238E27FC236}">
                <a16:creationId xmlns:a16="http://schemas.microsoft.com/office/drawing/2014/main" id="{A836248F-7D4F-6BCA-9FA6-66B1AC26F0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1833">
                        <a14:foregroundMark x1="54833" y1="40917" x2="54833" y2="40917"/>
                        <a14:foregroundMark x1="54667" y1="41250" x2="54667" y2="41250"/>
                        <a14:foregroundMark x1="52917" y1="42417" x2="52917" y2="42417"/>
                        <a14:foregroundMark x1="49250" y1="45250" x2="49250" y2="45250"/>
                        <a14:foregroundMark x1="43000" y1="48333" x2="42333" y2="48667"/>
                        <a14:foregroundMark x1="34833" y1="45250" x2="33833" y2="44500"/>
                        <a14:foregroundMark x1="28083" y1="43333" x2="28083" y2="43333"/>
                        <a14:foregroundMark x1="25083" y1="39500" x2="25083" y2="39500"/>
                        <a14:foregroundMark x1="23417" y1="39000" x2="23417" y2="39000"/>
                        <a14:foregroundMark x1="15917" y1="54417" x2="15917" y2="54417"/>
                        <a14:foregroundMark x1="14697" y1="56750" x2="14333" y2="57250"/>
                        <a14:foregroundMark x1="15000" y1="56333" x2="14697" y2="56750"/>
                        <a14:foregroundMark x1="13667" y1="57750" x2="13250" y2="58583"/>
                        <a14:foregroundMark x1="12917" y1="59000" x2="12917" y2="59000"/>
                        <a14:foregroundMark x1="12417" y1="59667" x2="12417" y2="59667"/>
                        <a14:foregroundMark x1="10000" y1="61083" x2="10000" y2="61083"/>
                        <a14:foregroundMark x1="10000" y1="61083" x2="10000" y2="61083"/>
                        <a14:foregroundMark x1="8917" y1="60167" x2="8917" y2="60167"/>
                        <a14:foregroundMark x1="8917" y1="59500" x2="8917" y2="59500"/>
                        <a14:foregroundMark x1="20917" y1="53417" x2="21500" y2="53417"/>
                        <a14:foregroundMark x1="33083" y1="56500" x2="36250" y2="58083"/>
                        <a14:foregroundMark x1="47000" y1="60917" x2="47000" y2="60917"/>
                        <a14:foregroundMark x1="53500" y1="61750" x2="54000" y2="61750"/>
                        <a14:foregroundMark x1="60750" y1="59833" x2="60750" y2="59833"/>
                        <a14:foregroundMark x1="64083" y1="59500" x2="64083" y2="59500"/>
                        <a14:foregroundMark x1="69250" y1="58417" x2="69833" y2="58250"/>
                        <a14:foregroundMark x1="74667" y1="57917" x2="75417" y2="57583"/>
                        <a14:foregroundMark x1="81083" y1="57417" x2="81083" y2="57417"/>
                        <a14:foregroundMark x1="83167" y1="53083" x2="83167" y2="53083"/>
                        <a14:foregroundMark x1="83167" y1="52917" x2="83167" y2="52917"/>
                        <a14:foregroundMark x1="82167" y1="48000" x2="81083" y2="46583"/>
                        <a14:foregroundMark x1="72917" y1="44000" x2="72917" y2="44000"/>
                        <a14:foregroundMark x1="67583" y1="40333" x2="67583" y2="40333"/>
                        <a14:foregroundMark x1="66000" y1="39000" x2="66000" y2="39000"/>
                        <a14:foregroundMark x1="63750" y1="36167" x2="63750" y2="36167"/>
                        <a14:foregroundMark x1="60250" y1="36333" x2="60250" y2="36333"/>
                        <a14:foregroundMark x1="55000" y1="36500" x2="55000" y2="36500"/>
                        <a14:foregroundMark x1="50000" y1="36500" x2="50000" y2="36500"/>
                        <a14:foregroundMark x1="33250" y1="37417" x2="33250" y2="37417"/>
                        <a14:foregroundMark x1="30000" y1="37417" x2="30000" y2="37417"/>
                        <a14:foregroundMark x1="26333" y1="37417" x2="26333" y2="37417"/>
                        <a14:foregroundMark x1="26000" y1="36917" x2="26000" y2="36917"/>
                        <a14:foregroundMark x1="24750" y1="35333" x2="24750" y2="35333"/>
                        <a14:foregroundMark x1="22667" y1="35167" x2="22167" y2="36167"/>
                        <a14:foregroundMark x1="17500" y1="40917" x2="17250" y2="41583"/>
                        <a14:foregroundMark x1="19076" y1="52583" x2="19417" y2="53750"/>
                        <a14:foregroundMark x1="18832" y1="51750" x2="19076" y2="52583"/>
                        <a14:foregroundMark x1="18394" y1="50250" x2="18662" y2="51167"/>
                        <a14:foregroundMark x1="18272" y1="49833" x2="18394" y2="50250"/>
                        <a14:foregroundMark x1="17833" y1="48333" x2="18272" y2="49833"/>
                        <a14:foregroundMark x1="26500" y1="62417" x2="27167" y2="62750"/>
                        <a14:foregroundMark x1="39917" y1="67000" x2="41667" y2="67333"/>
                        <a14:foregroundMark x1="41167" y1="32000" x2="22583" y2="29500"/>
                        <a14:foregroundMark x1="22583" y1="29500" x2="14750" y2="34500"/>
                        <a14:foregroundMark x1="14750" y1="34500" x2="11583" y2="53250"/>
                        <a14:foregroundMark x1="11583" y1="53250" x2="8083" y2="62167"/>
                        <a14:foregroundMark x1="8083" y1="62167" x2="22167" y2="64167"/>
                        <a14:foregroundMark x1="16167" y1="48417" x2="16167" y2="48417"/>
                        <a14:foregroundMark x1="41333" y1="31417" x2="47917" y2="25000"/>
                        <a14:foregroundMark x1="47917" y1="25000" x2="59500" y2="23500"/>
                        <a14:foregroundMark x1="59500" y1="23500" x2="77417" y2="34667"/>
                        <a14:foregroundMark x1="77417" y1="34667" x2="83417" y2="41083"/>
                        <a14:foregroundMark x1="83417" y1="41083" x2="92000" y2="43250"/>
                        <a14:foregroundMark x1="92000" y1="43250" x2="91833" y2="52167"/>
                        <a14:foregroundMark x1="91833" y1="52167" x2="85917" y2="63583"/>
                        <a14:foregroundMark x1="85917" y1="63583" x2="66500" y2="73250"/>
                        <a14:foregroundMark x1="66500" y1="73250" x2="56583" y2="70333"/>
                        <a14:foregroundMark x1="56583" y1="70333" x2="42833" y2="75417"/>
                        <a14:foregroundMark x1="42833" y1="75417" x2="31083" y2="75750"/>
                        <a14:foregroundMark x1="31083" y1="75750" x2="20167" y2="70667"/>
                        <a14:foregroundMark x1="20167" y1="70667" x2="17167" y2="66000"/>
                        <a14:foregroundMark x1="26083" y1="83250" x2="26083" y2="83250"/>
                        <a14:backgroundMark x1="41167" y1="41417" x2="41167" y2="41417"/>
                        <a14:backgroundMark x1="41167" y1="41250" x2="41167" y2="41250"/>
                        <a14:backgroundMark x1="41167" y1="42417" x2="41167" y2="42417"/>
                        <a14:backgroundMark x1="39083" y1="48167" x2="38917" y2="48750"/>
                        <a14:backgroundMark x1="39917" y1="50750" x2="39917" y2="50750"/>
                        <a14:backgroundMark x1="45167" y1="50833" x2="45667" y2="50833"/>
                        <a14:backgroundMark x1="51667" y1="48833" x2="51667" y2="48833"/>
                        <a14:backgroundMark x1="14667" y1="55417" x2="14667" y2="55417"/>
                        <a14:backgroundMark x1="14667" y1="55583" x2="14667" y2="55583"/>
                        <a14:backgroundMark x1="14667" y1="55833" x2="14667" y2="55833"/>
                        <a14:backgroundMark x1="15083" y1="56750" x2="15083" y2="56750"/>
                        <a14:backgroundMark x1="15333" y1="57417" x2="15333" y2="57417"/>
                        <a14:backgroundMark x1="15500" y1="57750" x2="15500" y2="57750"/>
                        <a14:backgroundMark x1="15917" y1="57833" x2="16333" y2="57833"/>
                        <a14:backgroundMark x1="15167" y1="54167" x2="15167" y2="54167"/>
                        <a14:backgroundMark x1="15167" y1="54167" x2="15167" y2="54167"/>
                        <a14:backgroundMark x1="15167" y1="54167" x2="15167" y2="54167"/>
                        <a14:backgroundMark x1="15083" y1="54167" x2="15083" y2="54167"/>
                        <a14:backgroundMark x1="14917" y1="54167" x2="14917" y2="54167"/>
                        <a14:backgroundMark x1="14667" y1="54167" x2="14667" y2="54167"/>
                        <a14:backgroundMark x1="14333" y1="54167" x2="14333" y2="54167"/>
                        <a14:backgroundMark x1="14167" y1="53833" x2="15333" y2="53417"/>
                        <a14:backgroundMark x1="20083" y1="52583" x2="20083" y2="52583"/>
                        <a14:backgroundMark x1="19667" y1="52250" x2="19667" y2="52250"/>
                        <a14:backgroundMark x1="15667" y1="52250" x2="15667" y2="52250"/>
                        <a14:backgroundMark x1="15500" y1="52167" x2="15500" y2="52167"/>
                        <a14:backgroundMark x1="13167" y1="55583" x2="13167" y2="55583"/>
                        <a14:backgroundMark x1="13083" y1="55750" x2="13083" y2="55750"/>
                        <a14:backgroundMark x1="13083" y1="55750" x2="13083" y2="55750"/>
                        <a14:backgroundMark x1="13083" y1="55833" x2="13083" y2="55833"/>
                        <a14:backgroundMark x1="17500" y1="52583" x2="17500" y2="52583"/>
                        <a14:backgroundMark x1="17500" y1="52250" x2="17500" y2="52250"/>
                        <a14:backgroundMark x1="17500" y1="51417" x2="17500" y2="50750"/>
                        <a14:backgroundMark x1="17500" y1="50250" x2="17500" y2="50250"/>
                        <a14:backgroundMark x1="17500" y1="49833" x2="17500" y2="49833"/>
                        <a14:backgroundMark x1="19167" y1="50417" x2="19167" y2="50417"/>
                        <a14:backgroundMark x1="19167" y1="50583" x2="19167" y2="50583"/>
                        <a14:backgroundMark x1="19167" y1="51167" x2="19167" y2="51750"/>
                        <a14:backgroundMark x1="18667" y1="51417" x2="18667" y2="51417"/>
                        <a14:backgroundMark x1="18667" y1="51250" x2="18667" y2="51250"/>
                        <a14:backgroundMark x1="18500" y1="51167" x2="18500" y2="51167"/>
                        <a14:backgroundMark x1="18500" y1="51167" x2="18500" y2="51167"/>
                        <a14:backgroundMark x1="18500" y1="51167" x2="18500" y2="51167"/>
                      </a14:backgroundRemoval>
                    </a14:imgEffect>
                  </a14:imgLayer>
                </a14:imgProps>
              </a:ext>
            </a:extLst>
          </a:blip>
          <a:stretch>
            <a:fillRect/>
          </a:stretch>
        </p:blipFill>
        <p:spPr>
          <a:xfrm>
            <a:off x="-132246" y="679327"/>
            <a:ext cx="5874597" cy="5110227"/>
          </a:xfrm>
          <a:prstGeom prst="rect">
            <a:avLst/>
          </a:prstGeom>
        </p:spPr>
      </p:pic>
      <p:sp>
        <p:nvSpPr>
          <p:cNvPr id="9" name="TextBox 8">
            <a:extLst>
              <a:ext uri="{FF2B5EF4-FFF2-40B4-BE49-F238E27FC236}">
                <a16:creationId xmlns:a16="http://schemas.microsoft.com/office/drawing/2014/main" id="{20B4F636-5BFB-21AB-1FE9-AD86C8C7DD7E}"/>
              </a:ext>
            </a:extLst>
          </p:cNvPr>
          <p:cNvSpPr txBox="1"/>
          <p:nvPr/>
        </p:nvSpPr>
        <p:spPr>
          <a:xfrm>
            <a:off x="667635" y="2331946"/>
            <a:ext cx="3715797" cy="20621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H</a:t>
            </a:r>
            <a:r>
              <a:rPr kumimoji="0" lang="vi-VN" sz="32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iện lên thật rộng lớn, mênh mông với không khí vui tươi, rộn rã. </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CCD3F9EE-0848-5F8F-73EB-2D0CF5B4112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1833">
                        <a14:foregroundMark x1="54833" y1="40917" x2="54833" y2="40917"/>
                        <a14:foregroundMark x1="54667" y1="41250" x2="54667" y2="41250"/>
                        <a14:foregroundMark x1="52917" y1="42417" x2="52917" y2="42417"/>
                        <a14:foregroundMark x1="49250" y1="45250" x2="49250" y2="45250"/>
                        <a14:foregroundMark x1="43000" y1="48333" x2="42333" y2="48667"/>
                        <a14:foregroundMark x1="34833" y1="45250" x2="33833" y2="44500"/>
                        <a14:foregroundMark x1="28083" y1="43333" x2="28083" y2="43333"/>
                        <a14:foregroundMark x1="25083" y1="39500" x2="25083" y2="39500"/>
                        <a14:foregroundMark x1="23417" y1="39000" x2="23417" y2="39000"/>
                        <a14:foregroundMark x1="15917" y1="54417" x2="15917" y2="54417"/>
                        <a14:foregroundMark x1="14697" y1="56750" x2="14333" y2="57250"/>
                        <a14:foregroundMark x1="15000" y1="56333" x2="14697" y2="56750"/>
                        <a14:foregroundMark x1="13667" y1="57750" x2="13250" y2="58583"/>
                        <a14:foregroundMark x1="12917" y1="59000" x2="12917" y2="59000"/>
                        <a14:foregroundMark x1="12417" y1="59667" x2="12417" y2="59667"/>
                        <a14:foregroundMark x1="10000" y1="61083" x2="10000" y2="61083"/>
                        <a14:foregroundMark x1="10000" y1="61083" x2="10000" y2="61083"/>
                        <a14:foregroundMark x1="8917" y1="60167" x2="8917" y2="60167"/>
                        <a14:foregroundMark x1="8917" y1="59500" x2="8917" y2="59500"/>
                        <a14:foregroundMark x1="20917" y1="53417" x2="21500" y2="53417"/>
                        <a14:foregroundMark x1="33083" y1="56500" x2="36250" y2="58083"/>
                        <a14:foregroundMark x1="47000" y1="60917" x2="47000" y2="60917"/>
                        <a14:foregroundMark x1="53500" y1="61750" x2="54000" y2="61750"/>
                        <a14:foregroundMark x1="60750" y1="59833" x2="60750" y2="59833"/>
                        <a14:foregroundMark x1="64083" y1="59500" x2="64083" y2="59500"/>
                        <a14:foregroundMark x1="69250" y1="58417" x2="69833" y2="58250"/>
                        <a14:foregroundMark x1="74667" y1="57917" x2="75417" y2="57583"/>
                        <a14:foregroundMark x1="81083" y1="57417" x2="81083" y2="57417"/>
                        <a14:foregroundMark x1="83167" y1="53083" x2="83167" y2="53083"/>
                        <a14:foregroundMark x1="83167" y1="52917" x2="83167" y2="52917"/>
                        <a14:foregroundMark x1="82167" y1="48000" x2="81083" y2="46583"/>
                        <a14:foregroundMark x1="72917" y1="44000" x2="72917" y2="44000"/>
                        <a14:foregroundMark x1="67583" y1="40333" x2="67583" y2="40333"/>
                        <a14:foregroundMark x1="66000" y1="39000" x2="66000" y2="39000"/>
                        <a14:foregroundMark x1="63750" y1="36167" x2="63750" y2="36167"/>
                        <a14:foregroundMark x1="60250" y1="36333" x2="60250" y2="36333"/>
                        <a14:foregroundMark x1="55000" y1="36500" x2="55000" y2="36500"/>
                        <a14:foregroundMark x1="50000" y1="36500" x2="50000" y2="36500"/>
                        <a14:foregroundMark x1="33250" y1="37417" x2="33250" y2="37417"/>
                        <a14:foregroundMark x1="30000" y1="37417" x2="30000" y2="37417"/>
                        <a14:foregroundMark x1="26333" y1="37417" x2="26333" y2="37417"/>
                        <a14:foregroundMark x1="26000" y1="36917" x2="26000" y2="36917"/>
                        <a14:foregroundMark x1="24750" y1="35333" x2="24750" y2="35333"/>
                        <a14:foregroundMark x1="22667" y1="35167" x2="22167" y2="36167"/>
                        <a14:foregroundMark x1="17500" y1="40917" x2="17250" y2="41583"/>
                        <a14:foregroundMark x1="19076" y1="52583" x2="19417" y2="53750"/>
                        <a14:foregroundMark x1="18832" y1="51750" x2="19076" y2="52583"/>
                        <a14:foregroundMark x1="18394" y1="50250" x2="18662" y2="51167"/>
                        <a14:foregroundMark x1="18272" y1="49833" x2="18394" y2="50250"/>
                        <a14:foregroundMark x1="17833" y1="48333" x2="18272" y2="49833"/>
                        <a14:foregroundMark x1="26500" y1="62417" x2="27167" y2="62750"/>
                        <a14:foregroundMark x1="39917" y1="67000" x2="41667" y2="67333"/>
                        <a14:foregroundMark x1="41167" y1="32000" x2="22583" y2="29500"/>
                        <a14:foregroundMark x1="22583" y1="29500" x2="14750" y2="34500"/>
                        <a14:foregroundMark x1="14750" y1="34500" x2="11583" y2="53250"/>
                        <a14:foregroundMark x1="11583" y1="53250" x2="8083" y2="62167"/>
                        <a14:foregroundMark x1="8083" y1="62167" x2="22167" y2="64167"/>
                        <a14:foregroundMark x1="16167" y1="48417" x2="16167" y2="48417"/>
                        <a14:foregroundMark x1="41333" y1="31417" x2="47917" y2="25000"/>
                        <a14:foregroundMark x1="47917" y1="25000" x2="59500" y2="23500"/>
                        <a14:foregroundMark x1="59500" y1="23500" x2="77417" y2="34667"/>
                        <a14:foregroundMark x1="77417" y1="34667" x2="83417" y2="41083"/>
                        <a14:foregroundMark x1="83417" y1="41083" x2="92000" y2="43250"/>
                        <a14:foregroundMark x1="92000" y1="43250" x2="91833" y2="52167"/>
                        <a14:foregroundMark x1="91833" y1="52167" x2="85917" y2="63583"/>
                        <a14:foregroundMark x1="85917" y1="63583" x2="66500" y2="73250"/>
                        <a14:foregroundMark x1="66500" y1="73250" x2="56583" y2="70333"/>
                        <a14:foregroundMark x1="56583" y1="70333" x2="42833" y2="75417"/>
                        <a14:foregroundMark x1="42833" y1="75417" x2="31083" y2="75750"/>
                        <a14:foregroundMark x1="31083" y1="75750" x2="20167" y2="70667"/>
                        <a14:foregroundMark x1="20167" y1="70667" x2="17167" y2="66000"/>
                        <a14:foregroundMark x1="26083" y1="83250" x2="26083" y2="83250"/>
                        <a14:backgroundMark x1="41167" y1="41417" x2="41167" y2="41417"/>
                        <a14:backgroundMark x1="41167" y1="41250" x2="41167" y2="41250"/>
                        <a14:backgroundMark x1="41167" y1="42417" x2="41167" y2="42417"/>
                        <a14:backgroundMark x1="39083" y1="48167" x2="38917" y2="48750"/>
                        <a14:backgroundMark x1="39917" y1="50750" x2="39917" y2="50750"/>
                        <a14:backgroundMark x1="45167" y1="50833" x2="45667" y2="50833"/>
                        <a14:backgroundMark x1="51667" y1="48833" x2="51667" y2="48833"/>
                        <a14:backgroundMark x1="14667" y1="55417" x2="14667" y2="55417"/>
                        <a14:backgroundMark x1="14667" y1="55583" x2="14667" y2="55583"/>
                        <a14:backgroundMark x1="14667" y1="55833" x2="14667" y2="55833"/>
                        <a14:backgroundMark x1="15083" y1="56750" x2="15083" y2="56750"/>
                        <a14:backgroundMark x1="15333" y1="57417" x2="15333" y2="57417"/>
                        <a14:backgroundMark x1="15500" y1="57750" x2="15500" y2="57750"/>
                        <a14:backgroundMark x1="15917" y1="57833" x2="16333" y2="57833"/>
                        <a14:backgroundMark x1="15167" y1="54167" x2="15167" y2="54167"/>
                        <a14:backgroundMark x1="15167" y1="54167" x2="15167" y2="54167"/>
                        <a14:backgroundMark x1="15167" y1="54167" x2="15167" y2="54167"/>
                        <a14:backgroundMark x1="15083" y1="54167" x2="15083" y2="54167"/>
                        <a14:backgroundMark x1="14917" y1="54167" x2="14917" y2="54167"/>
                        <a14:backgroundMark x1="14667" y1="54167" x2="14667" y2="54167"/>
                        <a14:backgroundMark x1="14333" y1="54167" x2="14333" y2="54167"/>
                        <a14:backgroundMark x1="14167" y1="53833" x2="15333" y2="53417"/>
                        <a14:backgroundMark x1="20083" y1="52583" x2="20083" y2="52583"/>
                        <a14:backgroundMark x1="19667" y1="52250" x2="19667" y2="52250"/>
                        <a14:backgroundMark x1="15667" y1="52250" x2="15667" y2="52250"/>
                        <a14:backgroundMark x1="15500" y1="52167" x2="15500" y2="52167"/>
                        <a14:backgroundMark x1="13167" y1="55583" x2="13167" y2="55583"/>
                        <a14:backgroundMark x1="13083" y1="55750" x2="13083" y2="55750"/>
                        <a14:backgroundMark x1="13083" y1="55750" x2="13083" y2="55750"/>
                        <a14:backgroundMark x1="13083" y1="55833" x2="13083" y2="55833"/>
                        <a14:backgroundMark x1="17500" y1="52583" x2="17500" y2="52583"/>
                        <a14:backgroundMark x1="17500" y1="52250" x2="17500" y2="52250"/>
                        <a14:backgroundMark x1="17500" y1="51417" x2="17500" y2="50750"/>
                        <a14:backgroundMark x1="17500" y1="50250" x2="17500" y2="50250"/>
                        <a14:backgroundMark x1="17500" y1="49833" x2="17500" y2="49833"/>
                        <a14:backgroundMark x1="19167" y1="50417" x2="19167" y2="50417"/>
                        <a14:backgroundMark x1="19167" y1="50583" x2="19167" y2="50583"/>
                        <a14:backgroundMark x1="19167" y1="51167" x2="19167" y2="51750"/>
                        <a14:backgroundMark x1="18667" y1="51417" x2="18667" y2="51417"/>
                        <a14:backgroundMark x1="18667" y1="51250" x2="18667" y2="51250"/>
                        <a14:backgroundMark x1="18500" y1="51167" x2="18500" y2="51167"/>
                        <a14:backgroundMark x1="18500" y1="51167" x2="18500" y2="51167"/>
                        <a14:backgroundMark x1="18500" y1="51167" x2="18500" y2="51167"/>
                      </a14:backgroundRemoval>
                    </a14:imgEffect>
                  </a14:imgLayer>
                </a14:imgProps>
              </a:ext>
            </a:extLst>
          </a:blip>
          <a:stretch>
            <a:fillRect/>
          </a:stretch>
        </p:blipFill>
        <p:spPr>
          <a:xfrm>
            <a:off x="4963866" y="184377"/>
            <a:ext cx="5874597" cy="5511748"/>
          </a:xfrm>
          <a:prstGeom prst="rect">
            <a:avLst/>
          </a:prstGeom>
        </p:spPr>
      </p:pic>
      <p:sp>
        <p:nvSpPr>
          <p:cNvPr id="13" name="TextBox 12">
            <a:extLst>
              <a:ext uri="{FF2B5EF4-FFF2-40B4-BE49-F238E27FC236}">
                <a16:creationId xmlns:a16="http://schemas.microsoft.com/office/drawing/2014/main" id="{AFAAC59E-90DB-0B2B-4954-69851D6641A2}"/>
              </a:ext>
            </a:extLst>
          </p:cNvPr>
          <p:cNvSpPr txBox="1"/>
          <p:nvPr/>
        </p:nvSpPr>
        <p:spPr>
          <a:xfrm>
            <a:off x="5866123" y="1836997"/>
            <a:ext cx="3613421" cy="20621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Hàng ngàn vì sao tỏa sáng, dải ngân hà như một dòng sông chảy giữa trời. </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CFBB5982-6EC9-7401-4F0C-C8178FD59222}"/>
              </a:ext>
            </a:extLst>
          </p:cNvPr>
          <p:cNvPicPr>
            <a:picLocks noChangeAspect="1"/>
          </p:cNvPicPr>
          <p:nvPr/>
        </p:nvPicPr>
        <p:blipFill>
          <a:blip r:embed="rId7"/>
          <a:stretch>
            <a:fillRect/>
          </a:stretch>
        </p:blipFill>
        <p:spPr>
          <a:xfrm>
            <a:off x="4036512" y="4571890"/>
            <a:ext cx="3266095" cy="1959657"/>
          </a:xfrm>
          <a:prstGeom prst="rect">
            <a:avLst/>
          </a:prstGeom>
        </p:spPr>
      </p:pic>
    </p:spTree>
    <p:extLst>
      <p:ext uri="{BB962C8B-B14F-4D97-AF65-F5344CB8AC3E}">
        <p14:creationId xmlns:p14="http://schemas.microsoft.com/office/powerpoint/2010/main" val="87979561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style.rotation</p:attrName>
                                        </p:attrNameLst>
                                      </p:cBhvr>
                                      <p:tavLst>
                                        <p:tav tm="0">
                                          <p:val>
                                            <p:fltVal val="90"/>
                                          </p:val>
                                        </p:tav>
                                        <p:tav tm="100000">
                                          <p:val>
                                            <p:fltVal val="0"/>
                                          </p:val>
                                        </p:tav>
                                      </p:tavLst>
                                    </p:anim>
                                    <p:animEffect transition="in" filter="fade">
                                      <p:cBhvr>
                                        <p:cTn id="17" dur="1000"/>
                                        <p:tgtEl>
                                          <p:spTgt spid="9"/>
                                        </p:tgtEl>
                                      </p:cBhvr>
                                    </p:animEffect>
                                  </p:childTnLst>
                                </p:cTn>
                              </p:par>
                              <p:par>
                                <p:cTn id="18" presetID="31"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fltVal val="0"/>
                                          </p:val>
                                        </p:tav>
                                        <p:tav tm="100000">
                                          <p:val>
                                            <p:strVal val="#ppt_w"/>
                                          </p:val>
                                        </p:tav>
                                      </p:tavLst>
                                    </p:anim>
                                    <p:anim calcmode="lin" valueType="num">
                                      <p:cBhvr>
                                        <p:cTn id="21" dur="1000" fill="hold"/>
                                        <p:tgtEl>
                                          <p:spTgt spid="8"/>
                                        </p:tgtEl>
                                        <p:attrNameLst>
                                          <p:attrName>ppt_h</p:attrName>
                                        </p:attrNameLst>
                                      </p:cBhvr>
                                      <p:tavLst>
                                        <p:tav tm="0">
                                          <p:val>
                                            <p:fltVal val="0"/>
                                          </p:val>
                                        </p:tav>
                                        <p:tav tm="100000">
                                          <p:val>
                                            <p:strVal val="#ppt_h"/>
                                          </p:val>
                                        </p:tav>
                                      </p:tavLst>
                                    </p:anim>
                                    <p:anim calcmode="lin" valueType="num">
                                      <p:cBhvr>
                                        <p:cTn id="22" dur="1000" fill="hold"/>
                                        <p:tgtEl>
                                          <p:spTgt spid="8"/>
                                        </p:tgtEl>
                                        <p:attrNameLst>
                                          <p:attrName>style.rotation</p:attrName>
                                        </p:attrNameLst>
                                      </p:cBhvr>
                                      <p:tavLst>
                                        <p:tav tm="0">
                                          <p:val>
                                            <p:fltVal val="90"/>
                                          </p:val>
                                        </p:tav>
                                        <p:tav tm="100000">
                                          <p:val>
                                            <p:fltVal val="0"/>
                                          </p:val>
                                        </p:tav>
                                      </p:tavLst>
                                    </p:anim>
                                    <p:animEffect transition="in" filter="fade">
                                      <p:cBhvr>
                                        <p:cTn id="23" dur="1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1000" fill="hold"/>
                                        <p:tgtEl>
                                          <p:spTgt spid="13"/>
                                        </p:tgtEl>
                                        <p:attrNameLst>
                                          <p:attrName>ppt_w</p:attrName>
                                        </p:attrNameLst>
                                      </p:cBhvr>
                                      <p:tavLst>
                                        <p:tav tm="0">
                                          <p:val>
                                            <p:fltVal val="0"/>
                                          </p:val>
                                        </p:tav>
                                        <p:tav tm="100000">
                                          <p:val>
                                            <p:strVal val="#ppt_w"/>
                                          </p:val>
                                        </p:tav>
                                      </p:tavLst>
                                    </p:anim>
                                    <p:anim calcmode="lin" valueType="num">
                                      <p:cBhvr>
                                        <p:cTn id="29" dur="1000" fill="hold"/>
                                        <p:tgtEl>
                                          <p:spTgt spid="13"/>
                                        </p:tgtEl>
                                        <p:attrNameLst>
                                          <p:attrName>ppt_h</p:attrName>
                                        </p:attrNameLst>
                                      </p:cBhvr>
                                      <p:tavLst>
                                        <p:tav tm="0">
                                          <p:val>
                                            <p:fltVal val="0"/>
                                          </p:val>
                                        </p:tav>
                                        <p:tav tm="100000">
                                          <p:val>
                                            <p:strVal val="#ppt_h"/>
                                          </p:val>
                                        </p:tav>
                                      </p:tavLst>
                                    </p:anim>
                                    <p:anim calcmode="lin" valueType="num">
                                      <p:cBhvr>
                                        <p:cTn id="30" dur="1000" fill="hold"/>
                                        <p:tgtEl>
                                          <p:spTgt spid="13"/>
                                        </p:tgtEl>
                                        <p:attrNameLst>
                                          <p:attrName>style.rotation</p:attrName>
                                        </p:attrNameLst>
                                      </p:cBhvr>
                                      <p:tavLst>
                                        <p:tav tm="0">
                                          <p:val>
                                            <p:fltVal val="90"/>
                                          </p:val>
                                        </p:tav>
                                        <p:tav tm="100000">
                                          <p:val>
                                            <p:fltVal val="0"/>
                                          </p:val>
                                        </p:tav>
                                      </p:tavLst>
                                    </p:anim>
                                    <p:animEffect transition="in" filter="fade">
                                      <p:cBhvr>
                                        <p:cTn id="31" dur="1000"/>
                                        <p:tgtEl>
                                          <p:spTgt spid="13"/>
                                        </p:tgtEl>
                                      </p:cBhvr>
                                    </p:animEffect>
                                  </p:childTnLst>
                                </p:cTn>
                              </p:par>
                              <p:par>
                                <p:cTn id="32" presetID="31"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1000" fill="hold"/>
                                        <p:tgtEl>
                                          <p:spTgt spid="12"/>
                                        </p:tgtEl>
                                        <p:attrNameLst>
                                          <p:attrName>ppt_w</p:attrName>
                                        </p:attrNameLst>
                                      </p:cBhvr>
                                      <p:tavLst>
                                        <p:tav tm="0">
                                          <p:val>
                                            <p:fltVal val="0"/>
                                          </p:val>
                                        </p:tav>
                                        <p:tav tm="100000">
                                          <p:val>
                                            <p:strVal val="#ppt_w"/>
                                          </p:val>
                                        </p:tav>
                                      </p:tavLst>
                                    </p:anim>
                                    <p:anim calcmode="lin" valueType="num">
                                      <p:cBhvr>
                                        <p:cTn id="35" dur="1000" fill="hold"/>
                                        <p:tgtEl>
                                          <p:spTgt spid="12"/>
                                        </p:tgtEl>
                                        <p:attrNameLst>
                                          <p:attrName>ppt_h</p:attrName>
                                        </p:attrNameLst>
                                      </p:cBhvr>
                                      <p:tavLst>
                                        <p:tav tm="0">
                                          <p:val>
                                            <p:fltVal val="0"/>
                                          </p:val>
                                        </p:tav>
                                        <p:tav tm="100000">
                                          <p:val>
                                            <p:strVal val="#ppt_h"/>
                                          </p:val>
                                        </p:tav>
                                      </p:tavLst>
                                    </p:anim>
                                    <p:anim calcmode="lin" valueType="num">
                                      <p:cBhvr>
                                        <p:cTn id="36" dur="1000" fill="hold"/>
                                        <p:tgtEl>
                                          <p:spTgt spid="12"/>
                                        </p:tgtEl>
                                        <p:attrNameLst>
                                          <p:attrName>style.rotation</p:attrName>
                                        </p:attrNameLst>
                                      </p:cBhvr>
                                      <p:tavLst>
                                        <p:tav tm="0">
                                          <p:val>
                                            <p:fltVal val="90"/>
                                          </p:val>
                                        </p:tav>
                                        <p:tav tm="100000">
                                          <p:val>
                                            <p:fltVal val="0"/>
                                          </p:val>
                                        </p:tav>
                                      </p:tavLst>
                                    </p:anim>
                                    <p:animEffect transition="in" filter="fade">
                                      <p:cBhvr>
                                        <p:cTn id="37" dur="10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p:cTn id="42" dur="1000" fill="hold"/>
                                        <p:tgtEl>
                                          <p:spTgt spid="3"/>
                                        </p:tgtEl>
                                        <p:attrNameLst>
                                          <p:attrName>ppt_w</p:attrName>
                                        </p:attrNameLst>
                                      </p:cBhvr>
                                      <p:tavLst>
                                        <p:tav tm="0">
                                          <p:val>
                                            <p:fltVal val="0"/>
                                          </p:val>
                                        </p:tav>
                                        <p:tav tm="100000">
                                          <p:val>
                                            <p:strVal val="#ppt_w"/>
                                          </p:val>
                                        </p:tav>
                                      </p:tavLst>
                                    </p:anim>
                                    <p:anim calcmode="lin" valueType="num">
                                      <p:cBhvr>
                                        <p:cTn id="43" dur="1000" fill="hold"/>
                                        <p:tgtEl>
                                          <p:spTgt spid="3"/>
                                        </p:tgtEl>
                                        <p:attrNameLst>
                                          <p:attrName>ppt_h</p:attrName>
                                        </p:attrNameLst>
                                      </p:cBhvr>
                                      <p:tavLst>
                                        <p:tav tm="0">
                                          <p:val>
                                            <p:fltVal val="0"/>
                                          </p:val>
                                        </p:tav>
                                        <p:tav tm="100000">
                                          <p:val>
                                            <p:strVal val="#ppt_h"/>
                                          </p:val>
                                        </p:tav>
                                      </p:tavLst>
                                    </p:anim>
                                    <p:anim calcmode="lin" valueType="num">
                                      <p:cBhvr>
                                        <p:cTn id="44" dur="1000" fill="hold"/>
                                        <p:tgtEl>
                                          <p:spTgt spid="3"/>
                                        </p:tgtEl>
                                        <p:attrNameLst>
                                          <p:attrName>style.rotation</p:attrName>
                                        </p:attrNameLst>
                                      </p:cBhvr>
                                      <p:tavLst>
                                        <p:tav tm="0">
                                          <p:val>
                                            <p:fltVal val="90"/>
                                          </p:val>
                                        </p:tav>
                                        <p:tav tm="100000">
                                          <p:val>
                                            <p:fltVal val="0"/>
                                          </p:val>
                                        </p:tav>
                                      </p:tavLst>
                                    </p:anim>
                                    <p:animEffect transition="in" filter="fade">
                                      <p:cBhvr>
                                        <p:cTn id="4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892CBD-49A2-B8AF-BAB7-D9123DCE4D52}"/>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AE5A4A0F-9D99-1FF5-EE34-A1C97B9EA2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6944" y1="41111" x2="26944" y2="41111"/>
                        <a14:foregroundMark x1="26944" y1="41111" x2="26944" y2="41111"/>
                        <a14:foregroundMark x1="26944" y1="41111" x2="26944" y2="41111"/>
                        <a14:foregroundMark x1="50278" y1="42500" x2="50278" y2="42500"/>
                        <a14:foregroundMark x1="50278" y1="42500" x2="50278" y2="42500"/>
                        <a14:foregroundMark x1="48056" y1="20556" x2="48056" y2="20556"/>
                        <a14:foregroundMark x1="48056" y1="20556" x2="48056" y2="20556"/>
                      </a14:backgroundRemoval>
                    </a14:imgEffect>
                  </a14:imgLayer>
                </a14:imgProps>
              </a:ext>
            </a:extLst>
          </a:blip>
          <a:stretch>
            <a:fillRect/>
          </a:stretch>
        </p:blipFill>
        <p:spPr>
          <a:xfrm rot="8474776">
            <a:off x="224116" y="347888"/>
            <a:ext cx="1714500" cy="1714500"/>
          </a:xfrm>
          <a:prstGeom prst="rect">
            <a:avLst/>
          </a:prstGeom>
        </p:spPr>
      </p:pic>
      <p:pic>
        <p:nvPicPr>
          <p:cNvPr id="2" name="Picture 1">
            <a:extLst>
              <a:ext uri="{FF2B5EF4-FFF2-40B4-BE49-F238E27FC236}">
                <a16:creationId xmlns:a16="http://schemas.microsoft.com/office/drawing/2014/main" id="{54C020CB-2D5F-04E7-B3B6-B8614AB1534E}"/>
              </a:ext>
            </a:extLst>
          </p:cNvPr>
          <p:cNvPicPr>
            <a:picLocks noChangeAspect="1"/>
          </p:cNvPicPr>
          <p:nvPr/>
        </p:nvPicPr>
        <p:blipFill>
          <a:blip r:embed="rId5"/>
          <a:stretch>
            <a:fillRect/>
          </a:stretch>
        </p:blipFill>
        <p:spPr>
          <a:xfrm>
            <a:off x="1886655" y="286469"/>
            <a:ext cx="7618071" cy="6634448"/>
          </a:xfrm>
          <a:prstGeom prst="rect">
            <a:avLst/>
          </a:prstGeom>
        </p:spPr>
      </p:pic>
    </p:spTree>
    <p:extLst>
      <p:ext uri="{BB962C8B-B14F-4D97-AF65-F5344CB8AC3E}">
        <p14:creationId xmlns:p14="http://schemas.microsoft.com/office/powerpoint/2010/main" val="252245490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892CBD-49A2-B8AF-BAB7-D9123DCE4D52}"/>
              </a:ext>
            </a:extLst>
          </p:cNvPr>
          <p:cNvPicPr>
            <a:picLocks noChangeAspect="1"/>
          </p:cNvPicPr>
          <p:nvPr/>
        </p:nvPicPr>
        <p:blipFill>
          <a:blip r:embed="rId2"/>
          <a:stretch>
            <a:fillRect/>
          </a:stretch>
        </p:blipFill>
        <p:spPr>
          <a:xfrm>
            <a:off x="-303234" y="-352073"/>
            <a:ext cx="12192000" cy="6858000"/>
          </a:xfrm>
          <a:prstGeom prst="rect">
            <a:avLst/>
          </a:prstGeom>
        </p:spPr>
      </p:pic>
      <p:pic>
        <p:nvPicPr>
          <p:cNvPr id="6" name="Picture 5">
            <a:extLst>
              <a:ext uri="{FF2B5EF4-FFF2-40B4-BE49-F238E27FC236}">
                <a16:creationId xmlns:a16="http://schemas.microsoft.com/office/drawing/2014/main" id="{AE5A4A0F-9D99-1FF5-EE34-A1C97B9EA2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6944" y1="41111" x2="26944" y2="41111"/>
                        <a14:foregroundMark x1="26944" y1="41111" x2="26944" y2="41111"/>
                        <a14:foregroundMark x1="26944" y1="41111" x2="26944" y2="41111"/>
                        <a14:foregroundMark x1="50278" y1="42500" x2="50278" y2="42500"/>
                        <a14:foregroundMark x1="50278" y1="42500" x2="50278" y2="42500"/>
                        <a14:foregroundMark x1="48056" y1="20556" x2="48056" y2="20556"/>
                        <a14:foregroundMark x1="48056" y1="20556" x2="48056" y2="20556"/>
                      </a14:backgroundRemoval>
                    </a14:imgEffect>
                  </a14:imgLayer>
                </a14:imgProps>
              </a:ext>
            </a:extLst>
          </a:blip>
          <a:stretch>
            <a:fillRect/>
          </a:stretch>
        </p:blipFill>
        <p:spPr>
          <a:xfrm rot="8474776">
            <a:off x="224116" y="347888"/>
            <a:ext cx="1714500" cy="1714500"/>
          </a:xfrm>
          <a:prstGeom prst="rect">
            <a:avLst/>
          </a:prstGeom>
        </p:spPr>
      </p:pic>
      <p:sp>
        <p:nvSpPr>
          <p:cNvPr id="7" name="TextBox 6">
            <a:extLst>
              <a:ext uri="{FF2B5EF4-FFF2-40B4-BE49-F238E27FC236}">
                <a16:creationId xmlns:a16="http://schemas.microsoft.com/office/drawing/2014/main" id="{3B7B7588-FD91-15F2-4292-398C540381CA}"/>
              </a:ext>
            </a:extLst>
          </p:cNvPr>
          <p:cNvSpPr txBox="1"/>
          <p:nvPr/>
        </p:nvSpPr>
        <p:spPr>
          <a:xfrm>
            <a:off x="4212512" y="2283571"/>
            <a:ext cx="2865588" cy="1077218"/>
          </a:xfrm>
          <a:prstGeom prst="rect">
            <a:avLst/>
          </a:prstGeom>
          <a:noFill/>
        </p:spPr>
        <p:txBody>
          <a:bodyPr wrap="square" rtlCol="0">
            <a:spAutoFit/>
          </a:bodyPr>
          <a:lstStyle/>
          <a:p>
            <a:pPr lvl="0" algn="ctr">
              <a:defRPr/>
            </a:pPr>
            <a:r>
              <a:rPr lang="vi-VN" sz="3200" b="1" dirty="0">
                <a:solidFill>
                  <a:srgbClr val="FF0000"/>
                </a:solidFill>
                <a:latin typeface="Times New Roman" panose="02020603050405020304" pitchFamily="18" charset="0"/>
                <a:cs typeface="Times New Roman" panose="02020603050405020304" pitchFamily="18" charset="0"/>
              </a:rPr>
              <a:t>Những hình </a:t>
            </a:r>
            <a:endParaRPr lang="en-US" sz="3200" b="1" dirty="0">
              <a:solidFill>
                <a:srgbClr val="FF0000"/>
              </a:solidFill>
              <a:latin typeface="Times New Roman" panose="02020603050405020304" pitchFamily="18" charset="0"/>
              <a:cs typeface="Times New Roman" panose="02020603050405020304" pitchFamily="18" charset="0"/>
            </a:endParaRPr>
          </a:p>
          <a:p>
            <a:pPr lvl="0" algn="ctr">
              <a:defRPr/>
            </a:pPr>
            <a:r>
              <a:rPr lang="vi-VN" sz="3200" b="1" dirty="0">
                <a:solidFill>
                  <a:srgbClr val="FF0000"/>
                </a:solidFill>
                <a:latin typeface="Times New Roman" panose="02020603050405020304" pitchFamily="18" charset="0"/>
                <a:cs typeface="Times New Roman" panose="02020603050405020304" pitchFamily="18" charset="0"/>
              </a:rPr>
              <a:t>ảnh so sánh </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4" name="Rounded Rectangle 13"/>
          <p:cNvSpPr/>
          <p:nvPr/>
        </p:nvSpPr>
        <p:spPr>
          <a:xfrm>
            <a:off x="1994513" y="205099"/>
            <a:ext cx="1912063" cy="1695907"/>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r>
              <a:rPr lang="vi-VN" sz="2400" b="1" dirty="0">
                <a:solidFill>
                  <a:srgbClr val="000000"/>
                </a:solidFill>
                <a:latin typeface="Times New Roman" panose="02020603050405020304" pitchFamily="18" charset="0"/>
                <a:ea typeface="Times New Roman" panose="02020603050405020304" pitchFamily="18" charset="0"/>
              </a:rPr>
              <a:t>Dải Ngân Hà: như một dòng sông</a:t>
            </a:r>
            <a:endParaRPr lang="en-US" sz="2400" b="1" dirty="0">
              <a:solidFill>
                <a:prstClr val="black"/>
              </a:solidFill>
              <a:latin typeface="Times New Roman" panose="02020603050405020304" pitchFamily="18" charset="0"/>
              <a:ea typeface="Times New Roman" panose="02020603050405020304" pitchFamily="18" charset="0"/>
            </a:endParaRPr>
          </a:p>
          <a:p>
            <a:pPr lvl="0" algn="ctr" defTabSz="685800"/>
            <a:endParaRPr lang="en-US" sz="1350" dirty="0">
              <a:solidFill>
                <a:prstClr val="black"/>
              </a:solidFill>
              <a:latin typeface="Calibri" panose="020F0502020204030204"/>
            </a:endParaRPr>
          </a:p>
        </p:txBody>
      </p:sp>
      <p:sp>
        <p:nvSpPr>
          <p:cNvPr id="15" name="Rounded Rectangle 14"/>
          <p:cNvSpPr/>
          <p:nvPr/>
        </p:nvSpPr>
        <p:spPr>
          <a:xfrm>
            <a:off x="7241683" y="3621442"/>
            <a:ext cx="2133106" cy="196449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00"/>
            <a:r>
              <a:rPr lang="vi-VN" sz="2400" b="1" dirty="0">
                <a:solidFill>
                  <a:srgbClr val="000000"/>
                </a:solidFill>
                <a:latin typeface="Times New Roman" panose="02020603050405020304" pitchFamily="18" charset="0"/>
                <a:ea typeface="Times New Roman" panose="02020603050405020304" pitchFamily="18" charset="0"/>
              </a:rPr>
              <a:t>Chòm sao Thần Nông: như chiếc vó bằng vàng</a:t>
            </a:r>
            <a:endParaRPr lang="en-US" sz="2400" b="1" dirty="0">
              <a:solidFill>
                <a:prstClr val="black"/>
              </a:solidFill>
              <a:latin typeface="Times New Roman" panose="02020603050405020304" pitchFamily="18" charset="0"/>
              <a:ea typeface="Times New Roman" panose="02020603050405020304" pitchFamily="18" charset="0"/>
            </a:endParaRPr>
          </a:p>
          <a:p>
            <a:pPr algn="ctr" defTabSz="685800"/>
            <a:endParaRPr lang="en-US" sz="2400" b="1" dirty="0">
              <a:solidFill>
                <a:prstClr val="black"/>
              </a:solidFill>
              <a:latin typeface="Times New Roman" panose="02020603050405020304" pitchFamily="18" charset="0"/>
              <a:ea typeface="Times New Roman" panose="02020603050405020304" pitchFamily="18" charset="0"/>
            </a:endParaRPr>
          </a:p>
          <a:p>
            <a:pPr lvl="0" algn="ctr" defTabSz="685800"/>
            <a:endParaRPr lang="en-US" sz="1350" dirty="0">
              <a:solidFill>
                <a:prstClr val="black"/>
              </a:solidFill>
              <a:latin typeface="Calibri" panose="020F0502020204030204"/>
            </a:endParaRPr>
          </a:p>
        </p:txBody>
      </p:sp>
      <p:sp>
        <p:nvSpPr>
          <p:cNvPr id="16" name="Rounded Rectangle 15"/>
          <p:cNvSpPr/>
          <p:nvPr/>
        </p:nvSpPr>
        <p:spPr>
          <a:xfrm>
            <a:off x="7036654" y="205099"/>
            <a:ext cx="2141118" cy="1695907"/>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just"/>
            <a:r>
              <a:rPr lang="vi-VN" sz="2400" b="1" dirty="0">
                <a:solidFill>
                  <a:schemeClr val="tx1"/>
                </a:solidFill>
                <a:latin typeface="Times New Roman" panose="02020603050405020304" pitchFamily="18" charset="0"/>
                <a:ea typeface="Times New Roman" panose="02020603050405020304" pitchFamily="18" charset="0"/>
              </a:rPr>
              <a:t>Những sao dọc ngang: như tôm cua bơi lội</a:t>
            </a:r>
            <a:endParaRPr lang="en-US" sz="2400" b="1" dirty="0">
              <a:solidFill>
                <a:schemeClr val="tx1"/>
              </a:solidFill>
              <a:latin typeface="Times New Roman" panose="02020603050405020304" pitchFamily="18" charset="0"/>
              <a:ea typeface="Times New Roman" panose="02020603050405020304" pitchFamily="18" charset="0"/>
            </a:endParaRPr>
          </a:p>
        </p:txBody>
      </p:sp>
      <p:sp>
        <p:nvSpPr>
          <p:cNvPr id="17" name="Rounded Rectangle 16"/>
          <p:cNvSpPr/>
          <p:nvPr/>
        </p:nvSpPr>
        <p:spPr>
          <a:xfrm>
            <a:off x="1854272" y="3536751"/>
            <a:ext cx="2219057" cy="1876929"/>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just"/>
            <a:r>
              <a:rPr lang="vi-VN" sz="2400" b="1" dirty="0">
                <a:solidFill>
                  <a:schemeClr val="tx1"/>
                </a:solidFill>
                <a:latin typeface="Times New Roman" panose="02020603050405020304" pitchFamily="18" charset="0"/>
                <a:ea typeface="Times New Roman" panose="02020603050405020304" pitchFamily="18" charset="0"/>
              </a:rPr>
              <a:t>Sao Hôm: như đèn đuốc soi cá</a:t>
            </a:r>
            <a:endParaRPr lang="en-US" sz="2400" b="1" dirty="0">
              <a:solidFill>
                <a:schemeClr val="tx1"/>
              </a:solidFill>
              <a:latin typeface="Times New Roman" panose="02020603050405020304" pitchFamily="18" charset="0"/>
              <a:ea typeface="Times New Roman" panose="02020603050405020304" pitchFamily="18" charset="0"/>
            </a:endParaRPr>
          </a:p>
        </p:txBody>
      </p:sp>
      <p:cxnSp>
        <p:nvCxnSpPr>
          <p:cNvPr id="22" name="Straight Arrow Connector 21"/>
          <p:cNvCxnSpPr/>
          <p:nvPr/>
        </p:nvCxnSpPr>
        <p:spPr>
          <a:xfrm flipH="1" flipV="1">
            <a:off x="3928650" y="1701652"/>
            <a:ext cx="966806" cy="648956"/>
          </a:xfrm>
          <a:prstGeom prst="straightConnector1">
            <a:avLst/>
          </a:prstGeom>
          <a:ln w="571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3597779" y="3160601"/>
            <a:ext cx="1052455" cy="228921"/>
          </a:xfrm>
          <a:prstGeom prst="straightConnector1">
            <a:avLst/>
          </a:prstGeom>
          <a:ln w="571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6627979" y="3144800"/>
            <a:ext cx="1151991" cy="384613"/>
          </a:xfrm>
          <a:prstGeom prst="straightConnector1">
            <a:avLst/>
          </a:prstGeom>
          <a:ln w="571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6383708" y="1901006"/>
            <a:ext cx="1179320" cy="449602"/>
          </a:xfrm>
          <a:prstGeom prst="straightConnector1">
            <a:avLst/>
          </a:prstGeom>
          <a:ln w="571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077455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down)">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circle(in)">
                                      <p:cBhvr>
                                        <p:cTn id="34" dur="20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inVertical)">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circle(in)">
                                      <p:cBhvr>
                                        <p:cTn id="44" dur="20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1000"/>
                                        <p:tgtEl>
                                          <p:spTgt spid="23"/>
                                        </p:tgtEl>
                                      </p:cBhvr>
                                    </p:animEffect>
                                    <p:anim calcmode="lin" valueType="num">
                                      <p:cBhvr>
                                        <p:cTn id="50" dur="1000" fill="hold"/>
                                        <p:tgtEl>
                                          <p:spTgt spid="23"/>
                                        </p:tgtEl>
                                        <p:attrNameLst>
                                          <p:attrName>ppt_x</p:attrName>
                                        </p:attrNameLst>
                                      </p:cBhvr>
                                      <p:tavLst>
                                        <p:tav tm="0">
                                          <p:val>
                                            <p:strVal val="#ppt_x"/>
                                          </p:val>
                                        </p:tav>
                                        <p:tav tm="100000">
                                          <p:val>
                                            <p:strVal val="#ppt_x"/>
                                          </p:val>
                                        </p:tav>
                                      </p:tavLst>
                                    </p:anim>
                                    <p:anim calcmode="lin" valueType="num">
                                      <p:cBhvr>
                                        <p:cTn id="5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down)">
                                      <p:cBhvr>
                                        <p:cTn id="5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P spid="15" grpId="0" animBg="1"/>
      <p:bldP spid="16" grpId="0" animBg="1"/>
      <p:bldP spid="1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62B2150-EA7B-3723-0B93-D58C7E40AA65}"/>
              </a:ext>
            </a:extLst>
          </p:cNvPr>
          <p:cNvPicPr>
            <a:picLocks noChangeAspect="1"/>
          </p:cNvPicPr>
          <p:nvPr/>
        </p:nvPicPr>
        <p:blipFill>
          <a:blip r:embed="rId2"/>
          <a:stretch>
            <a:fillRect/>
          </a:stretch>
        </p:blipFill>
        <p:spPr>
          <a:xfrm>
            <a:off x="0" y="-17714"/>
            <a:ext cx="12192000" cy="6858000"/>
          </a:xfrm>
          <a:prstGeom prst="rect">
            <a:avLst/>
          </a:prstGeom>
        </p:spPr>
      </p:pic>
      <p:pic>
        <p:nvPicPr>
          <p:cNvPr id="6" name="Picture 5">
            <a:extLst>
              <a:ext uri="{FF2B5EF4-FFF2-40B4-BE49-F238E27FC236}">
                <a16:creationId xmlns:a16="http://schemas.microsoft.com/office/drawing/2014/main" id="{AE5A4A0F-9D99-1FF5-EE34-A1C97B9EA2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6944" y1="41111" x2="26944" y2="41111"/>
                        <a14:foregroundMark x1="26944" y1="41111" x2="26944" y2="41111"/>
                        <a14:foregroundMark x1="26944" y1="41111" x2="26944" y2="41111"/>
                        <a14:foregroundMark x1="50278" y1="42500" x2="50278" y2="42500"/>
                        <a14:foregroundMark x1="50278" y1="42500" x2="50278" y2="42500"/>
                        <a14:foregroundMark x1="48056" y1="20556" x2="48056" y2="20556"/>
                        <a14:foregroundMark x1="48056" y1="20556" x2="48056" y2="20556"/>
                      </a14:backgroundRemoval>
                    </a14:imgEffect>
                  </a14:imgLayer>
                </a14:imgProps>
              </a:ext>
            </a:extLst>
          </a:blip>
          <a:stretch>
            <a:fillRect/>
          </a:stretch>
        </p:blipFill>
        <p:spPr>
          <a:xfrm rot="8474776">
            <a:off x="398845" y="-46698"/>
            <a:ext cx="1714500" cy="1714500"/>
          </a:xfrm>
          <a:prstGeom prst="rect">
            <a:avLst/>
          </a:prstGeom>
        </p:spPr>
      </p:pic>
      <p:sp>
        <p:nvSpPr>
          <p:cNvPr id="7" name="TextBox 6">
            <a:extLst>
              <a:ext uri="{FF2B5EF4-FFF2-40B4-BE49-F238E27FC236}">
                <a16:creationId xmlns:a16="http://schemas.microsoft.com/office/drawing/2014/main" id="{3B7B7588-FD91-15F2-4292-398C540381CA}"/>
              </a:ext>
            </a:extLst>
          </p:cNvPr>
          <p:cNvSpPr txBox="1"/>
          <p:nvPr/>
        </p:nvSpPr>
        <p:spPr>
          <a:xfrm>
            <a:off x="1593176" y="292530"/>
            <a:ext cx="79639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Nét</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chung</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A4C0F88E-68CA-0485-23A2-80582B0E2A41}"/>
              </a:ext>
            </a:extLst>
          </p:cNvPr>
          <p:cNvSpPr txBox="1"/>
          <p:nvPr/>
        </p:nvSpPr>
        <p:spPr>
          <a:xfrm>
            <a:off x="4418121" y="1507858"/>
            <a:ext cx="1961884" cy="1200329"/>
          </a:xfrm>
          <a:prstGeom prst="rect">
            <a:avLst/>
          </a:prstGeom>
          <a:noFill/>
        </p:spPr>
        <p:txBody>
          <a:bodyPr wrap="square">
            <a:spAutoFit/>
          </a:bodyPr>
          <a:lstStyle/>
          <a:p>
            <a:pPr algn="ctr"/>
            <a:r>
              <a:rPr lang="en-US" sz="3600" b="1" dirty="0" err="1">
                <a:solidFill>
                  <a:srgbClr val="0070C0"/>
                </a:solidFill>
                <a:effectLst/>
                <a:latin typeface="Times New Roman" panose="02020603050405020304" pitchFamily="18" charset="0"/>
                <a:ea typeface="Times New Roman" panose="02020603050405020304" pitchFamily="18" charset="0"/>
              </a:rPr>
              <a:t>được</a:t>
            </a:r>
            <a:r>
              <a:rPr lang="en-US" sz="3600" b="1" dirty="0">
                <a:solidFill>
                  <a:srgbClr val="0070C0"/>
                </a:solidFill>
                <a:effectLst/>
                <a:latin typeface="Times New Roman" panose="02020603050405020304" pitchFamily="18" charset="0"/>
                <a:ea typeface="Times New Roman" panose="02020603050405020304" pitchFamily="18" charset="0"/>
              </a:rPr>
              <a:t> </a:t>
            </a:r>
            <a:r>
              <a:rPr lang="en-US" sz="3600" b="1" dirty="0">
                <a:solidFill>
                  <a:srgbClr val="0070C0"/>
                </a:solidFill>
                <a:latin typeface="Times New Roman" panose="02020603050405020304" pitchFamily="18" charset="0"/>
                <a:ea typeface="Times New Roman" panose="02020603050405020304" pitchFamily="18" charset="0"/>
              </a:rPr>
              <a:t>s</a:t>
            </a:r>
            <a:r>
              <a:rPr lang="en-US" sz="3600" b="1" dirty="0">
                <a:solidFill>
                  <a:srgbClr val="0070C0"/>
                </a:solidFill>
                <a:effectLst/>
                <a:latin typeface="Times New Roman" panose="02020603050405020304" pitchFamily="18" charset="0"/>
                <a:ea typeface="Times New Roman" panose="02020603050405020304" pitchFamily="18" charset="0"/>
              </a:rPr>
              <a:t>o</a:t>
            </a:r>
          </a:p>
          <a:p>
            <a:pPr algn="ctr"/>
            <a:r>
              <a:rPr lang="en-US" sz="3600" b="1" dirty="0">
                <a:solidFill>
                  <a:srgbClr val="0070C0"/>
                </a:solidFill>
                <a:effectLst/>
                <a:latin typeface="Times New Roman" panose="02020603050405020304" pitchFamily="18" charset="0"/>
                <a:ea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rPr>
              <a:t>sánh</a:t>
            </a:r>
            <a:r>
              <a:rPr lang="en-US" sz="3600" b="1" dirty="0">
                <a:solidFill>
                  <a:srgbClr val="0070C0"/>
                </a:solidFill>
                <a:latin typeface="Times New Roman" panose="02020603050405020304" pitchFamily="18" charset="0"/>
                <a:ea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rPr>
              <a:t>với</a:t>
            </a:r>
            <a:endParaRPr lang="en-US" sz="3600" b="1" dirty="0">
              <a:solidFill>
                <a:srgbClr val="0070C0"/>
              </a:solidFill>
            </a:endParaRPr>
          </a:p>
        </p:txBody>
      </p:sp>
      <p:sp>
        <p:nvSpPr>
          <p:cNvPr id="16" name="Pentagon 9@|1FFC:4308095|FBC:16777215|LFC:16777215|LBC:16777215">
            <a:extLst>
              <a:ext uri="{FF2B5EF4-FFF2-40B4-BE49-F238E27FC236}">
                <a16:creationId xmlns:a16="http://schemas.microsoft.com/office/drawing/2014/main" id="{6274601C-15A6-4B7D-9ACA-35A5D6B43CC7}"/>
              </a:ext>
            </a:extLst>
          </p:cNvPr>
          <p:cNvSpPr>
            <a:spLocks noChangeArrowheads="1"/>
          </p:cNvSpPr>
          <p:nvPr/>
        </p:nvSpPr>
        <p:spPr bwMode="auto">
          <a:xfrm rot="5400000">
            <a:off x="5225169" y="2952014"/>
            <a:ext cx="536915" cy="163048"/>
          </a:xfrm>
          <a:prstGeom prst="homePlate">
            <a:avLst>
              <a:gd name="adj" fmla="val 31722"/>
            </a:avLst>
          </a:prstGeom>
          <a:solidFill>
            <a:srgbClr val="FF0066"/>
          </a:solidFill>
          <a:ln>
            <a:noFill/>
          </a:ln>
        </p:spPr>
        <p:txBody>
          <a:bodyPr anchor="ctr"/>
          <a:lstStyle/>
          <a:p>
            <a:pPr algn="ctr"/>
            <a:endParaRPr lang="en-US" altLang="zh-CN">
              <a:solidFill>
                <a:srgbClr val="2D99C9"/>
              </a:solidFill>
              <a:latin typeface="Arial" pitchFamily="34" charset="0"/>
              <a:ea typeface="微软雅黑" pitchFamily="34" charset="-122"/>
            </a:endParaRPr>
          </a:p>
        </p:txBody>
      </p:sp>
      <p:sp>
        <p:nvSpPr>
          <p:cNvPr id="22" name="Pentagon 9@|1FFC:4308095|FBC:16777215|LFC:16777215|LBC:16777215">
            <a:extLst>
              <a:ext uri="{FF2B5EF4-FFF2-40B4-BE49-F238E27FC236}">
                <a16:creationId xmlns:a16="http://schemas.microsoft.com/office/drawing/2014/main" id="{6274601C-15A6-4B7D-9ACA-35A5D6B43CC7}"/>
              </a:ext>
            </a:extLst>
          </p:cNvPr>
          <p:cNvSpPr>
            <a:spLocks noChangeArrowheads="1"/>
          </p:cNvSpPr>
          <p:nvPr/>
        </p:nvSpPr>
        <p:spPr bwMode="auto">
          <a:xfrm rot="5400000">
            <a:off x="5259287" y="5061312"/>
            <a:ext cx="546273" cy="162371"/>
          </a:xfrm>
          <a:prstGeom prst="homePlate">
            <a:avLst>
              <a:gd name="adj" fmla="val 31722"/>
            </a:avLst>
          </a:prstGeom>
          <a:solidFill>
            <a:srgbClr val="7030A0"/>
          </a:solidFill>
          <a:ln>
            <a:noFill/>
          </a:ln>
        </p:spPr>
        <p:txBody>
          <a:bodyPr anchor="ctr"/>
          <a:lstStyle/>
          <a:p>
            <a:pPr algn="ctr"/>
            <a:endParaRPr lang="en-US" altLang="zh-CN">
              <a:solidFill>
                <a:srgbClr val="2D99C9"/>
              </a:solidFill>
              <a:latin typeface="Arial" pitchFamily="34" charset="0"/>
              <a:ea typeface="微软雅黑" pitchFamily="34" charset="-122"/>
            </a:endParaRPr>
          </a:p>
        </p:txBody>
      </p:sp>
      <p:sp>
        <p:nvSpPr>
          <p:cNvPr id="23" name="Rounded Rectangle 22"/>
          <p:cNvSpPr/>
          <p:nvPr/>
        </p:nvSpPr>
        <p:spPr>
          <a:xfrm>
            <a:off x="3099816" y="5433657"/>
            <a:ext cx="4782312" cy="1395469"/>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00"/>
            <a:r>
              <a:rPr lang="en-US" sz="2400" b="1" i="1" kern="100" dirty="0">
                <a:solidFill>
                  <a:srgbClr val="000000"/>
                </a:solidFill>
                <a:latin typeface="Times New Roman" panose="02020603050405020304" pitchFamily="18" charset="0"/>
                <a:ea typeface="SimSun" panose="02010600030101010101" pitchFamily="2" charset="-122"/>
              </a:rPr>
              <a:t>- C</a:t>
            </a:r>
            <a:r>
              <a:rPr lang="vi-VN" sz="2400" b="1" i="1" kern="100" dirty="0">
                <a:solidFill>
                  <a:srgbClr val="000000"/>
                </a:solidFill>
                <a:latin typeface="Times New Roman" panose="02020603050405020304" pitchFamily="18" charset="0"/>
                <a:ea typeface="SimSun" panose="02010600030101010101" pitchFamily="2" charset="-122"/>
              </a:rPr>
              <a:t>ảnh vật hiện lên rất sinh động </a:t>
            </a:r>
            <a:endParaRPr lang="en-US" sz="2400" b="1" i="1" kern="100" dirty="0">
              <a:solidFill>
                <a:srgbClr val="000000"/>
              </a:solidFill>
              <a:latin typeface="Times New Roman" panose="02020603050405020304" pitchFamily="18" charset="0"/>
              <a:ea typeface="SimSun" panose="02010600030101010101" pitchFamily="2" charset="-122"/>
            </a:endParaRPr>
          </a:p>
          <a:p>
            <a:pPr lvl="0" algn="ctr" defTabSz="685800"/>
            <a:r>
              <a:rPr lang="en-US" sz="2400" b="1" i="1" kern="100" dirty="0">
                <a:solidFill>
                  <a:srgbClr val="000000"/>
                </a:solidFill>
                <a:latin typeface="Times New Roman" panose="02020603050405020304" pitchFamily="18" charset="0"/>
                <a:ea typeface="SimSun" panose="02010600030101010101" pitchFamily="2" charset="-122"/>
              </a:rPr>
              <a:t>- V</a:t>
            </a:r>
            <a:r>
              <a:rPr lang="vi-VN" sz="2400" b="1" i="1" kern="100" dirty="0">
                <a:solidFill>
                  <a:srgbClr val="000000"/>
                </a:solidFill>
                <a:latin typeface="Times New Roman" panose="02020603050405020304" pitchFamily="18" charset="0"/>
                <a:ea typeface="SimSun" panose="02010600030101010101" pitchFamily="2" charset="-122"/>
              </a:rPr>
              <a:t>ẻ đẹp tâm hồn của nhân vật "tôi"</a:t>
            </a:r>
            <a:endParaRPr lang="en-US" sz="2400" b="1" dirty="0">
              <a:solidFill>
                <a:prstClr val="black"/>
              </a:solidFill>
            </a:endParaRPr>
          </a:p>
          <a:p>
            <a:pPr algn="ctr" defTabSz="685800"/>
            <a:endParaRPr lang="en-US" sz="2400" dirty="0">
              <a:solidFill>
                <a:prstClr val="black"/>
              </a:solidFill>
              <a:latin typeface="Calibri" panose="020F0502020204030204"/>
            </a:endParaRPr>
          </a:p>
        </p:txBody>
      </p:sp>
      <p:sp>
        <p:nvSpPr>
          <p:cNvPr id="24" name="Rounded Rectangle 23"/>
          <p:cNvSpPr/>
          <p:nvPr/>
        </p:nvSpPr>
        <p:spPr>
          <a:xfrm>
            <a:off x="1019088" y="1507858"/>
            <a:ext cx="2983026" cy="1395469"/>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00"/>
            <a:r>
              <a:rPr lang="en-US" sz="2400" b="1" i="1" kern="100" dirty="0" err="1">
                <a:solidFill>
                  <a:srgbClr val="000000"/>
                </a:solidFill>
                <a:latin typeface="Times New Roman" panose="02020603050405020304" pitchFamily="18" charset="0"/>
                <a:ea typeface="SimSun" panose="02010600030101010101" pitchFamily="2" charset="-122"/>
              </a:rPr>
              <a:t>Các</a:t>
            </a:r>
            <a:r>
              <a:rPr lang="en-US" sz="2400" b="1" i="1" kern="100" dirty="0">
                <a:solidFill>
                  <a:srgbClr val="000000"/>
                </a:solidFill>
                <a:latin typeface="Times New Roman" panose="02020603050405020304" pitchFamily="18" charset="0"/>
                <a:ea typeface="SimSun" panose="02010600030101010101" pitchFamily="2" charset="-122"/>
              </a:rPr>
              <a:t> </a:t>
            </a:r>
            <a:r>
              <a:rPr lang="en-US" sz="2400" b="1" i="1" kern="100" dirty="0" err="1">
                <a:solidFill>
                  <a:srgbClr val="000000"/>
                </a:solidFill>
                <a:latin typeface="Times New Roman" panose="02020603050405020304" pitchFamily="18" charset="0"/>
                <a:ea typeface="SimSun" panose="02010600030101010101" pitchFamily="2" charset="-122"/>
              </a:rPr>
              <a:t>chòm</a:t>
            </a:r>
            <a:r>
              <a:rPr lang="en-US" sz="2400" b="1" i="1" kern="100" dirty="0">
                <a:solidFill>
                  <a:srgbClr val="000000"/>
                </a:solidFill>
                <a:latin typeface="Times New Roman" panose="02020603050405020304" pitchFamily="18" charset="0"/>
                <a:ea typeface="SimSun" panose="02010600030101010101" pitchFamily="2" charset="-122"/>
              </a:rPr>
              <a:t> </a:t>
            </a:r>
            <a:r>
              <a:rPr lang="en-US" sz="2400" b="1" i="1" kern="100" dirty="0" err="1">
                <a:solidFill>
                  <a:srgbClr val="000000"/>
                </a:solidFill>
                <a:latin typeface="Times New Roman" panose="02020603050405020304" pitchFamily="18" charset="0"/>
                <a:ea typeface="SimSun" panose="02010600030101010101" pitchFamily="2" charset="-122"/>
              </a:rPr>
              <a:t>sao</a:t>
            </a:r>
            <a:endParaRPr lang="en-US" sz="2400" dirty="0">
              <a:solidFill>
                <a:prstClr val="black"/>
              </a:solidFill>
              <a:latin typeface="Calibri" panose="020F0502020204030204"/>
            </a:endParaRPr>
          </a:p>
        </p:txBody>
      </p:sp>
      <p:sp>
        <p:nvSpPr>
          <p:cNvPr id="25" name="Rounded Rectangle 24"/>
          <p:cNvSpPr/>
          <p:nvPr/>
        </p:nvSpPr>
        <p:spPr>
          <a:xfrm>
            <a:off x="6985139" y="1485033"/>
            <a:ext cx="2983026" cy="1395469"/>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00"/>
            <a:r>
              <a:rPr lang="en-US" sz="2400" b="1" i="1" kern="100" dirty="0" err="1">
                <a:solidFill>
                  <a:srgbClr val="000000"/>
                </a:solidFill>
                <a:latin typeface="Times New Roman" panose="02020603050405020304" pitchFamily="18" charset="0"/>
                <a:ea typeface="SimSun" panose="02010600030101010101" pitchFamily="2" charset="-122"/>
              </a:rPr>
              <a:t>Những</a:t>
            </a:r>
            <a:r>
              <a:rPr lang="en-US" sz="2400" b="1" i="1" kern="100" dirty="0">
                <a:solidFill>
                  <a:srgbClr val="000000"/>
                </a:solidFill>
                <a:latin typeface="Times New Roman" panose="02020603050405020304" pitchFamily="18" charset="0"/>
                <a:ea typeface="SimSun" panose="02010600030101010101" pitchFamily="2" charset="-122"/>
              </a:rPr>
              <a:t> </a:t>
            </a:r>
            <a:r>
              <a:rPr lang="en-US" sz="2400" b="1" i="1" kern="100" dirty="0" err="1">
                <a:solidFill>
                  <a:srgbClr val="000000"/>
                </a:solidFill>
                <a:latin typeface="Times New Roman" panose="02020603050405020304" pitchFamily="18" charset="0"/>
                <a:ea typeface="SimSun" panose="02010600030101010101" pitchFamily="2" charset="-122"/>
              </a:rPr>
              <a:t>vật</a:t>
            </a:r>
            <a:r>
              <a:rPr lang="en-US" sz="2400" b="1" i="1" kern="100" dirty="0">
                <a:solidFill>
                  <a:srgbClr val="000000"/>
                </a:solidFill>
                <a:latin typeface="Times New Roman" panose="02020603050405020304" pitchFamily="18" charset="0"/>
                <a:ea typeface="SimSun" panose="02010600030101010101" pitchFamily="2" charset="-122"/>
              </a:rPr>
              <a:t> </a:t>
            </a:r>
            <a:r>
              <a:rPr lang="en-US" sz="2400" b="1" i="1" kern="100" dirty="0" err="1">
                <a:solidFill>
                  <a:srgbClr val="000000"/>
                </a:solidFill>
                <a:latin typeface="Times New Roman" panose="02020603050405020304" pitchFamily="18" charset="0"/>
                <a:ea typeface="SimSun" panose="02010600030101010101" pitchFamily="2" charset="-122"/>
              </a:rPr>
              <a:t>dụng</a:t>
            </a:r>
            <a:r>
              <a:rPr lang="en-US" sz="2400" b="1" i="1" kern="100" dirty="0">
                <a:solidFill>
                  <a:srgbClr val="000000"/>
                </a:solidFill>
                <a:latin typeface="Times New Roman" panose="02020603050405020304" pitchFamily="18" charset="0"/>
                <a:ea typeface="SimSun" panose="02010600030101010101" pitchFamily="2" charset="-122"/>
              </a:rPr>
              <a:t> </a:t>
            </a:r>
            <a:r>
              <a:rPr lang="en-US" sz="2400" b="1" i="1" kern="100" dirty="0" err="1">
                <a:solidFill>
                  <a:srgbClr val="000000"/>
                </a:solidFill>
                <a:latin typeface="Times New Roman" panose="02020603050405020304" pitchFamily="18" charset="0"/>
                <a:ea typeface="SimSun" panose="02010600030101010101" pitchFamily="2" charset="-122"/>
              </a:rPr>
              <a:t>lao</a:t>
            </a:r>
            <a:r>
              <a:rPr lang="en-US" sz="2400" b="1" i="1" kern="100" dirty="0">
                <a:solidFill>
                  <a:srgbClr val="000000"/>
                </a:solidFill>
                <a:latin typeface="Times New Roman" panose="02020603050405020304" pitchFamily="18" charset="0"/>
                <a:ea typeface="SimSun" panose="02010600030101010101" pitchFamily="2" charset="-122"/>
              </a:rPr>
              <a:t> </a:t>
            </a:r>
            <a:r>
              <a:rPr lang="en-US" sz="2400" b="1" i="1" kern="100" dirty="0" err="1">
                <a:solidFill>
                  <a:srgbClr val="000000"/>
                </a:solidFill>
                <a:latin typeface="Times New Roman" panose="02020603050405020304" pitchFamily="18" charset="0"/>
                <a:ea typeface="SimSun" panose="02010600030101010101" pitchFamily="2" charset="-122"/>
              </a:rPr>
              <a:t>động</a:t>
            </a:r>
            <a:r>
              <a:rPr lang="en-US" sz="2400" b="1" i="1" kern="100" dirty="0">
                <a:solidFill>
                  <a:srgbClr val="000000"/>
                </a:solidFill>
                <a:latin typeface="Times New Roman" panose="02020603050405020304" pitchFamily="18" charset="0"/>
                <a:ea typeface="SimSun" panose="02010600030101010101" pitchFamily="2" charset="-122"/>
              </a:rPr>
              <a:t> </a:t>
            </a:r>
            <a:r>
              <a:rPr lang="en-US" sz="2400" b="1" i="1" kern="100" dirty="0" err="1">
                <a:solidFill>
                  <a:srgbClr val="000000"/>
                </a:solidFill>
                <a:latin typeface="Times New Roman" panose="02020603050405020304" pitchFamily="18" charset="0"/>
                <a:ea typeface="SimSun" panose="02010600030101010101" pitchFamily="2" charset="-122"/>
              </a:rPr>
              <a:t>của</a:t>
            </a:r>
            <a:r>
              <a:rPr lang="en-US" sz="2400" b="1" i="1" kern="100" dirty="0">
                <a:solidFill>
                  <a:srgbClr val="000000"/>
                </a:solidFill>
                <a:latin typeface="Times New Roman" panose="02020603050405020304" pitchFamily="18" charset="0"/>
                <a:ea typeface="SimSun" panose="02010600030101010101" pitchFamily="2" charset="-122"/>
              </a:rPr>
              <a:t> </a:t>
            </a:r>
            <a:r>
              <a:rPr lang="en-US" sz="2400" b="1" i="1" kern="100" dirty="0" err="1">
                <a:solidFill>
                  <a:srgbClr val="000000"/>
                </a:solidFill>
                <a:latin typeface="Times New Roman" panose="02020603050405020304" pitchFamily="18" charset="0"/>
                <a:ea typeface="SimSun" panose="02010600030101010101" pitchFamily="2" charset="-122"/>
              </a:rPr>
              <a:t>người</a:t>
            </a:r>
            <a:r>
              <a:rPr lang="en-US" sz="2400" b="1" i="1" kern="100" dirty="0">
                <a:solidFill>
                  <a:srgbClr val="000000"/>
                </a:solidFill>
                <a:latin typeface="Times New Roman" panose="02020603050405020304" pitchFamily="18" charset="0"/>
                <a:ea typeface="SimSun" panose="02010600030101010101" pitchFamily="2" charset="-122"/>
              </a:rPr>
              <a:t> </a:t>
            </a:r>
            <a:r>
              <a:rPr lang="en-US" sz="2400" b="1" i="1" kern="100" dirty="0" err="1">
                <a:solidFill>
                  <a:srgbClr val="000000"/>
                </a:solidFill>
                <a:latin typeface="Times New Roman" panose="02020603050405020304" pitchFamily="18" charset="0"/>
                <a:ea typeface="SimSun" panose="02010600030101010101" pitchFamily="2" charset="-122"/>
              </a:rPr>
              <a:t>nông</a:t>
            </a:r>
            <a:r>
              <a:rPr lang="en-US" sz="2400" b="1" i="1" kern="100" dirty="0">
                <a:solidFill>
                  <a:srgbClr val="000000"/>
                </a:solidFill>
                <a:latin typeface="Times New Roman" panose="02020603050405020304" pitchFamily="18" charset="0"/>
                <a:ea typeface="SimSun" panose="02010600030101010101" pitchFamily="2" charset="-122"/>
              </a:rPr>
              <a:t> </a:t>
            </a:r>
            <a:r>
              <a:rPr lang="en-US" sz="2400" b="1" i="1" kern="100" dirty="0" err="1">
                <a:solidFill>
                  <a:srgbClr val="000000"/>
                </a:solidFill>
                <a:latin typeface="Times New Roman" panose="02020603050405020304" pitchFamily="18" charset="0"/>
                <a:ea typeface="SimSun" panose="02010600030101010101" pitchFamily="2" charset="-122"/>
              </a:rPr>
              <a:t>dân</a:t>
            </a:r>
            <a:endParaRPr lang="en-US" sz="2400" dirty="0">
              <a:solidFill>
                <a:prstClr val="black"/>
              </a:solidFill>
              <a:latin typeface="Calibri" panose="020F0502020204030204"/>
            </a:endParaRPr>
          </a:p>
        </p:txBody>
      </p:sp>
      <p:sp>
        <p:nvSpPr>
          <p:cNvPr id="26" name="Rounded Rectangle 25"/>
          <p:cNvSpPr/>
          <p:nvPr/>
        </p:nvSpPr>
        <p:spPr>
          <a:xfrm>
            <a:off x="2606040" y="3387944"/>
            <a:ext cx="6281928" cy="1395469"/>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r>
              <a:rPr lang="en-US" sz="2400" b="1" i="1" kern="100" dirty="0">
                <a:solidFill>
                  <a:srgbClr val="000000"/>
                </a:solidFill>
                <a:latin typeface="Times New Roman" panose="02020603050405020304" pitchFamily="18" charset="0"/>
                <a:ea typeface="SimSun" panose="02010600030101010101" pitchFamily="2" charset="-122"/>
              </a:rPr>
              <a:t>G</a:t>
            </a:r>
            <a:r>
              <a:rPr lang="vi-VN" sz="2400" b="1" i="1" kern="100" dirty="0">
                <a:solidFill>
                  <a:srgbClr val="000000"/>
                </a:solidFill>
                <a:latin typeface="Times New Roman" panose="02020603050405020304" pitchFamily="18" charset="0"/>
                <a:ea typeface="SimSun" panose="02010600030101010101" pitchFamily="2" charset="-122"/>
              </a:rPr>
              <a:t>ợi liên tưởng đến khung cảnh lao động của người nông dân: rất quen thuộc, gần gũi, sống động, nhộn nhịp, tươi vui. </a:t>
            </a:r>
            <a:endParaRPr lang="en-US" sz="2400" b="1" dirty="0">
              <a:solidFill>
                <a:prstClr val="black"/>
              </a:solidFill>
            </a:endParaRPr>
          </a:p>
          <a:p>
            <a:pPr lvl="0" algn="ctr" defTabSz="685800"/>
            <a:endParaRPr lang="en-US" sz="2400" dirty="0">
              <a:solidFill>
                <a:prstClr val="black"/>
              </a:solidFill>
              <a:latin typeface="Calibri" panose="020F0502020204030204"/>
            </a:endParaRPr>
          </a:p>
        </p:txBody>
      </p:sp>
    </p:spTree>
    <p:extLst>
      <p:ext uri="{BB962C8B-B14F-4D97-AF65-F5344CB8AC3E}">
        <p14:creationId xmlns:p14="http://schemas.microsoft.com/office/powerpoint/2010/main" val="295761841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ircle(in)">
                                      <p:cBhvr>
                                        <p:cTn id="12" dur="20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5" presetClass="emph" presetSubtype="0" fill="hold" grpId="0" nodeType="clickEffect">
                                  <p:stCondLst>
                                    <p:cond delay="0"/>
                                  </p:stCondLst>
                                  <p:childTnLst>
                                    <p:animClr clrSpc="hsl" dir="cw">
                                      <p:cBhvr override="childStyle">
                                        <p:cTn id="16" dur="500" fill="hold"/>
                                        <p:tgtEl>
                                          <p:spTgt spid="15"/>
                                        </p:tgtEl>
                                        <p:attrNameLst>
                                          <p:attrName>style.color</p:attrName>
                                        </p:attrNameLst>
                                      </p:cBhvr>
                                      <p:by>
                                        <p:hsl h="0" s="-70588" l="0"/>
                                      </p:by>
                                    </p:animClr>
                                    <p:animClr clrSpc="hsl" dir="cw">
                                      <p:cBhvr>
                                        <p:cTn id="17" dur="500" fill="hold"/>
                                        <p:tgtEl>
                                          <p:spTgt spid="15"/>
                                        </p:tgtEl>
                                        <p:attrNameLst>
                                          <p:attrName>fillcolor</p:attrName>
                                        </p:attrNameLst>
                                      </p:cBhvr>
                                      <p:by>
                                        <p:hsl h="0" s="-70588" l="0"/>
                                      </p:by>
                                    </p:animClr>
                                    <p:animClr clrSpc="hsl" dir="cw">
                                      <p:cBhvr>
                                        <p:cTn id="18" dur="500" fill="hold"/>
                                        <p:tgtEl>
                                          <p:spTgt spid="15"/>
                                        </p:tgtEl>
                                        <p:attrNameLst>
                                          <p:attrName>stroke.color</p:attrName>
                                        </p:attrNameLst>
                                      </p:cBhvr>
                                      <p:by>
                                        <p:hsl h="0" s="-70588" l="0"/>
                                      </p:by>
                                    </p:animClr>
                                    <p:set>
                                      <p:cBhvr>
                                        <p:cTn id="19" dur="500" fill="hold"/>
                                        <p:tgtEl>
                                          <p:spTgt spid="15"/>
                                        </p:tgtEl>
                                        <p:attrNameLst>
                                          <p:attrName>fill.type</p:attrName>
                                        </p:attrNameLst>
                                      </p:cBhvr>
                                      <p:to>
                                        <p:strVal val="solid"/>
                                      </p:to>
                                    </p:se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circle(in)">
                                      <p:cBhvr>
                                        <p:cTn id="24" dur="20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circle(in)">
                                      <p:cBhvr>
                                        <p:cTn id="29" dur="20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additive="base">
                                        <p:cTn id="34" dur="500" fill="hold"/>
                                        <p:tgtEl>
                                          <p:spTgt spid="26"/>
                                        </p:tgtEl>
                                        <p:attrNameLst>
                                          <p:attrName>ppt_x</p:attrName>
                                        </p:attrNameLst>
                                      </p:cBhvr>
                                      <p:tavLst>
                                        <p:tav tm="0">
                                          <p:val>
                                            <p:strVal val="#ppt_x"/>
                                          </p:val>
                                        </p:tav>
                                        <p:tav tm="100000">
                                          <p:val>
                                            <p:strVal val="#ppt_x"/>
                                          </p:val>
                                        </p:tav>
                                      </p:tavLst>
                                    </p:anim>
                                    <p:anim calcmode="lin" valueType="num">
                                      <p:cBhvr additive="base">
                                        <p:cTn id="3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6" grpId="0" animBg="1"/>
      <p:bldP spid="22" grpId="0" animBg="1"/>
      <p:bldP spid="24" grpId="0" animBg="1"/>
      <p:bldP spid="25" grpId="0" animBg="1"/>
      <p:bldP spid="2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4B47F5B-9501-8882-3FB4-89C7BC504629}"/>
              </a:ext>
            </a:extLst>
          </p:cNvPr>
          <p:cNvGrpSpPr/>
          <p:nvPr/>
        </p:nvGrpSpPr>
        <p:grpSpPr>
          <a:xfrm>
            <a:off x="-90615" y="288324"/>
            <a:ext cx="12043718" cy="5791141"/>
            <a:chOff x="3312472" y="1584465"/>
            <a:chExt cx="5976194" cy="3403179"/>
          </a:xfrm>
        </p:grpSpPr>
        <p:pic>
          <p:nvPicPr>
            <p:cNvPr id="11" name="Picture 10">
              <a:extLst>
                <a:ext uri="{FF2B5EF4-FFF2-40B4-BE49-F238E27FC236}">
                  <a16:creationId xmlns:a16="http://schemas.microsoft.com/office/drawing/2014/main" id="{3E0CCAB4-C8A3-4905-BBE6-4634B83B2034}"/>
                </a:ext>
              </a:extLst>
            </p:cNvPr>
            <p:cNvPicPr>
              <a:picLocks noChangeAspect="1"/>
            </p:cNvPicPr>
            <p:nvPr/>
          </p:nvPicPr>
          <p:blipFill rotWithShape="1">
            <a:blip r:embed="rId2">
              <a:extLst>
                <a:ext uri="{28A0092B-C50C-407E-A947-70E740481C1C}">
                  <a14:useLocalDpi xmlns:a14="http://schemas.microsoft.com/office/drawing/2010/main" val="0"/>
                </a:ext>
              </a:extLst>
            </a:blip>
            <a:srcRect l="51654" t="52027" r="-855" b="-109"/>
            <a:stretch/>
          </p:blipFill>
          <p:spPr>
            <a:xfrm>
              <a:off x="3312472" y="1584465"/>
              <a:ext cx="5976194" cy="3403179"/>
            </a:xfrm>
            <a:prstGeom prst="rect">
              <a:avLst/>
            </a:prstGeom>
          </p:spPr>
        </p:pic>
        <p:sp>
          <p:nvSpPr>
            <p:cNvPr id="12" name="TextBox 11">
              <a:extLst>
                <a:ext uri="{FF2B5EF4-FFF2-40B4-BE49-F238E27FC236}">
                  <a16:creationId xmlns:a16="http://schemas.microsoft.com/office/drawing/2014/main" id="{96213949-EC31-0D6F-AAEB-823757B66E36}"/>
                </a:ext>
              </a:extLst>
            </p:cNvPr>
            <p:cNvSpPr txBox="1"/>
            <p:nvPr/>
          </p:nvSpPr>
          <p:spPr>
            <a:xfrm>
              <a:off x="4170001" y="3005713"/>
              <a:ext cx="3855571" cy="560683"/>
            </a:xfrm>
            <a:prstGeom prst="rect">
              <a:avLst/>
            </a:prstGeom>
            <a:noFill/>
          </p:spPr>
          <p:txBody>
            <a:bodyPr wrap="square">
              <a:spAutoFit/>
            </a:bodyPr>
            <a:lstStyle/>
            <a:p>
              <a:pPr algn="ctr"/>
              <a:r>
                <a:rPr lang="en-US" sz="2800" b="1">
                  <a:solidFill>
                    <a:srgbClr val="0070C0"/>
                  </a:solidFill>
                  <a:effectLst/>
                  <a:latin typeface="Times New Roman" panose="02020603050405020304" pitchFamily="18" charset="0"/>
                  <a:ea typeface="Calibri" panose="020F0502020204030204" pitchFamily="34" charset="0"/>
                </a:rPr>
                <a:t>Tâm hồn nhân vật “tôi” rộng mở, giao hòa với thiên nhiên</a:t>
              </a:r>
              <a:endParaRPr lang="en-US" sz="2800" b="1">
                <a:solidFill>
                  <a:srgbClr val="0070C0"/>
                </a:solidFill>
              </a:endParaRPr>
            </a:p>
          </p:txBody>
        </p:sp>
      </p:grpSp>
    </p:spTree>
    <p:extLst>
      <p:ext uri="{BB962C8B-B14F-4D97-AF65-F5344CB8AC3E}">
        <p14:creationId xmlns:p14="http://schemas.microsoft.com/office/powerpoint/2010/main" val="4183495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wind"/>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892CBD-49A2-B8AF-BAB7-D9123DCE4D52}"/>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AE5A4A0F-9D99-1FF5-EE34-A1C97B9EA2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6944" y1="41111" x2="26944" y2="41111"/>
                        <a14:foregroundMark x1="26944" y1="41111" x2="26944" y2="41111"/>
                        <a14:foregroundMark x1="26944" y1="41111" x2="26944" y2="41111"/>
                        <a14:foregroundMark x1="50278" y1="42500" x2="50278" y2="42500"/>
                        <a14:foregroundMark x1="50278" y1="42500" x2="50278" y2="42500"/>
                        <a14:foregroundMark x1="48056" y1="20556" x2="48056" y2="20556"/>
                        <a14:foregroundMark x1="48056" y1="20556" x2="48056" y2="20556"/>
                      </a14:backgroundRemoval>
                    </a14:imgEffect>
                  </a14:imgLayer>
                </a14:imgProps>
              </a:ext>
            </a:extLst>
          </a:blip>
          <a:stretch>
            <a:fillRect/>
          </a:stretch>
        </p:blipFill>
        <p:spPr>
          <a:xfrm rot="8474776">
            <a:off x="224116" y="347888"/>
            <a:ext cx="1714500" cy="1714500"/>
          </a:xfrm>
          <a:prstGeom prst="rect">
            <a:avLst/>
          </a:prstGeom>
        </p:spPr>
      </p:pic>
      <p:sp>
        <p:nvSpPr>
          <p:cNvPr id="5" name="TextBox 4">
            <a:extLst>
              <a:ext uri="{FF2B5EF4-FFF2-40B4-BE49-F238E27FC236}">
                <a16:creationId xmlns:a16="http://schemas.microsoft.com/office/drawing/2014/main" id="{18AA9CD5-9B14-BDE7-F47A-377AF3F22D31}"/>
              </a:ext>
            </a:extLst>
          </p:cNvPr>
          <p:cNvSpPr txBox="1"/>
          <p:nvPr/>
        </p:nvSpPr>
        <p:spPr>
          <a:xfrm>
            <a:off x="3431352" y="474453"/>
            <a:ext cx="5504072" cy="823752"/>
          </a:xfrm>
          <a:prstGeom prst="rect">
            <a:avLst/>
          </a:prstGeom>
          <a:noFill/>
        </p:spPr>
        <p:txBody>
          <a:bodyPr wrap="square">
            <a:spAutoFit/>
          </a:bodyPr>
          <a:lstStyle/>
          <a:p>
            <a:pPr lvl="0" algn="just">
              <a:lnSpc>
                <a:spcPct val="150000"/>
              </a:lnSpc>
              <a:defRPr/>
            </a:pPr>
            <a:r>
              <a:rPr lang="en-US" sz="3600" b="1" dirty="0">
                <a:solidFill>
                  <a:srgbClr val="000000"/>
                </a:solidFill>
                <a:latin typeface="Times New Roman" panose="02020603050405020304" pitchFamily="18" charset="0"/>
                <a:ea typeface="Times New Roman" panose="02020603050405020304" pitchFamily="18" charset="0"/>
              </a:rPr>
              <a:t>Chi </a:t>
            </a:r>
            <a:r>
              <a:rPr lang="en-US" sz="3600" b="1" dirty="0" err="1">
                <a:solidFill>
                  <a:srgbClr val="000000"/>
                </a:solidFill>
                <a:latin typeface="Times New Roman" panose="02020603050405020304" pitchFamily="18" charset="0"/>
                <a:ea typeface="Times New Roman" panose="02020603050405020304" pitchFamily="18" charset="0"/>
              </a:rPr>
              <a:t>tiết</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gợi</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tả</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đặc</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sắc</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8" name="Picture 7">
            <a:extLst>
              <a:ext uri="{FF2B5EF4-FFF2-40B4-BE49-F238E27FC236}">
                <a16:creationId xmlns:a16="http://schemas.microsoft.com/office/drawing/2014/main" id="{A836248F-7D4F-6BCA-9FA6-66B1AC26F0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1833">
                        <a14:foregroundMark x1="54833" y1="40917" x2="54833" y2="40917"/>
                        <a14:foregroundMark x1="54667" y1="41250" x2="54667" y2="41250"/>
                        <a14:foregroundMark x1="52917" y1="42417" x2="52917" y2="42417"/>
                        <a14:foregroundMark x1="49250" y1="45250" x2="49250" y2="45250"/>
                        <a14:foregroundMark x1="43000" y1="48333" x2="42333" y2="48667"/>
                        <a14:foregroundMark x1="34833" y1="45250" x2="33833" y2="44500"/>
                        <a14:foregroundMark x1="28083" y1="43333" x2="28083" y2="43333"/>
                        <a14:foregroundMark x1="25083" y1="39500" x2="25083" y2="39500"/>
                        <a14:foregroundMark x1="23417" y1="39000" x2="23417" y2="39000"/>
                        <a14:foregroundMark x1="15917" y1="54417" x2="15917" y2="54417"/>
                        <a14:foregroundMark x1="14697" y1="56750" x2="14333" y2="57250"/>
                        <a14:foregroundMark x1="15000" y1="56333" x2="14697" y2="56750"/>
                        <a14:foregroundMark x1="13667" y1="57750" x2="13250" y2="58583"/>
                        <a14:foregroundMark x1="12917" y1="59000" x2="12917" y2="59000"/>
                        <a14:foregroundMark x1="12417" y1="59667" x2="12417" y2="59667"/>
                        <a14:foregroundMark x1="10000" y1="61083" x2="10000" y2="61083"/>
                        <a14:foregroundMark x1="10000" y1="61083" x2="10000" y2="61083"/>
                        <a14:foregroundMark x1="8917" y1="60167" x2="8917" y2="60167"/>
                        <a14:foregroundMark x1="8917" y1="59500" x2="8917" y2="59500"/>
                        <a14:foregroundMark x1="20917" y1="53417" x2="21500" y2="53417"/>
                        <a14:foregroundMark x1="33083" y1="56500" x2="36250" y2="58083"/>
                        <a14:foregroundMark x1="47000" y1="60917" x2="47000" y2="60917"/>
                        <a14:foregroundMark x1="53500" y1="61750" x2="54000" y2="61750"/>
                        <a14:foregroundMark x1="60750" y1="59833" x2="60750" y2="59833"/>
                        <a14:foregroundMark x1="64083" y1="59500" x2="64083" y2="59500"/>
                        <a14:foregroundMark x1="69250" y1="58417" x2="69833" y2="58250"/>
                        <a14:foregroundMark x1="74667" y1="57917" x2="75417" y2="57583"/>
                        <a14:foregroundMark x1="81083" y1="57417" x2="81083" y2="57417"/>
                        <a14:foregroundMark x1="83167" y1="53083" x2="83167" y2="53083"/>
                        <a14:foregroundMark x1="83167" y1="52917" x2="83167" y2="52917"/>
                        <a14:foregroundMark x1="82167" y1="48000" x2="81083" y2="46583"/>
                        <a14:foregroundMark x1="72917" y1="44000" x2="72917" y2="44000"/>
                        <a14:foregroundMark x1="67583" y1="40333" x2="67583" y2="40333"/>
                        <a14:foregroundMark x1="66000" y1="39000" x2="66000" y2="39000"/>
                        <a14:foregroundMark x1="63750" y1="36167" x2="63750" y2="36167"/>
                        <a14:foregroundMark x1="60250" y1="36333" x2="60250" y2="36333"/>
                        <a14:foregroundMark x1="55000" y1="36500" x2="55000" y2="36500"/>
                        <a14:foregroundMark x1="50000" y1="36500" x2="50000" y2="36500"/>
                        <a14:foregroundMark x1="33250" y1="37417" x2="33250" y2="37417"/>
                        <a14:foregroundMark x1="30000" y1="37417" x2="30000" y2="37417"/>
                        <a14:foregroundMark x1="26333" y1="37417" x2="26333" y2="37417"/>
                        <a14:foregroundMark x1="26000" y1="36917" x2="26000" y2="36917"/>
                        <a14:foregroundMark x1="24750" y1="35333" x2="24750" y2="35333"/>
                        <a14:foregroundMark x1="22667" y1="35167" x2="22167" y2="36167"/>
                        <a14:foregroundMark x1="17500" y1="40917" x2="17250" y2="41583"/>
                        <a14:foregroundMark x1="19076" y1="52583" x2="19417" y2="53750"/>
                        <a14:foregroundMark x1="18832" y1="51750" x2="19076" y2="52583"/>
                        <a14:foregroundMark x1="18394" y1="50250" x2="18662" y2="51167"/>
                        <a14:foregroundMark x1="18272" y1="49833" x2="18394" y2="50250"/>
                        <a14:foregroundMark x1="17833" y1="48333" x2="18272" y2="49833"/>
                        <a14:foregroundMark x1="26500" y1="62417" x2="27167" y2="62750"/>
                        <a14:foregroundMark x1="39917" y1="67000" x2="41667" y2="67333"/>
                        <a14:foregroundMark x1="41167" y1="32000" x2="22583" y2="29500"/>
                        <a14:foregroundMark x1="22583" y1="29500" x2="14750" y2="34500"/>
                        <a14:foregroundMark x1="14750" y1="34500" x2="11583" y2="53250"/>
                        <a14:foregroundMark x1="11583" y1="53250" x2="8083" y2="62167"/>
                        <a14:foregroundMark x1="8083" y1="62167" x2="22167" y2="64167"/>
                        <a14:foregroundMark x1="16167" y1="48417" x2="16167" y2="48417"/>
                        <a14:foregroundMark x1="41333" y1="31417" x2="47917" y2="25000"/>
                        <a14:foregroundMark x1="47917" y1="25000" x2="59500" y2="23500"/>
                        <a14:foregroundMark x1="59500" y1="23500" x2="77417" y2="34667"/>
                        <a14:foregroundMark x1="77417" y1="34667" x2="83417" y2="41083"/>
                        <a14:foregroundMark x1="83417" y1="41083" x2="92000" y2="43250"/>
                        <a14:foregroundMark x1="92000" y1="43250" x2="91833" y2="52167"/>
                        <a14:foregroundMark x1="91833" y1="52167" x2="85917" y2="63583"/>
                        <a14:foregroundMark x1="85917" y1="63583" x2="66500" y2="73250"/>
                        <a14:foregroundMark x1="66500" y1="73250" x2="56583" y2="70333"/>
                        <a14:foregroundMark x1="56583" y1="70333" x2="42833" y2="75417"/>
                        <a14:foregroundMark x1="42833" y1="75417" x2="31083" y2="75750"/>
                        <a14:foregroundMark x1="31083" y1="75750" x2="20167" y2="70667"/>
                        <a14:foregroundMark x1="20167" y1="70667" x2="17167" y2="66000"/>
                        <a14:foregroundMark x1="26083" y1="83250" x2="26083" y2="83250"/>
                        <a14:backgroundMark x1="41167" y1="41417" x2="41167" y2="41417"/>
                        <a14:backgroundMark x1="41167" y1="41250" x2="41167" y2="41250"/>
                        <a14:backgroundMark x1="41167" y1="42417" x2="41167" y2="42417"/>
                        <a14:backgroundMark x1="39083" y1="48167" x2="38917" y2="48750"/>
                        <a14:backgroundMark x1="39917" y1="50750" x2="39917" y2="50750"/>
                        <a14:backgroundMark x1="45167" y1="50833" x2="45667" y2="50833"/>
                        <a14:backgroundMark x1="51667" y1="48833" x2="51667" y2="48833"/>
                        <a14:backgroundMark x1="14667" y1="55417" x2="14667" y2="55417"/>
                        <a14:backgroundMark x1="14667" y1="55583" x2="14667" y2="55583"/>
                        <a14:backgroundMark x1="14667" y1="55833" x2="14667" y2="55833"/>
                        <a14:backgroundMark x1="15083" y1="56750" x2="15083" y2="56750"/>
                        <a14:backgroundMark x1="15333" y1="57417" x2="15333" y2="57417"/>
                        <a14:backgroundMark x1="15500" y1="57750" x2="15500" y2="57750"/>
                        <a14:backgroundMark x1="15917" y1="57833" x2="16333" y2="57833"/>
                        <a14:backgroundMark x1="15167" y1="54167" x2="15167" y2="54167"/>
                        <a14:backgroundMark x1="15167" y1="54167" x2="15167" y2="54167"/>
                        <a14:backgroundMark x1="15167" y1="54167" x2="15167" y2="54167"/>
                        <a14:backgroundMark x1="15083" y1="54167" x2="15083" y2="54167"/>
                        <a14:backgroundMark x1="14917" y1="54167" x2="14917" y2="54167"/>
                        <a14:backgroundMark x1="14667" y1="54167" x2="14667" y2="54167"/>
                        <a14:backgroundMark x1="14333" y1="54167" x2="14333" y2="54167"/>
                        <a14:backgroundMark x1="14167" y1="53833" x2="15333" y2="53417"/>
                        <a14:backgroundMark x1="20083" y1="52583" x2="20083" y2="52583"/>
                        <a14:backgroundMark x1="19667" y1="52250" x2="19667" y2="52250"/>
                        <a14:backgroundMark x1="15667" y1="52250" x2="15667" y2="52250"/>
                        <a14:backgroundMark x1="15500" y1="52167" x2="15500" y2="52167"/>
                        <a14:backgroundMark x1="13167" y1="55583" x2="13167" y2="55583"/>
                        <a14:backgroundMark x1="13083" y1="55750" x2="13083" y2="55750"/>
                        <a14:backgroundMark x1="13083" y1="55750" x2="13083" y2="55750"/>
                        <a14:backgroundMark x1="13083" y1="55833" x2="13083" y2="55833"/>
                        <a14:backgroundMark x1="17500" y1="52583" x2="17500" y2="52583"/>
                        <a14:backgroundMark x1="17500" y1="52250" x2="17500" y2="52250"/>
                        <a14:backgroundMark x1="17500" y1="51417" x2="17500" y2="50750"/>
                        <a14:backgroundMark x1="17500" y1="50250" x2="17500" y2="50250"/>
                        <a14:backgroundMark x1="17500" y1="49833" x2="17500" y2="49833"/>
                        <a14:backgroundMark x1="19167" y1="50417" x2="19167" y2="50417"/>
                        <a14:backgroundMark x1="19167" y1="50583" x2="19167" y2="50583"/>
                        <a14:backgroundMark x1="19167" y1="51167" x2="19167" y2="51750"/>
                        <a14:backgroundMark x1="18667" y1="51417" x2="18667" y2="51417"/>
                        <a14:backgroundMark x1="18667" y1="51250" x2="18667" y2="51250"/>
                        <a14:backgroundMark x1="18500" y1="51167" x2="18500" y2="51167"/>
                        <a14:backgroundMark x1="18500" y1="51167" x2="18500" y2="51167"/>
                        <a14:backgroundMark x1="18500" y1="51167" x2="18500" y2="51167"/>
                      </a14:backgroundRemoval>
                    </a14:imgEffect>
                  </a14:imgLayer>
                </a14:imgProps>
              </a:ext>
            </a:extLst>
          </a:blip>
          <a:stretch>
            <a:fillRect/>
          </a:stretch>
        </p:blipFill>
        <p:spPr>
          <a:xfrm>
            <a:off x="1973510" y="367978"/>
            <a:ext cx="6283353" cy="6392592"/>
          </a:xfrm>
          <a:prstGeom prst="rect">
            <a:avLst/>
          </a:prstGeom>
        </p:spPr>
      </p:pic>
      <p:sp>
        <p:nvSpPr>
          <p:cNvPr id="9" name="TextBox 8">
            <a:extLst>
              <a:ext uri="{FF2B5EF4-FFF2-40B4-BE49-F238E27FC236}">
                <a16:creationId xmlns:a16="http://schemas.microsoft.com/office/drawing/2014/main" id="{20B4F636-5BFB-21AB-1FE9-AD86C8C7DD7E}"/>
              </a:ext>
            </a:extLst>
          </p:cNvPr>
          <p:cNvSpPr txBox="1"/>
          <p:nvPr/>
        </p:nvSpPr>
        <p:spPr>
          <a:xfrm>
            <a:off x="2679149" y="2753763"/>
            <a:ext cx="4586361" cy="1938992"/>
          </a:xfrm>
          <a:prstGeom prst="rect">
            <a:avLst/>
          </a:prstGeom>
          <a:noFill/>
        </p:spPr>
        <p:txBody>
          <a:bodyPr wrap="square">
            <a:spAutoFit/>
          </a:bodyPr>
          <a:lstStyle/>
          <a:p>
            <a:pPr lvl="0" algn="ctr"/>
            <a:r>
              <a:rPr lang="en-US" sz="4000" b="1" i="1" kern="100" dirty="0" err="1">
                <a:solidFill>
                  <a:srgbClr val="000000"/>
                </a:solidFill>
                <a:latin typeface="Times New Roman" panose="02020603050405020304" pitchFamily="18" charset="0"/>
                <a:ea typeface="SimSun" panose="02010600030101010101" pitchFamily="2" charset="-122"/>
              </a:rPr>
              <a:t>Hãy</a:t>
            </a:r>
            <a:r>
              <a:rPr lang="en-US" sz="4000" b="1" i="1" kern="100" dirty="0">
                <a:solidFill>
                  <a:srgbClr val="000000"/>
                </a:solidFill>
                <a:latin typeface="Times New Roman" panose="02020603050405020304" pitchFamily="18" charset="0"/>
                <a:ea typeface="SimSun" panose="02010600030101010101" pitchFamily="2" charset="-122"/>
              </a:rPr>
              <a:t> </a:t>
            </a:r>
            <a:r>
              <a:rPr lang="en-US" sz="4000" b="1" i="1" kern="100" dirty="0" err="1">
                <a:solidFill>
                  <a:srgbClr val="000000"/>
                </a:solidFill>
                <a:latin typeface="Times New Roman" panose="02020603050405020304" pitchFamily="18" charset="0"/>
                <a:ea typeface="SimSun" panose="02010600030101010101" pitchFamily="2" charset="-122"/>
              </a:rPr>
              <a:t>chọn</a:t>
            </a:r>
            <a:r>
              <a:rPr lang="en-US" sz="4000" b="1" i="1" kern="100" dirty="0">
                <a:solidFill>
                  <a:srgbClr val="000000"/>
                </a:solidFill>
                <a:latin typeface="Times New Roman" panose="02020603050405020304" pitchFamily="18" charset="0"/>
                <a:ea typeface="SimSun" panose="02010600030101010101" pitchFamily="2" charset="-122"/>
              </a:rPr>
              <a:t> </a:t>
            </a:r>
            <a:r>
              <a:rPr lang="en-US" sz="4000" b="1" i="1" kern="100" dirty="0" err="1">
                <a:solidFill>
                  <a:srgbClr val="000000"/>
                </a:solidFill>
                <a:latin typeface="Times New Roman" panose="02020603050405020304" pitchFamily="18" charset="0"/>
                <a:ea typeface="SimSun" panose="02010600030101010101" pitchFamily="2" charset="-122"/>
              </a:rPr>
              <a:t>một</a:t>
            </a:r>
            <a:r>
              <a:rPr lang="en-US" sz="4000" b="1" i="1" kern="100" dirty="0">
                <a:solidFill>
                  <a:srgbClr val="000000"/>
                </a:solidFill>
                <a:latin typeface="Times New Roman" panose="02020603050405020304" pitchFamily="18" charset="0"/>
                <a:ea typeface="SimSun" panose="02010600030101010101" pitchFamily="2" charset="-122"/>
              </a:rPr>
              <a:t> chi </a:t>
            </a:r>
            <a:r>
              <a:rPr lang="en-US" sz="4000" b="1" i="1" kern="100" dirty="0" err="1">
                <a:solidFill>
                  <a:srgbClr val="000000"/>
                </a:solidFill>
                <a:latin typeface="Times New Roman" panose="02020603050405020304" pitchFamily="18" charset="0"/>
                <a:ea typeface="SimSun" panose="02010600030101010101" pitchFamily="2" charset="-122"/>
              </a:rPr>
              <a:t>tiết</a:t>
            </a:r>
            <a:r>
              <a:rPr lang="en-US" sz="4000" b="1" i="1" kern="100" dirty="0">
                <a:solidFill>
                  <a:srgbClr val="000000"/>
                </a:solidFill>
                <a:latin typeface="Times New Roman" panose="02020603050405020304" pitchFamily="18" charset="0"/>
                <a:ea typeface="SimSun" panose="02010600030101010101" pitchFamily="2" charset="-122"/>
              </a:rPr>
              <a:t> </a:t>
            </a:r>
            <a:r>
              <a:rPr lang="en-US" sz="4000" b="1" i="1" kern="100" dirty="0" err="1">
                <a:solidFill>
                  <a:srgbClr val="000000"/>
                </a:solidFill>
                <a:latin typeface="Times New Roman" panose="02020603050405020304" pitchFamily="18" charset="0"/>
                <a:ea typeface="SimSun" panose="02010600030101010101" pitchFamily="2" charset="-122"/>
              </a:rPr>
              <a:t>gợi</a:t>
            </a:r>
            <a:r>
              <a:rPr lang="en-US" sz="4000" b="1" i="1" kern="100" dirty="0">
                <a:solidFill>
                  <a:srgbClr val="000000"/>
                </a:solidFill>
                <a:latin typeface="Times New Roman" panose="02020603050405020304" pitchFamily="18" charset="0"/>
                <a:ea typeface="SimSun" panose="02010600030101010101" pitchFamily="2" charset="-122"/>
              </a:rPr>
              <a:t> </a:t>
            </a:r>
            <a:r>
              <a:rPr lang="en-US" sz="4000" b="1" i="1" kern="100" dirty="0" err="1">
                <a:solidFill>
                  <a:srgbClr val="000000"/>
                </a:solidFill>
                <a:latin typeface="Times New Roman" panose="02020603050405020304" pitchFamily="18" charset="0"/>
                <a:ea typeface="SimSun" panose="02010600030101010101" pitchFamily="2" charset="-122"/>
              </a:rPr>
              <a:t>tả</a:t>
            </a:r>
            <a:r>
              <a:rPr lang="en-US" sz="4000" b="1" i="1" kern="100" dirty="0">
                <a:solidFill>
                  <a:srgbClr val="000000"/>
                </a:solidFill>
                <a:latin typeface="Times New Roman" panose="02020603050405020304" pitchFamily="18" charset="0"/>
                <a:ea typeface="SimSun" panose="02010600030101010101" pitchFamily="2" charset="-122"/>
              </a:rPr>
              <a:t> </a:t>
            </a:r>
            <a:r>
              <a:rPr lang="en-US" sz="4000" b="1" i="1" kern="100" dirty="0" err="1">
                <a:solidFill>
                  <a:srgbClr val="000000"/>
                </a:solidFill>
                <a:latin typeface="Times New Roman" panose="02020603050405020304" pitchFamily="18" charset="0"/>
                <a:ea typeface="SimSun" panose="02010600030101010101" pitchFamily="2" charset="-122"/>
              </a:rPr>
              <a:t>đặc</a:t>
            </a:r>
            <a:r>
              <a:rPr lang="en-US" sz="4000" b="1" i="1" kern="100" dirty="0">
                <a:solidFill>
                  <a:srgbClr val="000000"/>
                </a:solidFill>
                <a:latin typeface="Times New Roman" panose="02020603050405020304" pitchFamily="18" charset="0"/>
                <a:ea typeface="SimSun" panose="02010600030101010101" pitchFamily="2" charset="-122"/>
              </a:rPr>
              <a:t> </a:t>
            </a:r>
            <a:r>
              <a:rPr lang="en-US" sz="4000" b="1" i="1" kern="100" dirty="0" err="1">
                <a:solidFill>
                  <a:srgbClr val="000000"/>
                </a:solidFill>
                <a:latin typeface="Times New Roman" panose="02020603050405020304" pitchFamily="18" charset="0"/>
                <a:ea typeface="SimSun" panose="02010600030101010101" pitchFamily="2" charset="-122"/>
              </a:rPr>
              <a:t>sắc</a:t>
            </a:r>
            <a:r>
              <a:rPr lang="en-US" sz="4000" b="1" i="1" kern="100" dirty="0">
                <a:solidFill>
                  <a:srgbClr val="000000"/>
                </a:solidFill>
                <a:latin typeface="Times New Roman" panose="02020603050405020304" pitchFamily="18" charset="0"/>
                <a:ea typeface="SimSun" panose="02010600030101010101" pitchFamily="2" charset="-122"/>
              </a:rPr>
              <a:t> </a:t>
            </a:r>
            <a:r>
              <a:rPr lang="en-US" sz="4000" b="1" i="1" kern="100" dirty="0" err="1">
                <a:solidFill>
                  <a:srgbClr val="000000"/>
                </a:solidFill>
                <a:latin typeface="Times New Roman" panose="02020603050405020304" pitchFamily="18" charset="0"/>
                <a:ea typeface="SimSun" panose="02010600030101010101" pitchFamily="2" charset="-122"/>
              </a:rPr>
              <a:t>để</a:t>
            </a:r>
            <a:r>
              <a:rPr lang="en-US" sz="4000" b="1" i="1" kern="100" dirty="0">
                <a:solidFill>
                  <a:srgbClr val="000000"/>
                </a:solidFill>
                <a:latin typeface="Times New Roman" panose="02020603050405020304" pitchFamily="18" charset="0"/>
                <a:ea typeface="SimSun" panose="02010600030101010101" pitchFamily="2" charset="-122"/>
              </a:rPr>
              <a:t> </a:t>
            </a:r>
            <a:r>
              <a:rPr lang="en-US" sz="4000" b="1" i="1" kern="100" dirty="0" err="1">
                <a:solidFill>
                  <a:srgbClr val="000000"/>
                </a:solidFill>
                <a:latin typeface="Times New Roman" panose="02020603050405020304" pitchFamily="18" charset="0"/>
                <a:ea typeface="SimSun" panose="02010600030101010101" pitchFamily="2" charset="-122"/>
              </a:rPr>
              <a:t>phân</a:t>
            </a:r>
            <a:r>
              <a:rPr lang="en-US" sz="4000" b="1" i="1" kern="100" dirty="0">
                <a:solidFill>
                  <a:srgbClr val="000000"/>
                </a:solidFill>
                <a:latin typeface="Times New Roman" panose="02020603050405020304" pitchFamily="18" charset="0"/>
                <a:ea typeface="SimSun" panose="02010600030101010101" pitchFamily="2" charset="-122"/>
              </a:rPr>
              <a:t> </a:t>
            </a:r>
            <a:r>
              <a:rPr lang="en-US" sz="4000" b="1" i="1" kern="100" dirty="0" err="1">
                <a:solidFill>
                  <a:srgbClr val="000000"/>
                </a:solidFill>
                <a:latin typeface="Times New Roman" panose="02020603050405020304" pitchFamily="18" charset="0"/>
                <a:ea typeface="SimSun" panose="02010600030101010101" pitchFamily="2" charset="-122"/>
              </a:rPr>
              <a:t>tích</a:t>
            </a:r>
            <a:r>
              <a:rPr lang="en-US" sz="4000" b="1" i="1" kern="100" dirty="0">
                <a:solidFill>
                  <a:srgbClr val="000000"/>
                </a:solidFill>
                <a:latin typeface="Times New Roman" panose="02020603050405020304" pitchFamily="18" charset="0"/>
                <a:ea typeface="SimSun" panose="02010600030101010101" pitchFamily="2" charset="-122"/>
              </a:rPr>
              <a:t>.</a:t>
            </a:r>
            <a:endParaRPr kumimoji="0" lang="en-US" sz="4000" b="1"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241400762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style.rotation</p:attrName>
                                        </p:attrNameLst>
                                      </p:cBhvr>
                                      <p:tavLst>
                                        <p:tav tm="0">
                                          <p:val>
                                            <p:fltVal val="90"/>
                                          </p:val>
                                        </p:tav>
                                        <p:tav tm="100000">
                                          <p:val>
                                            <p:fltVal val="0"/>
                                          </p:val>
                                        </p:tav>
                                      </p:tavLst>
                                    </p:anim>
                                    <p:animEffect transition="in" filter="fade">
                                      <p:cBhvr>
                                        <p:cTn id="17" dur="1000"/>
                                        <p:tgtEl>
                                          <p:spTgt spid="9"/>
                                        </p:tgtEl>
                                      </p:cBhvr>
                                    </p:animEffect>
                                  </p:childTnLst>
                                </p:cTn>
                              </p:par>
                              <p:par>
                                <p:cTn id="18" presetID="31"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fltVal val="0"/>
                                          </p:val>
                                        </p:tav>
                                        <p:tav tm="100000">
                                          <p:val>
                                            <p:strVal val="#ppt_w"/>
                                          </p:val>
                                        </p:tav>
                                      </p:tavLst>
                                    </p:anim>
                                    <p:anim calcmode="lin" valueType="num">
                                      <p:cBhvr>
                                        <p:cTn id="21" dur="1000" fill="hold"/>
                                        <p:tgtEl>
                                          <p:spTgt spid="8"/>
                                        </p:tgtEl>
                                        <p:attrNameLst>
                                          <p:attrName>ppt_h</p:attrName>
                                        </p:attrNameLst>
                                      </p:cBhvr>
                                      <p:tavLst>
                                        <p:tav tm="0">
                                          <p:val>
                                            <p:fltVal val="0"/>
                                          </p:val>
                                        </p:tav>
                                        <p:tav tm="100000">
                                          <p:val>
                                            <p:strVal val="#ppt_h"/>
                                          </p:val>
                                        </p:tav>
                                      </p:tavLst>
                                    </p:anim>
                                    <p:anim calcmode="lin" valueType="num">
                                      <p:cBhvr>
                                        <p:cTn id="22" dur="1000" fill="hold"/>
                                        <p:tgtEl>
                                          <p:spTgt spid="8"/>
                                        </p:tgtEl>
                                        <p:attrNameLst>
                                          <p:attrName>style.rotation</p:attrName>
                                        </p:attrNameLst>
                                      </p:cBhvr>
                                      <p:tavLst>
                                        <p:tav tm="0">
                                          <p:val>
                                            <p:fltVal val="90"/>
                                          </p:val>
                                        </p:tav>
                                        <p:tav tm="100000">
                                          <p:val>
                                            <p:fltVal val="0"/>
                                          </p:val>
                                        </p:tav>
                                      </p:tavLst>
                                    </p:anim>
                                    <p:animEffect transition="in" filter="fade">
                                      <p:cBhvr>
                                        <p:cTn id="2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892CBD-49A2-B8AF-BAB7-D9123DCE4D52}"/>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AE5A4A0F-9D99-1FF5-EE34-A1C97B9EA2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6944" y1="41111" x2="26944" y2="41111"/>
                        <a14:foregroundMark x1="26944" y1="41111" x2="26944" y2="41111"/>
                        <a14:foregroundMark x1="26944" y1="41111" x2="26944" y2="41111"/>
                        <a14:foregroundMark x1="50278" y1="42500" x2="50278" y2="42500"/>
                        <a14:foregroundMark x1="50278" y1="42500" x2="50278" y2="42500"/>
                        <a14:foregroundMark x1="48056" y1="20556" x2="48056" y2="20556"/>
                        <a14:foregroundMark x1="48056" y1="20556" x2="48056" y2="20556"/>
                      </a14:backgroundRemoval>
                    </a14:imgEffect>
                  </a14:imgLayer>
                </a14:imgProps>
              </a:ext>
            </a:extLst>
          </a:blip>
          <a:stretch>
            <a:fillRect/>
          </a:stretch>
        </p:blipFill>
        <p:spPr>
          <a:xfrm rot="8474776">
            <a:off x="224116" y="347888"/>
            <a:ext cx="1714500" cy="1714500"/>
          </a:xfrm>
          <a:prstGeom prst="rect">
            <a:avLst/>
          </a:prstGeom>
        </p:spPr>
      </p:pic>
      <p:sp>
        <p:nvSpPr>
          <p:cNvPr id="5" name="TextBox 4">
            <a:extLst>
              <a:ext uri="{FF2B5EF4-FFF2-40B4-BE49-F238E27FC236}">
                <a16:creationId xmlns:a16="http://schemas.microsoft.com/office/drawing/2014/main" id="{18AA9CD5-9B14-BDE7-F47A-377AF3F22D31}"/>
              </a:ext>
            </a:extLst>
          </p:cNvPr>
          <p:cNvSpPr txBox="1"/>
          <p:nvPr/>
        </p:nvSpPr>
        <p:spPr>
          <a:xfrm>
            <a:off x="3431352" y="474453"/>
            <a:ext cx="5504072" cy="823752"/>
          </a:xfrm>
          <a:prstGeom prst="rect">
            <a:avLst/>
          </a:prstGeom>
          <a:noFill/>
        </p:spPr>
        <p:txBody>
          <a:bodyPr wrap="square">
            <a:spAutoFit/>
          </a:bodyPr>
          <a:lstStyle/>
          <a:p>
            <a:pPr lvl="0" algn="just">
              <a:lnSpc>
                <a:spcPct val="150000"/>
              </a:lnSpc>
              <a:defRPr/>
            </a:pPr>
            <a:r>
              <a:rPr lang="en-US" sz="3600" b="1" dirty="0">
                <a:solidFill>
                  <a:srgbClr val="000000"/>
                </a:solidFill>
                <a:latin typeface="Times New Roman" panose="02020603050405020304" pitchFamily="18" charset="0"/>
                <a:ea typeface="Times New Roman" panose="02020603050405020304" pitchFamily="18" charset="0"/>
              </a:rPr>
              <a:t>Chi </a:t>
            </a:r>
            <a:r>
              <a:rPr lang="en-US" sz="3600" b="1" dirty="0" err="1">
                <a:solidFill>
                  <a:srgbClr val="000000"/>
                </a:solidFill>
                <a:latin typeface="Times New Roman" panose="02020603050405020304" pitchFamily="18" charset="0"/>
                <a:ea typeface="Times New Roman" panose="02020603050405020304" pitchFamily="18" charset="0"/>
              </a:rPr>
              <a:t>tiết</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gợi</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tả</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đặc</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sắc</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8" name="Picture 7">
            <a:extLst>
              <a:ext uri="{FF2B5EF4-FFF2-40B4-BE49-F238E27FC236}">
                <a16:creationId xmlns:a16="http://schemas.microsoft.com/office/drawing/2014/main" id="{A836248F-7D4F-6BCA-9FA6-66B1AC26F0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1833">
                        <a14:foregroundMark x1="54833" y1="40917" x2="54833" y2="40917"/>
                        <a14:foregroundMark x1="54667" y1="41250" x2="54667" y2="41250"/>
                        <a14:foregroundMark x1="52917" y1="42417" x2="52917" y2="42417"/>
                        <a14:foregroundMark x1="49250" y1="45250" x2="49250" y2="45250"/>
                        <a14:foregroundMark x1="43000" y1="48333" x2="42333" y2="48667"/>
                        <a14:foregroundMark x1="34833" y1="45250" x2="33833" y2="44500"/>
                        <a14:foregroundMark x1="28083" y1="43333" x2="28083" y2="43333"/>
                        <a14:foregroundMark x1="25083" y1="39500" x2="25083" y2="39500"/>
                        <a14:foregroundMark x1="23417" y1="39000" x2="23417" y2="39000"/>
                        <a14:foregroundMark x1="15917" y1="54417" x2="15917" y2="54417"/>
                        <a14:foregroundMark x1="14697" y1="56750" x2="14333" y2="57250"/>
                        <a14:foregroundMark x1="15000" y1="56333" x2="14697" y2="56750"/>
                        <a14:foregroundMark x1="13667" y1="57750" x2="13250" y2="58583"/>
                        <a14:foregroundMark x1="12917" y1="59000" x2="12917" y2="59000"/>
                        <a14:foregroundMark x1="12417" y1="59667" x2="12417" y2="59667"/>
                        <a14:foregroundMark x1="10000" y1="61083" x2="10000" y2="61083"/>
                        <a14:foregroundMark x1="10000" y1="61083" x2="10000" y2="61083"/>
                        <a14:foregroundMark x1="8917" y1="60167" x2="8917" y2="60167"/>
                        <a14:foregroundMark x1="8917" y1="59500" x2="8917" y2="59500"/>
                        <a14:foregroundMark x1="20917" y1="53417" x2="21500" y2="53417"/>
                        <a14:foregroundMark x1="33083" y1="56500" x2="36250" y2="58083"/>
                        <a14:foregroundMark x1="47000" y1="60917" x2="47000" y2="60917"/>
                        <a14:foregroundMark x1="53500" y1="61750" x2="54000" y2="61750"/>
                        <a14:foregroundMark x1="60750" y1="59833" x2="60750" y2="59833"/>
                        <a14:foregroundMark x1="64083" y1="59500" x2="64083" y2="59500"/>
                        <a14:foregroundMark x1="69250" y1="58417" x2="69833" y2="58250"/>
                        <a14:foregroundMark x1="74667" y1="57917" x2="75417" y2="57583"/>
                        <a14:foregroundMark x1="81083" y1="57417" x2="81083" y2="57417"/>
                        <a14:foregroundMark x1="83167" y1="53083" x2="83167" y2="53083"/>
                        <a14:foregroundMark x1="83167" y1="52917" x2="83167" y2="52917"/>
                        <a14:foregroundMark x1="82167" y1="48000" x2="81083" y2="46583"/>
                        <a14:foregroundMark x1="72917" y1="44000" x2="72917" y2="44000"/>
                        <a14:foregroundMark x1="67583" y1="40333" x2="67583" y2="40333"/>
                        <a14:foregroundMark x1="66000" y1="39000" x2="66000" y2="39000"/>
                        <a14:foregroundMark x1="63750" y1="36167" x2="63750" y2="36167"/>
                        <a14:foregroundMark x1="60250" y1="36333" x2="60250" y2="36333"/>
                        <a14:foregroundMark x1="55000" y1="36500" x2="55000" y2="36500"/>
                        <a14:foregroundMark x1="50000" y1="36500" x2="50000" y2="36500"/>
                        <a14:foregroundMark x1="33250" y1="37417" x2="33250" y2="37417"/>
                        <a14:foregroundMark x1="30000" y1="37417" x2="30000" y2="37417"/>
                        <a14:foregroundMark x1="26333" y1="37417" x2="26333" y2="37417"/>
                        <a14:foregroundMark x1="26000" y1="36917" x2="26000" y2="36917"/>
                        <a14:foregroundMark x1="24750" y1="35333" x2="24750" y2="35333"/>
                        <a14:foregroundMark x1="22667" y1="35167" x2="22167" y2="36167"/>
                        <a14:foregroundMark x1="17500" y1="40917" x2="17250" y2="41583"/>
                        <a14:foregroundMark x1="19076" y1="52583" x2="19417" y2="53750"/>
                        <a14:foregroundMark x1="18832" y1="51750" x2="19076" y2="52583"/>
                        <a14:foregroundMark x1="18394" y1="50250" x2="18662" y2="51167"/>
                        <a14:foregroundMark x1="18272" y1="49833" x2="18394" y2="50250"/>
                        <a14:foregroundMark x1="17833" y1="48333" x2="18272" y2="49833"/>
                        <a14:foregroundMark x1="26500" y1="62417" x2="27167" y2="62750"/>
                        <a14:foregroundMark x1="39917" y1="67000" x2="41667" y2="67333"/>
                        <a14:foregroundMark x1="41167" y1="32000" x2="22583" y2="29500"/>
                        <a14:foregroundMark x1="22583" y1="29500" x2="14750" y2="34500"/>
                        <a14:foregroundMark x1="14750" y1="34500" x2="11583" y2="53250"/>
                        <a14:foregroundMark x1="11583" y1="53250" x2="8083" y2="62167"/>
                        <a14:foregroundMark x1="8083" y1="62167" x2="22167" y2="64167"/>
                        <a14:foregroundMark x1="16167" y1="48417" x2="16167" y2="48417"/>
                        <a14:foregroundMark x1="41333" y1="31417" x2="47917" y2="25000"/>
                        <a14:foregroundMark x1="47917" y1="25000" x2="59500" y2="23500"/>
                        <a14:foregroundMark x1="59500" y1="23500" x2="77417" y2="34667"/>
                        <a14:foregroundMark x1="77417" y1="34667" x2="83417" y2="41083"/>
                        <a14:foregroundMark x1="83417" y1="41083" x2="92000" y2="43250"/>
                        <a14:foregroundMark x1="92000" y1="43250" x2="91833" y2="52167"/>
                        <a14:foregroundMark x1="91833" y1="52167" x2="85917" y2="63583"/>
                        <a14:foregroundMark x1="85917" y1="63583" x2="66500" y2="73250"/>
                        <a14:foregroundMark x1="66500" y1="73250" x2="56583" y2="70333"/>
                        <a14:foregroundMark x1="56583" y1="70333" x2="42833" y2="75417"/>
                        <a14:foregroundMark x1="42833" y1="75417" x2="31083" y2="75750"/>
                        <a14:foregroundMark x1="31083" y1="75750" x2="20167" y2="70667"/>
                        <a14:foregroundMark x1="20167" y1="70667" x2="17167" y2="66000"/>
                        <a14:foregroundMark x1="26083" y1="83250" x2="26083" y2="83250"/>
                        <a14:backgroundMark x1="41167" y1="41417" x2="41167" y2="41417"/>
                        <a14:backgroundMark x1="41167" y1="41250" x2="41167" y2="41250"/>
                        <a14:backgroundMark x1="41167" y1="42417" x2="41167" y2="42417"/>
                        <a14:backgroundMark x1="39083" y1="48167" x2="38917" y2="48750"/>
                        <a14:backgroundMark x1="39917" y1="50750" x2="39917" y2="50750"/>
                        <a14:backgroundMark x1="45167" y1="50833" x2="45667" y2="50833"/>
                        <a14:backgroundMark x1="51667" y1="48833" x2="51667" y2="48833"/>
                        <a14:backgroundMark x1="14667" y1="55417" x2="14667" y2="55417"/>
                        <a14:backgroundMark x1="14667" y1="55583" x2="14667" y2="55583"/>
                        <a14:backgroundMark x1="14667" y1="55833" x2="14667" y2="55833"/>
                        <a14:backgroundMark x1="15083" y1="56750" x2="15083" y2="56750"/>
                        <a14:backgroundMark x1="15333" y1="57417" x2="15333" y2="57417"/>
                        <a14:backgroundMark x1="15500" y1="57750" x2="15500" y2="57750"/>
                        <a14:backgroundMark x1="15917" y1="57833" x2="16333" y2="57833"/>
                        <a14:backgroundMark x1="15167" y1="54167" x2="15167" y2="54167"/>
                        <a14:backgroundMark x1="15167" y1="54167" x2="15167" y2="54167"/>
                        <a14:backgroundMark x1="15167" y1="54167" x2="15167" y2="54167"/>
                        <a14:backgroundMark x1="15083" y1="54167" x2="15083" y2="54167"/>
                        <a14:backgroundMark x1="14917" y1="54167" x2="14917" y2="54167"/>
                        <a14:backgroundMark x1="14667" y1="54167" x2="14667" y2="54167"/>
                        <a14:backgroundMark x1="14333" y1="54167" x2="14333" y2="54167"/>
                        <a14:backgroundMark x1="14167" y1="53833" x2="15333" y2="53417"/>
                        <a14:backgroundMark x1="20083" y1="52583" x2="20083" y2="52583"/>
                        <a14:backgroundMark x1="19667" y1="52250" x2="19667" y2="52250"/>
                        <a14:backgroundMark x1="15667" y1="52250" x2="15667" y2="52250"/>
                        <a14:backgroundMark x1="15500" y1="52167" x2="15500" y2="52167"/>
                        <a14:backgroundMark x1="13167" y1="55583" x2="13167" y2="55583"/>
                        <a14:backgroundMark x1="13083" y1="55750" x2="13083" y2="55750"/>
                        <a14:backgroundMark x1="13083" y1="55750" x2="13083" y2="55750"/>
                        <a14:backgroundMark x1="13083" y1="55833" x2="13083" y2="55833"/>
                        <a14:backgroundMark x1="17500" y1="52583" x2="17500" y2="52583"/>
                        <a14:backgroundMark x1="17500" y1="52250" x2="17500" y2="52250"/>
                        <a14:backgroundMark x1="17500" y1="51417" x2="17500" y2="50750"/>
                        <a14:backgroundMark x1="17500" y1="50250" x2="17500" y2="50250"/>
                        <a14:backgroundMark x1="17500" y1="49833" x2="17500" y2="49833"/>
                        <a14:backgroundMark x1="19167" y1="50417" x2="19167" y2="50417"/>
                        <a14:backgroundMark x1="19167" y1="50583" x2="19167" y2="50583"/>
                        <a14:backgroundMark x1="19167" y1="51167" x2="19167" y2="51750"/>
                        <a14:backgroundMark x1="18667" y1="51417" x2="18667" y2="51417"/>
                        <a14:backgroundMark x1="18667" y1="51250" x2="18667" y2="51250"/>
                        <a14:backgroundMark x1="18500" y1="51167" x2="18500" y2="51167"/>
                        <a14:backgroundMark x1="18500" y1="51167" x2="18500" y2="51167"/>
                        <a14:backgroundMark x1="18500" y1="51167" x2="18500" y2="51167"/>
                      </a14:backgroundRemoval>
                    </a14:imgEffect>
                  </a14:imgLayer>
                </a14:imgProps>
              </a:ext>
            </a:extLst>
          </a:blip>
          <a:stretch>
            <a:fillRect/>
          </a:stretch>
        </p:blipFill>
        <p:spPr>
          <a:xfrm>
            <a:off x="1973510" y="367978"/>
            <a:ext cx="6283353" cy="6392592"/>
          </a:xfrm>
          <a:prstGeom prst="rect">
            <a:avLst/>
          </a:prstGeom>
        </p:spPr>
      </p:pic>
      <p:sp>
        <p:nvSpPr>
          <p:cNvPr id="9" name="TextBox 8">
            <a:extLst>
              <a:ext uri="{FF2B5EF4-FFF2-40B4-BE49-F238E27FC236}">
                <a16:creationId xmlns:a16="http://schemas.microsoft.com/office/drawing/2014/main" id="{20B4F636-5BFB-21AB-1FE9-AD86C8C7DD7E}"/>
              </a:ext>
            </a:extLst>
          </p:cNvPr>
          <p:cNvSpPr txBox="1"/>
          <p:nvPr/>
        </p:nvSpPr>
        <p:spPr>
          <a:xfrm>
            <a:off x="2687538" y="2902554"/>
            <a:ext cx="4586361" cy="1323439"/>
          </a:xfrm>
          <a:prstGeom prst="rect">
            <a:avLst/>
          </a:prstGeom>
          <a:noFill/>
        </p:spPr>
        <p:txBody>
          <a:bodyPr wrap="square">
            <a:spAutoFit/>
          </a:bodyPr>
          <a:lstStyle/>
          <a:p>
            <a:pPr lvl="0" algn="ctr"/>
            <a:r>
              <a:rPr lang="en-US" sz="4000" b="1" i="1" kern="100" dirty="0" err="1">
                <a:solidFill>
                  <a:srgbClr val="000000"/>
                </a:solidFill>
                <a:latin typeface="Times New Roman" panose="02020603050405020304" pitchFamily="18" charset="0"/>
                <a:ea typeface="SimSun" panose="02010600030101010101" pitchFamily="2" charset="-122"/>
              </a:rPr>
              <a:t>Hình</a:t>
            </a:r>
            <a:r>
              <a:rPr lang="en-US" sz="4000" b="1" i="1" kern="100" dirty="0">
                <a:solidFill>
                  <a:srgbClr val="000000"/>
                </a:solidFill>
                <a:latin typeface="Times New Roman" panose="02020603050405020304" pitchFamily="18" charset="0"/>
                <a:ea typeface="SimSun" panose="02010600030101010101" pitchFamily="2" charset="-122"/>
              </a:rPr>
              <a:t> </a:t>
            </a:r>
            <a:r>
              <a:rPr lang="en-US" sz="4000" b="1" i="1" kern="100" dirty="0" err="1">
                <a:solidFill>
                  <a:srgbClr val="000000"/>
                </a:solidFill>
                <a:latin typeface="Times New Roman" panose="02020603050405020304" pitchFamily="18" charset="0"/>
                <a:ea typeface="SimSun" panose="02010600030101010101" pitchFamily="2" charset="-122"/>
              </a:rPr>
              <a:t>ảnh</a:t>
            </a:r>
            <a:r>
              <a:rPr lang="en-US" sz="4000" b="1" i="1" kern="100" dirty="0">
                <a:solidFill>
                  <a:srgbClr val="000000"/>
                </a:solidFill>
                <a:latin typeface="Times New Roman" panose="02020603050405020304" pitchFamily="18" charset="0"/>
                <a:ea typeface="SimSun" panose="02010600030101010101" pitchFamily="2" charset="-122"/>
              </a:rPr>
              <a:t> “</a:t>
            </a:r>
            <a:r>
              <a:rPr lang="en-US" sz="4000" b="1" i="1" kern="100" dirty="0" err="1">
                <a:solidFill>
                  <a:srgbClr val="000000"/>
                </a:solidFill>
                <a:latin typeface="Times New Roman" panose="02020603050405020304" pitchFamily="18" charset="0"/>
                <a:ea typeface="SimSun" panose="02010600030101010101" pitchFamily="2" charset="-122"/>
              </a:rPr>
              <a:t>Ngàn</a:t>
            </a:r>
            <a:r>
              <a:rPr lang="en-US" sz="4000" b="1" i="1" kern="100" dirty="0">
                <a:solidFill>
                  <a:srgbClr val="000000"/>
                </a:solidFill>
                <a:latin typeface="Times New Roman" panose="02020603050405020304" pitchFamily="18" charset="0"/>
                <a:ea typeface="SimSun" panose="02010600030101010101" pitchFamily="2" charset="-122"/>
              </a:rPr>
              <a:t> </a:t>
            </a:r>
            <a:r>
              <a:rPr lang="en-US" sz="4000" b="1" i="1" kern="100" dirty="0" err="1">
                <a:solidFill>
                  <a:srgbClr val="000000"/>
                </a:solidFill>
                <a:latin typeface="Times New Roman" panose="02020603050405020304" pitchFamily="18" charset="0"/>
                <a:ea typeface="SimSun" panose="02010600030101010101" pitchFamily="2" charset="-122"/>
              </a:rPr>
              <a:t>sao</a:t>
            </a:r>
            <a:r>
              <a:rPr lang="en-US" sz="4000" b="1" i="1" kern="100" dirty="0">
                <a:solidFill>
                  <a:srgbClr val="000000"/>
                </a:solidFill>
                <a:latin typeface="Times New Roman" panose="02020603050405020304" pitchFamily="18" charset="0"/>
                <a:ea typeface="SimSun" panose="02010600030101010101" pitchFamily="2" charset="-122"/>
              </a:rPr>
              <a:t> </a:t>
            </a:r>
            <a:r>
              <a:rPr lang="en-US" sz="4000" b="1" i="1" kern="100" dirty="0" err="1">
                <a:solidFill>
                  <a:srgbClr val="000000"/>
                </a:solidFill>
                <a:latin typeface="Times New Roman" panose="02020603050405020304" pitchFamily="18" charset="0"/>
                <a:ea typeface="SimSun" panose="02010600030101010101" pitchFamily="2" charset="-122"/>
              </a:rPr>
              <a:t>vui</a:t>
            </a:r>
            <a:r>
              <a:rPr lang="en-US" sz="4000" b="1" i="1" kern="100" dirty="0">
                <a:solidFill>
                  <a:srgbClr val="000000"/>
                </a:solidFill>
                <a:latin typeface="Times New Roman" panose="02020603050405020304" pitchFamily="18" charset="0"/>
                <a:ea typeface="SimSun" panose="02010600030101010101" pitchFamily="2" charset="-122"/>
              </a:rPr>
              <a:t> </a:t>
            </a:r>
            <a:r>
              <a:rPr lang="en-US" sz="4000" b="1" i="1" kern="100" dirty="0" err="1">
                <a:solidFill>
                  <a:srgbClr val="000000"/>
                </a:solidFill>
                <a:latin typeface="Times New Roman" panose="02020603050405020304" pitchFamily="18" charset="0"/>
                <a:ea typeface="SimSun" panose="02010600030101010101" pitchFamily="2" charset="-122"/>
              </a:rPr>
              <a:t>làm</a:t>
            </a:r>
            <a:r>
              <a:rPr lang="en-US" sz="4000" b="1" i="1" kern="100" dirty="0">
                <a:solidFill>
                  <a:srgbClr val="000000"/>
                </a:solidFill>
                <a:latin typeface="Times New Roman" panose="02020603050405020304" pitchFamily="18" charset="0"/>
                <a:ea typeface="SimSun" panose="02010600030101010101" pitchFamily="2" charset="-122"/>
              </a:rPr>
              <a:t> </a:t>
            </a:r>
            <a:r>
              <a:rPr lang="en-US" sz="4000" b="1" i="1" kern="100" dirty="0" err="1">
                <a:solidFill>
                  <a:srgbClr val="000000"/>
                </a:solidFill>
                <a:latin typeface="Times New Roman" panose="02020603050405020304" pitchFamily="18" charset="0"/>
                <a:ea typeface="SimSun" panose="02010600030101010101" pitchFamily="2" charset="-122"/>
              </a:rPr>
              <a:t>việc</a:t>
            </a:r>
            <a:r>
              <a:rPr lang="en-US" sz="4000" b="1" i="1" kern="100" dirty="0">
                <a:solidFill>
                  <a:srgbClr val="000000"/>
                </a:solidFill>
                <a:latin typeface="Times New Roman" panose="02020603050405020304" pitchFamily="18" charset="0"/>
                <a:ea typeface="SimSun" panose="02010600030101010101" pitchFamily="2" charset="-122"/>
              </a:rPr>
              <a:t>” </a:t>
            </a:r>
            <a:endParaRPr kumimoji="0" lang="en-US" sz="4000" b="1"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6567702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style.rotation</p:attrName>
                                        </p:attrNameLst>
                                      </p:cBhvr>
                                      <p:tavLst>
                                        <p:tav tm="0">
                                          <p:val>
                                            <p:fltVal val="90"/>
                                          </p:val>
                                        </p:tav>
                                        <p:tav tm="100000">
                                          <p:val>
                                            <p:fltVal val="0"/>
                                          </p:val>
                                        </p:tav>
                                      </p:tavLst>
                                    </p:anim>
                                    <p:animEffect transition="in" filter="fade">
                                      <p:cBhvr>
                                        <p:cTn id="17" dur="1000"/>
                                        <p:tgtEl>
                                          <p:spTgt spid="9"/>
                                        </p:tgtEl>
                                      </p:cBhvr>
                                    </p:animEffect>
                                  </p:childTnLst>
                                </p:cTn>
                              </p:par>
                              <p:par>
                                <p:cTn id="18" presetID="31"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fltVal val="0"/>
                                          </p:val>
                                        </p:tav>
                                        <p:tav tm="100000">
                                          <p:val>
                                            <p:strVal val="#ppt_w"/>
                                          </p:val>
                                        </p:tav>
                                      </p:tavLst>
                                    </p:anim>
                                    <p:anim calcmode="lin" valueType="num">
                                      <p:cBhvr>
                                        <p:cTn id="21" dur="1000" fill="hold"/>
                                        <p:tgtEl>
                                          <p:spTgt spid="8"/>
                                        </p:tgtEl>
                                        <p:attrNameLst>
                                          <p:attrName>ppt_h</p:attrName>
                                        </p:attrNameLst>
                                      </p:cBhvr>
                                      <p:tavLst>
                                        <p:tav tm="0">
                                          <p:val>
                                            <p:fltVal val="0"/>
                                          </p:val>
                                        </p:tav>
                                        <p:tav tm="100000">
                                          <p:val>
                                            <p:strVal val="#ppt_h"/>
                                          </p:val>
                                        </p:tav>
                                      </p:tavLst>
                                    </p:anim>
                                    <p:anim calcmode="lin" valueType="num">
                                      <p:cBhvr>
                                        <p:cTn id="22" dur="1000" fill="hold"/>
                                        <p:tgtEl>
                                          <p:spTgt spid="8"/>
                                        </p:tgtEl>
                                        <p:attrNameLst>
                                          <p:attrName>style.rotation</p:attrName>
                                        </p:attrNameLst>
                                      </p:cBhvr>
                                      <p:tavLst>
                                        <p:tav tm="0">
                                          <p:val>
                                            <p:fltVal val="90"/>
                                          </p:val>
                                        </p:tav>
                                        <p:tav tm="100000">
                                          <p:val>
                                            <p:fltVal val="0"/>
                                          </p:val>
                                        </p:tav>
                                      </p:tavLst>
                                    </p:anim>
                                    <p:animEffect transition="in" filter="fade">
                                      <p:cBhvr>
                                        <p:cTn id="2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892CBD-49A2-B8AF-BAB7-D9123DCE4D52}"/>
              </a:ext>
            </a:extLst>
          </p:cNvPr>
          <p:cNvPicPr>
            <a:picLocks noChangeAspect="1"/>
          </p:cNvPicPr>
          <p:nvPr/>
        </p:nvPicPr>
        <p:blipFill>
          <a:blip r:embed="rId3"/>
          <a:stretch>
            <a:fillRect/>
          </a:stretch>
        </p:blipFill>
        <p:spPr>
          <a:xfrm>
            <a:off x="-647406" y="-247835"/>
            <a:ext cx="12192000" cy="6858000"/>
          </a:xfrm>
          <a:prstGeom prst="rect">
            <a:avLst/>
          </a:prstGeom>
        </p:spPr>
      </p:pic>
      <p:pic>
        <p:nvPicPr>
          <p:cNvPr id="6" name="Picture 5">
            <a:extLst>
              <a:ext uri="{FF2B5EF4-FFF2-40B4-BE49-F238E27FC236}">
                <a16:creationId xmlns:a16="http://schemas.microsoft.com/office/drawing/2014/main" id="{AE5A4A0F-9D99-1FF5-EE34-A1C97B9EA25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6944" y1="41111" x2="26944" y2="41111"/>
                        <a14:foregroundMark x1="26944" y1="41111" x2="26944" y2="41111"/>
                        <a14:foregroundMark x1="26944" y1="41111" x2="26944" y2="41111"/>
                        <a14:foregroundMark x1="50278" y1="42500" x2="50278" y2="42500"/>
                        <a14:foregroundMark x1="50278" y1="42500" x2="50278" y2="42500"/>
                        <a14:foregroundMark x1="48056" y1="20556" x2="48056" y2="20556"/>
                        <a14:foregroundMark x1="48056" y1="20556" x2="48056" y2="20556"/>
                      </a14:backgroundRemoval>
                    </a14:imgEffect>
                  </a14:imgLayer>
                </a14:imgProps>
              </a:ext>
            </a:extLst>
          </a:blip>
          <a:stretch>
            <a:fillRect/>
          </a:stretch>
        </p:blipFill>
        <p:spPr>
          <a:xfrm rot="8474776">
            <a:off x="-355355" y="1216511"/>
            <a:ext cx="1714500" cy="1714500"/>
          </a:xfrm>
          <a:prstGeom prst="rect">
            <a:avLst/>
          </a:prstGeom>
        </p:spPr>
      </p:pic>
      <p:sp>
        <p:nvSpPr>
          <p:cNvPr id="7" name="TextBox 6">
            <a:extLst>
              <a:ext uri="{FF2B5EF4-FFF2-40B4-BE49-F238E27FC236}">
                <a16:creationId xmlns:a16="http://schemas.microsoft.com/office/drawing/2014/main" id="{3B7B7588-FD91-15F2-4292-398C540381CA}"/>
              </a:ext>
            </a:extLst>
          </p:cNvPr>
          <p:cNvSpPr txBox="1"/>
          <p:nvPr/>
        </p:nvSpPr>
        <p:spPr>
          <a:xfrm>
            <a:off x="1189471" y="160738"/>
            <a:ext cx="7963949" cy="707886"/>
          </a:xfrm>
          <a:prstGeom prst="rect">
            <a:avLst/>
          </a:prstGeom>
          <a:noFill/>
        </p:spPr>
        <p:txBody>
          <a:bodyPr wrap="square" rtlCol="0">
            <a:spAutoFit/>
          </a:bodyPr>
          <a:lstStyle/>
          <a:p>
            <a:pPr lvl="0" algn="ctr">
              <a:defRPr/>
            </a:pPr>
            <a:r>
              <a:rPr lang="en-US" sz="4000" b="1" dirty="0" err="1">
                <a:solidFill>
                  <a:prstClr val="black"/>
                </a:solidFill>
                <a:latin typeface="Times New Roman" panose="02020603050405020304" pitchFamily="18" charset="0"/>
                <a:cs typeface="Times New Roman" panose="02020603050405020304" pitchFamily="18" charset="0"/>
              </a:rPr>
              <a:t>Hình</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ảnh</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Ngàn</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sao</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vui</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làm</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việc</a:t>
            </a:r>
            <a:r>
              <a:rPr lang="en-US" sz="4000" b="1" dirty="0">
                <a:solidFill>
                  <a:prstClr val="black"/>
                </a:solidFill>
                <a:latin typeface="Times New Roman" panose="02020603050405020304" pitchFamily="18" charset="0"/>
                <a:cs typeface="Times New Roman" panose="02020603050405020304" pitchFamily="18" charset="0"/>
              </a:rPr>
              <a:t>” </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Rounded Rectangle 7">
            <a:extLst>
              <a:ext uri="{FF2B5EF4-FFF2-40B4-BE49-F238E27FC236}">
                <a16:creationId xmlns:a16="http://schemas.microsoft.com/office/drawing/2014/main" id="{34C26BB5-3E0E-4AF4-950D-67F110B1CB79}"/>
              </a:ext>
            </a:extLst>
          </p:cNvPr>
          <p:cNvSpPr/>
          <p:nvPr/>
        </p:nvSpPr>
        <p:spPr>
          <a:xfrm>
            <a:off x="1603934" y="1133604"/>
            <a:ext cx="3258623" cy="1131031"/>
          </a:xfrm>
          <a:prstGeom prst="roundRect">
            <a:avLst/>
          </a:prstGeom>
          <a:solidFill>
            <a:schemeClr val="accent5">
              <a:lumMod val="60000"/>
              <a:lumOff val="40000"/>
            </a:schemeClr>
          </a:solidFill>
          <a:ln/>
        </p:spPr>
        <p:style>
          <a:lnRef idx="1">
            <a:schemeClr val="dk1"/>
          </a:lnRef>
          <a:fillRef idx="3">
            <a:schemeClr val="dk1"/>
          </a:fillRef>
          <a:effectRef idx="2">
            <a:schemeClr val="dk1"/>
          </a:effectRef>
          <a:fontRef idx="minor">
            <a:schemeClr val="lt1"/>
          </a:fontRef>
        </p:style>
        <p:txBody>
          <a:bodyPr rtlCol="0" anchor="ctr"/>
          <a:lstStyle/>
          <a:p>
            <a:pPr algn="ctr">
              <a:defRPr/>
            </a:pPr>
            <a:r>
              <a:rPr lang="en-US" sz="2400" b="1" dirty="0">
                <a:solidFill>
                  <a:schemeClr val="tx1"/>
                </a:solidFill>
                <a:latin typeface="Times New Roman" panose="02020603050405020304" pitchFamily="18" charset="0"/>
                <a:ea typeface="Times New Roman" panose="02020603050405020304" pitchFamily="18" charset="0"/>
              </a:rPr>
              <a:t>H</a:t>
            </a:r>
            <a:r>
              <a:rPr lang="vi-VN" sz="2400" b="1" dirty="0">
                <a:solidFill>
                  <a:schemeClr val="tx1"/>
                </a:solidFill>
                <a:latin typeface="Times New Roman" panose="02020603050405020304" pitchFamily="18" charset="0"/>
                <a:ea typeface="Times New Roman" panose="02020603050405020304" pitchFamily="18" charset="0"/>
              </a:rPr>
              <a:t>ình ảnh thơ hay và ý nghĩa nhất trong toàn bài thơ.</a:t>
            </a:r>
            <a:endParaRPr lang="en-US" sz="2400" b="1" dirty="0">
              <a:solidFill>
                <a:schemeClr val="tx1"/>
              </a:solidFill>
              <a:latin typeface="Times New Roman" panose="02020603050405020304" pitchFamily="18" charset="0"/>
              <a:ea typeface="Times New Roman" panose="02020603050405020304" pitchFamily="18" charset="0"/>
            </a:endParaRPr>
          </a:p>
        </p:txBody>
      </p:sp>
      <p:sp>
        <p:nvSpPr>
          <p:cNvPr id="13" name="Rounded Rectangle 7">
            <a:extLst>
              <a:ext uri="{FF2B5EF4-FFF2-40B4-BE49-F238E27FC236}">
                <a16:creationId xmlns:a16="http://schemas.microsoft.com/office/drawing/2014/main" id="{34C26BB5-3E0E-4AF4-950D-67F110B1CB79}"/>
              </a:ext>
            </a:extLst>
          </p:cNvPr>
          <p:cNvSpPr/>
          <p:nvPr/>
        </p:nvSpPr>
        <p:spPr>
          <a:xfrm>
            <a:off x="1552124" y="2712419"/>
            <a:ext cx="3387880" cy="1262231"/>
          </a:xfrm>
          <a:prstGeom prst="roundRect">
            <a:avLst/>
          </a:prstGeom>
          <a:solidFill>
            <a:schemeClr val="accent6">
              <a:lumMod val="40000"/>
              <a:lumOff val="60000"/>
            </a:schemeClr>
          </a:solidFill>
          <a:ln/>
        </p:spPr>
        <p:style>
          <a:lnRef idx="1">
            <a:schemeClr val="dk1"/>
          </a:lnRef>
          <a:fillRef idx="3">
            <a:schemeClr val="dk1"/>
          </a:fillRef>
          <a:effectRef idx="2">
            <a:schemeClr val="dk1"/>
          </a:effectRef>
          <a:fontRef idx="minor">
            <a:schemeClr val="lt1"/>
          </a:fontRef>
        </p:style>
        <p:txBody>
          <a:bodyPr rtlCol="0" anchor="ctr"/>
          <a:lstStyle/>
          <a:p>
            <a:pPr algn="ctr">
              <a:defRPr/>
            </a:pPr>
            <a:endParaRPr lang="en-US" sz="2400" b="1" dirty="0">
              <a:solidFill>
                <a:srgbClr val="000000"/>
              </a:solidFill>
              <a:latin typeface="Times New Roman" panose="02020603050405020304" pitchFamily="18" charset="0"/>
              <a:ea typeface="Times New Roman" panose="02020603050405020304" pitchFamily="18" charset="0"/>
            </a:endParaRPr>
          </a:p>
          <a:p>
            <a:pPr algn="ctr">
              <a:defRPr/>
            </a:pPr>
            <a:r>
              <a:rPr lang="en-US" sz="2400" b="1" dirty="0">
                <a:solidFill>
                  <a:srgbClr val="000000"/>
                </a:solidFill>
                <a:latin typeface="Times New Roman" panose="02020603050405020304" pitchFamily="18" charset="0"/>
                <a:ea typeface="Times New Roman" panose="02020603050405020304" pitchFamily="18" charset="0"/>
              </a:rPr>
              <a:t>N</a:t>
            </a:r>
            <a:r>
              <a:rPr lang="vi-VN" sz="2400" b="1" dirty="0">
                <a:solidFill>
                  <a:srgbClr val="000000"/>
                </a:solidFill>
                <a:latin typeface="Times New Roman" panose="02020603050405020304" pitchFamily="18" charset="0"/>
                <a:ea typeface="Times New Roman" panose="02020603050405020304" pitchFamily="18" charset="0"/>
              </a:rPr>
              <a:t>gôn từ rất giản dị nhưng lại đúc kết được vẻ đẹp của toàn bài.</a:t>
            </a:r>
            <a:endParaRPr lang="en-US" sz="2400" b="1" dirty="0">
              <a:solidFill>
                <a:prstClr val="black"/>
              </a:solidFill>
              <a:latin typeface="Times New Roman" panose="02020603050405020304" pitchFamily="18" charset="0"/>
              <a:ea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Times New Roman"/>
              <a:ea typeface="微软雅黑"/>
              <a:cs typeface="+mn-cs"/>
            </a:endParaRPr>
          </a:p>
        </p:txBody>
      </p:sp>
      <p:sp>
        <p:nvSpPr>
          <p:cNvPr id="14" name="Rounded Rectangle 7">
            <a:extLst>
              <a:ext uri="{FF2B5EF4-FFF2-40B4-BE49-F238E27FC236}">
                <a16:creationId xmlns:a16="http://schemas.microsoft.com/office/drawing/2014/main" id="{34C26BB5-3E0E-4AF4-950D-67F110B1CB79}"/>
              </a:ext>
            </a:extLst>
          </p:cNvPr>
          <p:cNvSpPr/>
          <p:nvPr/>
        </p:nvSpPr>
        <p:spPr>
          <a:xfrm>
            <a:off x="1552124" y="4461595"/>
            <a:ext cx="3387880" cy="1349544"/>
          </a:xfrm>
          <a:prstGeom prst="roundRect">
            <a:avLst/>
          </a:prstGeom>
          <a:solidFill>
            <a:schemeClr val="accent2">
              <a:lumMod val="60000"/>
              <a:lumOff val="40000"/>
            </a:schemeClr>
          </a:solidFill>
          <a:ln/>
        </p:spPr>
        <p:style>
          <a:lnRef idx="1">
            <a:schemeClr val="dk1"/>
          </a:lnRef>
          <a:fillRef idx="3">
            <a:schemeClr val="dk1"/>
          </a:fillRef>
          <a:effectRef idx="2">
            <a:schemeClr val="dk1"/>
          </a:effectRef>
          <a:fontRef idx="minor">
            <a:schemeClr val="lt1"/>
          </a:fontRef>
        </p:style>
        <p:txBody>
          <a:bodyPr rtlCol="0" anchor="ctr"/>
          <a:lstStyle/>
          <a:p>
            <a:pPr algn="ctr">
              <a:defRPr/>
            </a:pPr>
            <a:endParaRPr lang="en-US" sz="2400" b="1" dirty="0">
              <a:solidFill>
                <a:srgbClr val="000000"/>
              </a:solidFill>
              <a:latin typeface="Times New Roman" panose="02020603050405020304" pitchFamily="18" charset="0"/>
              <a:ea typeface="Times New Roman" panose="02020603050405020304" pitchFamily="18" charset="0"/>
            </a:endParaRPr>
          </a:p>
          <a:p>
            <a:pPr lvl="0" algn="just"/>
            <a:r>
              <a:rPr lang="en-US" sz="2400" b="1" dirty="0">
                <a:solidFill>
                  <a:prstClr val="black"/>
                </a:solidFill>
                <a:latin typeface="Times New Roman" panose="02020603050405020304" pitchFamily="18" charset="0"/>
                <a:ea typeface="Times New Roman" panose="02020603050405020304" pitchFamily="18" charset="0"/>
              </a:rPr>
              <a:t>L</a:t>
            </a:r>
            <a:r>
              <a:rPr lang="vi-VN" sz="2400" b="1" dirty="0">
                <a:solidFill>
                  <a:prstClr val="black"/>
                </a:solidFill>
                <a:latin typeface="Times New Roman" panose="02020603050405020304" pitchFamily="18" charset="0"/>
                <a:ea typeface="Times New Roman" panose="02020603050405020304" pitchFamily="18" charset="0"/>
              </a:rPr>
              <a:t>àm nên vẻ đẹp huyền diệu của trời đêm</a:t>
            </a:r>
            <a:endParaRPr lang="en-US" sz="2400" b="1" dirty="0">
              <a:solidFill>
                <a:prstClr val="black"/>
              </a:solidFill>
              <a:latin typeface="Times New Roman" panose="02020603050405020304" pitchFamily="18" charset="0"/>
              <a:ea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Times New Roman"/>
              <a:ea typeface="微软雅黑"/>
              <a:cs typeface="+mn-cs"/>
            </a:endParaRPr>
          </a:p>
        </p:txBody>
      </p:sp>
      <p:sp>
        <p:nvSpPr>
          <p:cNvPr id="15" name="Rounded Rectangle 7">
            <a:extLst>
              <a:ext uri="{FF2B5EF4-FFF2-40B4-BE49-F238E27FC236}">
                <a16:creationId xmlns:a16="http://schemas.microsoft.com/office/drawing/2014/main" id="{34C26BB5-3E0E-4AF4-950D-67F110B1CB79}"/>
              </a:ext>
            </a:extLst>
          </p:cNvPr>
          <p:cNvSpPr/>
          <p:nvPr/>
        </p:nvSpPr>
        <p:spPr>
          <a:xfrm>
            <a:off x="6648279" y="1602060"/>
            <a:ext cx="2052796" cy="3874231"/>
          </a:xfrm>
          <a:prstGeom prst="roundRect">
            <a:avLst/>
          </a:prstGeom>
          <a:solidFill>
            <a:schemeClr val="accent5">
              <a:lumMod val="60000"/>
              <a:lumOff val="40000"/>
            </a:schemeClr>
          </a:solidFill>
          <a:ln/>
        </p:spPr>
        <p:style>
          <a:lnRef idx="1">
            <a:schemeClr val="dk1"/>
          </a:lnRef>
          <a:fillRef idx="3">
            <a:schemeClr val="dk1"/>
          </a:fillRef>
          <a:effectRef idx="2">
            <a:schemeClr val="dk1"/>
          </a:effectRef>
          <a:fontRef idx="minor">
            <a:schemeClr val="lt1"/>
          </a:fontRef>
        </p:style>
        <p:txBody>
          <a:bodyPr rtlCol="0" anchor="ctr"/>
          <a:lstStyle/>
          <a:p>
            <a:pPr algn="ctr">
              <a:defRPr/>
            </a:pPr>
            <a:endParaRPr lang="en-US" sz="2400" b="1" dirty="0">
              <a:solidFill>
                <a:srgbClr val="000000"/>
              </a:solidFill>
              <a:latin typeface="Times New Roman" panose="02020603050405020304" pitchFamily="18" charset="0"/>
              <a:ea typeface="Times New Roman" panose="02020603050405020304" pitchFamily="18" charset="0"/>
            </a:endParaRPr>
          </a:p>
          <a:p>
            <a:pPr lvl="0" algn="just"/>
            <a:r>
              <a:rPr lang="vi-VN" sz="2400" b="1" dirty="0">
                <a:solidFill>
                  <a:schemeClr val="tx1"/>
                </a:solidFill>
                <a:latin typeface="Times New Roman" panose="02020603050405020304" pitchFamily="18" charset="0"/>
                <a:ea typeface="Times New Roman" panose="02020603050405020304" pitchFamily="18" charset="0"/>
              </a:rPr>
              <a:t>Lao động </a:t>
            </a:r>
            <a:endParaRPr lang="en-US" sz="2400" b="1" dirty="0">
              <a:solidFill>
                <a:schemeClr val="tx1"/>
              </a:solidFill>
              <a:latin typeface="Times New Roman" panose="02020603050405020304" pitchFamily="18" charset="0"/>
              <a:ea typeface="Times New Roman" panose="02020603050405020304" pitchFamily="18" charset="0"/>
            </a:endParaRPr>
          </a:p>
          <a:p>
            <a:pPr lvl="0" algn="just"/>
            <a:r>
              <a:rPr lang="vi-VN" sz="2400" b="1" dirty="0">
                <a:solidFill>
                  <a:schemeClr val="tx1"/>
                </a:solidFill>
                <a:latin typeface="Times New Roman" panose="02020603050405020304" pitchFamily="18" charset="0"/>
                <a:ea typeface="Times New Roman" panose="02020603050405020304" pitchFamily="18" charset="0"/>
              </a:rPr>
              <a:t>và</a:t>
            </a:r>
            <a:r>
              <a:rPr lang="en-US" sz="2400" b="1" dirty="0">
                <a:solidFill>
                  <a:schemeClr val="tx1"/>
                </a:solidFill>
                <a:latin typeface="Times New Roman" panose="02020603050405020304" pitchFamily="18" charset="0"/>
                <a:ea typeface="Times New Roman" panose="02020603050405020304" pitchFamily="18" charset="0"/>
              </a:rPr>
              <a:t> </a:t>
            </a:r>
            <a:r>
              <a:rPr lang="vi-VN" sz="2400" b="1" dirty="0">
                <a:solidFill>
                  <a:schemeClr val="tx1"/>
                </a:solidFill>
                <a:latin typeface="Times New Roman" panose="02020603050405020304" pitchFamily="18" charset="0"/>
                <a:ea typeface="Times New Roman" panose="02020603050405020304" pitchFamily="18" charset="0"/>
              </a:rPr>
              <a:t>biết </a:t>
            </a:r>
            <a:endParaRPr lang="en-US" sz="2400" b="1" dirty="0">
              <a:solidFill>
                <a:schemeClr val="tx1"/>
              </a:solidFill>
              <a:latin typeface="Times New Roman" panose="02020603050405020304" pitchFamily="18" charset="0"/>
              <a:ea typeface="Times New Roman" panose="02020603050405020304" pitchFamily="18" charset="0"/>
            </a:endParaRPr>
          </a:p>
          <a:p>
            <a:pPr lvl="0" algn="just"/>
            <a:r>
              <a:rPr lang="vi-VN" sz="2400" b="1" dirty="0">
                <a:solidFill>
                  <a:schemeClr val="tx1"/>
                </a:solidFill>
                <a:latin typeface="Times New Roman" panose="02020603050405020304" pitchFamily="18" charset="0"/>
                <a:ea typeface="Times New Roman" panose="02020603050405020304" pitchFamily="18" charset="0"/>
              </a:rPr>
              <a:t>đoàn kết, </a:t>
            </a:r>
            <a:endParaRPr lang="en-US" sz="2400" b="1" dirty="0">
              <a:solidFill>
                <a:schemeClr val="tx1"/>
              </a:solidFill>
              <a:latin typeface="Times New Roman" panose="02020603050405020304" pitchFamily="18" charset="0"/>
              <a:ea typeface="Times New Roman" panose="02020603050405020304" pitchFamily="18" charset="0"/>
            </a:endParaRPr>
          </a:p>
          <a:p>
            <a:pPr lvl="0" algn="just"/>
            <a:r>
              <a:rPr lang="en-US" sz="2400" b="1" dirty="0">
                <a:solidFill>
                  <a:schemeClr val="tx1"/>
                </a:solidFill>
                <a:latin typeface="Times New Roman" panose="02020603050405020304" pitchFamily="18" charset="0"/>
                <a:ea typeface="Times New Roman" panose="02020603050405020304" pitchFamily="18" charset="0"/>
              </a:rPr>
              <a:t>y</a:t>
            </a:r>
            <a:r>
              <a:rPr lang="vi-VN" sz="2400" b="1" dirty="0">
                <a:solidFill>
                  <a:schemeClr val="tx1"/>
                </a:solidFill>
                <a:latin typeface="Times New Roman" panose="02020603050405020304" pitchFamily="18" charset="0"/>
                <a:ea typeface="Times New Roman" panose="02020603050405020304" pitchFamily="18" charset="0"/>
              </a:rPr>
              <a:t>êu</a:t>
            </a:r>
            <a:r>
              <a:rPr lang="en-US" sz="2400" b="1" dirty="0">
                <a:solidFill>
                  <a:schemeClr val="tx1"/>
                </a:solidFill>
                <a:latin typeface="Times New Roman" panose="02020603050405020304" pitchFamily="18" charset="0"/>
                <a:ea typeface="Times New Roman" panose="02020603050405020304" pitchFamily="18" charset="0"/>
              </a:rPr>
              <a:t> </a:t>
            </a:r>
            <a:r>
              <a:rPr lang="vi-VN" sz="2400" b="1" dirty="0">
                <a:solidFill>
                  <a:schemeClr val="tx1"/>
                </a:solidFill>
                <a:latin typeface="Times New Roman" panose="02020603050405020304" pitchFamily="18" charset="0"/>
                <a:ea typeface="Times New Roman" panose="02020603050405020304" pitchFamily="18" charset="0"/>
              </a:rPr>
              <a:t>thương </a:t>
            </a:r>
            <a:endParaRPr lang="en-US" sz="2400" b="1" dirty="0">
              <a:solidFill>
                <a:schemeClr val="tx1"/>
              </a:solidFill>
              <a:latin typeface="Times New Roman" panose="02020603050405020304" pitchFamily="18" charset="0"/>
              <a:ea typeface="Times New Roman" panose="02020603050405020304" pitchFamily="18" charset="0"/>
            </a:endParaRPr>
          </a:p>
          <a:p>
            <a:pPr lvl="0" algn="just"/>
            <a:r>
              <a:rPr lang="en-US" sz="2400" b="1" dirty="0">
                <a:solidFill>
                  <a:schemeClr val="tx1"/>
                </a:solidFill>
                <a:latin typeface="Times New Roman" panose="02020603050405020304" pitchFamily="18" charset="0"/>
                <a:ea typeface="Times New Roman" panose="02020603050405020304" pitchFamily="18" charset="0"/>
              </a:rPr>
              <a:t>đ</a:t>
            </a:r>
            <a:r>
              <a:rPr lang="vi-VN" sz="2400" b="1" dirty="0">
                <a:solidFill>
                  <a:schemeClr val="tx1"/>
                </a:solidFill>
                <a:latin typeface="Times New Roman" panose="02020603050405020304" pitchFamily="18" charset="0"/>
                <a:ea typeface="Times New Roman" panose="02020603050405020304" pitchFamily="18" charset="0"/>
              </a:rPr>
              <a:t>ã</a:t>
            </a:r>
            <a:r>
              <a:rPr lang="en-US" sz="2400" b="1" dirty="0">
                <a:solidFill>
                  <a:schemeClr val="tx1"/>
                </a:solidFill>
                <a:latin typeface="Times New Roman" panose="02020603050405020304" pitchFamily="18" charset="0"/>
                <a:ea typeface="Times New Roman" panose="02020603050405020304" pitchFamily="18" charset="0"/>
              </a:rPr>
              <a:t> </a:t>
            </a:r>
            <a:r>
              <a:rPr lang="vi-VN" sz="2400" b="1" dirty="0">
                <a:solidFill>
                  <a:schemeClr val="tx1"/>
                </a:solidFill>
                <a:latin typeface="Times New Roman" panose="02020603050405020304" pitchFamily="18" charset="0"/>
                <a:ea typeface="Times New Roman" panose="02020603050405020304" pitchFamily="18" charset="0"/>
              </a:rPr>
              <a:t>làm </a:t>
            </a:r>
            <a:endParaRPr lang="en-US" sz="2400" b="1" dirty="0">
              <a:solidFill>
                <a:schemeClr val="tx1"/>
              </a:solidFill>
              <a:latin typeface="Times New Roman" panose="02020603050405020304" pitchFamily="18" charset="0"/>
              <a:ea typeface="Times New Roman" panose="02020603050405020304" pitchFamily="18" charset="0"/>
            </a:endParaRPr>
          </a:p>
          <a:p>
            <a:pPr lvl="0" algn="just"/>
            <a:r>
              <a:rPr lang="vi-VN" sz="2400" b="1" dirty="0">
                <a:solidFill>
                  <a:schemeClr val="tx1"/>
                </a:solidFill>
                <a:latin typeface="Times New Roman" panose="02020603050405020304" pitchFamily="18" charset="0"/>
                <a:ea typeface="Times New Roman" panose="02020603050405020304" pitchFamily="18" charset="0"/>
              </a:rPr>
              <a:t>cho vạn vật</a:t>
            </a:r>
            <a:endParaRPr lang="en-US" sz="2400" b="1" dirty="0">
              <a:solidFill>
                <a:schemeClr val="tx1"/>
              </a:solidFill>
              <a:latin typeface="Times New Roman" panose="02020603050405020304" pitchFamily="18" charset="0"/>
              <a:ea typeface="Times New Roman" panose="02020603050405020304" pitchFamily="18" charset="0"/>
            </a:endParaRPr>
          </a:p>
          <a:p>
            <a:pPr lvl="0" algn="just"/>
            <a:r>
              <a:rPr lang="vi-VN" sz="2400" b="1" dirty="0">
                <a:solidFill>
                  <a:schemeClr val="tx1"/>
                </a:solidFill>
                <a:latin typeface="Times New Roman" panose="02020603050405020304" pitchFamily="18" charset="0"/>
                <a:ea typeface="Times New Roman" panose="02020603050405020304" pitchFamily="18" charset="0"/>
              </a:rPr>
              <a:t>trở nên </a:t>
            </a:r>
            <a:endParaRPr lang="en-US" sz="2400" b="1" dirty="0">
              <a:solidFill>
                <a:schemeClr val="tx1"/>
              </a:solidFill>
              <a:latin typeface="Times New Roman" panose="02020603050405020304" pitchFamily="18" charset="0"/>
              <a:ea typeface="Times New Roman" panose="02020603050405020304" pitchFamily="18" charset="0"/>
            </a:endParaRPr>
          </a:p>
          <a:p>
            <a:pPr lvl="0" algn="just"/>
            <a:r>
              <a:rPr lang="vi-VN" sz="2400" b="1" dirty="0">
                <a:solidFill>
                  <a:schemeClr val="tx1"/>
                </a:solidFill>
                <a:latin typeface="Times New Roman" panose="02020603050405020304" pitchFamily="18" charset="0"/>
                <a:ea typeface="Times New Roman" panose="02020603050405020304" pitchFamily="18" charset="0"/>
              </a:rPr>
              <a:t>đẹp đẽ,</a:t>
            </a:r>
            <a:endParaRPr lang="en-US" sz="2400" b="1" dirty="0">
              <a:solidFill>
                <a:schemeClr val="tx1"/>
              </a:solidFill>
              <a:latin typeface="Times New Roman" panose="02020603050405020304" pitchFamily="18" charset="0"/>
              <a:ea typeface="Times New Roman" panose="02020603050405020304" pitchFamily="18" charset="0"/>
            </a:endParaRPr>
          </a:p>
          <a:p>
            <a:pPr lvl="0" algn="just"/>
            <a:r>
              <a:rPr lang="vi-VN" sz="2400" b="1" dirty="0">
                <a:solidFill>
                  <a:schemeClr val="tx1"/>
                </a:solidFill>
                <a:latin typeface="Times New Roman" panose="02020603050405020304" pitchFamily="18" charset="0"/>
                <a:ea typeface="Times New Roman" panose="02020603050405020304" pitchFamily="18" charset="0"/>
              </a:rPr>
              <a:t>đáng yêu</a:t>
            </a:r>
            <a:endParaRPr lang="en-US" sz="2400" b="1" dirty="0">
              <a:solidFill>
                <a:schemeClr val="tx1"/>
              </a:solidFill>
              <a:latin typeface="Times New Roman" panose="02020603050405020304" pitchFamily="18" charset="0"/>
              <a:ea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Times New Roman"/>
              <a:ea typeface="微软雅黑"/>
              <a:cs typeface="+mn-cs"/>
            </a:endParaRPr>
          </a:p>
        </p:txBody>
      </p:sp>
      <p:sp>
        <p:nvSpPr>
          <p:cNvPr id="16" name="Right Brace 15"/>
          <p:cNvSpPr/>
          <p:nvPr/>
        </p:nvSpPr>
        <p:spPr>
          <a:xfrm>
            <a:off x="5468104" y="1985082"/>
            <a:ext cx="1044259" cy="2878391"/>
          </a:xfrm>
          <a:prstGeom prst="rightBrac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Tree>
    <p:extLst>
      <p:ext uri="{BB962C8B-B14F-4D97-AF65-F5344CB8AC3E}">
        <p14:creationId xmlns:p14="http://schemas.microsoft.com/office/powerpoint/2010/main" val="141433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circle(in)">
                                      <p:cBhvr>
                                        <p:cTn id="30" dur="20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0"/>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0"/>
                  </p:tgtEl>
                </p:cond>
              </p:nextCondLst>
            </p:seq>
            <p:seq concurrent="1" nextAc="seek">
              <p:cTn id="42" restart="whenNotActive" fill="hold" evtFilter="cancelBubble" nodeType="interactiveSeq">
                <p:stCondLst>
                  <p:cond evt="onClick" delay="0">
                    <p:tgtEl>
                      <p:spTgt spid="13"/>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13"/>
                                        </p:tgtEl>
                                      </p:cBhvr>
                                    </p:animEffect>
                                    <p:set>
                                      <p:cBhvr>
                                        <p:cTn id="47"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3"/>
                  </p:tgtEl>
                </p:cond>
              </p:nextCondLst>
            </p:seq>
            <p:seq concurrent="1" nextAc="seek">
              <p:cTn id="48" restart="whenNotActive" fill="hold" evtFilter="cancelBubble" nodeType="interactiveSeq">
                <p:stCondLst>
                  <p:cond evt="onClick" delay="0">
                    <p:tgtEl>
                      <p:spTgt spid="14"/>
                    </p:tgtEl>
                  </p:cond>
                </p:stCondLst>
                <p:endSync evt="end" delay="0">
                  <p:rtn val="all"/>
                </p:endSync>
                <p:childTnLst>
                  <p:par>
                    <p:cTn id="49" fill="hold">
                      <p:stCondLst>
                        <p:cond delay="0"/>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14"/>
                                        </p:tgtEl>
                                      </p:cBhvr>
                                    </p:animEffect>
                                    <p:set>
                                      <p:cBhvr>
                                        <p:cTn id="53"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4"/>
                  </p:tgtEl>
                </p:cond>
              </p:nextCondLst>
            </p:seq>
            <p:seq concurrent="1" nextAc="seek">
              <p:cTn id="54" restart="whenNotActive" fill="hold" evtFilter="cancelBubble" nodeType="interactiveSeq">
                <p:stCondLst>
                  <p:cond evt="onClick" delay="0">
                    <p:tgtEl>
                      <p:spTgt spid="15"/>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15"/>
                                        </p:tgtEl>
                                      </p:cBhvr>
                                    </p:animEffect>
                                    <p:set>
                                      <p:cBhvr>
                                        <p:cTn id="59"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5"/>
                  </p:tgtEl>
                </p:cond>
              </p:nextCondLst>
            </p:seq>
          </p:childTnLst>
        </p:cTn>
      </p:par>
    </p:tnLst>
    <p:bldLst>
      <p:bldP spid="7" grpId="0"/>
      <p:bldP spid="10" grpId="0" animBg="1"/>
      <p:bldP spid="10" grpId="1" animBg="1"/>
      <p:bldP spid="13" grpId="0" animBg="1"/>
      <p:bldP spid="13" grpId="1" animBg="1"/>
      <p:bldP spid="14" grpId="0" animBg="1"/>
      <p:bldP spid="14" grpId="1" animBg="1"/>
      <p:bldP spid="15" grpId="0" animBg="1"/>
      <p:bldP spid="15" grpId="1" animBg="1"/>
      <p:bldP spid="1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25D176-25DB-0085-1245-882ED8CA374F}"/>
              </a:ext>
            </a:extLst>
          </p:cNvPr>
          <p:cNvPicPr>
            <a:picLocks noChangeAspect="1"/>
          </p:cNvPicPr>
          <p:nvPr/>
        </p:nvPicPr>
        <p:blipFill>
          <a:blip r:embed="rId2"/>
          <a:stretch>
            <a:fillRect/>
          </a:stretch>
        </p:blipFill>
        <p:spPr>
          <a:xfrm>
            <a:off x="0" y="-39848"/>
            <a:ext cx="12192000" cy="6858000"/>
          </a:xfrm>
          <a:prstGeom prst="rect">
            <a:avLst/>
          </a:prstGeom>
        </p:spPr>
      </p:pic>
      <p:sp>
        <p:nvSpPr>
          <p:cNvPr id="5" name="Rectangle: Rounded Corners 4">
            <a:extLst>
              <a:ext uri="{FF2B5EF4-FFF2-40B4-BE49-F238E27FC236}">
                <a16:creationId xmlns:a16="http://schemas.microsoft.com/office/drawing/2014/main" id="{358DC523-4776-E016-1050-9B4C006AC206}"/>
              </a:ext>
            </a:extLst>
          </p:cNvPr>
          <p:cNvSpPr/>
          <p:nvPr/>
        </p:nvSpPr>
        <p:spPr>
          <a:xfrm>
            <a:off x="156770" y="287323"/>
            <a:ext cx="11243927" cy="65308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21707AD-A5EC-6ED5-B1B5-1CF39C68BB0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364" b="94091" l="4348" r="94783">
                        <a14:foregroundMark x1="48696" y1="8182" x2="48696" y2="8182"/>
                        <a14:foregroundMark x1="50000" y1="6364" x2="51739" y2="6364"/>
                        <a14:foregroundMark x1="56957" y1="10909" x2="57391" y2="12273"/>
                        <a14:foregroundMark x1="57391" y1="14545" x2="59130" y2="20000"/>
                        <a14:foregroundMark x1="60870" y1="24545" x2="63478" y2="28636"/>
                        <a14:foregroundMark x1="66957" y1="32273" x2="66957" y2="32273"/>
                        <a14:foregroundMark x1="66957" y1="32273" x2="66957" y2="32273"/>
                        <a14:foregroundMark x1="66957" y1="33182" x2="66957" y2="33182"/>
                        <a14:foregroundMark x1="63478" y1="34091" x2="63478" y2="34091"/>
                        <a14:foregroundMark x1="63043" y1="34091" x2="63043" y2="34091"/>
                        <a14:foregroundMark x1="62609" y1="33636" x2="62609" y2="33636"/>
                        <a14:foregroundMark x1="94348" y1="40000" x2="94348" y2="40000"/>
                        <a14:foregroundMark x1="94348" y1="40455" x2="94348" y2="40455"/>
                        <a14:foregroundMark x1="94783" y1="44545" x2="94783" y2="44545"/>
                        <a14:foregroundMark x1="75217" y1="93182" x2="75217" y2="93182"/>
                        <a14:foregroundMark x1="75217" y1="93182" x2="75217" y2="93182"/>
                        <a14:foregroundMark x1="23043" y1="94545" x2="23043" y2="94545"/>
                        <a14:foregroundMark x1="4348" y1="40000" x2="4348" y2="40000"/>
                      </a14:backgroundRemoval>
                    </a14:imgEffect>
                  </a14:imgLayer>
                </a14:imgProps>
              </a:ext>
            </a:extLst>
          </a:blip>
          <a:stretch>
            <a:fillRect/>
          </a:stretch>
        </p:blipFill>
        <p:spPr>
          <a:xfrm>
            <a:off x="524239" y="61830"/>
            <a:ext cx="676593" cy="647176"/>
          </a:xfrm>
          <a:prstGeom prst="rect">
            <a:avLst/>
          </a:prstGeom>
        </p:spPr>
      </p:pic>
      <p:pic>
        <p:nvPicPr>
          <p:cNvPr id="8" name="Picture 7">
            <a:extLst>
              <a:ext uri="{FF2B5EF4-FFF2-40B4-BE49-F238E27FC236}">
                <a16:creationId xmlns:a16="http://schemas.microsoft.com/office/drawing/2014/main" id="{B738D25B-7E1B-8329-4F35-66001CE2B04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9155308" y="13638"/>
            <a:ext cx="1371648" cy="1390737"/>
          </a:xfrm>
          <a:prstGeom prst="rect">
            <a:avLst/>
          </a:prstGeom>
        </p:spPr>
      </p:pic>
      <p:pic>
        <p:nvPicPr>
          <p:cNvPr id="2" name="Picture 1">
            <a:extLst>
              <a:ext uri="{FF2B5EF4-FFF2-40B4-BE49-F238E27FC236}">
                <a16:creationId xmlns:a16="http://schemas.microsoft.com/office/drawing/2014/main" id="{3BEBE8EF-C94D-9C0D-9726-71FCAAFCB197}"/>
              </a:ext>
            </a:extLst>
          </p:cNvPr>
          <p:cNvPicPr>
            <a:picLocks noChangeAspect="1"/>
          </p:cNvPicPr>
          <p:nvPr/>
        </p:nvPicPr>
        <p:blipFill>
          <a:blip r:embed="rId7"/>
          <a:stretch>
            <a:fillRect/>
          </a:stretch>
        </p:blipFill>
        <p:spPr>
          <a:xfrm>
            <a:off x="10203680" y="1934427"/>
            <a:ext cx="2130594" cy="4883725"/>
          </a:xfrm>
          <a:prstGeom prst="rect">
            <a:avLst/>
          </a:prstGeom>
        </p:spPr>
      </p:pic>
      <p:pic>
        <p:nvPicPr>
          <p:cNvPr id="10" name="Picture 9">
            <a:extLst>
              <a:ext uri="{FF2B5EF4-FFF2-40B4-BE49-F238E27FC236}">
                <a16:creationId xmlns:a16="http://schemas.microsoft.com/office/drawing/2014/main" id="{DE0E1A90-B20F-5159-0A15-0D0FF20A62F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324" b="98313" l="4667" r="97583">
                        <a14:foregroundMark x1="74833" y1="47469" x2="74833" y2="47469"/>
                        <a14:foregroundMark x1="75083" y1="47469" x2="75083" y2="47469"/>
                        <a14:foregroundMark x1="75083" y1="47469" x2="75083" y2="47469"/>
                        <a14:foregroundMark x1="66333" y1="35658" x2="66333" y2="35658"/>
                        <a14:foregroundMark x1="65583" y1="35658" x2="65583" y2="35658"/>
                        <a14:foregroundMark x1="57333" y1="18560" x2="57333" y2="18560"/>
                        <a14:foregroundMark x1="57333" y1="18560" x2="57333" y2="18560"/>
                        <a14:foregroundMark x1="49833" y1="8436" x2="49833" y2="8436"/>
                        <a14:foregroundMark x1="49833" y1="8436" x2="49833" y2="8436"/>
                        <a14:foregroundMark x1="47750" y1="8436" x2="47750" y2="8436"/>
                        <a14:foregroundMark x1="35583" y1="22722" x2="35583" y2="22722"/>
                        <a14:foregroundMark x1="35583" y1="22722" x2="35583" y2="22722"/>
                        <a14:foregroundMark x1="28417" y1="42970" x2="28417" y2="42970"/>
                        <a14:foregroundMark x1="28417" y1="42632" x2="28417" y2="42632"/>
                        <a14:foregroundMark x1="42583" y1="37345" x2="42583" y2="37345"/>
                        <a14:foregroundMark x1="42833" y1="37008" x2="42833" y2="37008"/>
                        <a14:foregroundMark x1="77167" y1="32508" x2="77167" y2="32508"/>
                        <a14:foregroundMark x1="52417" y1="95951" x2="52417" y2="95951"/>
                        <a14:foregroundMark x1="53167" y1="95613" x2="53167" y2="95613"/>
                        <a14:foregroundMark x1="65583" y1="87514" x2="66333" y2="87177"/>
                        <a14:foregroundMark x1="67083" y1="85827" x2="67083" y2="85827"/>
                        <a14:foregroundMark x1="96250" y1="86164" x2="96250" y2="86164"/>
                        <a14:foregroundMark x1="93417" y1="84364" x2="93417" y2="84364"/>
                        <a14:foregroundMark x1="92917" y1="83015" x2="92917" y2="83015"/>
                        <a14:foregroundMark x1="91417" y1="65242" x2="91417" y2="65242"/>
                        <a14:foregroundMark x1="89333" y1="57593" x2="89333" y2="57593"/>
                        <a14:foregroundMark x1="88833" y1="57593" x2="88833" y2="57593"/>
                        <a14:foregroundMark x1="84667" y1="59618" x2="84667" y2="62767"/>
                        <a14:foregroundMark x1="83083" y1="67717" x2="83083" y2="67717"/>
                        <a14:foregroundMark x1="83083" y1="67717" x2="83083" y2="67717"/>
                        <a14:foregroundMark x1="81583" y1="65242" x2="81583" y2="65242"/>
                        <a14:foregroundMark x1="81583" y1="63892" x2="81583" y2="63892"/>
                        <a14:foregroundMark x1="80500" y1="60742" x2="80500" y2="60742"/>
                        <a14:foregroundMark x1="79750" y1="59618" x2="79750" y2="59618"/>
                        <a14:foregroundMark x1="4667" y1="78515" x2="4667" y2="78515"/>
                        <a14:foregroundMark x1="10083" y1="77840" x2="11583" y2="78515"/>
                        <a14:foregroundMark x1="11833" y1="79528" x2="12667" y2="80540"/>
                        <a14:foregroundMark x1="13167" y1="81327" x2="13167" y2="81327"/>
                        <a14:foregroundMark x1="16000" y1="82677" x2="20917" y2="85152"/>
                        <a14:foregroundMark x1="21167" y1="85152" x2="21167" y2="85152"/>
                        <a14:foregroundMark x1="20167" y1="95951" x2="20167" y2="95951"/>
                        <a14:foregroundMark x1="19917" y1="98313" x2="19917" y2="98313"/>
                        <a14:foregroundMark x1="42833" y1="35996" x2="42833" y2="35996"/>
                        <a14:foregroundMark x1="42833" y1="35996" x2="42833" y2="35996"/>
                        <a14:foregroundMark x1="42833" y1="36333" x2="42833" y2="36333"/>
                        <a14:foregroundMark x1="43083" y1="36333" x2="43083" y2="36333"/>
                        <a14:foregroundMark x1="97583" y1="70416" x2="97583" y2="70416"/>
                        <a14:foregroundMark x1="97333" y1="70416" x2="97333" y2="70416"/>
                        <a14:foregroundMark x1="97333" y1="70866" x2="97333" y2="70866"/>
                      </a14:backgroundRemoval>
                    </a14:imgEffect>
                  </a14:imgLayer>
                </a14:imgProps>
              </a:ext>
            </a:extLst>
          </a:blip>
          <a:stretch>
            <a:fillRect/>
          </a:stretch>
        </p:blipFill>
        <p:spPr>
          <a:xfrm>
            <a:off x="10402763" y="5825585"/>
            <a:ext cx="1393586" cy="1032415"/>
          </a:xfrm>
          <a:prstGeom prst="rect">
            <a:avLst/>
          </a:prstGeom>
        </p:spPr>
      </p:pic>
      <p:pic>
        <p:nvPicPr>
          <p:cNvPr id="12" name="Picture 11">
            <a:extLst>
              <a:ext uri="{FF2B5EF4-FFF2-40B4-BE49-F238E27FC236}">
                <a16:creationId xmlns:a16="http://schemas.microsoft.com/office/drawing/2014/main" id="{45277AD5-486E-6D1A-B226-19FE26D92248}"/>
              </a:ext>
            </a:extLst>
          </p:cNvPr>
          <p:cNvPicPr>
            <a:picLocks noChangeAspect="1"/>
          </p:cNvPicPr>
          <p:nvPr/>
        </p:nvPicPr>
        <p:blipFill>
          <a:blip r:embed="rId10"/>
          <a:stretch>
            <a:fillRect/>
          </a:stretch>
        </p:blipFill>
        <p:spPr>
          <a:xfrm>
            <a:off x="-142273" y="982691"/>
            <a:ext cx="2773657" cy="5735234"/>
          </a:xfrm>
          <a:prstGeom prst="rect">
            <a:avLst/>
          </a:prstGeom>
        </p:spPr>
      </p:pic>
      <p:pic>
        <p:nvPicPr>
          <p:cNvPr id="13" name="Picture 12">
            <a:extLst>
              <a:ext uri="{FF2B5EF4-FFF2-40B4-BE49-F238E27FC236}">
                <a16:creationId xmlns:a16="http://schemas.microsoft.com/office/drawing/2014/main" id="{DB716098-DE1C-EFFF-00D7-2F7E8F1657E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324" b="98313" l="4667" r="97583">
                        <a14:foregroundMark x1="74833" y1="47469" x2="74833" y2="47469"/>
                        <a14:foregroundMark x1="75083" y1="47469" x2="75083" y2="47469"/>
                        <a14:foregroundMark x1="75083" y1="47469" x2="75083" y2="47469"/>
                        <a14:foregroundMark x1="66333" y1="35658" x2="66333" y2="35658"/>
                        <a14:foregroundMark x1="65583" y1="35658" x2="65583" y2="35658"/>
                        <a14:foregroundMark x1="57333" y1="18560" x2="57333" y2="18560"/>
                        <a14:foregroundMark x1="57333" y1="18560" x2="57333" y2="18560"/>
                        <a14:foregroundMark x1="49833" y1="8436" x2="49833" y2="8436"/>
                        <a14:foregroundMark x1="49833" y1="8436" x2="49833" y2="8436"/>
                        <a14:foregroundMark x1="47750" y1="8436" x2="47750" y2="8436"/>
                        <a14:foregroundMark x1="35583" y1="22722" x2="35583" y2="22722"/>
                        <a14:foregroundMark x1="35583" y1="22722" x2="35583" y2="22722"/>
                        <a14:foregroundMark x1="28417" y1="42970" x2="28417" y2="42970"/>
                        <a14:foregroundMark x1="28417" y1="42632" x2="28417" y2="42632"/>
                        <a14:foregroundMark x1="42583" y1="37345" x2="42583" y2="37345"/>
                        <a14:foregroundMark x1="42833" y1="37008" x2="42833" y2="37008"/>
                        <a14:foregroundMark x1="77167" y1="32508" x2="77167" y2="32508"/>
                        <a14:foregroundMark x1="52417" y1="95951" x2="52417" y2="95951"/>
                        <a14:foregroundMark x1="53167" y1="95613" x2="53167" y2="95613"/>
                        <a14:foregroundMark x1="65583" y1="87514" x2="66333" y2="87177"/>
                        <a14:foregroundMark x1="67083" y1="85827" x2="67083" y2="85827"/>
                        <a14:foregroundMark x1="96250" y1="86164" x2="96250" y2="86164"/>
                        <a14:foregroundMark x1="93417" y1="84364" x2="93417" y2="84364"/>
                        <a14:foregroundMark x1="92917" y1="83015" x2="92917" y2="83015"/>
                        <a14:foregroundMark x1="91417" y1="65242" x2="91417" y2="65242"/>
                        <a14:foregroundMark x1="89333" y1="57593" x2="89333" y2="57593"/>
                        <a14:foregroundMark x1="88833" y1="57593" x2="88833" y2="57593"/>
                        <a14:foregroundMark x1="84667" y1="59618" x2="84667" y2="62767"/>
                        <a14:foregroundMark x1="83083" y1="67717" x2="83083" y2="67717"/>
                        <a14:foregroundMark x1="83083" y1="67717" x2="83083" y2="67717"/>
                        <a14:foregroundMark x1="81583" y1="65242" x2="81583" y2="65242"/>
                        <a14:foregroundMark x1="81583" y1="63892" x2="81583" y2="63892"/>
                        <a14:foregroundMark x1="80500" y1="60742" x2="80500" y2="60742"/>
                        <a14:foregroundMark x1="79750" y1="59618" x2="79750" y2="59618"/>
                        <a14:foregroundMark x1="4667" y1="78515" x2="4667" y2="78515"/>
                        <a14:foregroundMark x1="10083" y1="77840" x2="11583" y2="78515"/>
                        <a14:foregroundMark x1="11833" y1="79528" x2="12667" y2="80540"/>
                        <a14:foregroundMark x1="13167" y1="81327" x2="13167" y2="81327"/>
                        <a14:foregroundMark x1="16000" y1="82677" x2="20917" y2="85152"/>
                        <a14:foregroundMark x1="21167" y1="85152" x2="21167" y2="85152"/>
                        <a14:foregroundMark x1="20167" y1="95951" x2="20167" y2="95951"/>
                        <a14:foregroundMark x1="19917" y1="98313" x2="19917" y2="98313"/>
                        <a14:foregroundMark x1="42833" y1="35996" x2="42833" y2="35996"/>
                        <a14:foregroundMark x1="42833" y1="35996" x2="42833" y2="35996"/>
                        <a14:foregroundMark x1="42833" y1="36333" x2="42833" y2="36333"/>
                        <a14:foregroundMark x1="43083" y1="36333" x2="43083" y2="36333"/>
                        <a14:foregroundMark x1="97583" y1="70416" x2="97583" y2="70416"/>
                        <a14:foregroundMark x1="97333" y1="70416" x2="97333" y2="70416"/>
                        <a14:foregroundMark x1="97333" y1="70866" x2="97333" y2="70866"/>
                      </a14:backgroundRemoval>
                    </a14:imgEffect>
                  </a14:imgLayer>
                </a14:imgProps>
              </a:ext>
            </a:extLst>
          </a:blip>
          <a:stretch>
            <a:fillRect/>
          </a:stretch>
        </p:blipFill>
        <p:spPr>
          <a:xfrm>
            <a:off x="69000" y="5762633"/>
            <a:ext cx="1393586" cy="1032415"/>
          </a:xfrm>
          <a:prstGeom prst="rect">
            <a:avLst/>
          </a:prstGeom>
        </p:spPr>
      </p:pic>
      <p:sp>
        <p:nvSpPr>
          <p:cNvPr id="14" name="TextBox 13">
            <a:extLst>
              <a:ext uri="{FF2B5EF4-FFF2-40B4-BE49-F238E27FC236}">
                <a16:creationId xmlns:a16="http://schemas.microsoft.com/office/drawing/2014/main" id="{31B0C3DA-1823-DA18-40B8-97DC050F0C61}"/>
              </a:ext>
            </a:extLst>
          </p:cNvPr>
          <p:cNvSpPr txBox="1"/>
          <p:nvPr/>
        </p:nvSpPr>
        <p:spPr>
          <a:xfrm>
            <a:off x="2778425" y="2301845"/>
            <a:ext cx="734687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III. </a:t>
            </a:r>
            <a:r>
              <a:rPr kumimoji="0" lang="en-US" sz="8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Tổng</a:t>
            </a: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kết</a:t>
            </a:r>
            <a:endPar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5" name="Picture 14">
            <a:extLst>
              <a:ext uri="{FF2B5EF4-FFF2-40B4-BE49-F238E27FC236}">
                <a16:creationId xmlns:a16="http://schemas.microsoft.com/office/drawing/2014/main" id="{0AF536EC-4E41-CEFE-FD38-7333A9368F28}"/>
              </a:ext>
            </a:extLst>
          </p:cNvPr>
          <p:cNvPicPr>
            <a:picLocks noChangeAspect="1"/>
          </p:cNvPicPr>
          <p:nvPr/>
        </p:nvPicPr>
        <p:blipFill>
          <a:blip r:embed="rId10"/>
          <a:stretch>
            <a:fillRect/>
          </a:stretch>
        </p:blipFill>
        <p:spPr>
          <a:xfrm>
            <a:off x="1244555" y="3353759"/>
            <a:ext cx="1675440" cy="3464393"/>
          </a:xfrm>
          <a:prstGeom prst="rect">
            <a:avLst/>
          </a:prstGeom>
        </p:spPr>
      </p:pic>
      <p:pic>
        <p:nvPicPr>
          <p:cNvPr id="16" name="Picture 15">
            <a:extLst>
              <a:ext uri="{FF2B5EF4-FFF2-40B4-BE49-F238E27FC236}">
                <a16:creationId xmlns:a16="http://schemas.microsoft.com/office/drawing/2014/main" id="{381F898C-344F-7667-5E27-4591CA2413D3}"/>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1284835" y="5528502"/>
            <a:ext cx="2619375" cy="1743075"/>
          </a:xfrm>
          <a:prstGeom prst="rect">
            <a:avLst/>
          </a:prstGeom>
        </p:spPr>
      </p:pic>
      <p:pic>
        <p:nvPicPr>
          <p:cNvPr id="17" name="Picture 16">
            <a:extLst>
              <a:ext uri="{FF2B5EF4-FFF2-40B4-BE49-F238E27FC236}">
                <a16:creationId xmlns:a16="http://schemas.microsoft.com/office/drawing/2014/main" id="{5DAB61FE-AE4D-D75C-5FB2-9C73A8AD62B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2793605" y="5470652"/>
            <a:ext cx="2619375" cy="1743075"/>
          </a:xfrm>
          <a:prstGeom prst="rect">
            <a:avLst/>
          </a:prstGeom>
        </p:spPr>
      </p:pic>
      <p:pic>
        <p:nvPicPr>
          <p:cNvPr id="18" name="Picture 17">
            <a:extLst>
              <a:ext uri="{FF2B5EF4-FFF2-40B4-BE49-F238E27FC236}">
                <a16:creationId xmlns:a16="http://schemas.microsoft.com/office/drawing/2014/main" id="{D66A4132-8185-9DFE-1627-8FFFB91969B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4469045" y="5470254"/>
            <a:ext cx="2619375" cy="1743075"/>
          </a:xfrm>
          <a:prstGeom prst="rect">
            <a:avLst/>
          </a:prstGeom>
        </p:spPr>
      </p:pic>
      <p:pic>
        <p:nvPicPr>
          <p:cNvPr id="19" name="Picture 18">
            <a:extLst>
              <a:ext uri="{FF2B5EF4-FFF2-40B4-BE49-F238E27FC236}">
                <a16:creationId xmlns:a16="http://schemas.microsoft.com/office/drawing/2014/main" id="{FAE4BACE-4EEC-000A-6686-A30281ED10F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6196233" y="5470254"/>
            <a:ext cx="2619375" cy="1743075"/>
          </a:xfrm>
          <a:prstGeom prst="rect">
            <a:avLst/>
          </a:prstGeom>
        </p:spPr>
      </p:pic>
      <p:pic>
        <p:nvPicPr>
          <p:cNvPr id="20" name="Picture 19">
            <a:extLst>
              <a:ext uri="{FF2B5EF4-FFF2-40B4-BE49-F238E27FC236}">
                <a16:creationId xmlns:a16="http://schemas.microsoft.com/office/drawing/2014/main" id="{C1924931-97A0-96D9-78CA-944FBAD3B50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8088707" y="5470253"/>
            <a:ext cx="2619375" cy="1743075"/>
          </a:xfrm>
          <a:prstGeom prst="rect">
            <a:avLst/>
          </a:prstGeom>
        </p:spPr>
      </p:pic>
    </p:spTree>
    <p:extLst>
      <p:ext uri="{BB962C8B-B14F-4D97-AF65-F5344CB8AC3E}">
        <p14:creationId xmlns:p14="http://schemas.microsoft.com/office/powerpoint/2010/main" val="359915231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892CBD-49A2-B8AF-BAB7-D9123DCE4D52}"/>
              </a:ext>
            </a:extLst>
          </p:cNvPr>
          <p:cNvPicPr>
            <a:picLocks noChangeAspect="1"/>
          </p:cNvPicPr>
          <p:nvPr/>
        </p:nvPicPr>
        <p:blipFill>
          <a:blip r:embed="rId2"/>
          <a:stretch>
            <a:fillRect/>
          </a:stretch>
        </p:blipFill>
        <p:spPr>
          <a:xfrm>
            <a:off x="-123772" y="130116"/>
            <a:ext cx="12192000" cy="6858000"/>
          </a:xfrm>
          <a:prstGeom prst="rect">
            <a:avLst/>
          </a:prstGeom>
        </p:spPr>
      </p:pic>
      <p:pic>
        <p:nvPicPr>
          <p:cNvPr id="6" name="Picture 5">
            <a:extLst>
              <a:ext uri="{FF2B5EF4-FFF2-40B4-BE49-F238E27FC236}">
                <a16:creationId xmlns:a16="http://schemas.microsoft.com/office/drawing/2014/main" id="{AE5A4A0F-9D99-1FF5-EE34-A1C97B9EA2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6944" y1="41111" x2="26944" y2="41111"/>
                        <a14:foregroundMark x1="26944" y1="41111" x2="26944" y2="41111"/>
                        <a14:foregroundMark x1="26944" y1="41111" x2="26944" y2="41111"/>
                        <a14:foregroundMark x1="50278" y1="42500" x2="50278" y2="42500"/>
                        <a14:foregroundMark x1="50278" y1="42500" x2="50278" y2="42500"/>
                        <a14:foregroundMark x1="48056" y1="20556" x2="48056" y2="20556"/>
                        <a14:foregroundMark x1="48056" y1="20556" x2="48056" y2="20556"/>
                      </a14:backgroundRemoval>
                    </a14:imgEffect>
                  </a14:imgLayer>
                </a14:imgProps>
              </a:ext>
            </a:extLst>
          </a:blip>
          <a:stretch>
            <a:fillRect/>
          </a:stretch>
        </p:blipFill>
        <p:spPr>
          <a:xfrm rot="8474776">
            <a:off x="224116" y="347888"/>
            <a:ext cx="1714500" cy="1714500"/>
          </a:xfrm>
          <a:prstGeom prst="rect">
            <a:avLst/>
          </a:prstGeom>
        </p:spPr>
      </p:pic>
      <p:sp>
        <p:nvSpPr>
          <p:cNvPr id="10" name="TextBox 9">
            <a:extLst>
              <a:ext uri="{FF2B5EF4-FFF2-40B4-BE49-F238E27FC236}">
                <a16:creationId xmlns:a16="http://schemas.microsoft.com/office/drawing/2014/main" id="{ECC1C883-3D8F-65A4-F769-617662823A9B}"/>
              </a:ext>
            </a:extLst>
          </p:cNvPr>
          <p:cNvSpPr txBox="1"/>
          <p:nvPr/>
        </p:nvSpPr>
        <p:spPr>
          <a:xfrm>
            <a:off x="5090932" y="1567372"/>
            <a:ext cx="3364678" cy="3046988"/>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b="1" dirty="0">
              <a:solidFill>
                <a:prstClr val="white"/>
              </a:solidFill>
              <a:latin typeface="Calibri Light" panose="020F0302020204030204"/>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b="1" dirty="0">
              <a:solidFill>
                <a:prstClr val="white"/>
              </a:solidFill>
              <a:latin typeface="Calibri Light" panose="020F0302020204030204"/>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b="1" dirty="0">
              <a:solidFill>
                <a:prstClr val="white"/>
              </a:solidFill>
              <a:latin typeface="Calibri Light" panose="020F0302020204030204"/>
            </a:endParaRPr>
          </a:p>
        </p:txBody>
      </p:sp>
      <p:sp>
        <p:nvSpPr>
          <p:cNvPr id="13" name="TextBox 12">
            <a:extLst>
              <a:ext uri="{FF2B5EF4-FFF2-40B4-BE49-F238E27FC236}">
                <a16:creationId xmlns:a16="http://schemas.microsoft.com/office/drawing/2014/main" id="{2A521E4A-8277-46FD-0B28-FA42DBB8E63F}"/>
              </a:ext>
            </a:extLst>
          </p:cNvPr>
          <p:cNvSpPr txBox="1"/>
          <p:nvPr/>
        </p:nvSpPr>
        <p:spPr>
          <a:xfrm>
            <a:off x="5195846" y="1752038"/>
            <a:ext cx="3154849" cy="2677656"/>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lvl="0" algn="ctr"/>
            <a:r>
              <a:rPr lang="en-US" sz="2400" b="1" dirty="0" err="1">
                <a:solidFill>
                  <a:srgbClr val="FF0000"/>
                </a:solidFill>
                <a:latin typeface="Times New Roman" panose="02020603050405020304" pitchFamily="18" charset="0"/>
                <a:cs typeface="Times New Roman" panose="02020603050405020304" pitchFamily="18" charset="0"/>
              </a:rPr>
              <a:t>Nội</a:t>
            </a:r>
            <a:r>
              <a:rPr lang="en-US" sz="2400" b="1" dirty="0">
                <a:solidFill>
                  <a:srgbClr val="FF0000"/>
                </a:solidFill>
                <a:latin typeface="Times New Roman" panose="02020603050405020304" pitchFamily="18" charset="0"/>
                <a:cs typeface="Times New Roman" panose="02020603050405020304" pitchFamily="18" charset="0"/>
              </a:rPr>
              <a:t> dung</a:t>
            </a:r>
          </a:p>
          <a:p>
            <a:pPr lvl="0" algn="just"/>
            <a:r>
              <a:rPr lang="vi-VN" sz="2400" b="1" dirty="0">
                <a:solidFill>
                  <a:srgbClr val="000000"/>
                </a:solidFill>
                <a:latin typeface="Times New Roman" panose="02020603050405020304" pitchFamily="18" charset="0"/>
                <a:cs typeface="Times New Roman" panose="02020603050405020304" pitchFamily="18" charset="0"/>
              </a:rPr>
              <a:t>Bài thơ nói về vẻ đẹp của khung cảnh êm đềm và nhịp sống bình yên nơi đồng quê và vẻ đẹp của vũ trụ bao la và gần gũi, thân thuộc. </a:t>
            </a:r>
            <a:endPar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BDB446D6-B924-8C8C-D347-CFAC89A9B32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6944" y1="41111" x2="26944" y2="41111"/>
                        <a14:foregroundMark x1="26944" y1="41111" x2="26944" y2="41111"/>
                        <a14:foregroundMark x1="26944" y1="41111" x2="26944" y2="41111"/>
                        <a14:foregroundMark x1="50278" y1="42500" x2="50278" y2="42500"/>
                        <a14:foregroundMark x1="50278" y1="42500" x2="50278" y2="42500"/>
                        <a14:foregroundMark x1="48056" y1="20556" x2="48056" y2="20556"/>
                        <a14:foregroundMark x1="48056" y1="20556" x2="48056" y2="20556"/>
                      </a14:backgroundRemoval>
                    </a14:imgEffect>
                  </a14:imgLayer>
                </a14:imgProps>
              </a:ext>
            </a:extLst>
          </a:blip>
          <a:stretch>
            <a:fillRect/>
          </a:stretch>
        </p:blipFill>
        <p:spPr>
          <a:xfrm rot="8474776">
            <a:off x="3131676" y="5223664"/>
            <a:ext cx="1183755" cy="1183755"/>
          </a:xfrm>
          <a:prstGeom prst="rect">
            <a:avLst/>
          </a:prstGeom>
        </p:spPr>
      </p:pic>
      <p:pic>
        <p:nvPicPr>
          <p:cNvPr id="11" name="Picture 10">
            <a:extLst>
              <a:ext uri="{FF2B5EF4-FFF2-40B4-BE49-F238E27FC236}">
                <a16:creationId xmlns:a16="http://schemas.microsoft.com/office/drawing/2014/main" id="{FD0A6824-E1CE-A2EF-948A-E7B7F54CB9F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6944" y1="41111" x2="26944" y2="41111"/>
                        <a14:foregroundMark x1="26944" y1="41111" x2="26944" y2="41111"/>
                        <a14:foregroundMark x1="26944" y1="41111" x2="26944" y2="41111"/>
                        <a14:foregroundMark x1="50278" y1="42500" x2="50278" y2="42500"/>
                        <a14:foregroundMark x1="50278" y1="42500" x2="50278" y2="42500"/>
                        <a14:foregroundMark x1="48056" y1="20556" x2="48056" y2="20556"/>
                        <a14:foregroundMark x1="48056" y1="20556" x2="48056" y2="20556"/>
                      </a14:backgroundRemoval>
                    </a14:imgEffect>
                  </a14:imgLayer>
                </a14:imgProps>
              </a:ext>
            </a:extLst>
          </a:blip>
          <a:stretch>
            <a:fillRect/>
          </a:stretch>
        </p:blipFill>
        <p:spPr>
          <a:xfrm rot="8474776">
            <a:off x="6531361" y="5205335"/>
            <a:ext cx="1183755" cy="1183755"/>
          </a:xfrm>
          <a:prstGeom prst="rect">
            <a:avLst/>
          </a:prstGeom>
        </p:spPr>
      </p:pic>
      <p:sp>
        <p:nvSpPr>
          <p:cNvPr id="14" name="TextBox 13">
            <a:extLst>
              <a:ext uri="{FF2B5EF4-FFF2-40B4-BE49-F238E27FC236}">
                <a16:creationId xmlns:a16="http://schemas.microsoft.com/office/drawing/2014/main" id="{ECC1C883-3D8F-65A4-F769-617662823A9B}"/>
              </a:ext>
            </a:extLst>
          </p:cNvPr>
          <p:cNvSpPr txBox="1"/>
          <p:nvPr/>
        </p:nvSpPr>
        <p:spPr>
          <a:xfrm>
            <a:off x="1590492" y="1567372"/>
            <a:ext cx="2897024" cy="3046988"/>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b="1" dirty="0">
              <a:solidFill>
                <a:prstClr val="white"/>
              </a:solidFill>
              <a:latin typeface="Calibri Light" panose="020F0302020204030204"/>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b="1" dirty="0">
              <a:solidFill>
                <a:prstClr val="white"/>
              </a:solidFill>
              <a:latin typeface="Calibri Light" panose="020F0302020204030204"/>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b="1" dirty="0">
              <a:solidFill>
                <a:prstClr val="white"/>
              </a:solidFill>
              <a:latin typeface="Calibri Light" panose="020F0302020204030204"/>
            </a:endParaRPr>
          </a:p>
        </p:txBody>
      </p:sp>
      <p:sp>
        <p:nvSpPr>
          <p:cNvPr id="15" name="TextBox 14">
            <a:extLst>
              <a:ext uri="{FF2B5EF4-FFF2-40B4-BE49-F238E27FC236}">
                <a16:creationId xmlns:a16="http://schemas.microsoft.com/office/drawing/2014/main" id="{2A521E4A-8277-46FD-0B28-FA42DBB8E63F}"/>
              </a:ext>
            </a:extLst>
          </p:cNvPr>
          <p:cNvSpPr txBox="1"/>
          <p:nvPr/>
        </p:nvSpPr>
        <p:spPr>
          <a:xfrm>
            <a:off x="1799399" y="1769206"/>
            <a:ext cx="2473550" cy="2677656"/>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lvl="0" algn="ctr"/>
            <a:r>
              <a:rPr lang="vi-VN" sz="2400" b="1" dirty="0">
                <a:solidFill>
                  <a:srgbClr val="FF0000"/>
                </a:solidFill>
                <a:latin typeface="Times New Roman" panose="02020603050405020304" pitchFamily="18" charset="0"/>
                <a:cs typeface="Times New Roman" panose="02020603050405020304" pitchFamily="18" charset="0"/>
              </a:rPr>
              <a:t>Nghệ thuật </a:t>
            </a:r>
            <a:endParaRPr lang="en-US" sz="2400" b="1" dirty="0">
              <a:solidFill>
                <a:srgbClr val="FF0000"/>
              </a:solidFill>
              <a:latin typeface="Times New Roman" panose="02020603050405020304" pitchFamily="18" charset="0"/>
              <a:cs typeface="Times New Roman" panose="02020603050405020304" pitchFamily="18" charset="0"/>
            </a:endParaRPr>
          </a:p>
          <a:p>
            <a:pPr marL="342900" lvl="0" indent="-342900" algn="just">
              <a:buFontTx/>
              <a:buChar char="-"/>
            </a:pPr>
            <a:r>
              <a:rPr lang="en-US" sz="2400" b="1" dirty="0">
                <a:solidFill>
                  <a:srgbClr val="000000"/>
                </a:solidFill>
                <a:latin typeface="Times New Roman" panose="02020603050405020304" pitchFamily="18" charset="0"/>
                <a:cs typeface="Times New Roman" panose="02020603050405020304" pitchFamily="18" charset="0"/>
              </a:rPr>
              <a:t>S</a:t>
            </a:r>
            <a:r>
              <a:rPr lang="vi-VN" sz="2400" b="1" dirty="0">
                <a:solidFill>
                  <a:srgbClr val="000000"/>
                </a:solidFill>
                <a:latin typeface="Times New Roman" panose="02020603050405020304" pitchFamily="18" charset="0"/>
                <a:cs typeface="Times New Roman" panose="02020603050405020304" pitchFamily="18" charset="0"/>
              </a:rPr>
              <a:t>o sánh độc đáo, liên tưởng thú vị</a:t>
            </a:r>
            <a:endParaRPr lang="en-US" sz="2400" b="1" dirty="0">
              <a:solidFill>
                <a:srgbClr val="000000"/>
              </a:solidFill>
              <a:latin typeface="Times New Roman" panose="02020603050405020304" pitchFamily="18" charset="0"/>
              <a:cs typeface="Times New Roman" panose="02020603050405020304" pitchFamily="18" charset="0"/>
            </a:endParaRPr>
          </a:p>
          <a:p>
            <a:pPr marL="342900" lvl="0" indent="-342900" algn="just">
              <a:buFontTx/>
              <a:buChar char="-"/>
            </a:pPr>
            <a:r>
              <a:rPr lang="en-US" sz="2400" b="1" dirty="0">
                <a:solidFill>
                  <a:srgbClr val="000000"/>
                </a:solidFill>
                <a:latin typeface="Times New Roman" panose="02020603050405020304" pitchFamily="18" charset="0"/>
                <a:cs typeface="Times New Roman" panose="02020603050405020304" pitchFamily="18" charset="0"/>
              </a:rPr>
              <a:t>G</a:t>
            </a:r>
            <a:r>
              <a:rPr lang="vi-VN" sz="2400" b="1" dirty="0">
                <a:solidFill>
                  <a:srgbClr val="000000"/>
                </a:solidFill>
                <a:latin typeface="Times New Roman" panose="02020603050405020304" pitchFamily="18" charset="0"/>
                <a:cs typeface="Times New Roman" panose="02020603050405020304" pitchFamily="18" charset="0"/>
              </a:rPr>
              <a:t>iọng thơ nhẹ nhàng, vui tươi</a:t>
            </a:r>
            <a:endParaRPr lang="en-US" sz="2400" b="1" dirty="0">
              <a:solidFill>
                <a:srgbClr val="0000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31B0C3DA-1823-DA18-40B8-97DC050F0C61}"/>
              </a:ext>
            </a:extLst>
          </p:cNvPr>
          <p:cNvSpPr txBox="1"/>
          <p:nvPr/>
        </p:nvSpPr>
        <p:spPr>
          <a:xfrm>
            <a:off x="1590492" y="712832"/>
            <a:ext cx="734687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III.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Tổng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kết</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279869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BC11C6-7261-BFD2-6BE0-B6782D800E8D}"/>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32A3AA4-6298-9900-88ED-133066CC8D6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1833">
                        <a14:foregroundMark x1="54833" y1="40917" x2="54833" y2="40917"/>
                        <a14:foregroundMark x1="54667" y1="41250" x2="54667" y2="41250"/>
                        <a14:foregroundMark x1="52917" y1="42417" x2="52917" y2="42417"/>
                        <a14:foregroundMark x1="49250" y1="45250" x2="49250" y2="45250"/>
                        <a14:foregroundMark x1="43000" y1="48333" x2="42333" y2="48667"/>
                        <a14:foregroundMark x1="34833" y1="45250" x2="33833" y2="44500"/>
                        <a14:foregroundMark x1="28083" y1="43333" x2="28083" y2="43333"/>
                        <a14:foregroundMark x1="25083" y1="39500" x2="25083" y2="39500"/>
                        <a14:foregroundMark x1="23417" y1="39000" x2="23417" y2="39000"/>
                        <a14:foregroundMark x1="15917" y1="54417" x2="15917" y2="54417"/>
                        <a14:foregroundMark x1="14697" y1="56750" x2="14333" y2="57250"/>
                        <a14:foregroundMark x1="15000" y1="56333" x2="14697" y2="56750"/>
                        <a14:foregroundMark x1="13667" y1="57750" x2="13250" y2="58583"/>
                        <a14:foregroundMark x1="12917" y1="59000" x2="12917" y2="59000"/>
                        <a14:foregroundMark x1="12417" y1="59667" x2="12417" y2="59667"/>
                        <a14:foregroundMark x1="10000" y1="61083" x2="10000" y2="61083"/>
                        <a14:foregroundMark x1="10000" y1="61083" x2="10000" y2="61083"/>
                        <a14:foregroundMark x1="8917" y1="60167" x2="8917" y2="60167"/>
                        <a14:foregroundMark x1="8917" y1="59500" x2="8917" y2="59500"/>
                        <a14:foregroundMark x1="20917" y1="53417" x2="21500" y2="53417"/>
                        <a14:foregroundMark x1="33083" y1="56500" x2="36250" y2="58083"/>
                        <a14:foregroundMark x1="47000" y1="60917" x2="47000" y2="60917"/>
                        <a14:foregroundMark x1="53500" y1="61750" x2="54000" y2="61750"/>
                        <a14:foregroundMark x1="60750" y1="59833" x2="60750" y2="59833"/>
                        <a14:foregroundMark x1="64083" y1="59500" x2="64083" y2="59500"/>
                        <a14:foregroundMark x1="69250" y1="58417" x2="69833" y2="58250"/>
                        <a14:foregroundMark x1="74667" y1="57917" x2="75417" y2="57583"/>
                        <a14:foregroundMark x1="81083" y1="57417" x2="81083" y2="57417"/>
                        <a14:foregroundMark x1="83167" y1="53083" x2="83167" y2="53083"/>
                        <a14:foregroundMark x1="83167" y1="52917" x2="83167" y2="52917"/>
                        <a14:foregroundMark x1="82167" y1="48000" x2="81083" y2="46583"/>
                        <a14:foregroundMark x1="72917" y1="44000" x2="72917" y2="44000"/>
                        <a14:foregroundMark x1="67583" y1="40333" x2="67583" y2="40333"/>
                        <a14:foregroundMark x1="66000" y1="39000" x2="66000" y2="39000"/>
                        <a14:foregroundMark x1="63750" y1="36167" x2="63750" y2="36167"/>
                        <a14:foregroundMark x1="60250" y1="36333" x2="60250" y2="36333"/>
                        <a14:foregroundMark x1="55000" y1="36500" x2="55000" y2="36500"/>
                        <a14:foregroundMark x1="50000" y1="36500" x2="50000" y2="36500"/>
                        <a14:foregroundMark x1="33250" y1="37417" x2="33250" y2="37417"/>
                        <a14:foregroundMark x1="30000" y1="37417" x2="30000" y2="37417"/>
                        <a14:foregroundMark x1="26333" y1="37417" x2="26333" y2="37417"/>
                        <a14:foregroundMark x1="26000" y1="36917" x2="26000" y2="36917"/>
                        <a14:foregroundMark x1="24750" y1="35333" x2="24750" y2="35333"/>
                        <a14:foregroundMark x1="22667" y1="35167" x2="22167" y2="36167"/>
                        <a14:foregroundMark x1="17500" y1="40917" x2="17250" y2="41583"/>
                        <a14:foregroundMark x1="19076" y1="52583" x2="19417" y2="53750"/>
                        <a14:foregroundMark x1="18832" y1="51750" x2="19076" y2="52583"/>
                        <a14:foregroundMark x1="18394" y1="50250" x2="18662" y2="51167"/>
                        <a14:foregroundMark x1="18272" y1="49833" x2="18394" y2="50250"/>
                        <a14:foregroundMark x1="17833" y1="48333" x2="18272" y2="49833"/>
                        <a14:foregroundMark x1="26500" y1="62417" x2="27167" y2="62750"/>
                        <a14:foregroundMark x1="39917" y1="67000" x2="41667" y2="67333"/>
                        <a14:foregroundMark x1="41167" y1="32000" x2="22583" y2="29500"/>
                        <a14:foregroundMark x1="22583" y1="29500" x2="14750" y2="34500"/>
                        <a14:foregroundMark x1="14750" y1="34500" x2="11583" y2="53250"/>
                        <a14:foregroundMark x1="11583" y1="53250" x2="8083" y2="62167"/>
                        <a14:foregroundMark x1="8083" y1="62167" x2="22167" y2="64167"/>
                        <a14:foregroundMark x1="16167" y1="48417" x2="16167" y2="48417"/>
                        <a14:foregroundMark x1="41333" y1="31417" x2="47917" y2="25000"/>
                        <a14:foregroundMark x1="47917" y1="25000" x2="59500" y2="23500"/>
                        <a14:foregroundMark x1="59500" y1="23500" x2="77417" y2="34667"/>
                        <a14:foregroundMark x1="77417" y1="34667" x2="83417" y2="41083"/>
                        <a14:foregroundMark x1="83417" y1="41083" x2="92000" y2="43250"/>
                        <a14:foregroundMark x1="92000" y1="43250" x2="91833" y2="52167"/>
                        <a14:foregroundMark x1="91833" y1="52167" x2="85917" y2="63583"/>
                        <a14:foregroundMark x1="85917" y1="63583" x2="66500" y2="73250"/>
                        <a14:foregroundMark x1="66500" y1="73250" x2="56583" y2="70333"/>
                        <a14:foregroundMark x1="56583" y1="70333" x2="42833" y2="75417"/>
                        <a14:foregroundMark x1="42833" y1="75417" x2="31083" y2="75750"/>
                        <a14:foregroundMark x1="31083" y1="75750" x2="20167" y2="70667"/>
                        <a14:foregroundMark x1="20167" y1="70667" x2="17167" y2="66000"/>
                        <a14:foregroundMark x1="26083" y1="83250" x2="26083" y2="83250"/>
                        <a14:backgroundMark x1="41167" y1="41417" x2="41167" y2="41417"/>
                        <a14:backgroundMark x1="41167" y1="41250" x2="41167" y2="41250"/>
                        <a14:backgroundMark x1="41167" y1="42417" x2="41167" y2="42417"/>
                        <a14:backgroundMark x1="39083" y1="48167" x2="38917" y2="48750"/>
                        <a14:backgroundMark x1="39917" y1="50750" x2="39917" y2="50750"/>
                        <a14:backgroundMark x1="45167" y1="50833" x2="45667" y2="50833"/>
                        <a14:backgroundMark x1="51667" y1="48833" x2="51667" y2="48833"/>
                        <a14:backgroundMark x1="14667" y1="55417" x2="14667" y2="55417"/>
                        <a14:backgroundMark x1="14667" y1="55583" x2="14667" y2="55583"/>
                        <a14:backgroundMark x1="14667" y1="55833" x2="14667" y2="55833"/>
                        <a14:backgroundMark x1="15083" y1="56750" x2="15083" y2="56750"/>
                        <a14:backgroundMark x1="15333" y1="57417" x2="15333" y2="57417"/>
                        <a14:backgroundMark x1="15500" y1="57750" x2="15500" y2="57750"/>
                        <a14:backgroundMark x1="15917" y1="57833" x2="16333" y2="57833"/>
                        <a14:backgroundMark x1="15167" y1="54167" x2="15167" y2="54167"/>
                        <a14:backgroundMark x1="15167" y1="54167" x2="15167" y2="54167"/>
                        <a14:backgroundMark x1="15167" y1="54167" x2="15167" y2="54167"/>
                        <a14:backgroundMark x1="15083" y1="54167" x2="15083" y2="54167"/>
                        <a14:backgroundMark x1="14917" y1="54167" x2="14917" y2="54167"/>
                        <a14:backgroundMark x1="14667" y1="54167" x2="14667" y2="54167"/>
                        <a14:backgroundMark x1="14333" y1="54167" x2="14333" y2="54167"/>
                        <a14:backgroundMark x1="14167" y1="53833" x2="15333" y2="53417"/>
                        <a14:backgroundMark x1="20083" y1="52583" x2="20083" y2="52583"/>
                        <a14:backgroundMark x1="19667" y1="52250" x2="19667" y2="52250"/>
                        <a14:backgroundMark x1="15667" y1="52250" x2="15667" y2="52250"/>
                        <a14:backgroundMark x1="15500" y1="52167" x2="15500" y2="52167"/>
                        <a14:backgroundMark x1="13167" y1="55583" x2="13167" y2="55583"/>
                        <a14:backgroundMark x1="13083" y1="55750" x2="13083" y2="55750"/>
                        <a14:backgroundMark x1="13083" y1="55750" x2="13083" y2="55750"/>
                        <a14:backgroundMark x1="13083" y1="55833" x2="13083" y2="55833"/>
                        <a14:backgroundMark x1="17500" y1="52583" x2="17500" y2="52583"/>
                        <a14:backgroundMark x1="17500" y1="52250" x2="17500" y2="52250"/>
                        <a14:backgroundMark x1="17500" y1="51417" x2="17500" y2="50750"/>
                        <a14:backgroundMark x1="17500" y1="50250" x2="17500" y2="50250"/>
                        <a14:backgroundMark x1="17500" y1="49833" x2="17500" y2="49833"/>
                        <a14:backgroundMark x1="19167" y1="50417" x2="19167" y2="50417"/>
                        <a14:backgroundMark x1="19167" y1="50583" x2="19167" y2="50583"/>
                        <a14:backgroundMark x1="19167" y1="51167" x2="19167" y2="51750"/>
                        <a14:backgroundMark x1="18667" y1="51417" x2="18667" y2="51417"/>
                        <a14:backgroundMark x1="18667" y1="51250" x2="18667" y2="51250"/>
                        <a14:backgroundMark x1="18500" y1="51167" x2="18500" y2="51167"/>
                        <a14:backgroundMark x1="18500" y1="51167" x2="18500" y2="51167"/>
                        <a14:backgroundMark x1="18500" y1="51167" x2="18500" y2="51167"/>
                      </a14:backgroundRemoval>
                    </a14:imgEffect>
                  </a14:imgLayer>
                </a14:imgProps>
              </a:ext>
            </a:extLst>
          </a:blip>
          <a:stretch>
            <a:fillRect/>
          </a:stretch>
        </p:blipFill>
        <p:spPr>
          <a:xfrm>
            <a:off x="-273464" y="-957568"/>
            <a:ext cx="9337430" cy="5982495"/>
          </a:xfrm>
          <a:prstGeom prst="rect">
            <a:avLst/>
          </a:prstGeom>
        </p:spPr>
      </p:pic>
      <p:sp>
        <p:nvSpPr>
          <p:cNvPr id="6" name="TextBox 5">
            <a:extLst>
              <a:ext uri="{FF2B5EF4-FFF2-40B4-BE49-F238E27FC236}">
                <a16:creationId xmlns:a16="http://schemas.microsoft.com/office/drawing/2014/main" id="{BD1A0945-58A6-7256-281D-B83517C46E87}"/>
              </a:ext>
            </a:extLst>
          </p:cNvPr>
          <p:cNvSpPr txBox="1"/>
          <p:nvPr/>
        </p:nvSpPr>
        <p:spPr>
          <a:xfrm>
            <a:off x="1110953" y="1371959"/>
            <a:ext cx="6415905" cy="1569660"/>
          </a:xfrm>
          <a:prstGeom prst="rect">
            <a:avLst/>
          </a:prstGeom>
          <a:noFill/>
        </p:spPr>
        <p:txBody>
          <a:bodyPr wrap="square">
            <a:spAutoFit/>
          </a:bodyPr>
          <a:lstStyle/>
          <a:p>
            <a:pPr algn="ctr"/>
            <a:r>
              <a:rPr lang="en-US" sz="3200" b="1" i="1" kern="100" dirty="0" err="1">
                <a:solidFill>
                  <a:srgbClr val="000000"/>
                </a:solidFill>
                <a:latin typeface="Times New Roman" panose="02020603050405020304" pitchFamily="18" charset="0"/>
                <a:ea typeface="SimSun" panose="02010600030101010101" pitchFamily="2" charset="-122"/>
              </a:rPr>
              <a:t>Giữa</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trời</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sao</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ngóng</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trông</a:t>
            </a:r>
            <a:r>
              <a:rPr lang="en-US" sz="3200" b="1" i="1" kern="100" dirty="0">
                <a:solidFill>
                  <a:srgbClr val="000000"/>
                </a:solidFill>
                <a:latin typeface="Times New Roman" panose="02020603050405020304" pitchFamily="18" charset="0"/>
                <a:ea typeface="SimSun" panose="02010600030101010101" pitchFamily="2" charset="-122"/>
              </a:rPr>
              <a:t> ai</a:t>
            </a:r>
          </a:p>
          <a:p>
            <a:pPr algn="ctr"/>
            <a:r>
              <a:rPr lang="en-US" sz="3200" b="1" i="1" kern="100" dirty="0" err="1">
                <a:solidFill>
                  <a:srgbClr val="000000"/>
                </a:solidFill>
                <a:latin typeface="Times New Roman" panose="02020603050405020304" pitchFamily="18" charset="0"/>
                <a:ea typeface="SimSun" panose="02010600030101010101" pitchFamily="2" charset="-122"/>
              </a:rPr>
              <a:t>Mà</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anh</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xòe</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rộng</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đôi</a:t>
            </a:r>
            <a:r>
              <a:rPr lang="en-US" sz="3200" b="1" i="1" kern="100" dirty="0">
                <a:solidFill>
                  <a:srgbClr val="000000"/>
                </a:solidFill>
                <a:latin typeface="Times New Roman" panose="02020603050405020304" pitchFamily="18" charset="0"/>
                <a:ea typeface="SimSun" panose="02010600030101010101" pitchFamily="2" charset="-122"/>
              </a:rPr>
              <a:t> tai </a:t>
            </a:r>
            <a:r>
              <a:rPr lang="en-US" sz="3200" b="1" i="1" kern="100" dirty="0" err="1">
                <a:solidFill>
                  <a:srgbClr val="000000"/>
                </a:solidFill>
                <a:latin typeface="Times New Roman" panose="02020603050405020304" pitchFamily="18" charset="0"/>
                <a:ea typeface="SimSun" panose="02010600030101010101" pitchFamily="2" charset="-122"/>
              </a:rPr>
              <a:t>đợi</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chờ</a:t>
            </a:r>
            <a:r>
              <a:rPr lang="en-US" sz="3200" b="1" i="1" kern="100" dirty="0">
                <a:solidFill>
                  <a:srgbClr val="000000"/>
                </a:solidFill>
                <a:latin typeface="Times New Roman" panose="02020603050405020304" pitchFamily="18" charset="0"/>
                <a:ea typeface="SimSun" panose="02010600030101010101" pitchFamily="2" charset="-122"/>
              </a:rPr>
              <a:t> – </a:t>
            </a:r>
            <a:r>
              <a:rPr lang="en-US" sz="3200" b="1" i="1" kern="100" dirty="0" err="1">
                <a:solidFill>
                  <a:srgbClr val="000000"/>
                </a:solidFill>
                <a:latin typeface="Times New Roman" panose="02020603050405020304" pitchFamily="18" charset="0"/>
                <a:ea typeface="SimSun" panose="02010600030101010101" pitchFamily="2" charset="-122"/>
              </a:rPr>
              <a:t>Là</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gì</a:t>
            </a:r>
            <a:r>
              <a:rPr lang="en-US" sz="3200" b="1" i="1" kern="100" dirty="0">
                <a:solidFill>
                  <a:srgbClr val="000000"/>
                </a:solidFill>
                <a:latin typeface="Times New Roman" panose="02020603050405020304" pitchFamily="18" charset="0"/>
                <a:ea typeface="SimSun" panose="02010600030101010101" pitchFamily="2" charset="-122"/>
              </a:rPr>
              <a:t>?</a:t>
            </a:r>
          </a:p>
        </p:txBody>
      </p:sp>
      <p:sp>
        <p:nvSpPr>
          <p:cNvPr id="11" name="TextBox 10">
            <a:extLst>
              <a:ext uri="{FF2B5EF4-FFF2-40B4-BE49-F238E27FC236}">
                <a16:creationId xmlns:a16="http://schemas.microsoft.com/office/drawing/2014/main" id="{1B8318F1-9F82-481A-8647-4875BB545E85}"/>
              </a:ext>
            </a:extLst>
          </p:cNvPr>
          <p:cNvSpPr txBox="1"/>
          <p:nvPr/>
        </p:nvSpPr>
        <p:spPr>
          <a:xfrm>
            <a:off x="1900519" y="4655594"/>
            <a:ext cx="4093230" cy="707886"/>
          </a:xfrm>
          <a:prstGeom prst="rect">
            <a:avLst/>
          </a:prstGeom>
          <a:noFill/>
        </p:spPr>
        <p:txBody>
          <a:bodyPr wrap="square">
            <a:spAutoFit/>
          </a:bodyPr>
          <a:lstStyle/>
          <a:p>
            <a:r>
              <a:rPr lang="en-US" sz="4000" b="1" dirty="0">
                <a:latin typeface="Times New Roman" panose="02020603050405020304" pitchFamily="18" charset="0"/>
                <a:cs typeface="Times New Roman" panose="02020603050405020304" pitchFamily="18" charset="0"/>
              </a:rPr>
              <a:t>Sao </a:t>
            </a:r>
            <a:r>
              <a:rPr lang="en-US" sz="4000" b="1" dirty="0" err="1">
                <a:latin typeface="Times New Roman" panose="02020603050405020304" pitchFamily="18" charset="0"/>
                <a:cs typeface="Times New Roman" panose="02020603050405020304" pitchFamily="18" charset="0"/>
              </a:rPr>
              <a:t>Mộc</a:t>
            </a:r>
            <a:endParaRPr lang="en-US" sz="4000" b="1"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4FDC0A40-8FD4-982B-C217-B63340AFC58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25" b="94928" l="3552" r="95902">
                        <a14:foregroundMark x1="48361" y1="1449" x2="48361" y2="1449"/>
                        <a14:foregroundMark x1="48361" y1="1449" x2="48361" y2="1449"/>
                        <a14:foregroundMark x1="7104" y1="67391" x2="7104" y2="67391"/>
                        <a14:foregroundMark x1="7104" y1="67391" x2="7104" y2="67391"/>
                        <a14:foregroundMark x1="7104" y1="67391" x2="7104" y2="67391"/>
                        <a14:foregroundMark x1="5191" y1="76087" x2="5191" y2="76087"/>
                        <a14:foregroundMark x1="3552" y1="73913" x2="3552" y2="73913"/>
                        <a14:foregroundMark x1="56557" y1="94928" x2="56557" y2="94928"/>
                        <a14:foregroundMark x1="56011" y1="93478" x2="56011" y2="93478"/>
                        <a14:foregroundMark x1="95902" y1="45652" x2="95902" y2="45652"/>
                        <a14:foregroundMark x1="95628" y1="45652" x2="95628" y2="45652"/>
                        <a14:foregroundMark x1="77322" y1="39130" x2="77322" y2="39130"/>
                        <a14:foregroundMark x1="77322" y1="39130" x2="77049" y2="41304"/>
                        <a14:foregroundMark x1="23224" y1="60145" x2="23224" y2="60145"/>
                        <a14:foregroundMark x1="23224" y1="60145" x2="23224" y2="60145"/>
                      </a14:backgroundRemoval>
                    </a14:imgEffect>
                  </a14:imgLayer>
                </a14:imgProps>
              </a:ext>
            </a:extLst>
          </a:blip>
          <a:stretch>
            <a:fillRect/>
          </a:stretch>
        </p:blipFill>
        <p:spPr>
          <a:xfrm>
            <a:off x="4478054" y="3628742"/>
            <a:ext cx="6496044" cy="2449328"/>
          </a:xfrm>
          <a:prstGeom prst="rect">
            <a:avLst/>
          </a:prstGeom>
        </p:spPr>
      </p:pic>
    </p:spTree>
    <p:extLst>
      <p:ext uri="{BB962C8B-B14F-4D97-AF65-F5344CB8AC3E}">
        <p14:creationId xmlns:p14="http://schemas.microsoft.com/office/powerpoint/2010/main" val="219593654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2" presetID="53" presetClass="entr" presetSubtype="16"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25D176-25DB-0085-1245-882ED8CA374F}"/>
              </a:ext>
            </a:extLst>
          </p:cNvPr>
          <p:cNvPicPr>
            <a:picLocks noChangeAspect="1"/>
          </p:cNvPicPr>
          <p:nvPr/>
        </p:nvPicPr>
        <p:blipFill>
          <a:blip r:embed="rId2"/>
          <a:stretch>
            <a:fillRect/>
          </a:stretch>
        </p:blipFill>
        <p:spPr>
          <a:xfrm>
            <a:off x="0" y="-39848"/>
            <a:ext cx="12192000" cy="6858000"/>
          </a:xfrm>
          <a:prstGeom prst="rect">
            <a:avLst/>
          </a:prstGeom>
        </p:spPr>
      </p:pic>
      <p:sp>
        <p:nvSpPr>
          <p:cNvPr id="5" name="Rectangle: Rounded Corners 4">
            <a:extLst>
              <a:ext uri="{FF2B5EF4-FFF2-40B4-BE49-F238E27FC236}">
                <a16:creationId xmlns:a16="http://schemas.microsoft.com/office/drawing/2014/main" id="{358DC523-4776-E016-1050-9B4C006AC206}"/>
              </a:ext>
            </a:extLst>
          </p:cNvPr>
          <p:cNvSpPr/>
          <p:nvPr/>
        </p:nvSpPr>
        <p:spPr>
          <a:xfrm>
            <a:off x="156770" y="287323"/>
            <a:ext cx="11243927" cy="65308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21707AD-A5EC-6ED5-B1B5-1CF39C68BB0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364" b="94091" l="4348" r="94783">
                        <a14:foregroundMark x1="48696" y1="8182" x2="48696" y2="8182"/>
                        <a14:foregroundMark x1="50000" y1="6364" x2="51739" y2="6364"/>
                        <a14:foregroundMark x1="56957" y1="10909" x2="57391" y2="12273"/>
                        <a14:foregroundMark x1="57391" y1="14545" x2="59130" y2="20000"/>
                        <a14:foregroundMark x1="60870" y1="24545" x2="63478" y2="28636"/>
                        <a14:foregroundMark x1="66957" y1="32273" x2="66957" y2="32273"/>
                        <a14:foregroundMark x1="66957" y1="32273" x2="66957" y2="32273"/>
                        <a14:foregroundMark x1="66957" y1="33182" x2="66957" y2="33182"/>
                        <a14:foregroundMark x1="63478" y1="34091" x2="63478" y2="34091"/>
                        <a14:foregroundMark x1="63043" y1="34091" x2="63043" y2="34091"/>
                        <a14:foregroundMark x1="62609" y1="33636" x2="62609" y2="33636"/>
                        <a14:foregroundMark x1="94348" y1="40000" x2="94348" y2="40000"/>
                        <a14:foregroundMark x1="94348" y1="40455" x2="94348" y2="40455"/>
                        <a14:foregroundMark x1="94783" y1="44545" x2="94783" y2="44545"/>
                        <a14:foregroundMark x1="75217" y1="93182" x2="75217" y2="93182"/>
                        <a14:foregroundMark x1="75217" y1="93182" x2="75217" y2="93182"/>
                        <a14:foregroundMark x1="23043" y1="94545" x2="23043" y2="94545"/>
                        <a14:foregroundMark x1="4348" y1="40000" x2="4348" y2="40000"/>
                      </a14:backgroundRemoval>
                    </a14:imgEffect>
                  </a14:imgLayer>
                </a14:imgProps>
              </a:ext>
            </a:extLst>
          </a:blip>
          <a:stretch>
            <a:fillRect/>
          </a:stretch>
        </p:blipFill>
        <p:spPr>
          <a:xfrm>
            <a:off x="524239" y="61830"/>
            <a:ext cx="676593" cy="647176"/>
          </a:xfrm>
          <a:prstGeom prst="rect">
            <a:avLst/>
          </a:prstGeom>
        </p:spPr>
      </p:pic>
      <p:pic>
        <p:nvPicPr>
          <p:cNvPr id="8" name="Picture 7">
            <a:extLst>
              <a:ext uri="{FF2B5EF4-FFF2-40B4-BE49-F238E27FC236}">
                <a16:creationId xmlns:a16="http://schemas.microsoft.com/office/drawing/2014/main" id="{B738D25B-7E1B-8329-4F35-66001CE2B04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9155308" y="13638"/>
            <a:ext cx="1371648" cy="1390737"/>
          </a:xfrm>
          <a:prstGeom prst="rect">
            <a:avLst/>
          </a:prstGeom>
        </p:spPr>
      </p:pic>
      <p:pic>
        <p:nvPicPr>
          <p:cNvPr id="2" name="Picture 1">
            <a:extLst>
              <a:ext uri="{FF2B5EF4-FFF2-40B4-BE49-F238E27FC236}">
                <a16:creationId xmlns:a16="http://schemas.microsoft.com/office/drawing/2014/main" id="{3BEBE8EF-C94D-9C0D-9726-71FCAAFCB197}"/>
              </a:ext>
            </a:extLst>
          </p:cNvPr>
          <p:cNvPicPr>
            <a:picLocks noChangeAspect="1"/>
          </p:cNvPicPr>
          <p:nvPr/>
        </p:nvPicPr>
        <p:blipFill>
          <a:blip r:embed="rId7"/>
          <a:stretch>
            <a:fillRect/>
          </a:stretch>
        </p:blipFill>
        <p:spPr>
          <a:xfrm>
            <a:off x="10203680" y="1934427"/>
            <a:ext cx="2130594" cy="4883725"/>
          </a:xfrm>
          <a:prstGeom prst="rect">
            <a:avLst/>
          </a:prstGeom>
        </p:spPr>
      </p:pic>
      <p:pic>
        <p:nvPicPr>
          <p:cNvPr id="10" name="Picture 9">
            <a:extLst>
              <a:ext uri="{FF2B5EF4-FFF2-40B4-BE49-F238E27FC236}">
                <a16:creationId xmlns:a16="http://schemas.microsoft.com/office/drawing/2014/main" id="{DE0E1A90-B20F-5159-0A15-0D0FF20A62F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324" b="98313" l="4667" r="97583">
                        <a14:foregroundMark x1="74833" y1="47469" x2="74833" y2="47469"/>
                        <a14:foregroundMark x1="75083" y1="47469" x2="75083" y2="47469"/>
                        <a14:foregroundMark x1="75083" y1="47469" x2="75083" y2="47469"/>
                        <a14:foregroundMark x1="66333" y1="35658" x2="66333" y2="35658"/>
                        <a14:foregroundMark x1="65583" y1="35658" x2="65583" y2="35658"/>
                        <a14:foregroundMark x1="57333" y1="18560" x2="57333" y2="18560"/>
                        <a14:foregroundMark x1="57333" y1="18560" x2="57333" y2="18560"/>
                        <a14:foregroundMark x1="49833" y1="8436" x2="49833" y2="8436"/>
                        <a14:foregroundMark x1="49833" y1="8436" x2="49833" y2="8436"/>
                        <a14:foregroundMark x1="47750" y1="8436" x2="47750" y2="8436"/>
                        <a14:foregroundMark x1="35583" y1="22722" x2="35583" y2="22722"/>
                        <a14:foregroundMark x1="35583" y1="22722" x2="35583" y2="22722"/>
                        <a14:foregroundMark x1="28417" y1="42970" x2="28417" y2="42970"/>
                        <a14:foregroundMark x1="28417" y1="42632" x2="28417" y2="42632"/>
                        <a14:foregroundMark x1="42583" y1="37345" x2="42583" y2="37345"/>
                        <a14:foregroundMark x1="42833" y1="37008" x2="42833" y2="37008"/>
                        <a14:foregroundMark x1="77167" y1="32508" x2="77167" y2="32508"/>
                        <a14:foregroundMark x1="52417" y1="95951" x2="52417" y2="95951"/>
                        <a14:foregroundMark x1="53167" y1="95613" x2="53167" y2="95613"/>
                        <a14:foregroundMark x1="65583" y1="87514" x2="66333" y2="87177"/>
                        <a14:foregroundMark x1="67083" y1="85827" x2="67083" y2="85827"/>
                        <a14:foregroundMark x1="96250" y1="86164" x2="96250" y2="86164"/>
                        <a14:foregroundMark x1="93417" y1="84364" x2="93417" y2="84364"/>
                        <a14:foregroundMark x1="92917" y1="83015" x2="92917" y2="83015"/>
                        <a14:foregroundMark x1="91417" y1="65242" x2="91417" y2="65242"/>
                        <a14:foregroundMark x1="89333" y1="57593" x2="89333" y2="57593"/>
                        <a14:foregroundMark x1="88833" y1="57593" x2="88833" y2="57593"/>
                        <a14:foregroundMark x1="84667" y1="59618" x2="84667" y2="62767"/>
                        <a14:foregroundMark x1="83083" y1="67717" x2="83083" y2="67717"/>
                        <a14:foregroundMark x1="83083" y1="67717" x2="83083" y2="67717"/>
                        <a14:foregroundMark x1="81583" y1="65242" x2="81583" y2="65242"/>
                        <a14:foregroundMark x1="81583" y1="63892" x2="81583" y2="63892"/>
                        <a14:foregroundMark x1="80500" y1="60742" x2="80500" y2="60742"/>
                        <a14:foregroundMark x1="79750" y1="59618" x2="79750" y2="59618"/>
                        <a14:foregroundMark x1="4667" y1="78515" x2="4667" y2="78515"/>
                        <a14:foregroundMark x1="10083" y1="77840" x2="11583" y2="78515"/>
                        <a14:foregroundMark x1="11833" y1="79528" x2="12667" y2="80540"/>
                        <a14:foregroundMark x1="13167" y1="81327" x2="13167" y2="81327"/>
                        <a14:foregroundMark x1="16000" y1="82677" x2="20917" y2="85152"/>
                        <a14:foregroundMark x1="21167" y1="85152" x2="21167" y2="85152"/>
                        <a14:foregroundMark x1="20167" y1="95951" x2="20167" y2="95951"/>
                        <a14:foregroundMark x1="19917" y1="98313" x2="19917" y2="98313"/>
                        <a14:foregroundMark x1="42833" y1="35996" x2="42833" y2="35996"/>
                        <a14:foregroundMark x1="42833" y1="35996" x2="42833" y2="35996"/>
                        <a14:foregroundMark x1="42833" y1="36333" x2="42833" y2="36333"/>
                        <a14:foregroundMark x1="43083" y1="36333" x2="43083" y2="36333"/>
                        <a14:foregroundMark x1="97583" y1="70416" x2="97583" y2="70416"/>
                        <a14:foregroundMark x1="97333" y1="70416" x2="97333" y2="70416"/>
                        <a14:foregroundMark x1="97333" y1="70866" x2="97333" y2="70866"/>
                      </a14:backgroundRemoval>
                    </a14:imgEffect>
                  </a14:imgLayer>
                </a14:imgProps>
              </a:ext>
            </a:extLst>
          </a:blip>
          <a:stretch>
            <a:fillRect/>
          </a:stretch>
        </p:blipFill>
        <p:spPr>
          <a:xfrm>
            <a:off x="10402763" y="5825585"/>
            <a:ext cx="1393586" cy="1032415"/>
          </a:xfrm>
          <a:prstGeom prst="rect">
            <a:avLst/>
          </a:prstGeom>
        </p:spPr>
      </p:pic>
      <p:pic>
        <p:nvPicPr>
          <p:cNvPr id="12" name="Picture 11">
            <a:extLst>
              <a:ext uri="{FF2B5EF4-FFF2-40B4-BE49-F238E27FC236}">
                <a16:creationId xmlns:a16="http://schemas.microsoft.com/office/drawing/2014/main" id="{45277AD5-486E-6D1A-B226-19FE26D92248}"/>
              </a:ext>
            </a:extLst>
          </p:cNvPr>
          <p:cNvPicPr>
            <a:picLocks noChangeAspect="1"/>
          </p:cNvPicPr>
          <p:nvPr/>
        </p:nvPicPr>
        <p:blipFill>
          <a:blip r:embed="rId10"/>
          <a:stretch>
            <a:fillRect/>
          </a:stretch>
        </p:blipFill>
        <p:spPr>
          <a:xfrm>
            <a:off x="-142273" y="982691"/>
            <a:ext cx="2773657" cy="5735234"/>
          </a:xfrm>
          <a:prstGeom prst="rect">
            <a:avLst/>
          </a:prstGeom>
        </p:spPr>
      </p:pic>
      <p:pic>
        <p:nvPicPr>
          <p:cNvPr id="13" name="Picture 12">
            <a:extLst>
              <a:ext uri="{FF2B5EF4-FFF2-40B4-BE49-F238E27FC236}">
                <a16:creationId xmlns:a16="http://schemas.microsoft.com/office/drawing/2014/main" id="{DB716098-DE1C-EFFF-00D7-2F7E8F1657E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324" b="98313" l="4667" r="97583">
                        <a14:foregroundMark x1="74833" y1="47469" x2="74833" y2="47469"/>
                        <a14:foregroundMark x1="75083" y1="47469" x2="75083" y2="47469"/>
                        <a14:foregroundMark x1="75083" y1="47469" x2="75083" y2="47469"/>
                        <a14:foregroundMark x1="66333" y1="35658" x2="66333" y2="35658"/>
                        <a14:foregroundMark x1="65583" y1="35658" x2="65583" y2="35658"/>
                        <a14:foregroundMark x1="57333" y1="18560" x2="57333" y2="18560"/>
                        <a14:foregroundMark x1="57333" y1="18560" x2="57333" y2="18560"/>
                        <a14:foregroundMark x1="49833" y1="8436" x2="49833" y2="8436"/>
                        <a14:foregroundMark x1="49833" y1="8436" x2="49833" y2="8436"/>
                        <a14:foregroundMark x1="47750" y1="8436" x2="47750" y2="8436"/>
                        <a14:foregroundMark x1="35583" y1="22722" x2="35583" y2="22722"/>
                        <a14:foregroundMark x1="35583" y1="22722" x2="35583" y2="22722"/>
                        <a14:foregroundMark x1="28417" y1="42970" x2="28417" y2="42970"/>
                        <a14:foregroundMark x1="28417" y1="42632" x2="28417" y2="42632"/>
                        <a14:foregroundMark x1="42583" y1="37345" x2="42583" y2="37345"/>
                        <a14:foregroundMark x1="42833" y1="37008" x2="42833" y2="37008"/>
                        <a14:foregroundMark x1="77167" y1="32508" x2="77167" y2="32508"/>
                        <a14:foregroundMark x1="52417" y1="95951" x2="52417" y2="95951"/>
                        <a14:foregroundMark x1="53167" y1="95613" x2="53167" y2="95613"/>
                        <a14:foregroundMark x1="65583" y1="87514" x2="66333" y2="87177"/>
                        <a14:foregroundMark x1="67083" y1="85827" x2="67083" y2="85827"/>
                        <a14:foregroundMark x1="96250" y1="86164" x2="96250" y2="86164"/>
                        <a14:foregroundMark x1="93417" y1="84364" x2="93417" y2="84364"/>
                        <a14:foregroundMark x1="92917" y1="83015" x2="92917" y2="83015"/>
                        <a14:foregroundMark x1="91417" y1="65242" x2="91417" y2="65242"/>
                        <a14:foregroundMark x1="89333" y1="57593" x2="89333" y2="57593"/>
                        <a14:foregroundMark x1="88833" y1="57593" x2="88833" y2="57593"/>
                        <a14:foregroundMark x1="84667" y1="59618" x2="84667" y2="62767"/>
                        <a14:foregroundMark x1="83083" y1="67717" x2="83083" y2="67717"/>
                        <a14:foregroundMark x1="83083" y1="67717" x2="83083" y2="67717"/>
                        <a14:foregroundMark x1="81583" y1="65242" x2="81583" y2="65242"/>
                        <a14:foregroundMark x1="81583" y1="63892" x2="81583" y2="63892"/>
                        <a14:foregroundMark x1="80500" y1="60742" x2="80500" y2="60742"/>
                        <a14:foregroundMark x1="79750" y1="59618" x2="79750" y2="59618"/>
                        <a14:foregroundMark x1="4667" y1="78515" x2="4667" y2="78515"/>
                        <a14:foregroundMark x1="10083" y1="77840" x2="11583" y2="78515"/>
                        <a14:foregroundMark x1="11833" y1="79528" x2="12667" y2="80540"/>
                        <a14:foregroundMark x1="13167" y1="81327" x2="13167" y2="81327"/>
                        <a14:foregroundMark x1="16000" y1="82677" x2="20917" y2="85152"/>
                        <a14:foregroundMark x1="21167" y1="85152" x2="21167" y2="85152"/>
                        <a14:foregroundMark x1="20167" y1="95951" x2="20167" y2="95951"/>
                        <a14:foregroundMark x1="19917" y1="98313" x2="19917" y2="98313"/>
                        <a14:foregroundMark x1="42833" y1="35996" x2="42833" y2="35996"/>
                        <a14:foregroundMark x1="42833" y1="35996" x2="42833" y2="35996"/>
                        <a14:foregroundMark x1="42833" y1="36333" x2="42833" y2="36333"/>
                        <a14:foregroundMark x1="43083" y1="36333" x2="43083" y2="36333"/>
                        <a14:foregroundMark x1="97583" y1="70416" x2="97583" y2="70416"/>
                        <a14:foregroundMark x1="97333" y1="70416" x2="97333" y2="70416"/>
                        <a14:foregroundMark x1="97333" y1="70866" x2="97333" y2="70866"/>
                      </a14:backgroundRemoval>
                    </a14:imgEffect>
                  </a14:imgLayer>
                </a14:imgProps>
              </a:ext>
            </a:extLst>
          </a:blip>
          <a:stretch>
            <a:fillRect/>
          </a:stretch>
        </p:blipFill>
        <p:spPr>
          <a:xfrm>
            <a:off x="69000" y="5762633"/>
            <a:ext cx="1393586" cy="1032415"/>
          </a:xfrm>
          <a:prstGeom prst="rect">
            <a:avLst/>
          </a:prstGeom>
        </p:spPr>
      </p:pic>
      <p:sp>
        <p:nvSpPr>
          <p:cNvPr id="14" name="TextBox 13">
            <a:extLst>
              <a:ext uri="{FF2B5EF4-FFF2-40B4-BE49-F238E27FC236}">
                <a16:creationId xmlns:a16="http://schemas.microsoft.com/office/drawing/2014/main" id="{31B0C3DA-1823-DA18-40B8-97DC050F0C61}"/>
              </a:ext>
            </a:extLst>
          </p:cNvPr>
          <p:cNvSpPr txBox="1"/>
          <p:nvPr/>
        </p:nvSpPr>
        <p:spPr>
          <a:xfrm>
            <a:off x="1528471" y="2891017"/>
            <a:ext cx="933552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LUYỆN TẬP</a:t>
            </a:r>
          </a:p>
        </p:txBody>
      </p:sp>
      <p:pic>
        <p:nvPicPr>
          <p:cNvPr id="15" name="Picture 14">
            <a:extLst>
              <a:ext uri="{FF2B5EF4-FFF2-40B4-BE49-F238E27FC236}">
                <a16:creationId xmlns:a16="http://schemas.microsoft.com/office/drawing/2014/main" id="{0AF536EC-4E41-CEFE-FD38-7333A9368F28}"/>
              </a:ext>
            </a:extLst>
          </p:cNvPr>
          <p:cNvPicPr>
            <a:picLocks noChangeAspect="1"/>
          </p:cNvPicPr>
          <p:nvPr/>
        </p:nvPicPr>
        <p:blipFill>
          <a:blip r:embed="rId10"/>
          <a:stretch>
            <a:fillRect/>
          </a:stretch>
        </p:blipFill>
        <p:spPr>
          <a:xfrm>
            <a:off x="1244555" y="3353759"/>
            <a:ext cx="1675440" cy="3464393"/>
          </a:xfrm>
          <a:prstGeom prst="rect">
            <a:avLst/>
          </a:prstGeom>
        </p:spPr>
      </p:pic>
      <p:pic>
        <p:nvPicPr>
          <p:cNvPr id="16" name="Picture 15">
            <a:extLst>
              <a:ext uri="{FF2B5EF4-FFF2-40B4-BE49-F238E27FC236}">
                <a16:creationId xmlns:a16="http://schemas.microsoft.com/office/drawing/2014/main" id="{381F898C-344F-7667-5E27-4591CA2413D3}"/>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1284835" y="5528502"/>
            <a:ext cx="2619375" cy="1743075"/>
          </a:xfrm>
          <a:prstGeom prst="rect">
            <a:avLst/>
          </a:prstGeom>
        </p:spPr>
      </p:pic>
      <p:pic>
        <p:nvPicPr>
          <p:cNvPr id="17" name="Picture 16">
            <a:extLst>
              <a:ext uri="{FF2B5EF4-FFF2-40B4-BE49-F238E27FC236}">
                <a16:creationId xmlns:a16="http://schemas.microsoft.com/office/drawing/2014/main" id="{5DAB61FE-AE4D-D75C-5FB2-9C73A8AD62B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2793605" y="5470652"/>
            <a:ext cx="2619375" cy="1743075"/>
          </a:xfrm>
          <a:prstGeom prst="rect">
            <a:avLst/>
          </a:prstGeom>
        </p:spPr>
      </p:pic>
      <p:pic>
        <p:nvPicPr>
          <p:cNvPr id="18" name="Picture 17">
            <a:extLst>
              <a:ext uri="{FF2B5EF4-FFF2-40B4-BE49-F238E27FC236}">
                <a16:creationId xmlns:a16="http://schemas.microsoft.com/office/drawing/2014/main" id="{D66A4132-8185-9DFE-1627-8FFFB91969B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4469045" y="5470254"/>
            <a:ext cx="2619375" cy="1743075"/>
          </a:xfrm>
          <a:prstGeom prst="rect">
            <a:avLst/>
          </a:prstGeom>
        </p:spPr>
      </p:pic>
      <p:pic>
        <p:nvPicPr>
          <p:cNvPr id="19" name="Picture 18">
            <a:extLst>
              <a:ext uri="{FF2B5EF4-FFF2-40B4-BE49-F238E27FC236}">
                <a16:creationId xmlns:a16="http://schemas.microsoft.com/office/drawing/2014/main" id="{FAE4BACE-4EEC-000A-6686-A30281ED10F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6196233" y="5470254"/>
            <a:ext cx="2619375" cy="1743075"/>
          </a:xfrm>
          <a:prstGeom prst="rect">
            <a:avLst/>
          </a:prstGeom>
        </p:spPr>
      </p:pic>
      <p:pic>
        <p:nvPicPr>
          <p:cNvPr id="20" name="Picture 19">
            <a:extLst>
              <a:ext uri="{FF2B5EF4-FFF2-40B4-BE49-F238E27FC236}">
                <a16:creationId xmlns:a16="http://schemas.microsoft.com/office/drawing/2014/main" id="{C1924931-97A0-96D9-78CA-944FBAD3B50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8088707" y="5470253"/>
            <a:ext cx="2619375" cy="1743075"/>
          </a:xfrm>
          <a:prstGeom prst="rect">
            <a:avLst/>
          </a:prstGeom>
        </p:spPr>
      </p:pic>
    </p:spTree>
    <p:extLst>
      <p:ext uri="{BB962C8B-B14F-4D97-AF65-F5344CB8AC3E}">
        <p14:creationId xmlns:p14="http://schemas.microsoft.com/office/powerpoint/2010/main" val="2132930047"/>
      </p:ext>
    </p:extLst>
  </p:cSld>
  <p:clrMapOvr>
    <a:masterClrMapping/>
  </p:clrMapOvr>
  <p:transition spd="slow">
    <p:cover/>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 name="Isosceles Triangle 48"/>
          <p:cNvSpPr/>
          <p:nvPr/>
        </p:nvSpPr>
        <p:spPr>
          <a:xfrm>
            <a:off x="3729863" y="4601818"/>
            <a:ext cx="3900652" cy="1387823"/>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9" name="TextBox 28"/>
          <p:cNvSpPr txBox="1"/>
          <p:nvPr/>
        </p:nvSpPr>
        <p:spPr>
          <a:xfrm>
            <a:off x="1820475" y="1252666"/>
            <a:ext cx="340158" cy="461665"/>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Arial"/>
                <a:sym typeface="Arial"/>
              </a:rPr>
              <a:t>1</a:t>
            </a:r>
          </a:p>
        </p:txBody>
      </p:sp>
      <p:sp>
        <p:nvSpPr>
          <p:cNvPr id="48" name="Isosceles Triangle 47"/>
          <p:cNvSpPr/>
          <p:nvPr/>
        </p:nvSpPr>
        <p:spPr>
          <a:xfrm>
            <a:off x="2703" y="4097065"/>
            <a:ext cx="5350548" cy="1903687"/>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51" name="5-Point Star 50">
            <a:hlinkClick r:id="rId4" action="ppaction://hlinksldjump"/>
          </p:cNvPr>
          <p:cNvSpPr/>
          <p:nvPr/>
        </p:nvSpPr>
        <p:spPr>
          <a:xfrm>
            <a:off x="1710557" y="1578327"/>
            <a:ext cx="612891" cy="459668"/>
          </a:xfrm>
          <a:prstGeom prst="star5">
            <a:avLst>
              <a:gd name="adj" fmla="val 32376"/>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52" name="TextBox 51"/>
          <p:cNvSpPr txBox="1"/>
          <p:nvPr/>
        </p:nvSpPr>
        <p:spPr>
          <a:xfrm>
            <a:off x="3533329" y="1897022"/>
            <a:ext cx="340158" cy="461665"/>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Arial"/>
                <a:sym typeface="Arial"/>
              </a:rPr>
              <a:t>2</a:t>
            </a:r>
          </a:p>
        </p:txBody>
      </p:sp>
      <p:sp>
        <p:nvSpPr>
          <p:cNvPr id="53" name="5-Point Star 52">
            <a:hlinkClick r:id="rId5" action="ppaction://hlinksldjump"/>
          </p:cNvPr>
          <p:cNvSpPr/>
          <p:nvPr/>
        </p:nvSpPr>
        <p:spPr>
          <a:xfrm>
            <a:off x="3300288" y="2222683"/>
            <a:ext cx="859141" cy="644356"/>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54" name="TextBox 53"/>
          <p:cNvSpPr txBox="1"/>
          <p:nvPr/>
        </p:nvSpPr>
        <p:spPr>
          <a:xfrm>
            <a:off x="6346085" y="1249136"/>
            <a:ext cx="340158" cy="461665"/>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Arial"/>
                <a:sym typeface="Arial"/>
              </a:rPr>
              <a:t>5</a:t>
            </a:r>
          </a:p>
        </p:txBody>
      </p:sp>
      <p:sp>
        <p:nvSpPr>
          <p:cNvPr id="55" name="5-Point Star 54">
            <a:hlinkClick r:id="rId6" action="ppaction://hlinksldjump"/>
          </p:cNvPr>
          <p:cNvSpPr/>
          <p:nvPr/>
        </p:nvSpPr>
        <p:spPr>
          <a:xfrm>
            <a:off x="6113044" y="1574797"/>
            <a:ext cx="859141" cy="644356"/>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56" name="TextBox 55"/>
          <p:cNvSpPr txBox="1"/>
          <p:nvPr/>
        </p:nvSpPr>
        <p:spPr>
          <a:xfrm>
            <a:off x="9158841" y="2219200"/>
            <a:ext cx="340158" cy="461665"/>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Arial"/>
                <a:sym typeface="Arial"/>
              </a:rPr>
              <a:t>6</a:t>
            </a:r>
          </a:p>
        </p:txBody>
      </p:sp>
      <p:sp>
        <p:nvSpPr>
          <p:cNvPr id="57" name="5-Point Star 56">
            <a:hlinkClick r:id="rId7" action="ppaction://hlinksldjump"/>
          </p:cNvPr>
          <p:cNvSpPr/>
          <p:nvPr/>
        </p:nvSpPr>
        <p:spPr>
          <a:xfrm>
            <a:off x="8925800" y="2544861"/>
            <a:ext cx="859141" cy="644356"/>
          </a:xfrm>
          <a:prstGeom prst="star5">
            <a:avLst>
              <a:gd name="adj" fmla="val 224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58" name="TextBox 57"/>
          <p:cNvSpPr txBox="1"/>
          <p:nvPr/>
        </p:nvSpPr>
        <p:spPr>
          <a:xfrm>
            <a:off x="7088705" y="2955176"/>
            <a:ext cx="340158" cy="461665"/>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Arial"/>
                <a:sym typeface="Arial"/>
              </a:rPr>
              <a:t>4</a:t>
            </a:r>
          </a:p>
        </p:txBody>
      </p:sp>
      <p:sp>
        <p:nvSpPr>
          <p:cNvPr id="59" name="5-Point Star 58">
            <a:hlinkClick r:id="rId8" action="ppaction://hlinksldjump"/>
          </p:cNvPr>
          <p:cNvSpPr/>
          <p:nvPr/>
        </p:nvSpPr>
        <p:spPr>
          <a:xfrm>
            <a:off x="6972185" y="3280837"/>
            <a:ext cx="626099" cy="469575"/>
          </a:xfrm>
          <a:prstGeom prst="star5">
            <a:avLst>
              <a:gd name="adj" fmla="val 2820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62" name="TextBox 61"/>
          <p:cNvSpPr txBox="1"/>
          <p:nvPr/>
        </p:nvSpPr>
        <p:spPr>
          <a:xfrm>
            <a:off x="750953" y="2219198"/>
            <a:ext cx="340158" cy="461665"/>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Arial"/>
                <a:sym typeface="Arial"/>
              </a:rPr>
              <a:t>3</a:t>
            </a:r>
          </a:p>
        </p:txBody>
      </p:sp>
      <p:sp>
        <p:nvSpPr>
          <p:cNvPr id="63" name="5-Point Star 62">
            <a:hlinkClick r:id="rId9" action="ppaction://hlinksldjump"/>
          </p:cNvPr>
          <p:cNvSpPr/>
          <p:nvPr/>
        </p:nvSpPr>
        <p:spPr>
          <a:xfrm>
            <a:off x="732697" y="2544860"/>
            <a:ext cx="429571" cy="322179"/>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68" name="TextBox 67"/>
          <p:cNvSpPr txBox="1"/>
          <p:nvPr/>
        </p:nvSpPr>
        <p:spPr>
          <a:xfrm>
            <a:off x="4584973" y="2750681"/>
            <a:ext cx="1232517" cy="461665"/>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libri"/>
                <a:ea typeface="+mn-ea"/>
                <a:cs typeface="Arial"/>
                <a:sym typeface="Arial"/>
              </a:rPr>
              <a:t>Đặc</a:t>
            </a:r>
            <a:r>
              <a:rPr kumimoji="0" lang="en-US" sz="2400" b="1" i="0" u="none" strike="noStrike" kern="1200" cap="none" spc="0" normalizeH="0" baseline="0" noProof="0" dirty="0">
                <a:ln>
                  <a:noFill/>
                </a:ln>
                <a:solidFill>
                  <a:prstClr val="white"/>
                </a:solidFill>
                <a:effectLst/>
                <a:uLnTx/>
                <a:uFillTx/>
                <a:latin typeface="Calibri"/>
                <a:ea typeface="+mn-ea"/>
                <a:cs typeface="Arial"/>
                <a:sym typeface="Arial"/>
              </a:rPr>
              <a:t> </a:t>
            </a:r>
            <a:r>
              <a:rPr kumimoji="0" lang="en-US" sz="2400" b="1" i="0" u="none" strike="noStrike" kern="1200" cap="none" spc="0" normalizeH="0" baseline="0" noProof="0" dirty="0" err="1">
                <a:ln>
                  <a:noFill/>
                </a:ln>
                <a:solidFill>
                  <a:prstClr val="white"/>
                </a:solidFill>
                <a:effectLst/>
                <a:uLnTx/>
                <a:uFillTx/>
                <a:latin typeface="Calibri"/>
                <a:ea typeface="+mn-ea"/>
                <a:cs typeface="Arial"/>
                <a:sym typeface="Arial"/>
              </a:rPr>
              <a:t>biệt</a:t>
            </a:r>
            <a:endParaRPr kumimoji="0" lang="en-US" sz="2400" b="1" i="0" u="none" strike="noStrike" kern="1200" cap="none" spc="0" normalizeH="0" baseline="0" noProof="0" dirty="0">
              <a:ln>
                <a:noFill/>
              </a:ln>
              <a:solidFill>
                <a:prstClr val="white"/>
              </a:solidFill>
              <a:effectLst/>
              <a:uLnTx/>
              <a:uFillTx/>
              <a:latin typeface="Calibri"/>
              <a:ea typeface="+mn-ea"/>
              <a:cs typeface="Arial"/>
              <a:sym typeface="Arial"/>
            </a:endParaRPr>
          </a:p>
        </p:txBody>
      </p:sp>
      <p:sp>
        <p:nvSpPr>
          <p:cNvPr id="69" name="5-Point Star 68">
            <a:hlinkClick r:id="rId7" action="ppaction://hlinksldjump"/>
          </p:cNvPr>
          <p:cNvSpPr/>
          <p:nvPr/>
        </p:nvSpPr>
        <p:spPr>
          <a:xfrm>
            <a:off x="3866341" y="3127009"/>
            <a:ext cx="2579713" cy="1441897"/>
          </a:xfrm>
          <a:prstGeom prst="star5">
            <a:avLst>
              <a:gd name="adj" fmla="val 2905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70" name="Pentagon 69"/>
          <p:cNvSpPr/>
          <p:nvPr/>
        </p:nvSpPr>
        <p:spPr>
          <a:xfrm flipH="1">
            <a:off x="10159134" y="5436145"/>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libri"/>
                <a:ea typeface="+mn-ea"/>
                <a:cs typeface="+mn-cs"/>
                <a:sym typeface="Arial"/>
              </a:rPr>
              <a:t>pipi</a:t>
            </a:r>
          </a:p>
        </p:txBody>
      </p:sp>
      <p:sp>
        <p:nvSpPr>
          <p:cNvPr id="71" name="Rectangle 70"/>
          <p:cNvSpPr/>
          <p:nvPr/>
        </p:nvSpPr>
        <p:spPr>
          <a:xfrm>
            <a:off x="2800453" y="4478042"/>
            <a:ext cx="6591099" cy="1084914"/>
          </a:xfrm>
          <a:prstGeom prst="rect">
            <a:avLst/>
          </a:prstGeom>
          <a:noFill/>
        </p:spPr>
        <p:txBody>
          <a:bodyPr wrap="none" lIns="68580" tIns="34291" rIns="68580" bIns="34291">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Arial"/>
                <a:sym typeface="Arial"/>
              </a:rPr>
              <a:t>Ngôi</a:t>
            </a:r>
            <a:r>
              <a:rPr kumimoji="0" lang="en-US"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Arial"/>
                <a:sym typeface="Arial"/>
              </a:rPr>
              <a:t> </a:t>
            </a: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Arial"/>
                <a:sym typeface="Arial"/>
              </a:rPr>
              <a:t>sao</a:t>
            </a:r>
            <a:r>
              <a:rPr kumimoji="0" lang="en-US"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Arial"/>
                <a:sym typeface="Arial"/>
              </a:rPr>
              <a:t> may </a:t>
            </a: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Arial"/>
                <a:sym typeface="Arial"/>
              </a:rPr>
              <a:t>mắn</a:t>
            </a:r>
            <a:endParaRPr kumimoji="0" lang="en-US"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Arial"/>
              <a:sym typeface="Arial"/>
            </a:endParaRPr>
          </a:p>
        </p:txBody>
      </p:sp>
      <p:pic>
        <p:nvPicPr>
          <p:cNvPr id="73" name="Picture 7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73506" y="3168687"/>
            <a:ext cx="149975" cy="99503"/>
          </a:xfrm>
          <a:prstGeom prst="rect">
            <a:avLst/>
          </a:prstGeom>
        </p:spPr>
      </p:pic>
      <p:pic>
        <p:nvPicPr>
          <p:cNvPr id="76" name="Picture 7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17129" y="1859268"/>
            <a:ext cx="247651" cy="164307"/>
          </a:xfrm>
          <a:prstGeom prst="rect">
            <a:avLst/>
          </a:prstGeom>
        </p:spPr>
      </p:pic>
      <p:pic>
        <p:nvPicPr>
          <p:cNvPr id="77" name="Picture 7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077169" y="2256887"/>
            <a:ext cx="206475" cy="136988"/>
          </a:xfrm>
          <a:prstGeom prst="rect">
            <a:avLst/>
          </a:prstGeom>
        </p:spPr>
      </p:pic>
      <p:pic>
        <p:nvPicPr>
          <p:cNvPr id="79" name="Picture 7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08514" y="2274135"/>
            <a:ext cx="174279" cy="115628"/>
          </a:xfrm>
          <a:prstGeom prst="rect">
            <a:avLst/>
          </a:prstGeom>
        </p:spPr>
      </p:pic>
      <p:sp>
        <p:nvSpPr>
          <p:cNvPr id="2" name="Rectangle: Rounded Corners 1">
            <a:hlinkClick r:id="rId11" action="ppaction://hlinksldjump"/>
            <a:extLst>
              <a:ext uri="{FF2B5EF4-FFF2-40B4-BE49-F238E27FC236}">
                <a16:creationId xmlns:a16="http://schemas.microsoft.com/office/drawing/2014/main" id="{0480B393-4988-4D76-866F-5168E707A428}"/>
              </a:ext>
            </a:extLst>
          </p:cNvPr>
          <p:cNvSpPr/>
          <p:nvPr/>
        </p:nvSpPr>
        <p:spPr>
          <a:xfrm>
            <a:off x="100885" y="5488100"/>
            <a:ext cx="1693257" cy="437797"/>
          </a:xfrm>
          <a:prstGeom prst="roundRect">
            <a:avLst/>
          </a:prstGeom>
          <a:ln w="28575">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prstClr val="black"/>
                </a:solidFill>
                <a:effectLst/>
                <a:uLnTx/>
                <a:uFillTx/>
                <a:latin typeface="Calibri"/>
                <a:ea typeface="+mn-ea"/>
                <a:cs typeface="+mn-cs"/>
                <a:sym typeface="Arial"/>
              </a:rPr>
              <a:t>Bài học</a:t>
            </a:r>
          </a:p>
        </p:txBody>
      </p:sp>
      <p:pic>
        <p:nvPicPr>
          <p:cNvPr id="4" name="Victory-Bond_zh8.mp3">
            <a:hlinkClick r:id="" action="ppaction://media"/>
          </p:cNvPr>
          <p:cNvPicPr>
            <a:picLocks noChangeAspect="1"/>
          </p:cNvPicPr>
          <p:nvPr>
            <a:audioFile r:link="rId1"/>
            <p:extLst>
              <p:ext uri="{DAA4B4D4-6D71-4841-9C94-3DE7FCFB9230}">
                <p14:media xmlns:p14="http://schemas.microsoft.com/office/powerpoint/2010/main" r:embed="rId2">
                  <p14:trim st="12176.8776" end="183294.0435"/>
                </p14:media>
              </p:ext>
            </p:extLst>
          </p:nvPr>
        </p:nvPicPr>
        <p:blipFill>
          <a:blip r:embed="rId12"/>
          <a:stretch>
            <a:fillRect/>
          </a:stretch>
        </p:blipFill>
        <p:spPr>
          <a:xfrm>
            <a:off x="-943735" y="3543155"/>
            <a:ext cx="609600" cy="609600"/>
          </a:xfrm>
          <a:prstGeom prst="rect">
            <a:avLst/>
          </a:prstGeom>
        </p:spPr>
      </p:pic>
      <p:sp>
        <p:nvSpPr>
          <p:cNvPr id="26" name="TextBox 25">
            <a:extLst>
              <a:ext uri="{FF2B5EF4-FFF2-40B4-BE49-F238E27FC236}">
                <a16:creationId xmlns:a16="http://schemas.microsoft.com/office/drawing/2014/main" id="{539F984B-8D4A-6EB1-01C1-71F1D190B4D7}"/>
              </a:ext>
            </a:extLst>
          </p:cNvPr>
          <p:cNvSpPr txBox="1"/>
          <p:nvPr/>
        </p:nvSpPr>
        <p:spPr>
          <a:xfrm>
            <a:off x="10224243" y="3504095"/>
            <a:ext cx="340158" cy="461665"/>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Arial"/>
                <a:sym typeface="Arial"/>
              </a:rPr>
              <a:t>7</a:t>
            </a:r>
          </a:p>
        </p:txBody>
      </p:sp>
      <p:sp>
        <p:nvSpPr>
          <p:cNvPr id="27" name="5-Point Star 56">
            <a:hlinkClick r:id="rId13" action="ppaction://hlinksldjump"/>
            <a:extLst>
              <a:ext uri="{FF2B5EF4-FFF2-40B4-BE49-F238E27FC236}">
                <a16:creationId xmlns:a16="http://schemas.microsoft.com/office/drawing/2014/main" id="{629A3E1C-40D6-F0DF-AAE7-3CED025043AA}"/>
              </a:ext>
            </a:extLst>
          </p:cNvPr>
          <p:cNvSpPr/>
          <p:nvPr/>
        </p:nvSpPr>
        <p:spPr>
          <a:xfrm>
            <a:off x="9991202" y="3829756"/>
            <a:ext cx="859141" cy="644356"/>
          </a:xfrm>
          <a:prstGeom prst="star5">
            <a:avLst>
              <a:gd name="adj" fmla="val 224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a:ea typeface="+mn-ea"/>
              <a:cs typeface="+mn-cs"/>
              <a:sym typeface="Arial"/>
            </a:endParaRPr>
          </a:p>
        </p:txBody>
      </p:sp>
    </p:spTree>
    <p:extLst>
      <p:ext uri="{BB962C8B-B14F-4D97-AF65-F5344CB8AC3E}">
        <p14:creationId xmlns:p14="http://schemas.microsoft.com/office/powerpoint/2010/main" val="288577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71"/>
                                        </p:tgtEl>
                                        <p:attrNameLst>
                                          <p:attrName>ppt_x</p:attrName>
                                          <p:attrName>ppt_y</p:attrName>
                                        </p:attrNameLst>
                                      </p:cBhvr>
                                    </p:animMotion>
                                    <p:animRot by="1500000">
                                      <p:cBhvr>
                                        <p:cTn id="7" dur="125" fill="hold">
                                          <p:stCondLst>
                                            <p:cond delay="0"/>
                                          </p:stCondLst>
                                        </p:cTn>
                                        <p:tgtEl>
                                          <p:spTgt spid="71"/>
                                        </p:tgtEl>
                                        <p:attrNameLst>
                                          <p:attrName>r</p:attrName>
                                        </p:attrNameLst>
                                      </p:cBhvr>
                                    </p:animRot>
                                    <p:animRot by="-1500000">
                                      <p:cBhvr>
                                        <p:cTn id="8" dur="125" fill="hold">
                                          <p:stCondLst>
                                            <p:cond delay="125"/>
                                          </p:stCondLst>
                                        </p:cTn>
                                        <p:tgtEl>
                                          <p:spTgt spid="71"/>
                                        </p:tgtEl>
                                        <p:attrNameLst>
                                          <p:attrName>r</p:attrName>
                                        </p:attrNameLst>
                                      </p:cBhvr>
                                    </p:animRot>
                                    <p:animRot by="-1500000">
                                      <p:cBhvr>
                                        <p:cTn id="9" dur="125" fill="hold">
                                          <p:stCondLst>
                                            <p:cond delay="250"/>
                                          </p:stCondLst>
                                        </p:cTn>
                                        <p:tgtEl>
                                          <p:spTgt spid="71"/>
                                        </p:tgtEl>
                                        <p:attrNameLst>
                                          <p:attrName>r</p:attrName>
                                        </p:attrNameLst>
                                      </p:cBhvr>
                                    </p:animRot>
                                    <p:animRot by="1500000">
                                      <p:cBhvr>
                                        <p:cTn id="10" dur="125" fill="hold">
                                          <p:stCondLst>
                                            <p:cond delay="375"/>
                                          </p:stCondLst>
                                        </p:cTn>
                                        <p:tgtEl>
                                          <p:spTgt spid="71"/>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3000" fill="hold"/>
                                        <p:tgtEl>
                                          <p:spTgt spid="51"/>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2500" fill="hold"/>
                                        <p:tgtEl>
                                          <p:spTgt spid="53"/>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3250" fill="hold"/>
                                        <p:tgtEl>
                                          <p:spTgt spid="55"/>
                                        </p:tgtEl>
                                        <p:attrNameLst>
                                          <p:attrName>r</p:attrName>
                                        </p:attrNameLst>
                                      </p:cBhvr>
                                    </p:animRot>
                                  </p:childTnLst>
                                </p:cTn>
                              </p:par>
                              <p:par>
                                <p:cTn id="17" presetID="8" presetClass="emph" presetSubtype="0" repeatCount="indefinite" fill="hold" grpId="1" nodeType="withEffect">
                                  <p:stCondLst>
                                    <p:cond delay="0"/>
                                  </p:stCondLst>
                                  <p:childTnLst>
                                    <p:animRot by="21600000">
                                      <p:cBhvr>
                                        <p:cTn id="18" dur="1000" fill="hold"/>
                                        <p:tgtEl>
                                          <p:spTgt spid="57"/>
                                        </p:tgtEl>
                                        <p:attrNameLst>
                                          <p:attrName>r</p:attrName>
                                        </p:attrNameLst>
                                      </p:cBhvr>
                                    </p:animRot>
                                  </p:childTnLst>
                                </p:cTn>
                              </p:par>
                              <p:par>
                                <p:cTn id="19" presetID="8" presetClass="emph" presetSubtype="0" repeatCount="indefinite" fill="hold" grpId="1" nodeType="withEffect">
                                  <p:stCondLst>
                                    <p:cond delay="0"/>
                                  </p:stCondLst>
                                  <p:childTnLst>
                                    <p:animRot by="21600000">
                                      <p:cBhvr>
                                        <p:cTn id="20" dur="1250" fill="hold"/>
                                        <p:tgtEl>
                                          <p:spTgt spid="59"/>
                                        </p:tgtEl>
                                        <p:attrNameLst>
                                          <p:attrName>r</p:attrName>
                                        </p:attrNameLst>
                                      </p:cBhvr>
                                    </p:animRot>
                                  </p:childTnLst>
                                </p:cTn>
                              </p:par>
                              <p:par>
                                <p:cTn id="21" presetID="8" presetClass="emph" presetSubtype="0" repeatCount="indefinite" fill="hold" grpId="1" nodeType="withEffect">
                                  <p:stCondLst>
                                    <p:cond delay="0"/>
                                  </p:stCondLst>
                                  <p:childTnLst>
                                    <p:animRot by="21600000">
                                      <p:cBhvr>
                                        <p:cTn id="22" dur="1750" fill="hold"/>
                                        <p:tgtEl>
                                          <p:spTgt spid="63"/>
                                        </p:tgtEl>
                                        <p:attrNameLst>
                                          <p:attrName>r</p:attrName>
                                        </p:attrNameLst>
                                      </p:cBhvr>
                                    </p:animRot>
                                  </p:childTnLst>
                                </p:cTn>
                              </p:par>
                              <p:par>
                                <p:cTn id="23" presetID="8" presetClass="emph" presetSubtype="0" repeatCount="indefinite" fill="hold" grpId="1" nodeType="withEffect">
                                  <p:stCondLst>
                                    <p:cond delay="0"/>
                                  </p:stCondLst>
                                  <p:childTnLst>
                                    <p:animRot by="21600000">
                                      <p:cBhvr>
                                        <p:cTn id="24" dur="2500" fill="hold"/>
                                        <p:tgtEl>
                                          <p:spTgt spid="69"/>
                                        </p:tgtEl>
                                        <p:attrNameLst>
                                          <p:attrName>r</p:attrName>
                                        </p:attrNameLst>
                                      </p:cBhvr>
                                    </p:animRot>
                                  </p:childTnLst>
                                </p:cTn>
                              </p:par>
                            </p:childTnLst>
                          </p:cTn>
                        </p:par>
                        <p:par>
                          <p:cTn id="25" fill="hold">
                            <p:stCondLst>
                              <p:cond delay="3250"/>
                            </p:stCondLst>
                            <p:childTnLst>
                              <p:par>
                                <p:cTn id="26" presetID="1" presetClass="mediacall" presetSubtype="0" fill="hold" nodeType="afterEffect">
                                  <p:stCondLst>
                                    <p:cond delay="0"/>
                                  </p:stCondLst>
                                  <p:childTnLst>
                                    <p:cmd type="call" cmd="playFrom(0.0)">
                                      <p:cBhvr>
                                        <p:cTn id="27" dur="72981" fill="hold"/>
                                        <p:tgtEl>
                                          <p:spTgt spid="4"/>
                                        </p:tgtEl>
                                      </p:cBhvr>
                                    </p:cmd>
                                  </p:childTnLst>
                                </p:cTn>
                              </p:par>
                              <p:par>
                                <p:cTn id="28" presetID="8" presetClass="emph" presetSubtype="0" repeatCount="indefinite" fill="hold" grpId="1" nodeType="withEffect">
                                  <p:stCondLst>
                                    <p:cond delay="0"/>
                                  </p:stCondLst>
                                  <p:childTnLst>
                                    <p:animRot by="21600000">
                                      <p:cBhvr>
                                        <p:cTn id="29" dur="1000" fill="hold"/>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51"/>
                    </p:tgtEl>
                  </p:cond>
                </p:stCondLst>
                <p:endSync evt="end" delay="0">
                  <p:rtn val="all"/>
                </p:endSync>
                <p:childTnLst>
                  <p:par>
                    <p:cTn id="31" fill="hold">
                      <p:stCondLst>
                        <p:cond delay="0"/>
                      </p:stCondLst>
                      <p:childTnLst>
                        <p:par>
                          <p:cTn id="32" fill="hold">
                            <p:stCondLst>
                              <p:cond delay="0"/>
                            </p:stCondLst>
                            <p:childTnLst>
                              <p:par>
                                <p:cTn id="33" presetID="23" presetClass="exit" presetSubtype="544" fill="hold" grpId="0" nodeType="clickEffect">
                                  <p:stCondLst>
                                    <p:cond delay="0"/>
                                  </p:stCondLst>
                                  <p:childTnLst>
                                    <p:anim calcmode="lin" valueType="num">
                                      <p:cBhvr>
                                        <p:cTn id="34" dur="500"/>
                                        <p:tgtEl>
                                          <p:spTgt spid="51"/>
                                        </p:tgtEl>
                                        <p:attrNameLst>
                                          <p:attrName>ppt_w</p:attrName>
                                        </p:attrNameLst>
                                      </p:cBhvr>
                                      <p:tavLst>
                                        <p:tav tm="0">
                                          <p:val>
                                            <p:strVal val="ppt_w"/>
                                          </p:val>
                                        </p:tav>
                                        <p:tav tm="100000">
                                          <p:val>
                                            <p:fltVal val="0"/>
                                          </p:val>
                                        </p:tav>
                                      </p:tavLst>
                                    </p:anim>
                                    <p:anim calcmode="lin" valueType="num">
                                      <p:cBhvr>
                                        <p:cTn id="35" dur="500"/>
                                        <p:tgtEl>
                                          <p:spTgt spid="51"/>
                                        </p:tgtEl>
                                        <p:attrNameLst>
                                          <p:attrName>ppt_h</p:attrName>
                                        </p:attrNameLst>
                                      </p:cBhvr>
                                      <p:tavLst>
                                        <p:tav tm="0">
                                          <p:val>
                                            <p:strVal val="ppt_h"/>
                                          </p:val>
                                        </p:tav>
                                        <p:tav tm="100000">
                                          <p:val>
                                            <p:fltVal val="0"/>
                                          </p:val>
                                        </p:tav>
                                      </p:tavLst>
                                    </p:anim>
                                    <p:anim calcmode="lin" valueType="num">
                                      <p:cBhvr>
                                        <p:cTn id="36" dur="500"/>
                                        <p:tgtEl>
                                          <p:spTgt spid="51"/>
                                        </p:tgtEl>
                                        <p:attrNameLst>
                                          <p:attrName>ppt_x</p:attrName>
                                        </p:attrNameLst>
                                      </p:cBhvr>
                                      <p:tavLst>
                                        <p:tav tm="0">
                                          <p:val>
                                            <p:strVal val="ppt_x"/>
                                          </p:val>
                                        </p:tav>
                                        <p:tav tm="100000">
                                          <p:val>
                                            <p:fltVal val="0.5"/>
                                          </p:val>
                                        </p:tav>
                                      </p:tavLst>
                                    </p:anim>
                                    <p:anim calcmode="lin" valueType="num">
                                      <p:cBhvr>
                                        <p:cTn id="37" dur="500"/>
                                        <p:tgtEl>
                                          <p:spTgt spid="51"/>
                                        </p:tgtEl>
                                        <p:attrNameLst>
                                          <p:attrName>ppt_y</p:attrName>
                                        </p:attrNameLst>
                                      </p:cBhvr>
                                      <p:tavLst>
                                        <p:tav tm="0">
                                          <p:val>
                                            <p:strVal val="ppt_y"/>
                                          </p:val>
                                        </p:tav>
                                        <p:tav tm="100000">
                                          <p:val>
                                            <p:fltVal val="0.5"/>
                                          </p:val>
                                        </p:tav>
                                      </p:tavLst>
                                    </p:anim>
                                    <p:set>
                                      <p:cBhvr>
                                        <p:cTn id="38" dur="1" fill="hold">
                                          <p:stCondLst>
                                            <p:cond delay="499"/>
                                          </p:stCondLst>
                                        </p:cTn>
                                        <p:tgtEl>
                                          <p:spTgt spid="51"/>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10"/>
                                        <p:tgtEl>
                                          <p:spTgt spid="29"/>
                                        </p:tgtEl>
                                      </p:cBhvr>
                                    </p:animEffect>
                                    <p:set>
                                      <p:cBhvr>
                                        <p:cTn id="41" dur="1" fill="hold">
                                          <p:stCondLst>
                                            <p:cond delay="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42" restart="whenNotActive" fill="hold" evtFilter="cancelBubble" nodeType="interactiveSeq">
                <p:stCondLst>
                  <p:cond evt="onClick" delay="0">
                    <p:tgtEl>
                      <p:spTgt spid="53"/>
                    </p:tgtEl>
                  </p:cond>
                </p:stCondLst>
                <p:endSync evt="end" delay="0">
                  <p:rtn val="all"/>
                </p:endSync>
                <p:childTnLst>
                  <p:par>
                    <p:cTn id="43" fill="hold">
                      <p:stCondLst>
                        <p:cond delay="0"/>
                      </p:stCondLst>
                      <p:childTnLst>
                        <p:par>
                          <p:cTn id="44" fill="hold">
                            <p:stCondLst>
                              <p:cond delay="0"/>
                            </p:stCondLst>
                            <p:childTnLst>
                              <p:par>
                                <p:cTn id="45" presetID="23" presetClass="exit" presetSubtype="544" fill="hold" grpId="0" nodeType="clickEffect">
                                  <p:stCondLst>
                                    <p:cond delay="0"/>
                                  </p:stCondLst>
                                  <p:childTnLst>
                                    <p:anim calcmode="lin" valueType="num">
                                      <p:cBhvr>
                                        <p:cTn id="46" dur="500"/>
                                        <p:tgtEl>
                                          <p:spTgt spid="53"/>
                                        </p:tgtEl>
                                        <p:attrNameLst>
                                          <p:attrName>ppt_w</p:attrName>
                                        </p:attrNameLst>
                                      </p:cBhvr>
                                      <p:tavLst>
                                        <p:tav tm="0">
                                          <p:val>
                                            <p:strVal val="ppt_w"/>
                                          </p:val>
                                        </p:tav>
                                        <p:tav tm="100000">
                                          <p:val>
                                            <p:fltVal val="0"/>
                                          </p:val>
                                        </p:tav>
                                      </p:tavLst>
                                    </p:anim>
                                    <p:anim calcmode="lin" valueType="num">
                                      <p:cBhvr>
                                        <p:cTn id="47" dur="500"/>
                                        <p:tgtEl>
                                          <p:spTgt spid="53"/>
                                        </p:tgtEl>
                                        <p:attrNameLst>
                                          <p:attrName>ppt_h</p:attrName>
                                        </p:attrNameLst>
                                      </p:cBhvr>
                                      <p:tavLst>
                                        <p:tav tm="0">
                                          <p:val>
                                            <p:strVal val="ppt_h"/>
                                          </p:val>
                                        </p:tav>
                                        <p:tav tm="100000">
                                          <p:val>
                                            <p:fltVal val="0"/>
                                          </p:val>
                                        </p:tav>
                                      </p:tavLst>
                                    </p:anim>
                                    <p:anim calcmode="lin" valueType="num">
                                      <p:cBhvr>
                                        <p:cTn id="48" dur="500"/>
                                        <p:tgtEl>
                                          <p:spTgt spid="53"/>
                                        </p:tgtEl>
                                        <p:attrNameLst>
                                          <p:attrName>ppt_x</p:attrName>
                                        </p:attrNameLst>
                                      </p:cBhvr>
                                      <p:tavLst>
                                        <p:tav tm="0">
                                          <p:val>
                                            <p:strVal val="ppt_x"/>
                                          </p:val>
                                        </p:tav>
                                        <p:tav tm="100000">
                                          <p:val>
                                            <p:fltVal val="0.5"/>
                                          </p:val>
                                        </p:tav>
                                      </p:tavLst>
                                    </p:anim>
                                    <p:anim calcmode="lin" valueType="num">
                                      <p:cBhvr>
                                        <p:cTn id="49" dur="500"/>
                                        <p:tgtEl>
                                          <p:spTgt spid="53"/>
                                        </p:tgtEl>
                                        <p:attrNameLst>
                                          <p:attrName>ppt_y</p:attrName>
                                        </p:attrNameLst>
                                      </p:cBhvr>
                                      <p:tavLst>
                                        <p:tav tm="0">
                                          <p:val>
                                            <p:strVal val="ppt_y"/>
                                          </p:val>
                                        </p:tav>
                                        <p:tav tm="100000">
                                          <p:val>
                                            <p:fltVal val="0.5"/>
                                          </p:val>
                                        </p:tav>
                                      </p:tavLst>
                                    </p:anim>
                                    <p:set>
                                      <p:cBhvr>
                                        <p:cTn id="50" dur="1" fill="hold">
                                          <p:stCondLst>
                                            <p:cond delay="499"/>
                                          </p:stCondLst>
                                        </p:cTn>
                                        <p:tgtEl>
                                          <p:spTgt spid="53"/>
                                        </p:tgtEl>
                                        <p:attrNameLst>
                                          <p:attrName>style.visibility</p:attrName>
                                        </p:attrNameLst>
                                      </p:cBhvr>
                                      <p:to>
                                        <p:strVal val="hidden"/>
                                      </p:to>
                                    </p:set>
                                  </p:childTnLst>
                                </p:cTn>
                              </p:par>
                              <p:par>
                                <p:cTn id="51" presetID="10" presetClass="exit" presetSubtype="0" fill="hold" grpId="0" nodeType="withEffect">
                                  <p:stCondLst>
                                    <p:cond delay="0"/>
                                  </p:stCondLst>
                                  <p:childTnLst>
                                    <p:animEffect transition="out" filter="fade">
                                      <p:cBhvr>
                                        <p:cTn id="52" dur="10"/>
                                        <p:tgtEl>
                                          <p:spTgt spid="52"/>
                                        </p:tgtEl>
                                      </p:cBhvr>
                                    </p:animEffect>
                                    <p:set>
                                      <p:cBhvr>
                                        <p:cTn id="53" dur="1" fill="hold">
                                          <p:stCondLst>
                                            <p:cond delay="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4" restart="whenNotActive" fill="hold" evtFilter="cancelBubble" nodeType="interactiveSeq">
                <p:stCondLst>
                  <p:cond evt="onClick" delay="0">
                    <p:tgtEl>
                      <p:spTgt spid="55"/>
                    </p:tgtEl>
                  </p:cond>
                </p:stCondLst>
                <p:endSync evt="end" delay="0">
                  <p:rtn val="all"/>
                </p:endSync>
                <p:childTnLst>
                  <p:par>
                    <p:cTn id="55" fill="hold">
                      <p:stCondLst>
                        <p:cond delay="0"/>
                      </p:stCondLst>
                      <p:childTnLst>
                        <p:par>
                          <p:cTn id="56" fill="hold">
                            <p:stCondLst>
                              <p:cond delay="0"/>
                            </p:stCondLst>
                            <p:childTnLst>
                              <p:par>
                                <p:cTn id="57" presetID="23" presetClass="exit" presetSubtype="544" fill="hold" grpId="0" nodeType="clickEffect">
                                  <p:stCondLst>
                                    <p:cond delay="0"/>
                                  </p:stCondLst>
                                  <p:childTnLst>
                                    <p:anim calcmode="lin" valueType="num">
                                      <p:cBhvr>
                                        <p:cTn id="58" dur="500"/>
                                        <p:tgtEl>
                                          <p:spTgt spid="55"/>
                                        </p:tgtEl>
                                        <p:attrNameLst>
                                          <p:attrName>ppt_w</p:attrName>
                                        </p:attrNameLst>
                                      </p:cBhvr>
                                      <p:tavLst>
                                        <p:tav tm="0">
                                          <p:val>
                                            <p:strVal val="ppt_w"/>
                                          </p:val>
                                        </p:tav>
                                        <p:tav tm="100000">
                                          <p:val>
                                            <p:fltVal val="0"/>
                                          </p:val>
                                        </p:tav>
                                      </p:tavLst>
                                    </p:anim>
                                    <p:anim calcmode="lin" valueType="num">
                                      <p:cBhvr>
                                        <p:cTn id="59" dur="500"/>
                                        <p:tgtEl>
                                          <p:spTgt spid="55"/>
                                        </p:tgtEl>
                                        <p:attrNameLst>
                                          <p:attrName>ppt_h</p:attrName>
                                        </p:attrNameLst>
                                      </p:cBhvr>
                                      <p:tavLst>
                                        <p:tav tm="0">
                                          <p:val>
                                            <p:strVal val="ppt_h"/>
                                          </p:val>
                                        </p:tav>
                                        <p:tav tm="100000">
                                          <p:val>
                                            <p:fltVal val="0"/>
                                          </p:val>
                                        </p:tav>
                                      </p:tavLst>
                                    </p:anim>
                                    <p:anim calcmode="lin" valueType="num">
                                      <p:cBhvr>
                                        <p:cTn id="60" dur="500"/>
                                        <p:tgtEl>
                                          <p:spTgt spid="55"/>
                                        </p:tgtEl>
                                        <p:attrNameLst>
                                          <p:attrName>ppt_x</p:attrName>
                                        </p:attrNameLst>
                                      </p:cBhvr>
                                      <p:tavLst>
                                        <p:tav tm="0">
                                          <p:val>
                                            <p:strVal val="ppt_x"/>
                                          </p:val>
                                        </p:tav>
                                        <p:tav tm="100000">
                                          <p:val>
                                            <p:fltVal val="0.5"/>
                                          </p:val>
                                        </p:tav>
                                      </p:tavLst>
                                    </p:anim>
                                    <p:anim calcmode="lin" valueType="num">
                                      <p:cBhvr>
                                        <p:cTn id="61" dur="500"/>
                                        <p:tgtEl>
                                          <p:spTgt spid="55"/>
                                        </p:tgtEl>
                                        <p:attrNameLst>
                                          <p:attrName>ppt_y</p:attrName>
                                        </p:attrNameLst>
                                      </p:cBhvr>
                                      <p:tavLst>
                                        <p:tav tm="0">
                                          <p:val>
                                            <p:strVal val="ppt_y"/>
                                          </p:val>
                                        </p:tav>
                                        <p:tav tm="100000">
                                          <p:val>
                                            <p:fltVal val="0.5"/>
                                          </p:val>
                                        </p:tav>
                                      </p:tavLst>
                                    </p:anim>
                                    <p:set>
                                      <p:cBhvr>
                                        <p:cTn id="62" dur="1" fill="hold">
                                          <p:stCondLst>
                                            <p:cond delay="499"/>
                                          </p:stCondLst>
                                        </p:cTn>
                                        <p:tgtEl>
                                          <p:spTgt spid="55"/>
                                        </p:tgtEl>
                                        <p:attrNameLst>
                                          <p:attrName>style.visibility</p:attrName>
                                        </p:attrNameLst>
                                      </p:cBhvr>
                                      <p:to>
                                        <p:strVal val="hidden"/>
                                      </p:to>
                                    </p:set>
                                  </p:childTnLst>
                                </p:cTn>
                              </p:par>
                              <p:par>
                                <p:cTn id="63" presetID="10" presetClass="exit" presetSubtype="0" fill="hold" grpId="0" nodeType="withEffect">
                                  <p:stCondLst>
                                    <p:cond delay="0"/>
                                  </p:stCondLst>
                                  <p:childTnLst>
                                    <p:animEffect transition="out" filter="fade">
                                      <p:cBhvr>
                                        <p:cTn id="64" dur="10"/>
                                        <p:tgtEl>
                                          <p:spTgt spid="54"/>
                                        </p:tgtEl>
                                      </p:cBhvr>
                                    </p:animEffect>
                                    <p:set>
                                      <p:cBhvr>
                                        <p:cTn id="65" dur="1" fill="hold">
                                          <p:stCondLst>
                                            <p:cond delay="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6" restart="whenNotActive" fill="hold" evtFilter="cancelBubble" nodeType="interactiveSeq">
                <p:stCondLst>
                  <p:cond evt="onClick" delay="0">
                    <p:tgtEl>
                      <p:spTgt spid="57"/>
                    </p:tgtEl>
                  </p:cond>
                </p:stCondLst>
                <p:endSync evt="end" delay="0">
                  <p:rtn val="all"/>
                </p:endSync>
                <p:childTnLst>
                  <p:par>
                    <p:cTn id="67" fill="hold">
                      <p:stCondLst>
                        <p:cond delay="0"/>
                      </p:stCondLst>
                      <p:childTnLst>
                        <p:par>
                          <p:cTn id="68" fill="hold">
                            <p:stCondLst>
                              <p:cond delay="0"/>
                            </p:stCondLst>
                            <p:childTnLst>
                              <p:par>
                                <p:cTn id="69" presetID="23" presetClass="exit" presetSubtype="544" fill="hold" grpId="0" nodeType="clickEffect">
                                  <p:stCondLst>
                                    <p:cond delay="0"/>
                                  </p:stCondLst>
                                  <p:childTnLst>
                                    <p:anim calcmode="lin" valueType="num">
                                      <p:cBhvr>
                                        <p:cTn id="70" dur="500"/>
                                        <p:tgtEl>
                                          <p:spTgt spid="57"/>
                                        </p:tgtEl>
                                        <p:attrNameLst>
                                          <p:attrName>ppt_w</p:attrName>
                                        </p:attrNameLst>
                                      </p:cBhvr>
                                      <p:tavLst>
                                        <p:tav tm="0">
                                          <p:val>
                                            <p:strVal val="ppt_w"/>
                                          </p:val>
                                        </p:tav>
                                        <p:tav tm="100000">
                                          <p:val>
                                            <p:fltVal val="0"/>
                                          </p:val>
                                        </p:tav>
                                      </p:tavLst>
                                    </p:anim>
                                    <p:anim calcmode="lin" valueType="num">
                                      <p:cBhvr>
                                        <p:cTn id="71" dur="500"/>
                                        <p:tgtEl>
                                          <p:spTgt spid="57"/>
                                        </p:tgtEl>
                                        <p:attrNameLst>
                                          <p:attrName>ppt_h</p:attrName>
                                        </p:attrNameLst>
                                      </p:cBhvr>
                                      <p:tavLst>
                                        <p:tav tm="0">
                                          <p:val>
                                            <p:strVal val="ppt_h"/>
                                          </p:val>
                                        </p:tav>
                                        <p:tav tm="100000">
                                          <p:val>
                                            <p:fltVal val="0"/>
                                          </p:val>
                                        </p:tav>
                                      </p:tavLst>
                                    </p:anim>
                                    <p:anim calcmode="lin" valueType="num">
                                      <p:cBhvr>
                                        <p:cTn id="72" dur="500"/>
                                        <p:tgtEl>
                                          <p:spTgt spid="57"/>
                                        </p:tgtEl>
                                        <p:attrNameLst>
                                          <p:attrName>ppt_x</p:attrName>
                                        </p:attrNameLst>
                                      </p:cBhvr>
                                      <p:tavLst>
                                        <p:tav tm="0">
                                          <p:val>
                                            <p:strVal val="ppt_x"/>
                                          </p:val>
                                        </p:tav>
                                        <p:tav tm="100000">
                                          <p:val>
                                            <p:fltVal val="0.5"/>
                                          </p:val>
                                        </p:tav>
                                      </p:tavLst>
                                    </p:anim>
                                    <p:anim calcmode="lin" valueType="num">
                                      <p:cBhvr>
                                        <p:cTn id="73" dur="500"/>
                                        <p:tgtEl>
                                          <p:spTgt spid="57"/>
                                        </p:tgtEl>
                                        <p:attrNameLst>
                                          <p:attrName>ppt_y</p:attrName>
                                        </p:attrNameLst>
                                      </p:cBhvr>
                                      <p:tavLst>
                                        <p:tav tm="0">
                                          <p:val>
                                            <p:strVal val="ppt_y"/>
                                          </p:val>
                                        </p:tav>
                                        <p:tav tm="100000">
                                          <p:val>
                                            <p:fltVal val="0.5"/>
                                          </p:val>
                                        </p:tav>
                                      </p:tavLst>
                                    </p:anim>
                                    <p:set>
                                      <p:cBhvr>
                                        <p:cTn id="74" dur="1" fill="hold">
                                          <p:stCondLst>
                                            <p:cond delay="499"/>
                                          </p:stCondLst>
                                        </p:cTn>
                                        <p:tgtEl>
                                          <p:spTgt spid="57"/>
                                        </p:tgtEl>
                                        <p:attrNameLst>
                                          <p:attrName>style.visibility</p:attrName>
                                        </p:attrNameLst>
                                      </p:cBhvr>
                                      <p:to>
                                        <p:strVal val="hidden"/>
                                      </p:to>
                                    </p:set>
                                  </p:childTnLst>
                                </p:cTn>
                              </p:par>
                              <p:par>
                                <p:cTn id="75" presetID="10" presetClass="exit" presetSubtype="0" fill="hold" grpId="0" nodeType="withEffect">
                                  <p:stCondLst>
                                    <p:cond delay="0"/>
                                  </p:stCondLst>
                                  <p:childTnLst>
                                    <p:animEffect transition="out" filter="fade">
                                      <p:cBhvr>
                                        <p:cTn id="76" dur="10"/>
                                        <p:tgtEl>
                                          <p:spTgt spid="56"/>
                                        </p:tgtEl>
                                      </p:cBhvr>
                                    </p:animEffect>
                                    <p:set>
                                      <p:cBhvr>
                                        <p:cTn id="77" dur="1" fill="hold">
                                          <p:stCondLst>
                                            <p:cond delay="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78" restart="whenNotActive" fill="hold" evtFilter="cancelBubble" nodeType="interactiveSeq">
                <p:stCondLst>
                  <p:cond evt="onClick" delay="0">
                    <p:tgtEl>
                      <p:spTgt spid="59"/>
                    </p:tgtEl>
                  </p:cond>
                </p:stCondLst>
                <p:endSync evt="end" delay="0">
                  <p:rtn val="all"/>
                </p:endSync>
                <p:childTnLst>
                  <p:par>
                    <p:cTn id="79" fill="hold">
                      <p:stCondLst>
                        <p:cond delay="0"/>
                      </p:stCondLst>
                      <p:childTnLst>
                        <p:par>
                          <p:cTn id="80" fill="hold">
                            <p:stCondLst>
                              <p:cond delay="0"/>
                            </p:stCondLst>
                            <p:childTnLst>
                              <p:par>
                                <p:cTn id="81" presetID="23" presetClass="exit" presetSubtype="544" fill="hold" grpId="0" nodeType="clickEffect">
                                  <p:stCondLst>
                                    <p:cond delay="0"/>
                                  </p:stCondLst>
                                  <p:childTnLst>
                                    <p:anim calcmode="lin" valueType="num">
                                      <p:cBhvr>
                                        <p:cTn id="82" dur="500"/>
                                        <p:tgtEl>
                                          <p:spTgt spid="59"/>
                                        </p:tgtEl>
                                        <p:attrNameLst>
                                          <p:attrName>ppt_w</p:attrName>
                                        </p:attrNameLst>
                                      </p:cBhvr>
                                      <p:tavLst>
                                        <p:tav tm="0">
                                          <p:val>
                                            <p:strVal val="ppt_w"/>
                                          </p:val>
                                        </p:tav>
                                        <p:tav tm="100000">
                                          <p:val>
                                            <p:fltVal val="0"/>
                                          </p:val>
                                        </p:tav>
                                      </p:tavLst>
                                    </p:anim>
                                    <p:anim calcmode="lin" valueType="num">
                                      <p:cBhvr>
                                        <p:cTn id="83" dur="500"/>
                                        <p:tgtEl>
                                          <p:spTgt spid="59"/>
                                        </p:tgtEl>
                                        <p:attrNameLst>
                                          <p:attrName>ppt_h</p:attrName>
                                        </p:attrNameLst>
                                      </p:cBhvr>
                                      <p:tavLst>
                                        <p:tav tm="0">
                                          <p:val>
                                            <p:strVal val="ppt_h"/>
                                          </p:val>
                                        </p:tav>
                                        <p:tav tm="100000">
                                          <p:val>
                                            <p:fltVal val="0"/>
                                          </p:val>
                                        </p:tav>
                                      </p:tavLst>
                                    </p:anim>
                                    <p:anim calcmode="lin" valueType="num">
                                      <p:cBhvr>
                                        <p:cTn id="84" dur="500"/>
                                        <p:tgtEl>
                                          <p:spTgt spid="59"/>
                                        </p:tgtEl>
                                        <p:attrNameLst>
                                          <p:attrName>ppt_x</p:attrName>
                                        </p:attrNameLst>
                                      </p:cBhvr>
                                      <p:tavLst>
                                        <p:tav tm="0">
                                          <p:val>
                                            <p:strVal val="ppt_x"/>
                                          </p:val>
                                        </p:tav>
                                        <p:tav tm="100000">
                                          <p:val>
                                            <p:fltVal val="0.5"/>
                                          </p:val>
                                        </p:tav>
                                      </p:tavLst>
                                    </p:anim>
                                    <p:anim calcmode="lin" valueType="num">
                                      <p:cBhvr>
                                        <p:cTn id="85" dur="500"/>
                                        <p:tgtEl>
                                          <p:spTgt spid="59"/>
                                        </p:tgtEl>
                                        <p:attrNameLst>
                                          <p:attrName>ppt_y</p:attrName>
                                        </p:attrNameLst>
                                      </p:cBhvr>
                                      <p:tavLst>
                                        <p:tav tm="0">
                                          <p:val>
                                            <p:strVal val="ppt_y"/>
                                          </p:val>
                                        </p:tav>
                                        <p:tav tm="100000">
                                          <p:val>
                                            <p:fltVal val="0.5"/>
                                          </p:val>
                                        </p:tav>
                                      </p:tavLst>
                                    </p:anim>
                                    <p:set>
                                      <p:cBhvr>
                                        <p:cTn id="86" dur="1" fill="hold">
                                          <p:stCondLst>
                                            <p:cond delay="499"/>
                                          </p:stCondLst>
                                        </p:cTn>
                                        <p:tgtEl>
                                          <p:spTgt spid="59"/>
                                        </p:tgtEl>
                                        <p:attrNameLst>
                                          <p:attrName>style.visibility</p:attrName>
                                        </p:attrNameLst>
                                      </p:cBhvr>
                                      <p:to>
                                        <p:strVal val="hidden"/>
                                      </p:to>
                                    </p:set>
                                  </p:childTnLst>
                                </p:cTn>
                              </p:par>
                              <p:par>
                                <p:cTn id="87" presetID="10" presetClass="exit" presetSubtype="0" fill="hold" grpId="0" nodeType="withEffect">
                                  <p:stCondLst>
                                    <p:cond delay="0"/>
                                  </p:stCondLst>
                                  <p:childTnLst>
                                    <p:animEffect transition="out" filter="fade">
                                      <p:cBhvr>
                                        <p:cTn id="88" dur="10"/>
                                        <p:tgtEl>
                                          <p:spTgt spid="58"/>
                                        </p:tgtEl>
                                      </p:cBhvr>
                                    </p:animEffect>
                                    <p:set>
                                      <p:cBhvr>
                                        <p:cTn id="89" dur="1" fill="hold">
                                          <p:stCondLst>
                                            <p:cond delay="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90" restart="whenNotActive" fill="hold" evtFilter="cancelBubble" nodeType="interactiveSeq">
                <p:stCondLst>
                  <p:cond evt="onClick" delay="0">
                    <p:tgtEl>
                      <p:spTgt spid="63"/>
                    </p:tgtEl>
                  </p:cond>
                </p:stCondLst>
                <p:endSync evt="end" delay="0">
                  <p:rtn val="all"/>
                </p:endSync>
                <p:childTnLst>
                  <p:par>
                    <p:cTn id="91" fill="hold">
                      <p:stCondLst>
                        <p:cond delay="0"/>
                      </p:stCondLst>
                      <p:childTnLst>
                        <p:par>
                          <p:cTn id="92" fill="hold">
                            <p:stCondLst>
                              <p:cond delay="0"/>
                            </p:stCondLst>
                            <p:childTnLst>
                              <p:par>
                                <p:cTn id="93" presetID="23" presetClass="exit" presetSubtype="544" fill="hold" grpId="0" nodeType="clickEffect">
                                  <p:stCondLst>
                                    <p:cond delay="0"/>
                                  </p:stCondLst>
                                  <p:childTnLst>
                                    <p:anim calcmode="lin" valueType="num">
                                      <p:cBhvr>
                                        <p:cTn id="94" dur="500"/>
                                        <p:tgtEl>
                                          <p:spTgt spid="63"/>
                                        </p:tgtEl>
                                        <p:attrNameLst>
                                          <p:attrName>ppt_w</p:attrName>
                                        </p:attrNameLst>
                                      </p:cBhvr>
                                      <p:tavLst>
                                        <p:tav tm="0">
                                          <p:val>
                                            <p:strVal val="ppt_w"/>
                                          </p:val>
                                        </p:tav>
                                        <p:tav tm="100000">
                                          <p:val>
                                            <p:fltVal val="0"/>
                                          </p:val>
                                        </p:tav>
                                      </p:tavLst>
                                    </p:anim>
                                    <p:anim calcmode="lin" valueType="num">
                                      <p:cBhvr>
                                        <p:cTn id="95" dur="500"/>
                                        <p:tgtEl>
                                          <p:spTgt spid="63"/>
                                        </p:tgtEl>
                                        <p:attrNameLst>
                                          <p:attrName>ppt_h</p:attrName>
                                        </p:attrNameLst>
                                      </p:cBhvr>
                                      <p:tavLst>
                                        <p:tav tm="0">
                                          <p:val>
                                            <p:strVal val="ppt_h"/>
                                          </p:val>
                                        </p:tav>
                                        <p:tav tm="100000">
                                          <p:val>
                                            <p:fltVal val="0"/>
                                          </p:val>
                                        </p:tav>
                                      </p:tavLst>
                                    </p:anim>
                                    <p:anim calcmode="lin" valueType="num">
                                      <p:cBhvr>
                                        <p:cTn id="96" dur="500"/>
                                        <p:tgtEl>
                                          <p:spTgt spid="63"/>
                                        </p:tgtEl>
                                        <p:attrNameLst>
                                          <p:attrName>ppt_x</p:attrName>
                                        </p:attrNameLst>
                                      </p:cBhvr>
                                      <p:tavLst>
                                        <p:tav tm="0">
                                          <p:val>
                                            <p:strVal val="ppt_x"/>
                                          </p:val>
                                        </p:tav>
                                        <p:tav tm="100000">
                                          <p:val>
                                            <p:fltVal val="0.5"/>
                                          </p:val>
                                        </p:tav>
                                      </p:tavLst>
                                    </p:anim>
                                    <p:anim calcmode="lin" valueType="num">
                                      <p:cBhvr>
                                        <p:cTn id="97" dur="500"/>
                                        <p:tgtEl>
                                          <p:spTgt spid="63"/>
                                        </p:tgtEl>
                                        <p:attrNameLst>
                                          <p:attrName>ppt_y</p:attrName>
                                        </p:attrNameLst>
                                      </p:cBhvr>
                                      <p:tavLst>
                                        <p:tav tm="0">
                                          <p:val>
                                            <p:strVal val="ppt_y"/>
                                          </p:val>
                                        </p:tav>
                                        <p:tav tm="100000">
                                          <p:val>
                                            <p:fltVal val="0.5"/>
                                          </p:val>
                                        </p:tav>
                                      </p:tavLst>
                                    </p:anim>
                                    <p:set>
                                      <p:cBhvr>
                                        <p:cTn id="98" dur="1" fill="hold">
                                          <p:stCondLst>
                                            <p:cond delay="499"/>
                                          </p:stCondLst>
                                        </p:cTn>
                                        <p:tgtEl>
                                          <p:spTgt spid="63"/>
                                        </p:tgtEl>
                                        <p:attrNameLst>
                                          <p:attrName>style.visibility</p:attrName>
                                        </p:attrNameLst>
                                      </p:cBhvr>
                                      <p:to>
                                        <p:strVal val="hidden"/>
                                      </p:to>
                                    </p:set>
                                  </p:childTnLst>
                                </p:cTn>
                              </p:par>
                              <p:par>
                                <p:cTn id="99" presetID="10" presetClass="exit" presetSubtype="0" fill="hold" grpId="0" nodeType="withEffect">
                                  <p:stCondLst>
                                    <p:cond delay="0"/>
                                  </p:stCondLst>
                                  <p:childTnLst>
                                    <p:animEffect transition="out" filter="fade">
                                      <p:cBhvr>
                                        <p:cTn id="100" dur="10"/>
                                        <p:tgtEl>
                                          <p:spTgt spid="62"/>
                                        </p:tgtEl>
                                      </p:cBhvr>
                                    </p:animEffect>
                                    <p:set>
                                      <p:cBhvr>
                                        <p:cTn id="101" dur="1" fill="hold">
                                          <p:stCondLst>
                                            <p:cond delay="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102" restart="whenNotActive" fill="hold" evtFilter="cancelBubble" nodeType="interactiveSeq">
                <p:stCondLst>
                  <p:cond evt="onClick" delay="0">
                    <p:tgtEl>
                      <p:spTgt spid="69"/>
                    </p:tgtEl>
                  </p:cond>
                </p:stCondLst>
                <p:endSync evt="end" delay="0">
                  <p:rtn val="all"/>
                </p:endSync>
                <p:childTnLst>
                  <p:par>
                    <p:cTn id="103" fill="hold">
                      <p:stCondLst>
                        <p:cond delay="0"/>
                      </p:stCondLst>
                      <p:childTnLst>
                        <p:par>
                          <p:cTn id="104" fill="hold">
                            <p:stCondLst>
                              <p:cond delay="0"/>
                            </p:stCondLst>
                            <p:childTnLst>
                              <p:par>
                                <p:cTn id="105" presetID="23" presetClass="exit" presetSubtype="544" fill="hold" grpId="0" nodeType="clickEffect">
                                  <p:stCondLst>
                                    <p:cond delay="0"/>
                                  </p:stCondLst>
                                  <p:childTnLst>
                                    <p:anim calcmode="lin" valueType="num">
                                      <p:cBhvr>
                                        <p:cTn id="106" dur="500"/>
                                        <p:tgtEl>
                                          <p:spTgt spid="69"/>
                                        </p:tgtEl>
                                        <p:attrNameLst>
                                          <p:attrName>ppt_w</p:attrName>
                                        </p:attrNameLst>
                                      </p:cBhvr>
                                      <p:tavLst>
                                        <p:tav tm="0">
                                          <p:val>
                                            <p:strVal val="ppt_w"/>
                                          </p:val>
                                        </p:tav>
                                        <p:tav tm="100000">
                                          <p:val>
                                            <p:fltVal val="0"/>
                                          </p:val>
                                        </p:tav>
                                      </p:tavLst>
                                    </p:anim>
                                    <p:anim calcmode="lin" valueType="num">
                                      <p:cBhvr>
                                        <p:cTn id="107" dur="500"/>
                                        <p:tgtEl>
                                          <p:spTgt spid="69"/>
                                        </p:tgtEl>
                                        <p:attrNameLst>
                                          <p:attrName>ppt_h</p:attrName>
                                        </p:attrNameLst>
                                      </p:cBhvr>
                                      <p:tavLst>
                                        <p:tav tm="0">
                                          <p:val>
                                            <p:strVal val="ppt_h"/>
                                          </p:val>
                                        </p:tav>
                                        <p:tav tm="100000">
                                          <p:val>
                                            <p:fltVal val="0"/>
                                          </p:val>
                                        </p:tav>
                                      </p:tavLst>
                                    </p:anim>
                                    <p:anim calcmode="lin" valueType="num">
                                      <p:cBhvr>
                                        <p:cTn id="108" dur="500"/>
                                        <p:tgtEl>
                                          <p:spTgt spid="69"/>
                                        </p:tgtEl>
                                        <p:attrNameLst>
                                          <p:attrName>ppt_x</p:attrName>
                                        </p:attrNameLst>
                                      </p:cBhvr>
                                      <p:tavLst>
                                        <p:tav tm="0">
                                          <p:val>
                                            <p:strVal val="ppt_x"/>
                                          </p:val>
                                        </p:tav>
                                        <p:tav tm="100000">
                                          <p:val>
                                            <p:fltVal val="0.5"/>
                                          </p:val>
                                        </p:tav>
                                      </p:tavLst>
                                    </p:anim>
                                    <p:anim calcmode="lin" valueType="num">
                                      <p:cBhvr>
                                        <p:cTn id="109" dur="500"/>
                                        <p:tgtEl>
                                          <p:spTgt spid="69"/>
                                        </p:tgtEl>
                                        <p:attrNameLst>
                                          <p:attrName>ppt_y</p:attrName>
                                        </p:attrNameLst>
                                      </p:cBhvr>
                                      <p:tavLst>
                                        <p:tav tm="0">
                                          <p:val>
                                            <p:strVal val="ppt_y"/>
                                          </p:val>
                                        </p:tav>
                                        <p:tav tm="100000">
                                          <p:val>
                                            <p:fltVal val="0.5"/>
                                          </p:val>
                                        </p:tav>
                                      </p:tavLst>
                                    </p:anim>
                                    <p:set>
                                      <p:cBhvr>
                                        <p:cTn id="110" dur="1" fill="hold">
                                          <p:stCondLst>
                                            <p:cond delay="499"/>
                                          </p:stCondLst>
                                        </p:cTn>
                                        <p:tgtEl>
                                          <p:spTgt spid="69"/>
                                        </p:tgtEl>
                                        <p:attrNameLst>
                                          <p:attrName>style.visibility</p:attrName>
                                        </p:attrNameLst>
                                      </p:cBhvr>
                                      <p:to>
                                        <p:strVal val="hidden"/>
                                      </p:to>
                                    </p:set>
                                  </p:childTnLst>
                                </p:cTn>
                              </p:par>
                              <p:par>
                                <p:cTn id="111" presetID="10" presetClass="exit" presetSubtype="0" fill="hold" grpId="0" nodeType="withEffect">
                                  <p:stCondLst>
                                    <p:cond delay="0"/>
                                  </p:stCondLst>
                                  <p:childTnLst>
                                    <p:animEffect transition="out" filter="fade">
                                      <p:cBhvr>
                                        <p:cTn id="112" dur="10"/>
                                        <p:tgtEl>
                                          <p:spTgt spid="68"/>
                                        </p:tgtEl>
                                      </p:cBhvr>
                                    </p:animEffect>
                                    <p:set>
                                      <p:cBhvr>
                                        <p:cTn id="113" dur="1" fill="hold">
                                          <p:stCondLst>
                                            <p:cond delay="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9"/>
                  </p:tgtEl>
                </p:cond>
              </p:nextCondLst>
            </p:seq>
            <p:audio>
              <p:cMediaNode vol="80000">
                <p:cTn id="114" fill="hold" display="0">
                  <p:stCondLst>
                    <p:cond delay="indefinite"/>
                  </p:stCondLst>
                  <p:endCondLst>
                    <p:cond evt="onStopAudio" delay="0">
                      <p:tgtEl>
                        <p:sldTgt/>
                      </p:tgtEl>
                    </p:cond>
                  </p:endCondLst>
                </p:cTn>
                <p:tgtEl>
                  <p:spTgt spid="4"/>
                </p:tgtEl>
              </p:cMediaNode>
            </p:audio>
            <p:seq concurrent="1" nextAc="seek">
              <p:cTn id="115" restart="whenNotActive" fill="hold" evtFilter="cancelBubble" nodeType="interactiveSeq">
                <p:stCondLst>
                  <p:cond evt="onClick" delay="0">
                    <p:tgtEl>
                      <p:spTgt spid="27"/>
                    </p:tgtEl>
                  </p:cond>
                </p:stCondLst>
                <p:endSync evt="end" delay="0">
                  <p:rtn val="all"/>
                </p:endSync>
                <p:childTnLst>
                  <p:par>
                    <p:cTn id="116" fill="hold">
                      <p:stCondLst>
                        <p:cond delay="0"/>
                      </p:stCondLst>
                      <p:childTnLst>
                        <p:par>
                          <p:cTn id="117" fill="hold">
                            <p:stCondLst>
                              <p:cond delay="0"/>
                            </p:stCondLst>
                            <p:childTnLst>
                              <p:par>
                                <p:cTn id="118" presetID="23" presetClass="exit" presetSubtype="544" fill="hold" grpId="0" nodeType="clickEffect">
                                  <p:stCondLst>
                                    <p:cond delay="0"/>
                                  </p:stCondLst>
                                  <p:childTnLst>
                                    <p:anim calcmode="lin" valueType="num">
                                      <p:cBhvr>
                                        <p:cTn id="119" dur="500"/>
                                        <p:tgtEl>
                                          <p:spTgt spid="27"/>
                                        </p:tgtEl>
                                        <p:attrNameLst>
                                          <p:attrName>ppt_w</p:attrName>
                                        </p:attrNameLst>
                                      </p:cBhvr>
                                      <p:tavLst>
                                        <p:tav tm="0">
                                          <p:val>
                                            <p:strVal val="ppt_w"/>
                                          </p:val>
                                        </p:tav>
                                        <p:tav tm="100000">
                                          <p:val>
                                            <p:fltVal val="0"/>
                                          </p:val>
                                        </p:tav>
                                      </p:tavLst>
                                    </p:anim>
                                    <p:anim calcmode="lin" valueType="num">
                                      <p:cBhvr>
                                        <p:cTn id="120" dur="500"/>
                                        <p:tgtEl>
                                          <p:spTgt spid="27"/>
                                        </p:tgtEl>
                                        <p:attrNameLst>
                                          <p:attrName>ppt_h</p:attrName>
                                        </p:attrNameLst>
                                      </p:cBhvr>
                                      <p:tavLst>
                                        <p:tav tm="0">
                                          <p:val>
                                            <p:strVal val="ppt_h"/>
                                          </p:val>
                                        </p:tav>
                                        <p:tav tm="100000">
                                          <p:val>
                                            <p:fltVal val="0"/>
                                          </p:val>
                                        </p:tav>
                                      </p:tavLst>
                                    </p:anim>
                                    <p:anim calcmode="lin" valueType="num">
                                      <p:cBhvr>
                                        <p:cTn id="121" dur="500"/>
                                        <p:tgtEl>
                                          <p:spTgt spid="27"/>
                                        </p:tgtEl>
                                        <p:attrNameLst>
                                          <p:attrName>ppt_x</p:attrName>
                                        </p:attrNameLst>
                                      </p:cBhvr>
                                      <p:tavLst>
                                        <p:tav tm="0">
                                          <p:val>
                                            <p:strVal val="ppt_x"/>
                                          </p:val>
                                        </p:tav>
                                        <p:tav tm="100000">
                                          <p:val>
                                            <p:fltVal val="0.5"/>
                                          </p:val>
                                        </p:tav>
                                      </p:tavLst>
                                    </p:anim>
                                    <p:anim calcmode="lin" valueType="num">
                                      <p:cBhvr>
                                        <p:cTn id="122" dur="500"/>
                                        <p:tgtEl>
                                          <p:spTgt spid="27"/>
                                        </p:tgtEl>
                                        <p:attrNameLst>
                                          <p:attrName>ppt_y</p:attrName>
                                        </p:attrNameLst>
                                      </p:cBhvr>
                                      <p:tavLst>
                                        <p:tav tm="0">
                                          <p:val>
                                            <p:strVal val="ppt_y"/>
                                          </p:val>
                                        </p:tav>
                                        <p:tav tm="100000">
                                          <p:val>
                                            <p:fltVal val="0.5"/>
                                          </p:val>
                                        </p:tav>
                                      </p:tavLst>
                                    </p:anim>
                                    <p:set>
                                      <p:cBhvr>
                                        <p:cTn id="123" dur="1" fill="hold">
                                          <p:stCondLst>
                                            <p:cond delay="499"/>
                                          </p:stCondLst>
                                        </p:cTn>
                                        <p:tgtEl>
                                          <p:spTgt spid="27"/>
                                        </p:tgtEl>
                                        <p:attrNameLst>
                                          <p:attrName>style.visibility</p:attrName>
                                        </p:attrNameLst>
                                      </p:cBhvr>
                                      <p:to>
                                        <p:strVal val="hidden"/>
                                      </p:to>
                                    </p:set>
                                  </p:childTnLst>
                                </p:cTn>
                              </p:par>
                              <p:par>
                                <p:cTn id="124" presetID="10" presetClass="exit" presetSubtype="0" fill="hold" grpId="0" nodeType="withEffect">
                                  <p:stCondLst>
                                    <p:cond delay="0"/>
                                  </p:stCondLst>
                                  <p:childTnLst>
                                    <p:animEffect transition="out" filter="fade">
                                      <p:cBhvr>
                                        <p:cTn id="125" dur="10"/>
                                        <p:tgtEl>
                                          <p:spTgt spid="26"/>
                                        </p:tgtEl>
                                      </p:cBhvr>
                                    </p:animEffect>
                                    <p:set>
                                      <p:cBhvr>
                                        <p:cTn id="126" dur="1" fill="hold">
                                          <p:stCondLst>
                                            <p:cond delay="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29" grpId="0"/>
      <p:bldP spid="51" grpId="0" animBg="1"/>
      <p:bldP spid="51" grpId="1" animBg="1"/>
      <p:bldP spid="52" grpId="0"/>
      <p:bldP spid="53" grpId="0" animBg="1"/>
      <p:bldP spid="53" grpId="1" animBg="1"/>
      <p:bldP spid="54" grpId="0"/>
      <p:bldP spid="55" grpId="0" animBg="1"/>
      <p:bldP spid="55" grpId="1" animBg="1"/>
      <p:bldP spid="56" grpId="0"/>
      <p:bldP spid="57" grpId="0" animBg="1"/>
      <p:bldP spid="57" grpId="1" animBg="1"/>
      <p:bldP spid="58" grpId="0"/>
      <p:bldP spid="59" grpId="0" animBg="1"/>
      <p:bldP spid="59" grpId="1" animBg="1"/>
      <p:bldP spid="62" grpId="0"/>
      <p:bldP spid="63" grpId="0" animBg="1"/>
      <p:bldP spid="63" grpId="1" animBg="1"/>
      <p:bldP spid="68" grpId="0"/>
      <p:bldP spid="69" grpId="0" animBg="1"/>
      <p:bldP spid="69" grpId="1" animBg="1"/>
      <p:bldP spid="71" grpId="0"/>
      <p:bldP spid="26" grpId="0"/>
      <p:bldP spid="27" grpId="0" animBg="1"/>
      <p:bldP spid="27"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48" y="4757110"/>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1"/>
          </a:xfrm>
          <a:prstGeom prst="rect">
            <a:avLst/>
          </a:prstGeom>
        </p:spPr>
      </p:pic>
      <p:sp>
        <p:nvSpPr>
          <p:cNvPr id="12" name="Snip Diagonal Corner Rectangle 11"/>
          <p:cNvSpPr/>
          <p:nvPr/>
        </p:nvSpPr>
        <p:spPr>
          <a:xfrm>
            <a:off x="1623848" y="1059919"/>
            <a:ext cx="9375819"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eaLnBrk="0" fontAlgn="base" hangingPunct="0">
              <a:spcBef>
                <a:spcPct val="0"/>
              </a:spcBef>
              <a:spcAft>
                <a:spcPct val="0"/>
              </a:spcAft>
              <a:defRPr/>
            </a:pPr>
            <a:r>
              <a:rPr lang="vi-VN" sz="2800" b="1" dirty="0">
                <a:solidFill>
                  <a:srgbClr val="002060"/>
                </a:solidFill>
                <a:latin typeface="Times New Roman" panose="02020603050405020304" pitchFamily="18" charset="0"/>
              </a:rPr>
              <a:t>Câu 1: Tác giả của bài thơ Ngàn sao làm việc là?</a:t>
            </a:r>
          </a:p>
        </p:txBody>
      </p:sp>
      <p:sp>
        <p:nvSpPr>
          <p:cNvPr id="5" name="Rectangle 4"/>
          <p:cNvSpPr/>
          <p:nvPr/>
        </p:nvSpPr>
        <p:spPr>
          <a:xfrm>
            <a:off x="2286000" y="4402438"/>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783">
              <a:defRPr/>
            </a:pPr>
            <a:r>
              <a:rPr lang="vi-VN" sz="3200" b="1" dirty="0">
                <a:solidFill>
                  <a:prstClr val="black"/>
                </a:solidFill>
                <a:latin typeface="Times New Roman" pitchFamily="18" charset="0"/>
                <a:cs typeface="Times New Roman" pitchFamily="18" charset="0"/>
                <a:sym typeface="Arial"/>
              </a:rPr>
              <a:t>Võ Quảng</a:t>
            </a:r>
          </a:p>
        </p:txBody>
      </p:sp>
      <p:sp>
        <p:nvSpPr>
          <p:cNvPr id="15" name="Rectangle 14"/>
          <p:cNvSpPr/>
          <p:nvPr/>
        </p:nvSpPr>
        <p:spPr>
          <a:xfrm>
            <a:off x="3938290" y="3646688"/>
            <a:ext cx="4746941" cy="623250"/>
          </a:xfrm>
          <a:prstGeom prst="rect">
            <a:avLst/>
          </a:prstGeom>
          <a:noFill/>
        </p:spPr>
        <p:txBody>
          <a:bodyPr wrap="none" lIns="68580" tIns="34291" rIns="68580" bIns="34291">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Arial"/>
              </a:rPr>
              <a:t>You are given 3 candies</a:t>
            </a:r>
          </a:p>
        </p:txBody>
      </p:sp>
      <p:sp>
        <p:nvSpPr>
          <p:cNvPr id="8" name="Pentagon 7">
            <a:hlinkClick r:id="rId7" action="ppaction://hlinksldjump"/>
          </p:cNvPr>
          <p:cNvSpPr/>
          <p:nvPr/>
        </p:nvSpPr>
        <p:spPr>
          <a:xfrm flipH="1">
            <a:off x="10062590" y="5747136"/>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libri"/>
                <a:ea typeface="+mn-ea"/>
                <a:cs typeface="+mn-cs"/>
                <a:sym typeface="Arial"/>
              </a:rPr>
              <a:t>GO HOME</a:t>
            </a:r>
          </a:p>
        </p:txBody>
      </p:sp>
    </p:spTree>
    <p:extLst>
      <p:ext uri="{BB962C8B-B14F-4D97-AF65-F5344CB8AC3E}">
        <p14:creationId xmlns:p14="http://schemas.microsoft.com/office/powerpoint/2010/main" val="154042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45" y="4757106"/>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1"/>
          </a:xfrm>
          <a:prstGeom prst="rect">
            <a:avLst/>
          </a:prstGeom>
        </p:spPr>
      </p:pic>
      <p:sp>
        <p:nvSpPr>
          <p:cNvPr id="12" name="Snip Diagonal Corner Rectangle 11"/>
          <p:cNvSpPr/>
          <p:nvPr/>
        </p:nvSpPr>
        <p:spPr>
          <a:xfrm>
            <a:off x="1493553" y="1703993"/>
            <a:ext cx="9375819"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eaLnBrk="0" fontAlgn="base" hangingPunct="0">
              <a:spcBef>
                <a:spcPct val="0"/>
              </a:spcBef>
              <a:spcAft>
                <a:spcPct val="0"/>
              </a:spcAft>
              <a:defRPr/>
            </a:pPr>
            <a:r>
              <a:rPr lang="vi-VN" sz="2800" b="1" dirty="0">
                <a:solidFill>
                  <a:srgbClr val="002060"/>
                </a:solidFill>
                <a:latin typeface="Times New Roman" pitchFamily="18" charset="0"/>
                <a:cs typeface="Times New Roman" pitchFamily="18" charset="0"/>
              </a:rPr>
              <a:t>Câu 2: Trong bài thơ, hình ảnh Dải Ngân hà được so sánh với</a:t>
            </a:r>
          </a:p>
        </p:txBody>
      </p:sp>
      <p:sp>
        <p:nvSpPr>
          <p:cNvPr id="5" name="Rectangle 4"/>
          <p:cNvSpPr/>
          <p:nvPr/>
        </p:nvSpPr>
        <p:spPr>
          <a:xfrm>
            <a:off x="2203823" y="3733345"/>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77" eaLnBrk="0" fontAlgn="base" hangingPunct="0">
              <a:spcBef>
                <a:spcPct val="0"/>
              </a:spcBef>
              <a:spcAft>
                <a:spcPct val="0"/>
              </a:spcAft>
              <a:defRPr/>
            </a:pPr>
            <a:r>
              <a:rPr lang="en-US" sz="2400" b="1">
                <a:solidFill>
                  <a:prstClr val="black"/>
                </a:solidFill>
                <a:latin typeface="Times New Roman" pitchFamily="18" charset="0"/>
                <a:cs typeface="Times New Roman" pitchFamily="18" charset="0"/>
              </a:rPr>
              <a:t>Dòng sông</a:t>
            </a:r>
            <a:endParaRPr lang="en-US" sz="2400" b="1" dirty="0" err="1">
              <a:solidFill>
                <a:prstClr val="black"/>
              </a:solidFill>
              <a:latin typeface="Times New Roman" pitchFamily="18" charset="0"/>
              <a:cs typeface="Times New Roman" pitchFamily="18" charset="0"/>
            </a:endParaRPr>
          </a:p>
        </p:txBody>
      </p:sp>
      <p:sp>
        <p:nvSpPr>
          <p:cNvPr id="15" name="Rectangle 14"/>
          <p:cNvSpPr/>
          <p:nvPr/>
        </p:nvSpPr>
        <p:spPr>
          <a:xfrm>
            <a:off x="3722559" y="3117377"/>
            <a:ext cx="4746941" cy="623250"/>
          </a:xfrm>
          <a:prstGeom prst="rect">
            <a:avLst/>
          </a:prstGeom>
          <a:noFill/>
        </p:spPr>
        <p:txBody>
          <a:bodyPr wrap="none" lIns="68580" tIns="34291" rIns="68580" bIns="34291">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Arial"/>
              </a:rPr>
              <a:t>You are given 1 candies</a:t>
            </a:r>
          </a:p>
        </p:txBody>
      </p:sp>
      <p:sp>
        <p:nvSpPr>
          <p:cNvPr id="8" name="Pentagon 7">
            <a:hlinkClick r:id="rId7" action="ppaction://hlinksldjump"/>
          </p:cNvPr>
          <p:cNvSpPr/>
          <p:nvPr/>
        </p:nvSpPr>
        <p:spPr>
          <a:xfrm flipH="1">
            <a:off x="10024994" y="5914045"/>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libri"/>
                <a:ea typeface="+mn-ea"/>
                <a:cs typeface="+mn-cs"/>
                <a:sym typeface="Arial"/>
              </a:rPr>
              <a:t>GO </a:t>
            </a:r>
            <a:r>
              <a:rPr kumimoji="0" lang="en-US" sz="2100" b="0" i="0" u="none" strike="noStrike" kern="1200" cap="none" spc="0" normalizeH="0" baseline="0" noProof="0">
                <a:ln>
                  <a:noFill/>
                </a:ln>
                <a:solidFill>
                  <a:prstClr val="black"/>
                </a:solidFill>
                <a:effectLst/>
                <a:uLnTx/>
                <a:uFillTx/>
                <a:latin typeface="Calibri"/>
                <a:ea typeface="+mn-ea"/>
                <a:cs typeface="+mn-cs"/>
                <a:sym typeface="Arial"/>
                <a:hlinkClick r:id="rId8" action="ppaction://hlinksldjump"/>
              </a:rPr>
              <a:t>HOME</a:t>
            </a:r>
            <a:endParaRPr kumimoji="0" lang="en-US" sz="2100" b="0" i="0" u="none" strike="noStrike" kern="1200" cap="none" spc="0" normalizeH="0" baseline="0" noProof="0">
              <a:ln>
                <a:noFill/>
              </a:ln>
              <a:solidFill>
                <a:prstClr val="black"/>
              </a:solidFill>
              <a:effectLst/>
              <a:uLnTx/>
              <a:uFillTx/>
              <a:latin typeface="Calibri"/>
              <a:ea typeface="+mn-ea"/>
              <a:cs typeface="+mn-cs"/>
              <a:sym typeface="Arial"/>
            </a:endParaRPr>
          </a:p>
        </p:txBody>
      </p:sp>
    </p:spTree>
    <p:extLst>
      <p:ext uri="{BB962C8B-B14F-4D97-AF65-F5344CB8AC3E}">
        <p14:creationId xmlns:p14="http://schemas.microsoft.com/office/powerpoint/2010/main" val="228556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41" y="4757101"/>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1"/>
          </a:xfrm>
          <a:prstGeom prst="rect">
            <a:avLst/>
          </a:prstGeom>
        </p:spPr>
      </p:pic>
      <p:sp>
        <p:nvSpPr>
          <p:cNvPr id="12" name="Snip Diagonal Corner Rectangle 11"/>
          <p:cNvSpPr/>
          <p:nvPr/>
        </p:nvSpPr>
        <p:spPr>
          <a:xfrm>
            <a:off x="1493553" y="1703988"/>
            <a:ext cx="9375819"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eaLnBrk="0" fontAlgn="base" hangingPunct="0">
              <a:spcBef>
                <a:spcPct val="0"/>
              </a:spcBef>
              <a:spcAft>
                <a:spcPct val="0"/>
              </a:spcAft>
              <a:defRPr/>
            </a:pPr>
            <a:r>
              <a:rPr lang="vi-VN" sz="2800" b="1" dirty="0">
                <a:solidFill>
                  <a:srgbClr val="002060"/>
                </a:solidFill>
                <a:latin typeface="Times New Roman" pitchFamily="18" charset="0"/>
                <a:cs typeface="Times New Roman" pitchFamily="18" charset="0"/>
              </a:rPr>
              <a:t>Câu 3: Liệt kê ít nhất một từ láy có trong bài thơ?</a:t>
            </a:r>
          </a:p>
        </p:txBody>
      </p:sp>
      <p:sp>
        <p:nvSpPr>
          <p:cNvPr id="5" name="Rectangle 4"/>
          <p:cNvSpPr/>
          <p:nvPr/>
        </p:nvSpPr>
        <p:spPr>
          <a:xfrm>
            <a:off x="2203823" y="3733338"/>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783">
              <a:defRPr/>
            </a:pPr>
            <a:r>
              <a:rPr lang="en-US" sz="3200" b="1">
                <a:solidFill>
                  <a:srgbClr val="002060"/>
                </a:solidFill>
                <a:latin typeface="Times New Roman" pitchFamily="18" charset="0"/>
                <a:cs typeface="Times New Roman" pitchFamily="18" charset="0"/>
                <a:sym typeface="Arial"/>
              </a:rPr>
              <a:t>Đủng đỉnh/ lồng lộng/ rộn rã</a:t>
            </a:r>
            <a:endParaRPr lang="en-US" sz="3200" b="1" dirty="0" err="1">
              <a:solidFill>
                <a:srgbClr val="002060"/>
              </a:solidFill>
              <a:latin typeface="Times New Roman" pitchFamily="18" charset="0"/>
              <a:cs typeface="Times New Roman" pitchFamily="18" charset="0"/>
              <a:sym typeface="Arial"/>
            </a:endParaRPr>
          </a:p>
        </p:txBody>
      </p:sp>
      <p:sp>
        <p:nvSpPr>
          <p:cNvPr id="15" name="Rectangle 14"/>
          <p:cNvSpPr/>
          <p:nvPr/>
        </p:nvSpPr>
        <p:spPr>
          <a:xfrm>
            <a:off x="3804850" y="3117377"/>
            <a:ext cx="4582345" cy="623250"/>
          </a:xfrm>
          <a:prstGeom prst="rect">
            <a:avLst/>
          </a:prstGeom>
          <a:noFill/>
        </p:spPr>
        <p:txBody>
          <a:bodyPr wrap="none" lIns="68580" tIns="34291" rIns="68580" bIns="34291">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a:ea typeface="+mn-ea"/>
                <a:cs typeface="Arial"/>
                <a:sym typeface="Arial"/>
              </a:rPr>
              <a:t>You are given 5 candies</a:t>
            </a:r>
          </a:p>
        </p:txBody>
      </p:sp>
      <p:sp>
        <p:nvSpPr>
          <p:cNvPr id="8" name="Pentagon 7">
            <a:hlinkClick r:id="rId7" action="ppaction://hlinksldjump"/>
          </p:cNvPr>
          <p:cNvSpPr/>
          <p:nvPr/>
        </p:nvSpPr>
        <p:spPr>
          <a:xfrm flipH="1">
            <a:off x="10159105" y="5925857"/>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libri"/>
                <a:ea typeface="+mn-ea"/>
                <a:cs typeface="+mn-cs"/>
                <a:sym typeface="Arial"/>
              </a:rPr>
              <a:t>GO HOME</a:t>
            </a:r>
          </a:p>
        </p:txBody>
      </p:sp>
    </p:spTree>
    <p:extLst>
      <p:ext uri="{BB962C8B-B14F-4D97-AF65-F5344CB8AC3E}">
        <p14:creationId xmlns:p14="http://schemas.microsoft.com/office/powerpoint/2010/main" val="2720468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36" y="4757093"/>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1"/>
          </a:xfrm>
          <a:prstGeom prst="rect">
            <a:avLst/>
          </a:prstGeom>
        </p:spPr>
      </p:pic>
      <p:sp>
        <p:nvSpPr>
          <p:cNvPr id="12" name="Snip Diagonal Corner Rectangle 11"/>
          <p:cNvSpPr/>
          <p:nvPr/>
        </p:nvSpPr>
        <p:spPr>
          <a:xfrm>
            <a:off x="1493553" y="897622"/>
            <a:ext cx="9375819" cy="2212721"/>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eaLnBrk="0" fontAlgn="base" hangingPunct="0">
              <a:spcBef>
                <a:spcPct val="0"/>
              </a:spcBef>
              <a:spcAft>
                <a:spcPct val="0"/>
              </a:spcAft>
              <a:defRPr/>
            </a:pPr>
            <a:r>
              <a:rPr lang="vi-VN" sz="2800" b="1" dirty="0">
                <a:solidFill>
                  <a:srgbClr val="002060"/>
                </a:solidFill>
                <a:latin typeface="Times New Roman" pitchFamily="18" charset="0"/>
                <a:cs typeface="Times New Roman" pitchFamily="18" charset="0"/>
              </a:rPr>
              <a:t>Câu 4: “Như đuốc đèn rọi cá” là hình ảnh được so sánh với ngôi sao nào?</a:t>
            </a:r>
          </a:p>
        </p:txBody>
      </p:sp>
      <p:sp>
        <p:nvSpPr>
          <p:cNvPr id="5" name="Rectangle 4"/>
          <p:cNvSpPr/>
          <p:nvPr/>
        </p:nvSpPr>
        <p:spPr>
          <a:xfrm>
            <a:off x="2203823" y="3733330"/>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783">
              <a:defRPr/>
            </a:pPr>
            <a:r>
              <a:rPr lang="en-US" sz="3200" b="1">
                <a:solidFill>
                  <a:srgbClr val="002060"/>
                </a:solidFill>
                <a:latin typeface="Times New Roman" pitchFamily="18" charset="0"/>
                <a:cs typeface="Times New Roman" pitchFamily="18" charset="0"/>
                <a:sym typeface="Arial"/>
              </a:rPr>
              <a:t>Sao Hôm</a:t>
            </a:r>
            <a:endParaRPr lang="en-US" sz="3200" b="1" dirty="0" err="1">
              <a:solidFill>
                <a:srgbClr val="002060"/>
              </a:solidFill>
              <a:latin typeface="Times New Roman" pitchFamily="18" charset="0"/>
              <a:cs typeface="Times New Roman" pitchFamily="18" charset="0"/>
              <a:sym typeface="Arial"/>
            </a:endParaRPr>
          </a:p>
        </p:txBody>
      </p:sp>
      <p:sp>
        <p:nvSpPr>
          <p:cNvPr id="15" name="Rectangle 14"/>
          <p:cNvSpPr/>
          <p:nvPr/>
        </p:nvSpPr>
        <p:spPr>
          <a:xfrm>
            <a:off x="3722550" y="3117377"/>
            <a:ext cx="4746941" cy="623250"/>
          </a:xfrm>
          <a:prstGeom prst="rect">
            <a:avLst/>
          </a:prstGeom>
          <a:noFill/>
        </p:spPr>
        <p:txBody>
          <a:bodyPr wrap="none" lIns="68580" tIns="34291" rIns="68580" bIns="34291">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Arial"/>
              </a:rPr>
              <a:t>You are given 8 candies</a:t>
            </a:r>
          </a:p>
        </p:txBody>
      </p:sp>
      <p:sp>
        <p:nvSpPr>
          <p:cNvPr id="8" name="Pentagon 7">
            <a:hlinkClick r:id="rId7" action="ppaction://hlinksldjump"/>
          </p:cNvPr>
          <p:cNvSpPr/>
          <p:nvPr/>
        </p:nvSpPr>
        <p:spPr>
          <a:xfrm flipH="1">
            <a:off x="10159106" y="5987197"/>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libri"/>
                <a:ea typeface="+mn-ea"/>
                <a:cs typeface="+mn-cs"/>
                <a:sym typeface="Arial"/>
              </a:rPr>
              <a:t>GO HOME</a:t>
            </a:r>
          </a:p>
        </p:txBody>
      </p:sp>
    </p:spTree>
    <p:extLst>
      <p:ext uri="{BB962C8B-B14F-4D97-AF65-F5344CB8AC3E}">
        <p14:creationId xmlns:p14="http://schemas.microsoft.com/office/powerpoint/2010/main" val="2523308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29" y="4757082"/>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1"/>
          </a:xfrm>
          <a:prstGeom prst="rect">
            <a:avLst/>
          </a:prstGeom>
        </p:spPr>
      </p:pic>
      <p:sp>
        <p:nvSpPr>
          <p:cNvPr id="12" name="Snip Diagonal Corner Rectangle 11"/>
          <p:cNvSpPr/>
          <p:nvPr/>
        </p:nvSpPr>
        <p:spPr>
          <a:xfrm>
            <a:off x="1493553" y="1417739"/>
            <a:ext cx="9375819" cy="169259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eaLnBrk="0" fontAlgn="base" hangingPunct="0">
              <a:spcBef>
                <a:spcPct val="0"/>
              </a:spcBef>
              <a:spcAft>
                <a:spcPct val="0"/>
              </a:spcAft>
              <a:defRPr/>
            </a:pPr>
            <a:r>
              <a:rPr lang="vi-VN" sz="2800" b="1" dirty="0">
                <a:solidFill>
                  <a:srgbClr val="002060"/>
                </a:solidFill>
                <a:latin typeface="Times New Roman" pitchFamily="18" charset="0"/>
                <a:cs typeface="Times New Roman" pitchFamily="18" charset="0"/>
              </a:rPr>
              <a:t>Câu 5: Bài thơ Ngàn sao làm việc được viết theo thể loại nào?</a:t>
            </a:r>
          </a:p>
        </p:txBody>
      </p:sp>
      <p:sp>
        <p:nvSpPr>
          <p:cNvPr id="5" name="Rectangle 4"/>
          <p:cNvSpPr/>
          <p:nvPr/>
        </p:nvSpPr>
        <p:spPr>
          <a:xfrm>
            <a:off x="2203823" y="3733321"/>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783">
              <a:defRPr/>
            </a:pPr>
            <a:r>
              <a:rPr lang="vi-VN" sz="3200" b="1">
                <a:solidFill>
                  <a:srgbClr val="002060"/>
                </a:solidFill>
                <a:latin typeface="Times New Roman" pitchFamily="18" charset="0"/>
                <a:cs typeface="Times New Roman" pitchFamily="18" charset="0"/>
                <a:sym typeface="Arial"/>
              </a:rPr>
              <a:t>Thơ 5 chữ</a:t>
            </a:r>
            <a:endParaRPr lang="vi-VN" sz="3200" b="1" dirty="0" err="1">
              <a:solidFill>
                <a:srgbClr val="002060"/>
              </a:solidFill>
              <a:latin typeface="Times New Roman" pitchFamily="18" charset="0"/>
              <a:cs typeface="Times New Roman" pitchFamily="18" charset="0"/>
              <a:sym typeface="Arial"/>
            </a:endParaRPr>
          </a:p>
        </p:txBody>
      </p:sp>
      <p:sp>
        <p:nvSpPr>
          <p:cNvPr id="15" name="Rectangle 14"/>
          <p:cNvSpPr/>
          <p:nvPr/>
        </p:nvSpPr>
        <p:spPr>
          <a:xfrm>
            <a:off x="3607120" y="3117377"/>
            <a:ext cx="4977773" cy="623250"/>
          </a:xfrm>
          <a:prstGeom prst="rect">
            <a:avLst/>
          </a:prstGeom>
          <a:noFill/>
        </p:spPr>
        <p:txBody>
          <a:bodyPr wrap="none" lIns="68580" tIns="34291" rIns="68580" bIns="34291">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Arial"/>
              </a:rPr>
              <a:t>You are given 10 candies</a:t>
            </a:r>
          </a:p>
        </p:txBody>
      </p:sp>
      <p:sp>
        <p:nvSpPr>
          <p:cNvPr id="8" name="Pentagon 7">
            <a:hlinkClick r:id="rId7" action="ppaction://hlinksldjump"/>
          </p:cNvPr>
          <p:cNvSpPr/>
          <p:nvPr/>
        </p:nvSpPr>
        <p:spPr>
          <a:xfrm flipH="1">
            <a:off x="10317842" y="5838440"/>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libri"/>
                <a:ea typeface="+mn-ea"/>
                <a:cs typeface="+mn-cs"/>
                <a:sym typeface="Arial"/>
              </a:rPr>
              <a:t>GO HOME</a:t>
            </a:r>
          </a:p>
        </p:txBody>
      </p:sp>
    </p:spTree>
    <p:extLst>
      <p:ext uri="{BB962C8B-B14F-4D97-AF65-F5344CB8AC3E}">
        <p14:creationId xmlns:p14="http://schemas.microsoft.com/office/powerpoint/2010/main" val="280596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21" y="4757070"/>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1"/>
          </a:xfrm>
          <a:prstGeom prst="rect">
            <a:avLst/>
          </a:prstGeom>
        </p:spPr>
      </p:pic>
      <p:sp>
        <p:nvSpPr>
          <p:cNvPr id="9" name="Pentagon 8">
            <a:hlinkClick r:id="rId6" action="ppaction://hlinksldjump"/>
          </p:cNvPr>
          <p:cNvSpPr/>
          <p:nvPr/>
        </p:nvSpPr>
        <p:spPr>
          <a:xfrm flipH="1">
            <a:off x="10159106" y="5436104"/>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libri"/>
                <a:ea typeface="+mn-ea"/>
                <a:cs typeface="+mn-cs"/>
                <a:sym typeface="Arial"/>
              </a:rPr>
              <a:t>GO HOME</a:t>
            </a:r>
          </a:p>
        </p:txBody>
      </p:sp>
      <p:sp>
        <p:nvSpPr>
          <p:cNvPr id="12" name="Snip Diagonal Corner Rectangle 11"/>
          <p:cNvSpPr/>
          <p:nvPr/>
        </p:nvSpPr>
        <p:spPr>
          <a:xfrm>
            <a:off x="1320803" y="1591743"/>
            <a:ext cx="10088847" cy="1406363"/>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eaLnBrk="0" fontAlgn="base" hangingPunct="0">
              <a:spcBef>
                <a:spcPct val="0"/>
              </a:spcBef>
              <a:spcAft>
                <a:spcPct val="0"/>
              </a:spcAft>
            </a:pPr>
            <a:r>
              <a:rPr lang="vi-VN" sz="2800" b="1" dirty="0">
                <a:solidFill>
                  <a:srgbClr val="002060"/>
                </a:solidFill>
                <a:latin typeface="Times New Roman" pitchFamily="18" charset="0"/>
                <a:cs typeface="Times New Roman" pitchFamily="18" charset="0"/>
              </a:rPr>
              <a:t>Câu 6: Con vật nào xuất hiện ở phần đầu bài thơ?</a:t>
            </a:r>
          </a:p>
        </p:txBody>
      </p:sp>
      <p:sp>
        <p:nvSpPr>
          <p:cNvPr id="5" name="Rectangle 4"/>
          <p:cNvSpPr/>
          <p:nvPr/>
        </p:nvSpPr>
        <p:spPr>
          <a:xfrm>
            <a:off x="2203823" y="3733309"/>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783">
              <a:defRPr/>
            </a:pPr>
            <a:r>
              <a:rPr lang="en-US" sz="3200" b="1">
                <a:solidFill>
                  <a:srgbClr val="002060"/>
                </a:solidFill>
                <a:latin typeface="Times New Roman" pitchFamily="18" charset="0"/>
                <a:cs typeface="Times New Roman" pitchFamily="18" charset="0"/>
                <a:sym typeface="Arial"/>
              </a:rPr>
              <a:t>Con trâu</a:t>
            </a:r>
            <a:endParaRPr lang="en-US" sz="3200" b="1" dirty="0" err="1">
              <a:solidFill>
                <a:srgbClr val="002060"/>
              </a:solidFill>
              <a:latin typeface="Times New Roman" pitchFamily="18" charset="0"/>
              <a:cs typeface="Times New Roman" pitchFamily="18" charset="0"/>
              <a:sym typeface="Arial"/>
            </a:endParaRPr>
          </a:p>
        </p:txBody>
      </p:sp>
      <p:sp>
        <p:nvSpPr>
          <p:cNvPr id="15" name="Rectangle 14"/>
          <p:cNvSpPr/>
          <p:nvPr/>
        </p:nvSpPr>
        <p:spPr>
          <a:xfrm>
            <a:off x="3804830" y="3117377"/>
            <a:ext cx="4582345" cy="623250"/>
          </a:xfrm>
          <a:prstGeom prst="rect">
            <a:avLst/>
          </a:prstGeom>
          <a:noFill/>
        </p:spPr>
        <p:txBody>
          <a:bodyPr wrap="none" lIns="68580" tIns="34291" rIns="68580" bIns="34291">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a:ea typeface="+mn-ea"/>
                <a:cs typeface="Arial"/>
                <a:sym typeface="Arial"/>
              </a:rPr>
              <a:t>You are given 2 candies</a:t>
            </a:r>
          </a:p>
        </p:txBody>
      </p:sp>
    </p:spTree>
    <p:extLst>
      <p:ext uri="{BB962C8B-B14F-4D97-AF65-F5344CB8AC3E}">
        <p14:creationId xmlns:p14="http://schemas.microsoft.com/office/powerpoint/2010/main" val="420218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21" y="4757070"/>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1"/>
          </a:xfrm>
          <a:prstGeom prst="rect">
            <a:avLst/>
          </a:prstGeom>
        </p:spPr>
      </p:pic>
      <p:sp>
        <p:nvSpPr>
          <p:cNvPr id="9" name="Pentagon 8">
            <a:hlinkClick r:id="rId6" action="ppaction://hlinksldjump"/>
          </p:cNvPr>
          <p:cNvSpPr/>
          <p:nvPr/>
        </p:nvSpPr>
        <p:spPr>
          <a:xfrm flipH="1">
            <a:off x="10159106" y="5436104"/>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libri"/>
                <a:ea typeface="+mn-ea"/>
                <a:cs typeface="+mn-cs"/>
                <a:sym typeface="Arial"/>
              </a:rPr>
              <a:t>GO HOME</a:t>
            </a:r>
          </a:p>
        </p:txBody>
      </p:sp>
      <p:sp>
        <p:nvSpPr>
          <p:cNvPr id="12" name="Snip Diagonal Corner Rectangle 11"/>
          <p:cNvSpPr/>
          <p:nvPr/>
        </p:nvSpPr>
        <p:spPr>
          <a:xfrm>
            <a:off x="1320803" y="1591743"/>
            <a:ext cx="10088847" cy="1406363"/>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eaLnBrk="0" fontAlgn="base" hangingPunct="0">
              <a:spcBef>
                <a:spcPct val="0"/>
              </a:spcBef>
              <a:spcAft>
                <a:spcPct val="0"/>
              </a:spcAft>
            </a:pPr>
            <a:r>
              <a:rPr lang="vi-VN" sz="2800" b="1" dirty="0">
                <a:solidFill>
                  <a:srgbClr val="002060"/>
                </a:solidFill>
                <a:latin typeface="Times New Roman" pitchFamily="18" charset="0"/>
                <a:cs typeface="Times New Roman" pitchFamily="18" charset="0"/>
              </a:rPr>
              <a:t>Câu 7: Bài thơ thuộc chủ điểm nào?</a:t>
            </a:r>
          </a:p>
        </p:txBody>
      </p:sp>
      <p:sp>
        <p:nvSpPr>
          <p:cNvPr id="5" name="Rectangle 4"/>
          <p:cNvSpPr/>
          <p:nvPr/>
        </p:nvSpPr>
        <p:spPr>
          <a:xfrm>
            <a:off x="2203823" y="3733309"/>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783">
              <a:defRPr/>
            </a:pPr>
            <a:r>
              <a:rPr lang="en-US" sz="3200" b="1" dirty="0" err="1">
                <a:solidFill>
                  <a:srgbClr val="002060"/>
                </a:solidFill>
                <a:latin typeface="Times New Roman" pitchFamily="18" charset="0"/>
                <a:cs typeface="Times New Roman" pitchFamily="18" charset="0"/>
                <a:sym typeface="Arial"/>
              </a:rPr>
              <a:t>Bầu</a:t>
            </a:r>
            <a:r>
              <a:rPr lang="en-US" sz="3200" b="1" dirty="0">
                <a:solidFill>
                  <a:srgbClr val="002060"/>
                </a:solidFill>
                <a:latin typeface="Times New Roman" pitchFamily="18" charset="0"/>
                <a:cs typeface="Times New Roman" pitchFamily="18" charset="0"/>
                <a:sym typeface="Arial"/>
              </a:rPr>
              <a:t> </a:t>
            </a:r>
            <a:r>
              <a:rPr lang="en-US" sz="3200" b="1" dirty="0" err="1">
                <a:solidFill>
                  <a:srgbClr val="002060"/>
                </a:solidFill>
                <a:latin typeface="Times New Roman" pitchFamily="18" charset="0"/>
                <a:cs typeface="Times New Roman" pitchFamily="18" charset="0"/>
                <a:sym typeface="Arial"/>
              </a:rPr>
              <a:t>trời</a:t>
            </a:r>
            <a:r>
              <a:rPr lang="en-US" sz="3200" b="1" dirty="0">
                <a:solidFill>
                  <a:srgbClr val="002060"/>
                </a:solidFill>
                <a:latin typeface="Times New Roman" pitchFamily="18" charset="0"/>
                <a:cs typeface="Times New Roman" pitchFamily="18" charset="0"/>
                <a:sym typeface="Arial"/>
              </a:rPr>
              <a:t> </a:t>
            </a:r>
            <a:r>
              <a:rPr lang="en-US" sz="3200" b="1" dirty="0" err="1">
                <a:solidFill>
                  <a:srgbClr val="002060"/>
                </a:solidFill>
                <a:latin typeface="Times New Roman" pitchFamily="18" charset="0"/>
                <a:cs typeface="Times New Roman" pitchFamily="18" charset="0"/>
                <a:sym typeface="Arial"/>
              </a:rPr>
              <a:t>tuổi</a:t>
            </a:r>
            <a:r>
              <a:rPr lang="en-US" sz="3200" b="1" dirty="0">
                <a:solidFill>
                  <a:srgbClr val="002060"/>
                </a:solidFill>
                <a:latin typeface="Times New Roman" pitchFamily="18" charset="0"/>
                <a:cs typeface="Times New Roman" pitchFamily="18" charset="0"/>
                <a:sym typeface="Arial"/>
              </a:rPr>
              <a:t> </a:t>
            </a:r>
            <a:r>
              <a:rPr lang="en-US" sz="3200" b="1" dirty="0" err="1">
                <a:solidFill>
                  <a:srgbClr val="002060"/>
                </a:solidFill>
                <a:latin typeface="Times New Roman" pitchFamily="18" charset="0"/>
                <a:cs typeface="Times New Roman" pitchFamily="18" charset="0"/>
                <a:sym typeface="Arial"/>
              </a:rPr>
              <a:t>thơ</a:t>
            </a:r>
            <a:endParaRPr lang="en-US" sz="3200" b="1" dirty="0">
              <a:solidFill>
                <a:srgbClr val="002060"/>
              </a:solidFill>
              <a:latin typeface="Times New Roman" pitchFamily="18" charset="0"/>
              <a:cs typeface="Times New Roman" pitchFamily="18" charset="0"/>
              <a:sym typeface="Arial"/>
            </a:endParaRPr>
          </a:p>
        </p:txBody>
      </p:sp>
      <p:sp>
        <p:nvSpPr>
          <p:cNvPr id="15" name="Rectangle 14"/>
          <p:cNvSpPr/>
          <p:nvPr/>
        </p:nvSpPr>
        <p:spPr>
          <a:xfrm>
            <a:off x="3804830" y="3117377"/>
            <a:ext cx="4582345" cy="623250"/>
          </a:xfrm>
          <a:prstGeom prst="rect">
            <a:avLst/>
          </a:prstGeom>
          <a:noFill/>
        </p:spPr>
        <p:txBody>
          <a:bodyPr wrap="none" lIns="68580" tIns="34291" rIns="68580" bIns="34291">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a:ea typeface="+mn-ea"/>
                <a:cs typeface="Arial"/>
                <a:sym typeface="Arial"/>
              </a:rPr>
              <a:t>You are given 2 candies</a:t>
            </a:r>
          </a:p>
        </p:txBody>
      </p:sp>
    </p:spTree>
    <p:extLst>
      <p:ext uri="{BB962C8B-B14F-4D97-AF65-F5344CB8AC3E}">
        <p14:creationId xmlns:p14="http://schemas.microsoft.com/office/powerpoint/2010/main" val="3914647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25D176-25DB-0085-1245-882ED8CA374F}"/>
              </a:ext>
            </a:extLst>
          </p:cNvPr>
          <p:cNvPicPr>
            <a:picLocks noChangeAspect="1"/>
          </p:cNvPicPr>
          <p:nvPr/>
        </p:nvPicPr>
        <p:blipFill>
          <a:blip r:embed="rId2"/>
          <a:stretch>
            <a:fillRect/>
          </a:stretch>
        </p:blipFill>
        <p:spPr>
          <a:xfrm>
            <a:off x="0" y="-39848"/>
            <a:ext cx="12192000" cy="6858000"/>
          </a:xfrm>
          <a:prstGeom prst="rect">
            <a:avLst/>
          </a:prstGeom>
        </p:spPr>
      </p:pic>
      <p:sp>
        <p:nvSpPr>
          <p:cNvPr id="5" name="Rectangle: Rounded Corners 4">
            <a:extLst>
              <a:ext uri="{FF2B5EF4-FFF2-40B4-BE49-F238E27FC236}">
                <a16:creationId xmlns:a16="http://schemas.microsoft.com/office/drawing/2014/main" id="{358DC523-4776-E016-1050-9B4C006AC206}"/>
              </a:ext>
            </a:extLst>
          </p:cNvPr>
          <p:cNvSpPr/>
          <p:nvPr/>
        </p:nvSpPr>
        <p:spPr>
          <a:xfrm>
            <a:off x="156770" y="287323"/>
            <a:ext cx="11243927" cy="65308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21707AD-A5EC-6ED5-B1B5-1CF39C68BB0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364" b="94091" l="4348" r="94783">
                        <a14:foregroundMark x1="48696" y1="8182" x2="48696" y2="8182"/>
                        <a14:foregroundMark x1="50000" y1="6364" x2="51739" y2="6364"/>
                        <a14:foregroundMark x1="56957" y1="10909" x2="57391" y2="12273"/>
                        <a14:foregroundMark x1="57391" y1="14545" x2="59130" y2="20000"/>
                        <a14:foregroundMark x1="60870" y1="24545" x2="63478" y2="28636"/>
                        <a14:foregroundMark x1="66957" y1="32273" x2="66957" y2="32273"/>
                        <a14:foregroundMark x1="66957" y1="32273" x2="66957" y2="32273"/>
                        <a14:foregroundMark x1="66957" y1="33182" x2="66957" y2="33182"/>
                        <a14:foregroundMark x1="63478" y1="34091" x2="63478" y2="34091"/>
                        <a14:foregroundMark x1="63043" y1="34091" x2="63043" y2="34091"/>
                        <a14:foregroundMark x1="62609" y1="33636" x2="62609" y2="33636"/>
                        <a14:foregroundMark x1="94348" y1="40000" x2="94348" y2="40000"/>
                        <a14:foregroundMark x1="94348" y1="40455" x2="94348" y2="40455"/>
                        <a14:foregroundMark x1="94783" y1="44545" x2="94783" y2="44545"/>
                        <a14:foregroundMark x1="75217" y1="93182" x2="75217" y2="93182"/>
                        <a14:foregroundMark x1="75217" y1="93182" x2="75217" y2="93182"/>
                        <a14:foregroundMark x1="23043" y1="94545" x2="23043" y2="94545"/>
                        <a14:foregroundMark x1="4348" y1="40000" x2="4348" y2="40000"/>
                      </a14:backgroundRemoval>
                    </a14:imgEffect>
                  </a14:imgLayer>
                </a14:imgProps>
              </a:ext>
            </a:extLst>
          </a:blip>
          <a:stretch>
            <a:fillRect/>
          </a:stretch>
        </p:blipFill>
        <p:spPr>
          <a:xfrm>
            <a:off x="524239" y="61830"/>
            <a:ext cx="676593" cy="647176"/>
          </a:xfrm>
          <a:prstGeom prst="rect">
            <a:avLst/>
          </a:prstGeom>
        </p:spPr>
      </p:pic>
      <p:pic>
        <p:nvPicPr>
          <p:cNvPr id="8" name="Picture 7">
            <a:extLst>
              <a:ext uri="{FF2B5EF4-FFF2-40B4-BE49-F238E27FC236}">
                <a16:creationId xmlns:a16="http://schemas.microsoft.com/office/drawing/2014/main" id="{B738D25B-7E1B-8329-4F35-66001CE2B04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9155308" y="13638"/>
            <a:ext cx="1371648" cy="1390737"/>
          </a:xfrm>
          <a:prstGeom prst="rect">
            <a:avLst/>
          </a:prstGeom>
        </p:spPr>
      </p:pic>
      <p:pic>
        <p:nvPicPr>
          <p:cNvPr id="2" name="Picture 1">
            <a:extLst>
              <a:ext uri="{FF2B5EF4-FFF2-40B4-BE49-F238E27FC236}">
                <a16:creationId xmlns:a16="http://schemas.microsoft.com/office/drawing/2014/main" id="{3BEBE8EF-C94D-9C0D-9726-71FCAAFCB197}"/>
              </a:ext>
            </a:extLst>
          </p:cNvPr>
          <p:cNvPicPr>
            <a:picLocks noChangeAspect="1"/>
          </p:cNvPicPr>
          <p:nvPr/>
        </p:nvPicPr>
        <p:blipFill>
          <a:blip r:embed="rId7"/>
          <a:stretch>
            <a:fillRect/>
          </a:stretch>
        </p:blipFill>
        <p:spPr>
          <a:xfrm>
            <a:off x="10203680" y="1934427"/>
            <a:ext cx="2130594" cy="4883725"/>
          </a:xfrm>
          <a:prstGeom prst="rect">
            <a:avLst/>
          </a:prstGeom>
        </p:spPr>
      </p:pic>
      <p:pic>
        <p:nvPicPr>
          <p:cNvPr id="10" name="Picture 9">
            <a:extLst>
              <a:ext uri="{FF2B5EF4-FFF2-40B4-BE49-F238E27FC236}">
                <a16:creationId xmlns:a16="http://schemas.microsoft.com/office/drawing/2014/main" id="{DE0E1A90-B20F-5159-0A15-0D0FF20A62F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324" b="98313" l="4667" r="97583">
                        <a14:foregroundMark x1="74833" y1="47469" x2="74833" y2="47469"/>
                        <a14:foregroundMark x1="75083" y1="47469" x2="75083" y2="47469"/>
                        <a14:foregroundMark x1="75083" y1="47469" x2="75083" y2="47469"/>
                        <a14:foregroundMark x1="66333" y1="35658" x2="66333" y2="35658"/>
                        <a14:foregroundMark x1="65583" y1="35658" x2="65583" y2="35658"/>
                        <a14:foregroundMark x1="57333" y1="18560" x2="57333" y2="18560"/>
                        <a14:foregroundMark x1="57333" y1="18560" x2="57333" y2="18560"/>
                        <a14:foregroundMark x1="49833" y1="8436" x2="49833" y2="8436"/>
                        <a14:foregroundMark x1="49833" y1="8436" x2="49833" y2="8436"/>
                        <a14:foregroundMark x1="47750" y1="8436" x2="47750" y2="8436"/>
                        <a14:foregroundMark x1="35583" y1="22722" x2="35583" y2="22722"/>
                        <a14:foregroundMark x1="35583" y1="22722" x2="35583" y2="22722"/>
                        <a14:foregroundMark x1="28417" y1="42970" x2="28417" y2="42970"/>
                        <a14:foregroundMark x1="28417" y1="42632" x2="28417" y2="42632"/>
                        <a14:foregroundMark x1="42583" y1="37345" x2="42583" y2="37345"/>
                        <a14:foregroundMark x1="42833" y1="37008" x2="42833" y2="37008"/>
                        <a14:foregroundMark x1="77167" y1="32508" x2="77167" y2="32508"/>
                        <a14:foregroundMark x1="52417" y1="95951" x2="52417" y2="95951"/>
                        <a14:foregroundMark x1="53167" y1="95613" x2="53167" y2="95613"/>
                        <a14:foregroundMark x1="65583" y1="87514" x2="66333" y2="87177"/>
                        <a14:foregroundMark x1="67083" y1="85827" x2="67083" y2="85827"/>
                        <a14:foregroundMark x1="96250" y1="86164" x2="96250" y2="86164"/>
                        <a14:foregroundMark x1="93417" y1="84364" x2="93417" y2="84364"/>
                        <a14:foregroundMark x1="92917" y1="83015" x2="92917" y2="83015"/>
                        <a14:foregroundMark x1="91417" y1="65242" x2="91417" y2="65242"/>
                        <a14:foregroundMark x1="89333" y1="57593" x2="89333" y2="57593"/>
                        <a14:foregroundMark x1="88833" y1="57593" x2="88833" y2="57593"/>
                        <a14:foregroundMark x1="84667" y1="59618" x2="84667" y2="62767"/>
                        <a14:foregroundMark x1="83083" y1="67717" x2="83083" y2="67717"/>
                        <a14:foregroundMark x1="83083" y1="67717" x2="83083" y2="67717"/>
                        <a14:foregroundMark x1="81583" y1="65242" x2="81583" y2="65242"/>
                        <a14:foregroundMark x1="81583" y1="63892" x2="81583" y2="63892"/>
                        <a14:foregroundMark x1="80500" y1="60742" x2="80500" y2="60742"/>
                        <a14:foregroundMark x1="79750" y1="59618" x2="79750" y2="59618"/>
                        <a14:foregroundMark x1="4667" y1="78515" x2="4667" y2="78515"/>
                        <a14:foregroundMark x1="10083" y1="77840" x2="11583" y2="78515"/>
                        <a14:foregroundMark x1="11833" y1="79528" x2="12667" y2="80540"/>
                        <a14:foregroundMark x1="13167" y1="81327" x2="13167" y2="81327"/>
                        <a14:foregroundMark x1="16000" y1="82677" x2="20917" y2="85152"/>
                        <a14:foregroundMark x1="21167" y1="85152" x2="21167" y2="85152"/>
                        <a14:foregroundMark x1="20167" y1="95951" x2="20167" y2="95951"/>
                        <a14:foregroundMark x1="19917" y1="98313" x2="19917" y2="98313"/>
                        <a14:foregroundMark x1="42833" y1="35996" x2="42833" y2="35996"/>
                        <a14:foregroundMark x1="42833" y1="35996" x2="42833" y2="35996"/>
                        <a14:foregroundMark x1="42833" y1="36333" x2="42833" y2="36333"/>
                        <a14:foregroundMark x1="43083" y1="36333" x2="43083" y2="36333"/>
                        <a14:foregroundMark x1="97583" y1="70416" x2="97583" y2="70416"/>
                        <a14:foregroundMark x1="97333" y1="70416" x2="97333" y2="70416"/>
                        <a14:foregroundMark x1="97333" y1="70866" x2="97333" y2="70866"/>
                      </a14:backgroundRemoval>
                    </a14:imgEffect>
                  </a14:imgLayer>
                </a14:imgProps>
              </a:ext>
            </a:extLst>
          </a:blip>
          <a:stretch>
            <a:fillRect/>
          </a:stretch>
        </p:blipFill>
        <p:spPr>
          <a:xfrm>
            <a:off x="10402763" y="5825585"/>
            <a:ext cx="1393586" cy="1032415"/>
          </a:xfrm>
          <a:prstGeom prst="rect">
            <a:avLst/>
          </a:prstGeom>
        </p:spPr>
      </p:pic>
      <p:pic>
        <p:nvPicPr>
          <p:cNvPr id="12" name="Picture 11">
            <a:extLst>
              <a:ext uri="{FF2B5EF4-FFF2-40B4-BE49-F238E27FC236}">
                <a16:creationId xmlns:a16="http://schemas.microsoft.com/office/drawing/2014/main" id="{45277AD5-486E-6D1A-B226-19FE26D92248}"/>
              </a:ext>
            </a:extLst>
          </p:cNvPr>
          <p:cNvPicPr>
            <a:picLocks noChangeAspect="1"/>
          </p:cNvPicPr>
          <p:nvPr/>
        </p:nvPicPr>
        <p:blipFill>
          <a:blip r:embed="rId10"/>
          <a:stretch>
            <a:fillRect/>
          </a:stretch>
        </p:blipFill>
        <p:spPr>
          <a:xfrm>
            <a:off x="-142273" y="982691"/>
            <a:ext cx="2773657" cy="5735234"/>
          </a:xfrm>
          <a:prstGeom prst="rect">
            <a:avLst/>
          </a:prstGeom>
        </p:spPr>
      </p:pic>
      <p:pic>
        <p:nvPicPr>
          <p:cNvPr id="13" name="Picture 12">
            <a:extLst>
              <a:ext uri="{FF2B5EF4-FFF2-40B4-BE49-F238E27FC236}">
                <a16:creationId xmlns:a16="http://schemas.microsoft.com/office/drawing/2014/main" id="{DB716098-DE1C-EFFF-00D7-2F7E8F1657E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324" b="98313" l="4667" r="97583">
                        <a14:foregroundMark x1="74833" y1="47469" x2="74833" y2="47469"/>
                        <a14:foregroundMark x1="75083" y1="47469" x2="75083" y2="47469"/>
                        <a14:foregroundMark x1="75083" y1="47469" x2="75083" y2="47469"/>
                        <a14:foregroundMark x1="66333" y1="35658" x2="66333" y2="35658"/>
                        <a14:foregroundMark x1="65583" y1="35658" x2="65583" y2="35658"/>
                        <a14:foregroundMark x1="57333" y1="18560" x2="57333" y2="18560"/>
                        <a14:foregroundMark x1="57333" y1="18560" x2="57333" y2="18560"/>
                        <a14:foregroundMark x1="49833" y1="8436" x2="49833" y2="8436"/>
                        <a14:foregroundMark x1="49833" y1="8436" x2="49833" y2="8436"/>
                        <a14:foregroundMark x1="47750" y1="8436" x2="47750" y2="8436"/>
                        <a14:foregroundMark x1="35583" y1="22722" x2="35583" y2="22722"/>
                        <a14:foregroundMark x1="35583" y1="22722" x2="35583" y2="22722"/>
                        <a14:foregroundMark x1="28417" y1="42970" x2="28417" y2="42970"/>
                        <a14:foregroundMark x1="28417" y1="42632" x2="28417" y2="42632"/>
                        <a14:foregroundMark x1="42583" y1="37345" x2="42583" y2="37345"/>
                        <a14:foregroundMark x1="42833" y1="37008" x2="42833" y2="37008"/>
                        <a14:foregroundMark x1="77167" y1="32508" x2="77167" y2="32508"/>
                        <a14:foregroundMark x1="52417" y1="95951" x2="52417" y2="95951"/>
                        <a14:foregroundMark x1="53167" y1="95613" x2="53167" y2="95613"/>
                        <a14:foregroundMark x1="65583" y1="87514" x2="66333" y2="87177"/>
                        <a14:foregroundMark x1="67083" y1="85827" x2="67083" y2="85827"/>
                        <a14:foregroundMark x1="96250" y1="86164" x2="96250" y2="86164"/>
                        <a14:foregroundMark x1="93417" y1="84364" x2="93417" y2="84364"/>
                        <a14:foregroundMark x1="92917" y1="83015" x2="92917" y2="83015"/>
                        <a14:foregroundMark x1="91417" y1="65242" x2="91417" y2="65242"/>
                        <a14:foregroundMark x1="89333" y1="57593" x2="89333" y2="57593"/>
                        <a14:foregroundMark x1="88833" y1="57593" x2="88833" y2="57593"/>
                        <a14:foregroundMark x1="84667" y1="59618" x2="84667" y2="62767"/>
                        <a14:foregroundMark x1="83083" y1="67717" x2="83083" y2="67717"/>
                        <a14:foregroundMark x1="83083" y1="67717" x2="83083" y2="67717"/>
                        <a14:foregroundMark x1="81583" y1="65242" x2="81583" y2="65242"/>
                        <a14:foregroundMark x1="81583" y1="63892" x2="81583" y2="63892"/>
                        <a14:foregroundMark x1="80500" y1="60742" x2="80500" y2="60742"/>
                        <a14:foregroundMark x1="79750" y1="59618" x2="79750" y2="59618"/>
                        <a14:foregroundMark x1="4667" y1="78515" x2="4667" y2="78515"/>
                        <a14:foregroundMark x1="10083" y1="77840" x2="11583" y2="78515"/>
                        <a14:foregroundMark x1="11833" y1="79528" x2="12667" y2="80540"/>
                        <a14:foregroundMark x1="13167" y1="81327" x2="13167" y2="81327"/>
                        <a14:foregroundMark x1="16000" y1="82677" x2="20917" y2="85152"/>
                        <a14:foregroundMark x1="21167" y1="85152" x2="21167" y2="85152"/>
                        <a14:foregroundMark x1="20167" y1="95951" x2="20167" y2="95951"/>
                        <a14:foregroundMark x1="19917" y1="98313" x2="19917" y2="98313"/>
                        <a14:foregroundMark x1="42833" y1="35996" x2="42833" y2="35996"/>
                        <a14:foregroundMark x1="42833" y1="35996" x2="42833" y2="35996"/>
                        <a14:foregroundMark x1="42833" y1="36333" x2="42833" y2="36333"/>
                        <a14:foregroundMark x1="43083" y1="36333" x2="43083" y2="36333"/>
                        <a14:foregroundMark x1="97583" y1="70416" x2="97583" y2="70416"/>
                        <a14:foregroundMark x1="97333" y1="70416" x2="97333" y2="70416"/>
                        <a14:foregroundMark x1="97333" y1="70866" x2="97333" y2="70866"/>
                      </a14:backgroundRemoval>
                    </a14:imgEffect>
                  </a14:imgLayer>
                </a14:imgProps>
              </a:ext>
            </a:extLst>
          </a:blip>
          <a:stretch>
            <a:fillRect/>
          </a:stretch>
        </p:blipFill>
        <p:spPr>
          <a:xfrm>
            <a:off x="69000" y="5762633"/>
            <a:ext cx="1393586" cy="1032415"/>
          </a:xfrm>
          <a:prstGeom prst="rect">
            <a:avLst/>
          </a:prstGeom>
        </p:spPr>
      </p:pic>
      <p:sp>
        <p:nvSpPr>
          <p:cNvPr id="14" name="TextBox 13">
            <a:extLst>
              <a:ext uri="{FF2B5EF4-FFF2-40B4-BE49-F238E27FC236}">
                <a16:creationId xmlns:a16="http://schemas.microsoft.com/office/drawing/2014/main" id="{31B0C3DA-1823-DA18-40B8-97DC050F0C61}"/>
              </a:ext>
            </a:extLst>
          </p:cNvPr>
          <p:cNvSpPr txBox="1"/>
          <p:nvPr/>
        </p:nvSpPr>
        <p:spPr>
          <a:xfrm>
            <a:off x="1528471" y="2160041"/>
            <a:ext cx="933552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VẬN DỤNG</a:t>
            </a:r>
          </a:p>
        </p:txBody>
      </p:sp>
      <p:pic>
        <p:nvPicPr>
          <p:cNvPr id="15" name="Picture 14">
            <a:extLst>
              <a:ext uri="{FF2B5EF4-FFF2-40B4-BE49-F238E27FC236}">
                <a16:creationId xmlns:a16="http://schemas.microsoft.com/office/drawing/2014/main" id="{0AF536EC-4E41-CEFE-FD38-7333A9368F28}"/>
              </a:ext>
            </a:extLst>
          </p:cNvPr>
          <p:cNvPicPr>
            <a:picLocks noChangeAspect="1"/>
          </p:cNvPicPr>
          <p:nvPr/>
        </p:nvPicPr>
        <p:blipFill>
          <a:blip r:embed="rId10"/>
          <a:stretch>
            <a:fillRect/>
          </a:stretch>
        </p:blipFill>
        <p:spPr>
          <a:xfrm>
            <a:off x="1244555" y="3353759"/>
            <a:ext cx="1675440" cy="3464393"/>
          </a:xfrm>
          <a:prstGeom prst="rect">
            <a:avLst/>
          </a:prstGeom>
        </p:spPr>
      </p:pic>
      <p:pic>
        <p:nvPicPr>
          <p:cNvPr id="16" name="Picture 15">
            <a:extLst>
              <a:ext uri="{FF2B5EF4-FFF2-40B4-BE49-F238E27FC236}">
                <a16:creationId xmlns:a16="http://schemas.microsoft.com/office/drawing/2014/main" id="{381F898C-344F-7667-5E27-4591CA2413D3}"/>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1284835" y="5528502"/>
            <a:ext cx="2619375" cy="1743075"/>
          </a:xfrm>
          <a:prstGeom prst="rect">
            <a:avLst/>
          </a:prstGeom>
        </p:spPr>
      </p:pic>
      <p:pic>
        <p:nvPicPr>
          <p:cNvPr id="17" name="Picture 16">
            <a:extLst>
              <a:ext uri="{FF2B5EF4-FFF2-40B4-BE49-F238E27FC236}">
                <a16:creationId xmlns:a16="http://schemas.microsoft.com/office/drawing/2014/main" id="{5DAB61FE-AE4D-D75C-5FB2-9C73A8AD62B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2793605" y="5470652"/>
            <a:ext cx="2619375" cy="1743075"/>
          </a:xfrm>
          <a:prstGeom prst="rect">
            <a:avLst/>
          </a:prstGeom>
        </p:spPr>
      </p:pic>
      <p:pic>
        <p:nvPicPr>
          <p:cNvPr id="18" name="Picture 17">
            <a:extLst>
              <a:ext uri="{FF2B5EF4-FFF2-40B4-BE49-F238E27FC236}">
                <a16:creationId xmlns:a16="http://schemas.microsoft.com/office/drawing/2014/main" id="{D66A4132-8185-9DFE-1627-8FFFB91969B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4469045" y="5470254"/>
            <a:ext cx="2619375" cy="1743075"/>
          </a:xfrm>
          <a:prstGeom prst="rect">
            <a:avLst/>
          </a:prstGeom>
        </p:spPr>
      </p:pic>
      <p:pic>
        <p:nvPicPr>
          <p:cNvPr id="19" name="Picture 18">
            <a:extLst>
              <a:ext uri="{FF2B5EF4-FFF2-40B4-BE49-F238E27FC236}">
                <a16:creationId xmlns:a16="http://schemas.microsoft.com/office/drawing/2014/main" id="{FAE4BACE-4EEC-000A-6686-A30281ED10F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6196233" y="5470254"/>
            <a:ext cx="2619375" cy="1743075"/>
          </a:xfrm>
          <a:prstGeom prst="rect">
            <a:avLst/>
          </a:prstGeom>
        </p:spPr>
      </p:pic>
      <p:pic>
        <p:nvPicPr>
          <p:cNvPr id="20" name="Picture 19">
            <a:extLst>
              <a:ext uri="{FF2B5EF4-FFF2-40B4-BE49-F238E27FC236}">
                <a16:creationId xmlns:a16="http://schemas.microsoft.com/office/drawing/2014/main" id="{C1924931-97A0-96D9-78CA-944FBAD3B50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8088707" y="5470253"/>
            <a:ext cx="2619375" cy="1743075"/>
          </a:xfrm>
          <a:prstGeom prst="rect">
            <a:avLst/>
          </a:prstGeom>
        </p:spPr>
      </p:pic>
    </p:spTree>
    <p:extLst>
      <p:ext uri="{BB962C8B-B14F-4D97-AF65-F5344CB8AC3E}">
        <p14:creationId xmlns:p14="http://schemas.microsoft.com/office/powerpoint/2010/main" val="300415053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BC11C6-7261-BFD2-6BE0-B6782D800E8D}"/>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32A3AA4-6298-9900-88ED-133066CC8D6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1833">
                        <a14:foregroundMark x1="54833" y1="40917" x2="54833" y2="40917"/>
                        <a14:foregroundMark x1="54667" y1="41250" x2="54667" y2="41250"/>
                        <a14:foregroundMark x1="52917" y1="42417" x2="52917" y2="42417"/>
                        <a14:foregroundMark x1="49250" y1="45250" x2="49250" y2="45250"/>
                        <a14:foregroundMark x1="43000" y1="48333" x2="42333" y2="48667"/>
                        <a14:foregroundMark x1="34833" y1="45250" x2="33833" y2="44500"/>
                        <a14:foregroundMark x1="28083" y1="43333" x2="28083" y2="43333"/>
                        <a14:foregroundMark x1="25083" y1="39500" x2="25083" y2="39500"/>
                        <a14:foregroundMark x1="23417" y1="39000" x2="23417" y2="39000"/>
                        <a14:foregroundMark x1="15917" y1="54417" x2="15917" y2="54417"/>
                        <a14:foregroundMark x1="14697" y1="56750" x2="14333" y2="57250"/>
                        <a14:foregroundMark x1="15000" y1="56333" x2="14697" y2="56750"/>
                        <a14:foregroundMark x1="13667" y1="57750" x2="13250" y2="58583"/>
                        <a14:foregroundMark x1="12917" y1="59000" x2="12917" y2="59000"/>
                        <a14:foregroundMark x1="12417" y1="59667" x2="12417" y2="59667"/>
                        <a14:foregroundMark x1="10000" y1="61083" x2="10000" y2="61083"/>
                        <a14:foregroundMark x1="10000" y1="61083" x2="10000" y2="61083"/>
                        <a14:foregroundMark x1="8917" y1="60167" x2="8917" y2="60167"/>
                        <a14:foregroundMark x1="8917" y1="59500" x2="8917" y2="59500"/>
                        <a14:foregroundMark x1="20917" y1="53417" x2="21500" y2="53417"/>
                        <a14:foregroundMark x1="33083" y1="56500" x2="36250" y2="58083"/>
                        <a14:foregroundMark x1="47000" y1="60917" x2="47000" y2="60917"/>
                        <a14:foregroundMark x1="53500" y1="61750" x2="54000" y2="61750"/>
                        <a14:foregroundMark x1="60750" y1="59833" x2="60750" y2="59833"/>
                        <a14:foregroundMark x1="64083" y1="59500" x2="64083" y2="59500"/>
                        <a14:foregroundMark x1="69250" y1="58417" x2="69833" y2="58250"/>
                        <a14:foregroundMark x1="74667" y1="57917" x2="75417" y2="57583"/>
                        <a14:foregroundMark x1="81083" y1="57417" x2="81083" y2="57417"/>
                        <a14:foregroundMark x1="83167" y1="53083" x2="83167" y2="53083"/>
                        <a14:foregroundMark x1="83167" y1="52917" x2="83167" y2="52917"/>
                        <a14:foregroundMark x1="82167" y1="48000" x2="81083" y2="46583"/>
                        <a14:foregroundMark x1="72917" y1="44000" x2="72917" y2="44000"/>
                        <a14:foregroundMark x1="67583" y1="40333" x2="67583" y2="40333"/>
                        <a14:foregroundMark x1="66000" y1="39000" x2="66000" y2="39000"/>
                        <a14:foregroundMark x1="63750" y1="36167" x2="63750" y2="36167"/>
                        <a14:foregroundMark x1="60250" y1="36333" x2="60250" y2="36333"/>
                        <a14:foregroundMark x1="55000" y1="36500" x2="55000" y2="36500"/>
                        <a14:foregroundMark x1="50000" y1="36500" x2="50000" y2="36500"/>
                        <a14:foregroundMark x1="33250" y1="37417" x2="33250" y2="37417"/>
                        <a14:foregroundMark x1="30000" y1="37417" x2="30000" y2="37417"/>
                        <a14:foregroundMark x1="26333" y1="37417" x2="26333" y2="37417"/>
                        <a14:foregroundMark x1="26000" y1="36917" x2="26000" y2="36917"/>
                        <a14:foregroundMark x1="24750" y1="35333" x2="24750" y2="35333"/>
                        <a14:foregroundMark x1="22667" y1="35167" x2="22167" y2="36167"/>
                        <a14:foregroundMark x1="17500" y1="40917" x2="17250" y2="41583"/>
                        <a14:foregroundMark x1="19076" y1="52583" x2="19417" y2="53750"/>
                        <a14:foregroundMark x1="18832" y1="51750" x2="19076" y2="52583"/>
                        <a14:foregroundMark x1="18394" y1="50250" x2="18662" y2="51167"/>
                        <a14:foregroundMark x1="18272" y1="49833" x2="18394" y2="50250"/>
                        <a14:foregroundMark x1="17833" y1="48333" x2="18272" y2="49833"/>
                        <a14:foregroundMark x1="26500" y1="62417" x2="27167" y2="62750"/>
                        <a14:foregroundMark x1="39917" y1="67000" x2="41667" y2="67333"/>
                        <a14:foregroundMark x1="41167" y1="32000" x2="22583" y2="29500"/>
                        <a14:foregroundMark x1="22583" y1="29500" x2="14750" y2="34500"/>
                        <a14:foregroundMark x1="14750" y1="34500" x2="11583" y2="53250"/>
                        <a14:foregroundMark x1="11583" y1="53250" x2="8083" y2="62167"/>
                        <a14:foregroundMark x1="8083" y1="62167" x2="22167" y2="64167"/>
                        <a14:foregroundMark x1="16167" y1="48417" x2="16167" y2="48417"/>
                        <a14:foregroundMark x1="41333" y1="31417" x2="47917" y2="25000"/>
                        <a14:foregroundMark x1="47917" y1="25000" x2="59500" y2="23500"/>
                        <a14:foregroundMark x1="59500" y1="23500" x2="77417" y2="34667"/>
                        <a14:foregroundMark x1="77417" y1="34667" x2="83417" y2="41083"/>
                        <a14:foregroundMark x1="83417" y1="41083" x2="92000" y2="43250"/>
                        <a14:foregroundMark x1="92000" y1="43250" x2="91833" y2="52167"/>
                        <a14:foregroundMark x1="91833" y1="52167" x2="85917" y2="63583"/>
                        <a14:foregroundMark x1="85917" y1="63583" x2="66500" y2="73250"/>
                        <a14:foregroundMark x1="66500" y1="73250" x2="56583" y2="70333"/>
                        <a14:foregroundMark x1="56583" y1="70333" x2="42833" y2="75417"/>
                        <a14:foregroundMark x1="42833" y1="75417" x2="31083" y2="75750"/>
                        <a14:foregroundMark x1="31083" y1="75750" x2="20167" y2="70667"/>
                        <a14:foregroundMark x1="20167" y1="70667" x2="17167" y2="66000"/>
                        <a14:foregroundMark x1="26083" y1="83250" x2="26083" y2="83250"/>
                        <a14:backgroundMark x1="41167" y1="41417" x2="41167" y2="41417"/>
                        <a14:backgroundMark x1="41167" y1="41250" x2="41167" y2="41250"/>
                        <a14:backgroundMark x1="41167" y1="42417" x2="41167" y2="42417"/>
                        <a14:backgroundMark x1="39083" y1="48167" x2="38917" y2="48750"/>
                        <a14:backgroundMark x1="39917" y1="50750" x2="39917" y2="50750"/>
                        <a14:backgroundMark x1="45167" y1="50833" x2="45667" y2="50833"/>
                        <a14:backgroundMark x1="51667" y1="48833" x2="51667" y2="48833"/>
                        <a14:backgroundMark x1="14667" y1="55417" x2="14667" y2="55417"/>
                        <a14:backgroundMark x1="14667" y1="55583" x2="14667" y2="55583"/>
                        <a14:backgroundMark x1="14667" y1="55833" x2="14667" y2="55833"/>
                        <a14:backgroundMark x1="15083" y1="56750" x2="15083" y2="56750"/>
                        <a14:backgroundMark x1="15333" y1="57417" x2="15333" y2="57417"/>
                        <a14:backgroundMark x1="15500" y1="57750" x2="15500" y2="57750"/>
                        <a14:backgroundMark x1="15917" y1="57833" x2="16333" y2="57833"/>
                        <a14:backgroundMark x1="15167" y1="54167" x2="15167" y2="54167"/>
                        <a14:backgroundMark x1="15167" y1="54167" x2="15167" y2="54167"/>
                        <a14:backgroundMark x1="15167" y1="54167" x2="15167" y2="54167"/>
                        <a14:backgroundMark x1="15083" y1="54167" x2="15083" y2="54167"/>
                        <a14:backgroundMark x1="14917" y1="54167" x2="14917" y2="54167"/>
                        <a14:backgroundMark x1="14667" y1="54167" x2="14667" y2="54167"/>
                        <a14:backgroundMark x1="14333" y1="54167" x2="14333" y2="54167"/>
                        <a14:backgroundMark x1="14167" y1="53833" x2="15333" y2="53417"/>
                        <a14:backgroundMark x1="20083" y1="52583" x2="20083" y2="52583"/>
                        <a14:backgroundMark x1="19667" y1="52250" x2="19667" y2="52250"/>
                        <a14:backgroundMark x1="15667" y1="52250" x2="15667" y2="52250"/>
                        <a14:backgroundMark x1="15500" y1="52167" x2="15500" y2="52167"/>
                        <a14:backgroundMark x1="13167" y1="55583" x2="13167" y2="55583"/>
                        <a14:backgroundMark x1="13083" y1="55750" x2="13083" y2="55750"/>
                        <a14:backgroundMark x1="13083" y1="55750" x2="13083" y2="55750"/>
                        <a14:backgroundMark x1="13083" y1="55833" x2="13083" y2="55833"/>
                        <a14:backgroundMark x1="17500" y1="52583" x2="17500" y2="52583"/>
                        <a14:backgroundMark x1="17500" y1="52250" x2="17500" y2="52250"/>
                        <a14:backgroundMark x1="17500" y1="51417" x2="17500" y2="50750"/>
                        <a14:backgroundMark x1="17500" y1="50250" x2="17500" y2="50250"/>
                        <a14:backgroundMark x1="17500" y1="49833" x2="17500" y2="49833"/>
                        <a14:backgroundMark x1="19167" y1="50417" x2="19167" y2="50417"/>
                        <a14:backgroundMark x1="19167" y1="50583" x2="19167" y2="50583"/>
                        <a14:backgroundMark x1="19167" y1="51167" x2="19167" y2="51750"/>
                        <a14:backgroundMark x1="18667" y1="51417" x2="18667" y2="51417"/>
                        <a14:backgroundMark x1="18667" y1="51250" x2="18667" y2="51250"/>
                        <a14:backgroundMark x1="18500" y1="51167" x2="18500" y2="51167"/>
                        <a14:backgroundMark x1="18500" y1="51167" x2="18500" y2="51167"/>
                        <a14:backgroundMark x1="18500" y1="51167" x2="18500" y2="51167"/>
                      </a14:backgroundRemoval>
                    </a14:imgEffect>
                  </a14:imgLayer>
                </a14:imgProps>
              </a:ext>
            </a:extLst>
          </a:blip>
          <a:stretch>
            <a:fillRect/>
          </a:stretch>
        </p:blipFill>
        <p:spPr>
          <a:xfrm>
            <a:off x="-273464" y="-957568"/>
            <a:ext cx="9337430" cy="5982495"/>
          </a:xfrm>
          <a:prstGeom prst="rect">
            <a:avLst/>
          </a:prstGeom>
        </p:spPr>
      </p:pic>
      <p:sp>
        <p:nvSpPr>
          <p:cNvPr id="6" name="TextBox 5">
            <a:extLst>
              <a:ext uri="{FF2B5EF4-FFF2-40B4-BE49-F238E27FC236}">
                <a16:creationId xmlns:a16="http://schemas.microsoft.com/office/drawing/2014/main" id="{BD1A0945-58A6-7256-281D-B83517C46E87}"/>
              </a:ext>
            </a:extLst>
          </p:cNvPr>
          <p:cNvSpPr txBox="1"/>
          <p:nvPr/>
        </p:nvSpPr>
        <p:spPr>
          <a:xfrm>
            <a:off x="1110953" y="1371959"/>
            <a:ext cx="6415905" cy="1569660"/>
          </a:xfrm>
          <a:prstGeom prst="rect">
            <a:avLst/>
          </a:prstGeom>
          <a:noFill/>
        </p:spPr>
        <p:txBody>
          <a:bodyPr wrap="square">
            <a:spAutoFit/>
          </a:bodyPr>
          <a:lstStyle/>
          <a:p>
            <a:pPr algn="ctr"/>
            <a:r>
              <a:rPr lang="en-US" sz="3200" b="1" i="1" kern="100" dirty="0" err="1">
                <a:solidFill>
                  <a:srgbClr val="000000"/>
                </a:solidFill>
                <a:latin typeface="Times New Roman" panose="02020603050405020304" pitchFamily="18" charset="0"/>
                <a:ea typeface="SimSun" panose="02010600030101010101" pitchFamily="2" charset="-122"/>
              </a:rPr>
              <a:t>Chẳng</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vỗ</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cánh</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trắng</a:t>
            </a:r>
            <a:r>
              <a:rPr lang="en-US" sz="3200" b="1" i="1" kern="100" dirty="0">
                <a:solidFill>
                  <a:srgbClr val="000000"/>
                </a:solidFill>
                <a:latin typeface="Times New Roman" panose="02020603050405020304" pitchFamily="18" charset="0"/>
                <a:ea typeface="SimSun" panose="02010600030101010101" pitchFamily="2" charset="-122"/>
              </a:rPr>
              <a:t> bay </a:t>
            </a:r>
            <a:r>
              <a:rPr lang="en-US" sz="3200" b="1" i="1" kern="100" dirty="0" err="1">
                <a:solidFill>
                  <a:srgbClr val="000000"/>
                </a:solidFill>
                <a:latin typeface="Times New Roman" panose="02020603050405020304" pitchFamily="18" charset="0"/>
                <a:ea typeface="SimSun" panose="02010600030101010101" pitchFamily="2" charset="-122"/>
              </a:rPr>
              <a:t>xa</a:t>
            </a:r>
            <a:endParaRPr lang="en-US" sz="3200" b="1" i="1" kern="100" dirty="0">
              <a:solidFill>
                <a:srgbClr val="000000"/>
              </a:solidFill>
              <a:latin typeface="Times New Roman" panose="02020603050405020304" pitchFamily="18" charset="0"/>
              <a:ea typeface="SimSun" panose="02010600030101010101" pitchFamily="2" charset="-122"/>
            </a:endParaRPr>
          </a:p>
          <a:p>
            <a:pPr algn="ctr"/>
            <a:r>
              <a:rPr lang="en-US" sz="3200" b="1" i="1" kern="100" dirty="0" err="1">
                <a:solidFill>
                  <a:srgbClr val="000000"/>
                </a:solidFill>
                <a:latin typeface="Times New Roman" panose="02020603050405020304" pitchFamily="18" charset="0"/>
                <a:ea typeface="SimSun" panose="02010600030101010101" pitchFamily="2" charset="-122"/>
              </a:rPr>
              <a:t>Mà</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sao</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tên</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đặt</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cũng</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là</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loài</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chim</a:t>
            </a:r>
            <a:r>
              <a:rPr lang="en-US" sz="3200" b="1" i="1" kern="100" dirty="0">
                <a:solidFill>
                  <a:srgbClr val="000000"/>
                </a:solidFill>
                <a:latin typeface="Times New Roman" panose="02020603050405020304" pitchFamily="18" charset="0"/>
                <a:ea typeface="SimSun" panose="02010600030101010101" pitchFamily="2" charset="-122"/>
              </a:rPr>
              <a:t> ?</a:t>
            </a:r>
          </a:p>
          <a:p>
            <a:pPr algn="ctr"/>
            <a:r>
              <a:rPr lang="en-US" sz="3200" b="1" i="1" kern="100" dirty="0" err="1">
                <a:solidFill>
                  <a:srgbClr val="000000"/>
                </a:solidFill>
                <a:latin typeface="Times New Roman" panose="02020603050405020304" pitchFamily="18" charset="0"/>
                <a:ea typeface="SimSun" panose="02010600030101010101" pitchFamily="2" charset="-122"/>
              </a:rPr>
              <a:t>Là</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gì</a:t>
            </a:r>
            <a:r>
              <a:rPr lang="en-US" sz="3200" b="1" i="1" kern="100" dirty="0">
                <a:solidFill>
                  <a:srgbClr val="000000"/>
                </a:solidFill>
                <a:latin typeface="Times New Roman" panose="02020603050405020304" pitchFamily="18" charset="0"/>
                <a:ea typeface="SimSun" panose="02010600030101010101" pitchFamily="2" charset="-122"/>
              </a:rPr>
              <a:t>?</a:t>
            </a:r>
          </a:p>
        </p:txBody>
      </p:sp>
      <p:sp>
        <p:nvSpPr>
          <p:cNvPr id="11" name="TextBox 10">
            <a:extLst>
              <a:ext uri="{FF2B5EF4-FFF2-40B4-BE49-F238E27FC236}">
                <a16:creationId xmlns:a16="http://schemas.microsoft.com/office/drawing/2014/main" id="{1B8318F1-9F82-481A-8647-4875BB545E85}"/>
              </a:ext>
            </a:extLst>
          </p:cNvPr>
          <p:cNvSpPr txBox="1"/>
          <p:nvPr/>
        </p:nvSpPr>
        <p:spPr>
          <a:xfrm>
            <a:off x="1900519" y="4655594"/>
            <a:ext cx="4093230" cy="707886"/>
          </a:xfrm>
          <a:prstGeom prst="rect">
            <a:avLst/>
          </a:prstGeom>
          <a:noFill/>
        </p:spPr>
        <p:txBody>
          <a:bodyPr wrap="square">
            <a:spAutoFit/>
          </a:bodyPr>
          <a:lstStyle/>
          <a:p>
            <a:r>
              <a:rPr lang="en-US" sz="4000" b="1" dirty="0">
                <a:latin typeface="Times New Roman" panose="02020603050405020304" pitchFamily="18" charset="0"/>
                <a:cs typeface="Times New Roman" panose="02020603050405020304" pitchFamily="18" charset="0"/>
              </a:rPr>
              <a:t>Sao </a:t>
            </a:r>
            <a:r>
              <a:rPr lang="en-US" sz="4000" b="1" dirty="0" err="1">
                <a:latin typeface="Times New Roman" panose="02020603050405020304" pitchFamily="18" charset="0"/>
                <a:cs typeface="Times New Roman" panose="02020603050405020304" pitchFamily="18" charset="0"/>
              </a:rPr>
              <a:t>Thiên</a:t>
            </a:r>
            <a:r>
              <a:rPr lang="en-US" sz="4000" b="1" dirty="0">
                <a:latin typeface="Times New Roman" panose="02020603050405020304" pitchFamily="18" charset="0"/>
                <a:cs typeface="Times New Roman" panose="02020603050405020304" pitchFamily="18" charset="0"/>
              </a:rPr>
              <a:t> Nga</a:t>
            </a:r>
          </a:p>
        </p:txBody>
      </p:sp>
      <p:pic>
        <p:nvPicPr>
          <p:cNvPr id="3" name="Picture 2">
            <a:extLst>
              <a:ext uri="{FF2B5EF4-FFF2-40B4-BE49-F238E27FC236}">
                <a16:creationId xmlns:a16="http://schemas.microsoft.com/office/drawing/2014/main" id="{73CAEDCE-44C5-061B-139C-2935BEC71B73}"/>
              </a:ext>
            </a:extLst>
          </p:cNvPr>
          <p:cNvPicPr>
            <a:picLocks noChangeAspect="1"/>
          </p:cNvPicPr>
          <p:nvPr/>
        </p:nvPicPr>
        <p:blipFill>
          <a:blip r:embed="rId7"/>
          <a:stretch>
            <a:fillRect/>
          </a:stretch>
        </p:blipFill>
        <p:spPr>
          <a:xfrm>
            <a:off x="6732811" y="2564474"/>
            <a:ext cx="3810000" cy="3810000"/>
          </a:xfrm>
          <a:prstGeom prst="rect">
            <a:avLst/>
          </a:prstGeom>
        </p:spPr>
      </p:pic>
    </p:spTree>
    <p:extLst>
      <p:ext uri="{BB962C8B-B14F-4D97-AF65-F5344CB8AC3E}">
        <p14:creationId xmlns:p14="http://schemas.microsoft.com/office/powerpoint/2010/main" val="177696302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2" presetID="53" presetClass="entr" presetSubtype="16"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9BEB1C-5E36-3FD4-9427-F4C68DA95F6D}"/>
              </a:ext>
            </a:extLst>
          </p:cNvPr>
          <p:cNvSpPr>
            <a:spLocks noGrp="1"/>
          </p:cNvSpPr>
          <p:nvPr>
            <p:ph idx="1"/>
          </p:nvPr>
        </p:nvSpPr>
        <p:spPr>
          <a:xfrm>
            <a:off x="4825219" y="1973013"/>
            <a:ext cx="6836391" cy="2911973"/>
          </a:xfrm>
        </p:spPr>
        <p:txBody>
          <a:bodyPr>
            <a:normAutofit/>
          </a:bodyPr>
          <a:lstStyle/>
          <a:p>
            <a:pPr marL="0" indent="0" algn="ctr">
              <a:lnSpc>
                <a:spcPct val="114000"/>
              </a:lnSpc>
              <a:spcBef>
                <a:spcPts val="0"/>
              </a:spcBef>
              <a:buNone/>
            </a:pP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khoảng</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5 – 7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chi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tiết</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gợi</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tả</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ấn</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Ngàn</a:t>
            </a:r>
            <a:r>
              <a:rPr lang="en-US" sz="3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3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32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Võ</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Quảng</a:t>
            </a: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图片 19">
            <a:extLst>
              <a:ext uri="{FF2B5EF4-FFF2-40B4-BE49-F238E27FC236}">
                <a16:creationId xmlns:a16="http://schemas.microsoft.com/office/drawing/2014/main" id="{CA023768-02E6-E85B-E61F-8C5761AB5B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6328" y="-32246"/>
            <a:ext cx="3525672" cy="1592716"/>
          </a:xfrm>
          <a:prstGeom prst="rect">
            <a:avLst/>
          </a:prstGeom>
        </p:spPr>
      </p:pic>
      <p:pic>
        <p:nvPicPr>
          <p:cNvPr id="5" name="图片 20">
            <a:extLst>
              <a:ext uri="{FF2B5EF4-FFF2-40B4-BE49-F238E27FC236}">
                <a16:creationId xmlns:a16="http://schemas.microsoft.com/office/drawing/2014/main" id="{4707A506-DFB2-68F2-C222-B396F9B8AC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6837"/>
            <a:ext cx="2647666" cy="1368640"/>
          </a:xfrm>
          <a:prstGeom prst="rect">
            <a:avLst/>
          </a:prstGeom>
        </p:spPr>
      </p:pic>
      <p:pic>
        <p:nvPicPr>
          <p:cNvPr id="9" name="Picture 8" descr="A picture containing indoor, plant, table, decorated&#10;&#10;Description automatically generated">
            <a:extLst>
              <a:ext uri="{FF2B5EF4-FFF2-40B4-BE49-F238E27FC236}">
                <a16:creationId xmlns:a16="http://schemas.microsoft.com/office/drawing/2014/main" id="{909D3D0A-3C9C-6D34-00F5-FF05FDECBB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609" y="1727151"/>
            <a:ext cx="4951828" cy="5427966"/>
          </a:xfrm>
          <a:prstGeom prst="rect">
            <a:avLst/>
          </a:prstGeom>
        </p:spPr>
      </p:pic>
    </p:spTree>
    <p:extLst>
      <p:ext uri="{BB962C8B-B14F-4D97-AF65-F5344CB8AC3E}">
        <p14:creationId xmlns:p14="http://schemas.microsoft.com/office/powerpoint/2010/main" val="3640680102"/>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892CBD-49A2-B8AF-BAB7-D9123DCE4D52}"/>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AE5A4A0F-9D99-1FF5-EE34-A1C97B9EA2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6944" y1="41111" x2="26944" y2="41111"/>
                        <a14:foregroundMark x1="26944" y1="41111" x2="26944" y2="41111"/>
                        <a14:foregroundMark x1="26944" y1="41111" x2="26944" y2="41111"/>
                        <a14:foregroundMark x1="50278" y1="42500" x2="50278" y2="42500"/>
                        <a14:foregroundMark x1="50278" y1="42500" x2="50278" y2="42500"/>
                        <a14:foregroundMark x1="48056" y1="20556" x2="48056" y2="20556"/>
                        <a14:foregroundMark x1="48056" y1="20556" x2="48056" y2="20556"/>
                      </a14:backgroundRemoval>
                    </a14:imgEffect>
                  </a14:imgLayer>
                </a14:imgProps>
              </a:ext>
            </a:extLst>
          </a:blip>
          <a:stretch>
            <a:fillRect/>
          </a:stretch>
        </p:blipFill>
        <p:spPr>
          <a:xfrm rot="8474776">
            <a:off x="224116" y="347888"/>
            <a:ext cx="1714500" cy="1714500"/>
          </a:xfrm>
          <a:prstGeom prst="rect">
            <a:avLst/>
          </a:prstGeom>
        </p:spPr>
      </p:pic>
      <p:sp>
        <p:nvSpPr>
          <p:cNvPr id="5" name="TextBox 4">
            <a:extLst>
              <a:ext uri="{FF2B5EF4-FFF2-40B4-BE49-F238E27FC236}">
                <a16:creationId xmlns:a16="http://schemas.microsoft.com/office/drawing/2014/main" id="{18AA9CD5-9B14-BDE7-F47A-377AF3F22D31}"/>
              </a:ext>
            </a:extLst>
          </p:cNvPr>
          <p:cNvSpPr txBox="1"/>
          <p:nvPr/>
        </p:nvSpPr>
        <p:spPr>
          <a:xfrm rot="20157325">
            <a:off x="1879387" y="513371"/>
            <a:ext cx="3221118" cy="82375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VẬN DỤNG</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8" name="Picture 7">
            <a:extLst>
              <a:ext uri="{FF2B5EF4-FFF2-40B4-BE49-F238E27FC236}">
                <a16:creationId xmlns:a16="http://schemas.microsoft.com/office/drawing/2014/main" id="{A836248F-7D4F-6BCA-9FA6-66B1AC26F0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1833">
                        <a14:foregroundMark x1="54833" y1="40917" x2="54833" y2="40917"/>
                        <a14:foregroundMark x1="54667" y1="41250" x2="54667" y2="41250"/>
                        <a14:foregroundMark x1="52917" y1="42417" x2="52917" y2="42417"/>
                        <a14:foregroundMark x1="49250" y1="45250" x2="49250" y2="45250"/>
                        <a14:foregroundMark x1="43000" y1="48333" x2="42333" y2="48667"/>
                        <a14:foregroundMark x1="34833" y1="45250" x2="33833" y2="44500"/>
                        <a14:foregroundMark x1="28083" y1="43333" x2="28083" y2="43333"/>
                        <a14:foregroundMark x1="25083" y1="39500" x2="25083" y2="39500"/>
                        <a14:foregroundMark x1="23417" y1="39000" x2="23417" y2="39000"/>
                        <a14:foregroundMark x1="15917" y1="54417" x2="15917" y2="54417"/>
                        <a14:foregroundMark x1="14697" y1="56750" x2="14333" y2="57250"/>
                        <a14:foregroundMark x1="15000" y1="56333" x2="14697" y2="56750"/>
                        <a14:foregroundMark x1="13667" y1="57750" x2="13250" y2="58583"/>
                        <a14:foregroundMark x1="12917" y1="59000" x2="12917" y2="59000"/>
                        <a14:foregroundMark x1="12417" y1="59667" x2="12417" y2="59667"/>
                        <a14:foregroundMark x1="10000" y1="61083" x2="10000" y2="61083"/>
                        <a14:foregroundMark x1="10000" y1="61083" x2="10000" y2="61083"/>
                        <a14:foregroundMark x1="8917" y1="60167" x2="8917" y2="60167"/>
                        <a14:foregroundMark x1="8917" y1="59500" x2="8917" y2="59500"/>
                        <a14:foregroundMark x1="20917" y1="53417" x2="21500" y2="53417"/>
                        <a14:foregroundMark x1="33083" y1="56500" x2="36250" y2="58083"/>
                        <a14:foregroundMark x1="47000" y1="60917" x2="47000" y2="60917"/>
                        <a14:foregroundMark x1="53500" y1="61750" x2="54000" y2="61750"/>
                        <a14:foregroundMark x1="60750" y1="59833" x2="60750" y2="59833"/>
                        <a14:foregroundMark x1="64083" y1="59500" x2="64083" y2="59500"/>
                        <a14:foregroundMark x1="69250" y1="58417" x2="69833" y2="58250"/>
                        <a14:foregroundMark x1="74667" y1="57917" x2="75417" y2="57583"/>
                        <a14:foregroundMark x1="81083" y1="57417" x2="81083" y2="57417"/>
                        <a14:foregroundMark x1="83167" y1="53083" x2="83167" y2="53083"/>
                        <a14:foregroundMark x1="83167" y1="52917" x2="83167" y2="52917"/>
                        <a14:foregroundMark x1="82167" y1="48000" x2="81083" y2="46583"/>
                        <a14:foregroundMark x1="72917" y1="44000" x2="72917" y2="44000"/>
                        <a14:foregroundMark x1="67583" y1="40333" x2="67583" y2="40333"/>
                        <a14:foregroundMark x1="66000" y1="39000" x2="66000" y2="39000"/>
                        <a14:foregroundMark x1="63750" y1="36167" x2="63750" y2="36167"/>
                        <a14:foregroundMark x1="60250" y1="36333" x2="60250" y2="36333"/>
                        <a14:foregroundMark x1="55000" y1="36500" x2="55000" y2="36500"/>
                        <a14:foregroundMark x1="50000" y1="36500" x2="50000" y2="36500"/>
                        <a14:foregroundMark x1="33250" y1="37417" x2="33250" y2="37417"/>
                        <a14:foregroundMark x1="30000" y1="37417" x2="30000" y2="37417"/>
                        <a14:foregroundMark x1="26333" y1="37417" x2="26333" y2="37417"/>
                        <a14:foregroundMark x1="26000" y1="36917" x2="26000" y2="36917"/>
                        <a14:foregroundMark x1="24750" y1="35333" x2="24750" y2="35333"/>
                        <a14:foregroundMark x1="22667" y1="35167" x2="22167" y2="36167"/>
                        <a14:foregroundMark x1="17500" y1="40917" x2="17250" y2="41583"/>
                        <a14:foregroundMark x1="19076" y1="52583" x2="19417" y2="53750"/>
                        <a14:foregroundMark x1="18832" y1="51750" x2="19076" y2="52583"/>
                        <a14:foregroundMark x1="18394" y1="50250" x2="18662" y2="51167"/>
                        <a14:foregroundMark x1="18272" y1="49833" x2="18394" y2="50250"/>
                        <a14:foregroundMark x1="17833" y1="48333" x2="18272" y2="49833"/>
                        <a14:foregroundMark x1="26500" y1="62417" x2="27167" y2="62750"/>
                        <a14:foregroundMark x1="39917" y1="67000" x2="41667" y2="67333"/>
                        <a14:foregroundMark x1="41167" y1="32000" x2="22583" y2="29500"/>
                        <a14:foregroundMark x1="22583" y1="29500" x2="14750" y2="34500"/>
                        <a14:foregroundMark x1="14750" y1="34500" x2="11583" y2="53250"/>
                        <a14:foregroundMark x1="11583" y1="53250" x2="8083" y2="62167"/>
                        <a14:foregroundMark x1="8083" y1="62167" x2="22167" y2="64167"/>
                        <a14:foregroundMark x1="16167" y1="48417" x2="16167" y2="48417"/>
                        <a14:foregroundMark x1="41333" y1="31417" x2="47917" y2="25000"/>
                        <a14:foregroundMark x1="47917" y1="25000" x2="59500" y2="23500"/>
                        <a14:foregroundMark x1="59500" y1="23500" x2="77417" y2="34667"/>
                        <a14:foregroundMark x1="77417" y1="34667" x2="83417" y2="41083"/>
                        <a14:foregroundMark x1="83417" y1="41083" x2="92000" y2="43250"/>
                        <a14:foregroundMark x1="92000" y1="43250" x2="91833" y2="52167"/>
                        <a14:foregroundMark x1="91833" y1="52167" x2="85917" y2="63583"/>
                        <a14:foregroundMark x1="85917" y1="63583" x2="66500" y2="73250"/>
                        <a14:foregroundMark x1="66500" y1="73250" x2="56583" y2="70333"/>
                        <a14:foregroundMark x1="56583" y1="70333" x2="42833" y2="75417"/>
                        <a14:foregroundMark x1="42833" y1="75417" x2="31083" y2="75750"/>
                        <a14:foregroundMark x1="31083" y1="75750" x2="20167" y2="70667"/>
                        <a14:foregroundMark x1="20167" y1="70667" x2="17167" y2="66000"/>
                        <a14:foregroundMark x1="26083" y1="83250" x2="26083" y2="83250"/>
                        <a14:backgroundMark x1="41167" y1="41417" x2="41167" y2="41417"/>
                        <a14:backgroundMark x1="41167" y1="41250" x2="41167" y2="41250"/>
                        <a14:backgroundMark x1="41167" y1="42417" x2="41167" y2="42417"/>
                        <a14:backgroundMark x1="39083" y1="48167" x2="38917" y2="48750"/>
                        <a14:backgroundMark x1="39917" y1="50750" x2="39917" y2="50750"/>
                        <a14:backgroundMark x1="45167" y1="50833" x2="45667" y2="50833"/>
                        <a14:backgroundMark x1="51667" y1="48833" x2="51667" y2="48833"/>
                        <a14:backgroundMark x1="14667" y1="55417" x2="14667" y2="55417"/>
                        <a14:backgroundMark x1="14667" y1="55583" x2="14667" y2="55583"/>
                        <a14:backgroundMark x1="14667" y1="55833" x2="14667" y2="55833"/>
                        <a14:backgroundMark x1="15083" y1="56750" x2="15083" y2="56750"/>
                        <a14:backgroundMark x1="15333" y1="57417" x2="15333" y2="57417"/>
                        <a14:backgroundMark x1="15500" y1="57750" x2="15500" y2="57750"/>
                        <a14:backgroundMark x1="15917" y1="57833" x2="16333" y2="57833"/>
                        <a14:backgroundMark x1="15167" y1="54167" x2="15167" y2="54167"/>
                        <a14:backgroundMark x1="15167" y1="54167" x2="15167" y2="54167"/>
                        <a14:backgroundMark x1="15167" y1="54167" x2="15167" y2="54167"/>
                        <a14:backgroundMark x1="15083" y1="54167" x2="15083" y2="54167"/>
                        <a14:backgroundMark x1="14917" y1="54167" x2="14917" y2="54167"/>
                        <a14:backgroundMark x1="14667" y1="54167" x2="14667" y2="54167"/>
                        <a14:backgroundMark x1="14333" y1="54167" x2="14333" y2="54167"/>
                        <a14:backgroundMark x1="14167" y1="53833" x2="15333" y2="53417"/>
                        <a14:backgroundMark x1="20083" y1="52583" x2="20083" y2="52583"/>
                        <a14:backgroundMark x1="19667" y1="52250" x2="19667" y2="52250"/>
                        <a14:backgroundMark x1="15667" y1="52250" x2="15667" y2="52250"/>
                        <a14:backgroundMark x1="15500" y1="52167" x2="15500" y2="52167"/>
                        <a14:backgroundMark x1="13167" y1="55583" x2="13167" y2="55583"/>
                        <a14:backgroundMark x1="13083" y1="55750" x2="13083" y2="55750"/>
                        <a14:backgroundMark x1="13083" y1="55750" x2="13083" y2="55750"/>
                        <a14:backgroundMark x1="13083" y1="55833" x2="13083" y2="55833"/>
                        <a14:backgroundMark x1="17500" y1="52583" x2="17500" y2="52583"/>
                        <a14:backgroundMark x1="17500" y1="52250" x2="17500" y2="52250"/>
                        <a14:backgroundMark x1="17500" y1="51417" x2="17500" y2="50750"/>
                        <a14:backgroundMark x1="17500" y1="50250" x2="17500" y2="50250"/>
                        <a14:backgroundMark x1="17500" y1="49833" x2="17500" y2="49833"/>
                        <a14:backgroundMark x1="19167" y1="50417" x2="19167" y2="50417"/>
                        <a14:backgroundMark x1="19167" y1="50583" x2="19167" y2="50583"/>
                        <a14:backgroundMark x1="19167" y1="51167" x2="19167" y2="51750"/>
                        <a14:backgroundMark x1="18667" y1="51417" x2="18667" y2="51417"/>
                        <a14:backgroundMark x1="18667" y1="51250" x2="18667" y2="51250"/>
                        <a14:backgroundMark x1="18500" y1="51167" x2="18500" y2="51167"/>
                        <a14:backgroundMark x1="18500" y1="51167" x2="18500" y2="51167"/>
                        <a14:backgroundMark x1="18500" y1="51167" x2="18500" y2="51167"/>
                      </a14:backgroundRemoval>
                    </a14:imgEffect>
                  </a14:imgLayer>
                </a14:imgProps>
              </a:ext>
            </a:extLst>
          </a:blip>
          <a:stretch>
            <a:fillRect/>
          </a:stretch>
        </p:blipFill>
        <p:spPr>
          <a:xfrm>
            <a:off x="981511" y="-627077"/>
            <a:ext cx="10595296" cy="8112154"/>
          </a:xfrm>
          <a:prstGeom prst="rect">
            <a:avLst/>
          </a:prstGeom>
        </p:spPr>
      </p:pic>
      <p:sp>
        <p:nvSpPr>
          <p:cNvPr id="9" name="TextBox 8">
            <a:extLst>
              <a:ext uri="{FF2B5EF4-FFF2-40B4-BE49-F238E27FC236}">
                <a16:creationId xmlns:a16="http://schemas.microsoft.com/office/drawing/2014/main" id="{20B4F636-5BFB-21AB-1FE9-AD86C8C7DD7E}"/>
              </a:ext>
            </a:extLst>
          </p:cNvPr>
          <p:cNvSpPr txBox="1"/>
          <p:nvPr/>
        </p:nvSpPr>
        <p:spPr>
          <a:xfrm>
            <a:off x="2820603" y="2264988"/>
            <a:ext cx="6340165"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Giáo viên gửi file Bầu trời sao lung linh để học sinh đọc. Sau đó viết 1 đoạn văn khoảng 5-7 câu chia sẻ cảm xúc của em khi được ngắm sao trên bầu trời.</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551590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style.rotation</p:attrName>
                                        </p:attrNameLst>
                                      </p:cBhvr>
                                      <p:tavLst>
                                        <p:tav tm="0">
                                          <p:val>
                                            <p:fltVal val="90"/>
                                          </p:val>
                                        </p:tav>
                                        <p:tav tm="100000">
                                          <p:val>
                                            <p:fltVal val="0"/>
                                          </p:val>
                                        </p:tav>
                                      </p:tavLst>
                                    </p:anim>
                                    <p:animEffect transition="in" filter="fade">
                                      <p:cBhvr>
                                        <p:cTn id="17" dur="1000"/>
                                        <p:tgtEl>
                                          <p:spTgt spid="9"/>
                                        </p:tgtEl>
                                      </p:cBhvr>
                                    </p:animEffect>
                                  </p:childTnLst>
                                </p:cTn>
                              </p:par>
                              <p:par>
                                <p:cTn id="18" presetID="31"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fltVal val="0"/>
                                          </p:val>
                                        </p:tav>
                                        <p:tav tm="100000">
                                          <p:val>
                                            <p:strVal val="#ppt_w"/>
                                          </p:val>
                                        </p:tav>
                                      </p:tavLst>
                                    </p:anim>
                                    <p:anim calcmode="lin" valueType="num">
                                      <p:cBhvr>
                                        <p:cTn id="21" dur="1000" fill="hold"/>
                                        <p:tgtEl>
                                          <p:spTgt spid="8"/>
                                        </p:tgtEl>
                                        <p:attrNameLst>
                                          <p:attrName>ppt_h</p:attrName>
                                        </p:attrNameLst>
                                      </p:cBhvr>
                                      <p:tavLst>
                                        <p:tav tm="0">
                                          <p:val>
                                            <p:fltVal val="0"/>
                                          </p:val>
                                        </p:tav>
                                        <p:tav tm="100000">
                                          <p:val>
                                            <p:strVal val="#ppt_h"/>
                                          </p:val>
                                        </p:tav>
                                      </p:tavLst>
                                    </p:anim>
                                    <p:anim calcmode="lin" valueType="num">
                                      <p:cBhvr>
                                        <p:cTn id="22" dur="1000" fill="hold"/>
                                        <p:tgtEl>
                                          <p:spTgt spid="8"/>
                                        </p:tgtEl>
                                        <p:attrNameLst>
                                          <p:attrName>style.rotation</p:attrName>
                                        </p:attrNameLst>
                                      </p:cBhvr>
                                      <p:tavLst>
                                        <p:tav tm="0">
                                          <p:val>
                                            <p:fltVal val="90"/>
                                          </p:val>
                                        </p:tav>
                                        <p:tav tm="100000">
                                          <p:val>
                                            <p:fltVal val="0"/>
                                          </p:val>
                                        </p:tav>
                                      </p:tavLst>
                                    </p:anim>
                                    <p:animEffect transition="in" filter="fade">
                                      <p:cBhvr>
                                        <p:cTn id="2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892CBD-49A2-B8AF-BAB7-D9123DCE4D52}"/>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AE5A4A0F-9D99-1FF5-EE34-A1C97B9EA2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6944" y1="41111" x2="26944" y2="41111"/>
                        <a14:foregroundMark x1="26944" y1="41111" x2="26944" y2="41111"/>
                        <a14:foregroundMark x1="26944" y1="41111" x2="26944" y2="41111"/>
                        <a14:foregroundMark x1="50278" y1="42500" x2="50278" y2="42500"/>
                        <a14:foregroundMark x1="50278" y1="42500" x2="50278" y2="42500"/>
                        <a14:foregroundMark x1="48056" y1="20556" x2="48056" y2="20556"/>
                        <a14:foregroundMark x1="48056" y1="20556" x2="48056" y2="20556"/>
                      </a14:backgroundRemoval>
                    </a14:imgEffect>
                  </a14:imgLayer>
                </a14:imgProps>
              </a:ext>
            </a:extLst>
          </a:blip>
          <a:stretch>
            <a:fillRect/>
          </a:stretch>
        </p:blipFill>
        <p:spPr>
          <a:xfrm rot="8474776">
            <a:off x="224116" y="347888"/>
            <a:ext cx="1714500" cy="1714500"/>
          </a:xfrm>
          <a:prstGeom prst="rect">
            <a:avLst/>
          </a:prstGeom>
        </p:spPr>
      </p:pic>
      <p:pic>
        <p:nvPicPr>
          <p:cNvPr id="7" name="Picture 6">
            <a:extLst>
              <a:ext uri="{FF2B5EF4-FFF2-40B4-BE49-F238E27FC236}">
                <a16:creationId xmlns:a16="http://schemas.microsoft.com/office/drawing/2014/main" id="{18EE4D68-DCC5-61D8-BC30-43AB0AF64805}"/>
              </a:ext>
            </a:extLst>
          </p:cNvPr>
          <p:cNvPicPr>
            <a:picLocks noChangeAspect="1"/>
          </p:cNvPicPr>
          <p:nvPr/>
        </p:nvPicPr>
        <p:blipFill>
          <a:blip r:embed="rId5"/>
          <a:stretch>
            <a:fillRect/>
          </a:stretch>
        </p:blipFill>
        <p:spPr>
          <a:xfrm>
            <a:off x="0" y="0"/>
            <a:ext cx="5989739" cy="6858000"/>
          </a:xfrm>
          <a:prstGeom prst="rect">
            <a:avLst/>
          </a:prstGeom>
        </p:spPr>
      </p:pic>
      <p:pic>
        <p:nvPicPr>
          <p:cNvPr id="8" name="Picture 7">
            <a:extLst>
              <a:ext uri="{FF2B5EF4-FFF2-40B4-BE49-F238E27FC236}">
                <a16:creationId xmlns:a16="http://schemas.microsoft.com/office/drawing/2014/main" id="{261427FF-AE58-1D11-4C44-2EF51DF7C3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89739" y="0"/>
            <a:ext cx="6202261" cy="6858000"/>
          </a:xfrm>
          <a:prstGeom prst="rect">
            <a:avLst/>
          </a:prstGeom>
        </p:spPr>
      </p:pic>
    </p:spTree>
    <p:extLst>
      <p:ext uri="{BB962C8B-B14F-4D97-AF65-F5344CB8AC3E}">
        <p14:creationId xmlns:p14="http://schemas.microsoft.com/office/powerpoint/2010/main" val="184041850"/>
      </p:ext>
    </p:extLst>
  </p:cSld>
  <p:clrMapOvr>
    <a:masterClrMapping/>
  </p:clrMapOvr>
  <p:transition spd="slow">
    <p:randomBar dir="ver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892CBD-49A2-B8AF-BAB7-D9123DCE4D52}"/>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AE5A4A0F-9D99-1FF5-EE34-A1C97B9EA2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6944" y1="41111" x2="26944" y2="41111"/>
                        <a14:foregroundMark x1="26944" y1="41111" x2="26944" y2="41111"/>
                        <a14:foregroundMark x1="26944" y1="41111" x2="26944" y2="41111"/>
                        <a14:foregroundMark x1="50278" y1="42500" x2="50278" y2="42500"/>
                        <a14:foregroundMark x1="50278" y1="42500" x2="50278" y2="42500"/>
                        <a14:foregroundMark x1="48056" y1="20556" x2="48056" y2="20556"/>
                        <a14:foregroundMark x1="48056" y1="20556" x2="48056" y2="20556"/>
                      </a14:backgroundRemoval>
                    </a14:imgEffect>
                  </a14:imgLayer>
                </a14:imgProps>
              </a:ext>
            </a:extLst>
          </a:blip>
          <a:stretch>
            <a:fillRect/>
          </a:stretch>
        </p:blipFill>
        <p:spPr>
          <a:xfrm rot="8474776">
            <a:off x="101469" y="603607"/>
            <a:ext cx="1110056" cy="1110056"/>
          </a:xfrm>
          <a:prstGeom prst="rect">
            <a:avLst/>
          </a:prstGeom>
        </p:spPr>
      </p:pic>
      <p:sp>
        <p:nvSpPr>
          <p:cNvPr id="9" name="TextBox 8">
            <a:extLst>
              <a:ext uri="{FF2B5EF4-FFF2-40B4-BE49-F238E27FC236}">
                <a16:creationId xmlns:a16="http://schemas.microsoft.com/office/drawing/2014/main" id="{F36FEFD5-B337-3DD5-774A-8A4C1240532A}"/>
              </a:ext>
            </a:extLst>
          </p:cNvPr>
          <p:cNvSpPr txBox="1"/>
          <p:nvPr/>
        </p:nvSpPr>
        <p:spPr>
          <a:xfrm>
            <a:off x="1290919" y="354880"/>
            <a:ext cx="8337176" cy="6555641"/>
          </a:xfrm>
          <a:prstGeom prst="rect">
            <a:avLst/>
          </a:prstGeom>
          <a:noFill/>
        </p:spPr>
        <p:txBody>
          <a:bodyPr wrap="square">
            <a:spAutoFit/>
          </a:bodyPr>
          <a:lstStyle/>
          <a:p>
            <a:pPr algn="just"/>
            <a:r>
              <a:rPr lang="en-US" sz="2800" i="1" dirty="0"/>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ta </a:t>
            </a:r>
            <a:r>
              <a:rPr lang="en-US" sz="2800" b="1" dirty="0" err="1">
                <a:latin typeface="Times New Roman" panose="02020603050405020304" pitchFamily="18" charset="0"/>
                <a:cs typeface="Times New Roman" panose="02020603050405020304" pitchFamily="18" charset="0"/>
              </a:rPr>
              <a:t>vẫn</a:t>
            </a:r>
            <a:r>
              <a:rPr lang="en-US" sz="2800" b="1" dirty="0">
                <a:latin typeface="Times New Roman" panose="02020603050405020304" pitchFamily="18" charset="0"/>
                <a:cs typeface="Times New Roman" panose="02020603050405020304" pitchFamily="18" charset="0"/>
              </a:rPr>
              <a:t> hay </a:t>
            </a:r>
            <a:r>
              <a:rPr lang="en-US" sz="2800" b="1" dirty="0" err="1">
                <a:latin typeface="Times New Roman" panose="02020603050405020304" pitchFamily="18" charset="0"/>
                <a:cs typeface="Times New Roman" panose="02020603050405020304" pitchFamily="18" charset="0"/>
              </a:rPr>
              <a:t>bị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bởi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huyền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chưa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phục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lẽ</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thú</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ngắm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sao</a:t>
            </a:r>
            <a:r>
              <a:rPr lang="en-US" sz="2800" b="1" dirty="0">
                <a:latin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cs typeface="Times New Roman" panose="02020603050405020304" pitchFamily="18" charset="0"/>
              </a:rPr>
              <a:t>trước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thềm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màn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đêm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buông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tiếng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côn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trùng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cũng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lúc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lấp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lánh</a:t>
            </a:r>
            <a:r>
              <a:rPr lang="en-US" sz="2800" b="1" dirty="0">
                <a:latin typeface="Times New Roman" panose="02020603050405020304" pitchFamily="18" charset="0"/>
                <a:cs typeface="Times New Roman" panose="02020603050405020304" pitchFamily="18" charset="0"/>
              </a:rPr>
              <a:t> chi </a:t>
            </a:r>
            <a:r>
              <a:rPr lang="en-US" sz="2800" b="1" dirty="0" err="1">
                <a:latin typeface="Times New Roman" panose="02020603050405020304" pitchFamily="18" charset="0"/>
                <a:cs typeface="Times New Roman" panose="02020603050405020304" pitchFamily="18" charset="0"/>
              </a:rPr>
              <a:t>chít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bầu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hôm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sẽ</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đẹp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ngày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thường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Hôm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tâm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vui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ý </a:t>
            </a:r>
            <a:r>
              <a:rPr lang="en-US" sz="2800" b="1" dirty="0" err="1">
                <a:latin typeface="Times New Roman" panose="02020603050405020304" pitchFamily="18" charset="0"/>
                <a:cs typeface="Times New Roman" panose="02020603050405020304" pitchFamily="18" charset="0"/>
              </a:rPr>
              <a:t>muốn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rồ</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bỏ</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đứng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mặt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tay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thỉnh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thoảng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ghé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mắt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nhìn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còn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sáng</a:t>
            </a:r>
            <a:r>
              <a:rPr lang="en-US" sz="2800" b="1" dirty="0">
                <a:latin typeface="Times New Roman" panose="02020603050405020304" pitchFamily="18" charset="0"/>
                <a:cs typeface="Times New Roman" panose="02020603050405020304" pitchFamily="18" charset="0"/>
              </a:rPr>
              <a:t> không. </a:t>
            </a:r>
            <a:r>
              <a:rPr lang="en-US" sz="2800" b="1" dirty="0" err="1">
                <a:latin typeface="Times New Roman" panose="02020603050405020304" pitchFamily="18" charset="0"/>
                <a:cs typeface="Times New Roman" panose="02020603050405020304" pitchFamily="18" charset="0"/>
              </a:rPr>
              <a:t>Đôi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lúc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gặp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chuyện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buồn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thường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dấu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đám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ngửa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mặt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đếm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chúng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chưa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giờ</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đếm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Dù</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vậy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vẫn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luôn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chờ</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ngày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ngắm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tâm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hồn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thảnh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mở</a:t>
            </a:r>
            <a:r>
              <a:rPr lang="en-US" sz="28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85870263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892CBD-49A2-B8AF-BAB7-D9123DCE4D52}"/>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AE5A4A0F-9D99-1FF5-EE34-A1C97B9EA2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6944" y1="41111" x2="26944" y2="41111"/>
                        <a14:foregroundMark x1="26944" y1="41111" x2="26944" y2="41111"/>
                        <a14:foregroundMark x1="26944" y1="41111" x2="26944" y2="41111"/>
                        <a14:foregroundMark x1="50278" y1="42500" x2="50278" y2="42500"/>
                        <a14:foregroundMark x1="50278" y1="42500" x2="50278" y2="42500"/>
                        <a14:foregroundMark x1="48056" y1="20556" x2="48056" y2="20556"/>
                        <a14:foregroundMark x1="48056" y1="20556" x2="48056" y2="20556"/>
                      </a14:backgroundRemoval>
                    </a14:imgEffect>
                  </a14:imgLayer>
                </a14:imgProps>
              </a:ext>
            </a:extLst>
          </a:blip>
          <a:stretch>
            <a:fillRect/>
          </a:stretch>
        </p:blipFill>
        <p:spPr>
          <a:xfrm rot="8474776">
            <a:off x="224116" y="347888"/>
            <a:ext cx="1714500" cy="1714500"/>
          </a:xfrm>
          <a:prstGeom prst="rect">
            <a:avLst/>
          </a:prstGeom>
        </p:spPr>
      </p:pic>
      <p:sp>
        <p:nvSpPr>
          <p:cNvPr id="8" name="TextBox 7">
            <a:extLst>
              <a:ext uri="{FF2B5EF4-FFF2-40B4-BE49-F238E27FC236}">
                <a16:creationId xmlns:a16="http://schemas.microsoft.com/office/drawing/2014/main" id="{C1431C4C-8034-2564-DF65-5B1F8E3C6B48}"/>
              </a:ext>
            </a:extLst>
          </p:cNvPr>
          <p:cNvSpPr txBox="1"/>
          <p:nvPr/>
        </p:nvSpPr>
        <p:spPr>
          <a:xfrm>
            <a:off x="1081366" y="650022"/>
            <a:ext cx="93355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HƯỚNG DẪN TỰ HỌC</a:t>
            </a:r>
          </a:p>
        </p:txBody>
      </p:sp>
      <p:pic>
        <p:nvPicPr>
          <p:cNvPr id="9" name="Picture 8">
            <a:extLst>
              <a:ext uri="{FF2B5EF4-FFF2-40B4-BE49-F238E27FC236}">
                <a16:creationId xmlns:a16="http://schemas.microsoft.com/office/drawing/2014/main" id="{9774D1D5-AD1D-15A2-96DF-861A4457763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1833">
                        <a14:foregroundMark x1="54833" y1="40917" x2="54833" y2="40917"/>
                        <a14:foregroundMark x1="54667" y1="41250" x2="54667" y2="41250"/>
                        <a14:foregroundMark x1="52917" y1="42417" x2="52917" y2="42417"/>
                        <a14:foregroundMark x1="49250" y1="45250" x2="49250" y2="45250"/>
                        <a14:foregroundMark x1="43000" y1="48333" x2="42333" y2="48667"/>
                        <a14:foregroundMark x1="34833" y1="45250" x2="33833" y2="44500"/>
                        <a14:foregroundMark x1="28083" y1="43333" x2="28083" y2="43333"/>
                        <a14:foregroundMark x1="25083" y1="39500" x2="25083" y2="39500"/>
                        <a14:foregroundMark x1="23417" y1="39000" x2="23417" y2="39000"/>
                        <a14:foregroundMark x1="15917" y1="54417" x2="15917" y2="54417"/>
                        <a14:foregroundMark x1="14697" y1="56750" x2="14333" y2="57250"/>
                        <a14:foregroundMark x1="15000" y1="56333" x2="14697" y2="56750"/>
                        <a14:foregroundMark x1="13667" y1="57750" x2="13250" y2="58583"/>
                        <a14:foregroundMark x1="12917" y1="59000" x2="12917" y2="59000"/>
                        <a14:foregroundMark x1="12417" y1="59667" x2="12417" y2="59667"/>
                        <a14:foregroundMark x1="10000" y1="61083" x2="10000" y2="61083"/>
                        <a14:foregroundMark x1="10000" y1="61083" x2="10000" y2="61083"/>
                        <a14:foregroundMark x1="8917" y1="60167" x2="8917" y2="60167"/>
                        <a14:foregroundMark x1="8917" y1="59500" x2="8917" y2="59500"/>
                        <a14:foregroundMark x1="20917" y1="53417" x2="21500" y2="53417"/>
                        <a14:foregroundMark x1="33083" y1="56500" x2="36250" y2="58083"/>
                        <a14:foregroundMark x1="47000" y1="60917" x2="47000" y2="60917"/>
                        <a14:foregroundMark x1="53500" y1="61750" x2="54000" y2="61750"/>
                        <a14:foregroundMark x1="60750" y1="59833" x2="60750" y2="59833"/>
                        <a14:foregroundMark x1="64083" y1="59500" x2="64083" y2="59500"/>
                        <a14:foregroundMark x1="69250" y1="58417" x2="69833" y2="58250"/>
                        <a14:foregroundMark x1="74667" y1="57917" x2="75417" y2="57583"/>
                        <a14:foregroundMark x1="81083" y1="57417" x2="81083" y2="57417"/>
                        <a14:foregroundMark x1="83167" y1="53083" x2="83167" y2="53083"/>
                        <a14:foregroundMark x1="83167" y1="52917" x2="83167" y2="52917"/>
                        <a14:foregroundMark x1="82167" y1="48000" x2="81083" y2="46583"/>
                        <a14:foregroundMark x1="72917" y1="44000" x2="72917" y2="44000"/>
                        <a14:foregroundMark x1="67583" y1="40333" x2="67583" y2="40333"/>
                        <a14:foregroundMark x1="66000" y1="39000" x2="66000" y2="39000"/>
                        <a14:foregroundMark x1="63750" y1="36167" x2="63750" y2="36167"/>
                        <a14:foregroundMark x1="60250" y1="36333" x2="60250" y2="36333"/>
                        <a14:foregroundMark x1="55000" y1="36500" x2="55000" y2="36500"/>
                        <a14:foregroundMark x1="50000" y1="36500" x2="50000" y2="36500"/>
                        <a14:foregroundMark x1="33250" y1="37417" x2="33250" y2="37417"/>
                        <a14:foregroundMark x1="30000" y1="37417" x2="30000" y2="37417"/>
                        <a14:foregroundMark x1="26333" y1="37417" x2="26333" y2="37417"/>
                        <a14:foregroundMark x1="26000" y1="36917" x2="26000" y2="36917"/>
                        <a14:foregroundMark x1="24750" y1="35333" x2="24750" y2="35333"/>
                        <a14:foregroundMark x1="22667" y1="35167" x2="22167" y2="36167"/>
                        <a14:foregroundMark x1="17500" y1="40917" x2="17250" y2="41583"/>
                        <a14:foregroundMark x1="19076" y1="52583" x2="19417" y2="53750"/>
                        <a14:foregroundMark x1="18832" y1="51750" x2="19076" y2="52583"/>
                        <a14:foregroundMark x1="18394" y1="50250" x2="18662" y2="51167"/>
                        <a14:foregroundMark x1="18272" y1="49833" x2="18394" y2="50250"/>
                        <a14:foregroundMark x1="17833" y1="48333" x2="18272" y2="49833"/>
                        <a14:foregroundMark x1="26500" y1="62417" x2="27167" y2="62750"/>
                        <a14:foregroundMark x1="39917" y1="67000" x2="41667" y2="67333"/>
                        <a14:foregroundMark x1="41167" y1="32000" x2="22583" y2="29500"/>
                        <a14:foregroundMark x1="22583" y1="29500" x2="14750" y2="34500"/>
                        <a14:foregroundMark x1="14750" y1="34500" x2="11583" y2="53250"/>
                        <a14:foregroundMark x1="11583" y1="53250" x2="8083" y2="62167"/>
                        <a14:foregroundMark x1="8083" y1="62167" x2="22167" y2="64167"/>
                        <a14:foregroundMark x1="16167" y1="48417" x2="16167" y2="48417"/>
                        <a14:foregroundMark x1="41333" y1="31417" x2="47917" y2="25000"/>
                        <a14:foregroundMark x1="47917" y1="25000" x2="59500" y2="23500"/>
                        <a14:foregroundMark x1="59500" y1="23500" x2="77417" y2="34667"/>
                        <a14:foregroundMark x1="77417" y1="34667" x2="83417" y2="41083"/>
                        <a14:foregroundMark x1="83417" y1="41083" x2="92000" y2="43250"/>
                        <a14:foregroundMark x1="92000" y1="43250" x2="91833" y2="52167"/>
                        <a14:foregroundMark x1="91833" y1="52167" x2="85917" y2="63583"/>
                        <a14:foregroundMark x1="85917" y1="63583" x2="66500" y2="73250"/>
                        <a14:foregroundMark x1="66500" y1="73250" x2="56583" y2="70333"/>
                        <a14:foregroundMark x1="56583" y1="70333" x2="42833" y2="75417"/>
                        <a14:foregroundMark x1="42833" y1="75417" x2="31083" y2="75750"/>
                        <a14:foregroundMark x1="31083" y1="75750" x2="20167" y2="70667"/>
                        <a14:foregroundMark x1="20167" y1="70667" x2="17167" y2="66000"/>
                        <a14:foregroundMark x1="26083" y1="83250" x2="26083" y2="83250"/>
                        <a14:backgroundMark x1="41167" y1="41417" x2="41167" y2="41417"/>
                        <a14:backgroundMark x1="41167" y1="41250" x2="41167" y2="41250"/>
                        <a14:backgroundMark x1="41167" y1="42417" x2="41167" y2="42417"/>
                        <a14:backgroundMark x1="39083" y1="48167" x2="38917" y2="48750"/>
                        <a14:backgroundMark x1="39917" y1="50750" x2="39917" y2="50750"/>
                        <a14:backgroundMark x1="45167" y1="50833" x2="45667" y2="50833"/>
                        <a14:backgroundMark x1="51667" y1="48833" x2="51667" y2="48833"/>
                        <a14:backgroundMark x1="14667" y1="55417" x2="14667" y2="55417"/>
                        <a14:backgroundMark x1="14667" y1="55583" x2="14667" y2="55583"/>
                        <a14:backgroundMark x1="14667" y1="55833" x2="14667" y2="55833"/>
                        <a14:backgroundMark x1="15083" y1="56750" x2="15083" y2="56750"/>
                        <a14:backgroundMark x1="15333" y1="57417" x2="15333" y2="57417"/>
                        <a14:backgroundMark x1="15500" y1="57750" x2="15500" y2="57750"/>
                        <a14:backgroundMark x1="15917" y1="57833" x2="16333" y2="57833"/>
                        <a14:backgroundMark x1="15167" y1="54167" x2="15167" y2="54167"/>
                        <a14:backgroundMark x1="15167" y1="54167" x2="15167" y2="54167"/>
                        <a14:backgroundMark x1="15167" y1="54167" x2="15167" y2="54167"/>
                        <a14:backgroundMark x1="15083" y1="54167" x2="15083" y2="54167"/>
                        <a14:backgroundMark x1="14917" y1="54167" x2="14917" y2="54167"/>
                        <a14:backgroundMark x1="14667" y1="54167" x2="14667" y2="54167"/>
                        <a14:backgroundMark x1="14333" y1="54167" x2="14333" y2="54167"/>
                        <a14:backgroundMark x1="14167" y1="53833" x2="15333" y2="53417"/>
                        <a14:backgroundMark x1="20083" y1="52583" x2="20083" y2="52583"/>
                        <a14:backgroundMark x1="19667" y1="52250" x2="19667" y2="52250"/>
                        <a14:backgroundMark x1="15667" y1="52250" x2="15667" y2="52250"/>
                        <a14:backgroundMark x1="15500" y1="52167" x2="15500" y2="52167"/>
                        <a14:backgroundMark x1="13167" y1="55583" x2="13167" y2="55583"/>
                        <a14:backgroundMark x1="13083" y1="55750" x2="13083" y2="55750"/>
                        <a14:backgroundMark x1="13083" y1="55750" x2="13083" y2="55750"/>
                        <a14:backgroundMark x1="13083" y1="55833" x2="13083" y2="55833"/>
                        <a14:backgroundMark x1="17500" y1="52583" x2="17500" y2="52583"/>
                        <a14:backgroundMark x1="17500" y1="52250" x2="17500" y2="52250"/>
                        <a14:backgroundMark x1="17500" y1="51417" x2="17500" y2="50750"/>
                        <a14:backgroundMark x1="17500" y1="50250" x2="17500" y2="50250"/>
                        <a14:backgroundMark x1="17500" y1="49833" x2="17500" y2="49833"/>
                        <a14:backgroundMark x1="19167" y1="50417" x2="19167" y2="50417"/>
                        <a14:backgroundMark x1="19167" y1="50583" x2="19167" y2="50583"/>
                        <a14:backgroundMark x1="19167" y1="51167" x2="19167" y2="51750"/>
                        <a14:backgroundMark x1="18667" y1="51417" x2="18667" y2="51417"/>
                        <a14:backgroundMark x1="18667" y1="51250" x2="18667" y2="51250"/>
                        <a14:backgroundMark x1="18500" y1="51167" x2="18500" y2="51167"/>
                        <a14:backgroundMark x1="18500" y1="51167" x2="18500" y2="51167"/>
                        <a14:backgroundMark x1="18500" y1="51167" x2="18500" y2="51167"/>
                      </a14:backgroundRemoval>
                    </a14:imgEffect>
                  </a14:imgLayer>
                </a14:imgProps>
              </a:ext>
            </a:extLst>
          </a:blip>
          <a:stretch>
            <a:fillRect/>
          </a:stretch>
        </p:blipFill>
        <p:spPr>
          <a:xfrm>
            <a:off x="-419450" y="-627077"/>
            <a:ext cx="6761527" cy="8112154"/>
          </a:xfrm>
          <a:prstGeom prst="rect">
            <a:avLst/>
          </a:prstGeom>
        </p:spPr>
      </p:pic>
      <p:sp>
        <p:nvSpPr>
          <p:cNvPr id="10" name="TextBox 9">
            <a:extLst>
              <a:ext uri="{FF2B5EF4-FFF2-40B4-BE49-F238E27FC236}">
                <a16:creationId xmlns:a16="http://schemas.microsoft.com/office/drawing/2014/main" id="{982EA0DA-0238-0413-7BF2-73EAA693B294}"/>
              </a:ext>
            </a:extLst>
          </p:cNvPr>
          <p:cNvSpPr txBox="1"/>
          <p:nvPr/>
        </p:nvSpPr>
        <p:spPr>
          <a:xfrm>
            <a:off x="826820" y="2151727"/>
            <a:ext cx="4567301" cy="30469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200" b="1" i="1"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Bài</a:t>
            </a:r>
            <a:r>
              <a:rPr kumimoji="0" lang="en-US" sz="3200" b="1" i="1"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200" b="1" i="1" u="none" strike="noStrike" kern="100" cap="none" spc="0" normalizeH="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cũ</a:t>
            </a:r>
            <a:endParaRPr kumimoji="0" lang="en-US" sz="3200" b="1" i="1"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endParaRPr>
          </a:p>
          <a:p>
            <a:pPr marR="0" lvl="0" algn="just"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bài</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làm</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bài</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tập</a:t>
            </a:r>
            <a:endPar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thuộc</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bài</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thơ</a:t>
            </a:r>
            <a:endPar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lang="en-US" sz="3200" b="1" dirty="0" err="1">
                <a:solidFill>
                  <a:prstClr val="black"/>
                </a:solidFill>
                <a:latin typeface="Times New Roman" panose="02020603050405020304" pitchFamily="18" charset="0"/>
                <a:cs typeface="Times New Roman" panose="02020603050405020304" pitchFamily="18" charset="0"/>
              </a:rPr>
              <a:t>Vẽ</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bức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tranh</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về</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bài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thơ</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theo</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trí</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tưởng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tượng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của</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em</a:t>
            </a:r>
            <a:r>
              <a:rPr lang="en-US" sz="3200" b="1" dirty="0">
                <a:solidFill>
                  <a:prstClr val="black"/>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7F96113D-6EA5-81A8-4695-C6C96DD12F6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1833">
                        <a14:foregroundMark x1="54833" y1="40917" x2="54833" y2="40917"/>
                        <a14:foregroundMark x1="54667" y1="41250" x2="54667" y2="41250"/>
                        <a14:foregroundMark x1="52917" y1="42417" x2="52917" y2="42417"/>
                        <a14:foregroundMark x1="49250" y1="45250" x2="49250" y2="45250"/>
                        <a14:foregroundMark x1="43000" y1="48333" x2="42333" y2="48667"/>
                        <a14:foregroundMark x1="34833" y1="45250" x2="33833" y2="44500"/>
                        <a14:foregroundMark x1="28083" y1="43333" x2="28083" y2="43333"/>
                        <a14:foregroundMark x1="25083" y1="39500" x2="25083" y2="39500"/>
                        <a14:foregroundMark x1="23417" y1="39000" x2="23417" y2="39000"/>
                        <a14:foregroundMark x1="15917" y1="54417" x2="15917" y2="54417"/>
                        <a14:foregroundMark x1="14697" y1="56750" x2="14333" y2="57250"/>
                        <a14:foregroundMark x1="15000" y1="56333" x2="14697" y2="56750"/>
                        <a14:foregroundMark x1="13667" y1="57750" x2="13250" y2="58583"/>
                        <a14:foregroundMark x1="12917" y1="59000" x2="12917" y2="59000"/>
                        <a14:foregroundMark x1="12417" y1="59667" x2="12417" y2="59667"/>
                        <a14:foregroundMark x1="10000" y1="61083" x2="10000" y2="61083"/>
                        <a14:foregroundMark x1="10000" y1="61083" x2="10000" y2="61083"/>
                        <a14:foregroundMark x1="8917" y1="60167" x2="8917" y2="60167"/>
                        <a14:foregroundMark x1="8917" y1="59500" x2="8917" y2="59500"/>
                        <a14:foregroundMark x1="20917" y1="53417" x2="21500" y2="53417"/>
                        <a14:foregroundMark x1="33083" y1="56500" x2="36250" y2="58083"/>
                        <a14:foregroundMark x1="47000" y1="60917" x2="47000" y2="60917"/>
                        <a14:foregroundMark x1="53500" y1="61750" x2="54000" y2="61750"/>
                        <a14:foregroundMark x1="60750" y1="59833" x2="60750" y2="59833"/>
                        <a14:foregroundMark x1="64083" y1="59500" x2="64083" y2="59500"/>
                        <a14:foregroundMark x1="69250" y1="58417" x2="69833" y2="58250"/>
                        <a14:foregroundMark x1="74667" y1="57917" x2="75417" y2="57583"/>
                        <a14:foregroundMark x1="81083" y1="57417" x2="81083" y2="57417"/>
                        <a14:foregroundMark x1="83167" y1="53083" x2="83167" y2="53083"/>
                        <a14:foregroundMark x1="83167" y1="52917" x2="83167" y2="52917"/>
                        <a14:foregroundMark x1="82167" y1="48000" x2="81083" y2="46583"/>
                        <a14:foregroundMark x1="72917" y1="44000" x2="72917" y2="44000"/>
                        <a14:foregroundMark x1="67583" y1="40333" x2="67583" y2="40333"/>
                        <a14:foregroundMark x1="66000" y1="39000" x2="66000" y2="39000"/>
                        <a14:foregroundMark x1="63750" y1="36167" x2="63750" y2="36167"/>
                        <a14:foregroundMark x1="60250" y1="36333" x2="60250" y2="36333"/>
                        <a14:foregroundMark x1="55000" y1="36500" x2="55000" y2="36500"/>
                        <a14:foregroundMark x1="50000" y1="36500" x2="50000" y2="36500"/>
                        <a14:foregroundMark x1="33250" y1="37417" x2="33250" y2="37417"/>
                        <a14:foregroundMark x1="30000" y1="37417" x2="30000" y2="37417"/>
                        <a14:foregroundMark x1="26333" y1="37417" x2="26333" y2="37417"/>
                        <a14:foregroundMark x1="26000" y1="36917" x2="26000" y2="36917"/>
                        <a14:foregroundMark x1="24750" y1="35333" x2="24750" y2="35333"/>
                        <a14:foregroundMark x1="22667" y1="35167" x2="22167" y2="36167"/>
                        <a14:foregroundMark x1="17500" y1="40917" x2="17250" y2="41583"/>
                        <a14:foregroundMark x1="19076" y1="52583" x2="19417" y2="53750"/>
                        <a14:foregroundMark x1="18832" y1="51750" x2="19076" y2="52583"/>
                        <a14:foregroundMark x1="18394" y1="50250" x2="18662" y2="51167"/>
                        <a14:foregroundMark x1="18272" y1="49833" x2="18394" y2="50250"/>
                        <a14:foregroundMark x1="17833" y1="48333" x2="18272" y2="49833"/>
                        <a14:foregroundMark x1="26500" y1="62417" x2="27167" y2="62750"/>
                        <a14:foregroundMark x1="39917" y1="67000" x2="41667" y2="67333"/>
                        <a14:foregroundMark x1="41167" y1="32000" x2="22583" y2="29500"/>
                        <a14:foregroundMark x1="22583" y1="29500" x2="14750" y2="34500"/>
                        <a14:foregroundMark x1="14750" y1="34500" x2="11583" y2="53250"/>
                        <a14:foregroundMark x1="11583" y1="53250" x2="8083" y2="62167"/>
                        <a14:foregroundMark x1="8083" y1="62167" x2="22167" y2="64167"/>
                        <a14:foregroundMark x1="16167" y1="48417" x2="16167" y2="48417"/>
                        <a14:foregroundMark x1="41333" y1="31417" x2="47917" y2="25000"/>
                        <a14:foregroundMark x1="47917" y1="25000" x2="59500" y2="23500"/>
                        <a14:foregroundMark x1="59500" y1="23500" x2="77417" y2="34667"/>
                        <a14:foregroundMark x1="77417" y1="34667" x2="83417" y2="41083"/>
                        <a14:foregroundMark x1="83417" y1="41083" x2="92000" y2="43250"/>
                        <a14:foregroundMark x1="92000" y1="43250" x2="91833" y2="52167"/>
                        <a14:foregroundMark x1="91833" y1="52167" x2="85917" y2="63583"/>
                        <a14:foregroundMark x1="85917" y1="63583" x2="66500" y2="73250"/>
                        <a14:foregroundMark x1="66500" y1="73250" x2="56583" y2="70333"/>
                        <a14:foregroundMark x1="56583" y1="70333" x2="42833" y2="75417"/>
                        <a14:foregroundMark x1="42833" y1="75417" x2="31083" y2="75750"/>
                        <a14:foregroundMark x1="31083" y1="75750" x2="20167" y2="70667"/>
                        <a14:foregroundMark x1="20167" y1="70667" x2="17167" y2="66000"/>
                        <a14:foregroundMark x1="26083" y1="83250" x2="26083" y2="83250"/>
                        <a14:backgroundMark x1="41167" y1="41417" x2="41167" y2="41417"/>
                        <a14:backgroundMark x1="41167" y1="41250" x2="41167" y2="41250"/>
                        <a14:backgroundMark x1="41167" y1="42417" x2="41167" y2="42417"/>
                        <a14:backgroundMark x1="39083" y1="48167" x2="38917" y2="48750"/>
                        <a14:backgroundMark x1="39917" y1="50750" x2="39917" y2="50750"/>
                        <a14:backgroundMark x1="45167" y1="50833" x2="45667" y2="50833"/>
                        <a14:backgroundMark x1="51667" y1="48833" x2="51667" y2="48833"/>
                        <a14:backgroundMark x1="14667" y1="55417" x2="14667" y2="55417"/>
                        <a14:backgroundMark x1="14667" y1="55583" x2="14667" y2="55583"/>
                        <a14:backgroundMark x1="14667" y1="55833" x2="14667" y2="55833"/>
                        <a14:backgroundMark x1="15083" y1="56750" x2="15083" y2="56750"/>
                        <a14:backgroundMark x1="15333" y1="57417" x2="15333" y2="57417"/>
                        <a14:backgroundMark x1="15500" y1="57750" x2="15500" y2="57750"/>
                        <a14:backgroundMark x1="15917" y1="57833" x2="16333" y2="57833"/>
                        <a14:backgroundMark x1="15167" y1="54167" x2="15167" y2="54167"/>
                        <a14:backgroundMark x1="15167" y1="54167" x2="15167" y2="54167"/>
                        <a14:backgroundMark x1="15167" y1="54167" x2="15167" y2="54167"/>
                        <a14:backgroundMark x1="15083" y1="54167" x2="15083" y2="54167"/>
                        <a14:backgroundMark x1="14917" y1="54167" x2="14917" y2="54167"/>
                        <a14:backgroundMark x1="14667" y1="54167" x2="14667" y2="54167"/>
                        <a14:backgroundMark x1="14333" y1="54167" x2="14333" y2="54167"/>
                        <a14:backgroundMark x1="14167" y1="53833" x2="15333" y2="53417"/>
                        <a14:backgroundMark x1="20083" y1="52583" x2="20083" y2="52583"/>
                        <a14:backgroundMark x1="19667" y1="52250" x2="19667" y2="52250"/>
                        <a14:backgroundMark x1="15667" y1="52250" x2="15667" y2="52250"/>
                        <a14:backgroundMark x1="15500" y1="52167" x2="15500" y2="52167"/>
                        <a14:backgroundMark x1="13167" y1="55583" x2="13167" y2="55583"/>
                        <a14:backgroundMark x1="13083" y1="55750" x2="13083" y2="55750"/>
                        <a14:backgroundMark x1="13083" y1="55750" x2="13083" y2="55750"/>
                        <a14:backgroundMark x1="13083" y1="55833" x2="13083" y2="55833"/>
                        <a14:backgroundMark x1="17500" y1="52583" x2="17500" y2="52583"/>
                        <a14:backgroundMark x1="17500" y1="52250" x2="17500" y2="52250"/>
                        <a14:backgroundMark x1="17500" y1="51417" x2="17500" y2="50750"/>
                        <a14:backgroundMark x1="17500" y1="50250" x2="17500" y2="50250"/>
                        <a14:backgroundMark x1="17500" y1="49833" x2="17500" y2="49833"/>
                        <a14:backgroundMark x1="19167" y1="50417" x2="19167" y2="50417"/>
                        <a14:backgroundMark x1="19167" y1="50583" x2="19167" y2="50583"/>
                        <a14:backgroundMark x1="19167" y1="51167" x2="19167" y2="51750"/>
                        <a14:backgroundMark x1="18667" y1="51417" x2="18667" y2="51417"/>
                        <a14:backgroundMark x1="18667" y1="51250" x2="18667" y2="51250"/>
                        <a14:backgroundMark x1="18500" y1="51167" x2="18500" y2="51167"/>
                        <a14:backgroundMark x1="18500" y1="51167" x2="18500" y2="51167"/>
                        <a14:backgroundMark x1="18500" y1="51167" x2="18500" y2="51167"/>
                      </a14:backgroundRemoval>
                    </a14:imgEffect>
                  </a14:imgLayer>
                </a14:imgProps>
              </a:ext>
            </a:extLst>
          </a:blip>
          <a:stretch>
            <a:fillRect/>
          </a:stretch>
        </p:blipFill>
        <p:spPr>
          <a:xfrm>
            <a:off x="6075305" y="787411"/>
            <a:ext cx="4499957" cy="7421091"/>
          </a:xfrm>
          <a:prstGeom prst="rect">
            <a:avLst/>
          </a:prstGeom>
        </p:spPr>
      </p:pic>
      <p:sp>
        <p:nvSpPr>
          <p:cNvPr id="12" name="TextBox 11">
            <a:extLst>
              <a:ext uri="{FF2B5EF4-FFF2-40B4-BE49-F238E27FC236}">
                <a16:creationId xmlns:a16="http://schemas.microsoft.com/office/drawing/2014/main" id="{91A0253B-9B66-118E-9E70-2A320D6EBD5A}"/>
              </a:ext>
            </a:extLst>
          </p:cNvPr>
          <p:cNvSpPr txBox="1"/>
          <p:nvPr/>
        </p:nvSpPr>
        <p:spPr>
          <a:xfrm>
            <a:off x="6879593" y="3527521"/>
            <a:ext cx="3202947"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200" b="1" i="1"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Bài</a:t>
            </a:r>
            <a:r>
              <a:rPr kumimoji="0" lang="en-US" sz="3200" b="1" i="1"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200" b="1" i="1" u="none" strike="noStrike" kern="100" cap="none" spc="0" normalizeH="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mới</a:t>
            </a:r>
            <a:endParaRPr kumimoji="0" lang="en-US" sz="3200" b="1" i="1"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endParaRPr>
          </a:p>
          <a:p>
            <a:pPr marR="0" lvl="0" algn="just"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Đọc</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bài</a:t>
            </a:r>
            <a:endPar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Chuẩn</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bị</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bài</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viết</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354074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par>
                                <p:cTn id="19" presetID="3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style.rotation</p:attrName>
                                        </p:attrNameLst>
                                      </p:cBhvr>
                                      <p:tavLst>
                                        <p:tav tm="0">
                                          <p:val>
                                            <p:fltVal val="90"/>
                                          </p:val>
                                        </p:tav>
                                        <p:tav tm="100000">
                                          <p:val>
                                            <p:fltVal val="0"/>
                                          </p:val>
                                        </p:tav>
                                      </p:tavLst>
                                    </p:anim>
                                    <p:animEffect transition="in" filter="fade">
                                      <p:cBhvr>
                                        <p:cTn id="24" dur="1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fltVal val="0"/>
                                          </p:val>
                                        </p:tav>
                                        <p:tav tm="100000">
                                          <p:val>
                                            <p:strVal val="#ppt_w"/>
                                          </p:val>
                                        </p:tav>
                                      </p:tavLst>
                                    </p:anim>
                                    <p:anim calcmode="lin" valueType="num">
                                      <p:cBhvr>
                                        <p:cTn id="30" dur="1000" fill="hold"/>
                                        <p:tgtEl>
                                          <p:spTgt spid="12"/>
                                        </p:tgtEl>
                                        <p:attrNameLst>
                                          <p:attrName>ppt_h</p:attrName>
                                        </p:attrNameLst>
                                      </p:cBhvr>
                                      <p:tavLst>
                                        <p:tav tm="0">
                                          <p:val>
                                            <p:fltVal val="0"/>
                                          </p:val>
                                        </p:tav>
                                        <p:tav tm="100000">
                                          <p:val>
                                            <p:strVal val="#ppt_h"/>
                                          </p:val>
                                        </p:tav>
                                      </p:tavLst>
                                    </p:anim>
                                    <p:anim calcmode="lin" valueType="num">
                                      <p:cBhvr>
                                        <p:cTn id="31" dur="1000" fill="hold"/>
                                        <p:tgtEl>
                                          <p:spTgt spid="12"/>
                                        </p:tgtEl>
                                        <p:attrNameLst>
                                          <p:attrName>style.rotation</p:attrName>
                                        </p:attrNameLst>
                                      </p:cBhvr>
                                      <p:tavLst>
                                        <p:tav tm="0">
                                          <p:val>
                                            <p:fltVal val="90"/>
                                          </p:val>
                                        </p:tav>
                                        <p:tav tm="100000">
                                          <p:val>
                                            <p:fltVal val="0"/>
                                          </p:val>
                                        </p:tav>
                                      </p:tavLst>
                                    </p:anim>
                                    <p:animEffect transition="in" filter="fade">
                                      <p:cBhvr>
                                        <p:cTn id="32" dur="1000"/>
                                        <p:tgtEl>
                                          <p:spTgt spid="12"/>
                                        </p:tgtEl>
                                      </p:cBhvr>
                                    </p:animEffect>
                                  </p:childTnLst>
                                </p:cTn>
                              </p:par>
                              <p:par>
                                <p:cTn id="33" presetID="3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1000" fill="hold"/>
                                        <p:tgtEl>
                                          <p:spTgt spid="11"/>
                                        </p:tgtEl>
                                        <p:attrNameLst>
                                          <p:attrName>ppt_w</p:attrName>
                                        </p:attrNameLst>
                                      </p:cBhvr>
                                      <p:tavLst>
                                        <p:tav tm="0">
                                          <p:val>
                                            <p:fltVal val="0"/>
                                          </p:val>
                                        </p:tav>
                                        <p:tav tm="100000">
                                          <p:val>
                                            <p:strVal val="#ppt_w"/>
                                          </p:val>
                                        </p:tav>
                                      </p:tavLst>
                                    </p:anim>
                                    <p:anim calcmode="lin" valueType="num">
                                      <p:cBhvr>
                                        <p:cTn id="36" dur="1000" fill="hold"/>
                                        <p:tgtEl>
                                          <p:spTgt spid="11"/>
                                        </p:tgtEl>
                                        <p:attrNameLst>
                                          <p:attrName>ppt_h</p:attrName>
                                        </p:attrNameLst>
                                      </p:cBhvr>
                                      <p:tavLst>
                                        <p:tav tm="0">
                                          <p:val>
                                            <p:fltVal val="0"/>
                                          </p:val>
                                        </p:tav>
                                        <p:tav tm="100000">
                                          <p:val>
                                            <p:strVal val="#ppt_h"/>
                                          </p:val>
                                        </p:tav>
                                      </p:tavLst>
                                    </p:anim>
                                    <p:anim calcmode="lin" valueType="num">
                                      <p:cBhvr>
                                        <p:cTn id="37" dur="1000" fill="hold"/>
                                        <p:tgtEl>
                                          <p:spTgt spid="11"/>
                                        </p:tgtEl>
                                        <p:attrNameLst>
                                          <p:attrName>style.rotation</p:attrName>
                                        </p:attrNameLst>
                                      </p:cBhvr>
                                      <p:tavLst>
                                        <p:tav tm="0">
                                          <p:val>
                                            <p:fltVal val="90"/>
                                          </p:val>
                                        </p:tav>
                                        <p:tav tm="100000">
                                          <p:val>
                                            <p:fltVal val="0"/>
                                          </p:val>
                                        </p:tav>
                                      </p:tavLst>
                                    </p:anim>
                                    <p:animEffect transition="in" filter="fade">
                                      <p:cBhvr>
                                        <p:cTn id="38"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25D176-25DB-0085-1245-882ED8CA374F}"/>
              </a:ext>
            </a:extLst>
          </p:cNvPr>
          <p:cNvPicPr>
            <a:picLocks noChangeAspect="1"/>
          </p:cNvPicPr>
          <p:nvPr/>
        </p:nvPicPr>
        <p:blipFill>
          <a:blip r:embed="rId2"/>
          <a:stretch>
            <a:fillRect/>
          </a:stretch>
        </p:blipFill>
        <p:spPr>
          <a:xfrm>
            <a:off x="0" y="-39848"/>
            <a:ext cx="12192000" cy="6858000"/>
          </a:xfrm>
          <a:prstGeom prst="rect">
            <a:avLst/>
          </a:prstGeom>
        </p:spPr>
      </p:pic>
      <p:sp>
        <p:nvSpPr>
          <p:cNvPr id="5" name="Rectangle: Rounded Corners 4">
            <a:extLst>
              <a:ext uri="{FF2B5EF4-FFF2-40B4-BE49-F238E27FC236}">
                <a16:creationId xmlns:a16="http://schemas.microsoft.com/office/drawing/2014/main" id="{358DC523-4776-E016-1050-9B4C006AC206}"/>
              </a:ext>
            </a:extLst>
          </p:cNvPr>
          <p:cNvSpPr/>
          <p:nvPr/>
        </p:nvSpPr>
        <p:spPr>
          <a:xfrm>
            <a:off x="156770" y="287323"/>
            <a:ext cx="11243927" cy="65308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21707AD-A5EC-6ED5-B1B5-1CF39C68BB0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364" b="94091" l="4348" r="94783">
                        <a14:foregroundMark x1="48696" y1="8182" x2="48696" y2="8182"/>
                        <a14:foregroundMark x1="50000" y1="6364" x2="51739" y2="6364"/>
                        <a14:foregroundMark x1="56957" y1="10909" x2="57391" y2="12273"/>
                        <a14:foregroundMark x1="57391" y1="14545" x2="59130" y2="20000"/>
                        <a14:foregroundMark x1="60870" y1="24545" x2="63478" y2="28636"/>
                        <a14:foregroundMark x1="66957" y1="32273" x2="66957" y2="32273"/>
                        <a14:foregroundMark x1="66957" y1="32273" x2="66957" y2="32273"/>
                        <a14:foregroundMark x1="66957" y1="33182" x2="66957" y2="33182"/>
                        <a14:foregroundMark x1="63478" y1="34091" x2="63478" y2="34091"/>
                        <a14:foregroundMark x1="63043" y1="34091" x2="63043" y2="34091"/>
                        <a14:foregroundMark x1="62609" y1="33636" x2="62609" y2="33636"/>
                        <a14:foregroundMark x1="94348" y1="40000" x2="94348" y2="40000"/>
                        <a14:foregroundMark x1="94348" y1="40455" x2="94348" y2="40455"/>
                        <a14:foregroundMark x1="94783" y1="44545" x2="94783" y2="44545"/>
                        <a14:foregroundMark x1="75217" y1="93182" x2="75217" y2="93182"/>
                        <a14:foregroundMark x1="75217" y1="93182" x2="75217" y2="93182"/>
                        <a14:foregroundMark x1="23043" y1="94545" x2="23043" y2="94545"/>
                        <a14:foregroundMark x1="4348" y1="40000" x2="4348" y2="40000"/>
                      </a14:backgroundRemoval>
                    </a14:imgEffect>
                  </a14:imgLayer>
                </a14:imgProps>
              </a:ext>
            </a:extLst>
          </a:blip>
          <a:stretch>
            <a:fillRect/>
          </a:stretch>
        </p:blipFill>
        <p:spPr>
          <a:xfrm>
            <a:off x="156770" y="444616"/>
            <a:ext cx="676593" cy="647176"/>
          </a:xfrm>
          <a:prstGeom prst="rect">
            <a:avLst/>
          </a:prstGeom>
        </p:spPr>
      </p:pic>
      <p:pic>
        <p:nvPicPr>
          <p:cNvPr id="8" name="Picture 7">
            <a:extLst>
              <a:ext uri="{FF2B5EF4-FFF2-40B4-BE49-F238E27FC236}">
                <a16:creationId xmlns:a16="http://schemas.microsoft.com/office/drawing/2014/main" id="{B738D25B-7E1B-8329-4F35-66001CE2B04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72029" y="108213"/>
            <a:ext cx="1371648" cy="1390737"/>
          </a:xfrm>
          <a:prstGeom prst="rect">
            <a:avLst/>
          </a:prstGeom>
        </p:spPr>
      </p:pic>
      <p:pic>
        <p:nvPicPr>
          <p:cNvPr id="10" name="Picture 9">
            <a:extLst>
              <a:ext uri="{FF2B5EF4-FFF2-40B4-BE49-F238E27FC236}">
                <a16:creationId xmlns:a16="http://schemas.microsoft.com/office/drawing/2014/main" id="{2EA77669-AD91-CCA2-405B-262C414C557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070" b="95465" l="0" r="96000">
                        <a14:foregroundMark x1="56889" y1="68605" x2="56889" y2="68605"/>
                        <a14:foregroundMark x1="56889" y1="68605" x2="56889" y2="68605"/>
                        <a14:foregroundMark x1="56111" y1="68605" x2="56111" y2="68605"/>
                        <a14:foregroundMark x1="52889" y1="60116" x2="52889" y2="60116"/>
                        <a14:foregroundMark x1="52889" y1="60116" x2="52889" y2="60116"/>
                        <a14:foregroundMark x1="43667" y1="66628" x2="43667" y2="66628"/>
                        <a14:foregroundMark x1="42889" y1="76977" x2="42889" y2="78140"/>
                        <a14:foregroundMark x1="44778" y1="82442" x2="44778" y2="82442"/>
                        <a14:foregroundMark x1="44778" y1="83140" x2="44778" y2="83140"/>
                        <a14:foregroundMark x1="45889" y1="83605" x2="45889" y2="83605"/>
                        <a14:foregroundMark x1="49111" y1="84767" x2="49111" y2="84767"/>
                        <a14:foregroundMark x1="50222" y1="86279" x2="50222" y2="86279"/>
                        <a14:foregroundMark x1="50667" y1="86977" x2="53222" y2="67791"/>
                        <a14:foregroundMark x1="54667" y1="63605" x2="54667" y2="63605"/>
                        <a14:foregroundMark x1="55444" y1="55116" x2="55444" y2="55116"/>
                        <a14:foregroundMark x1="55444" y1="54302" x2="55444" y2="54302"/>
                        <a14:foregroundMark x1="55444" y1="54302" x2="55444" y2="54302"/>
                        <a14:foregroundMark x1="54667" y1="53953" x2="52111" y2="52791"/>
                        <a14:foregroundMark x1="50667" y1="52442" x2="50667" y2="52442"/>
                        <a14:foregroundMark x1="49889" y1="52442" x2="47667" y2="60814"/>
                        <a14:foregroundMark x1="45889" y1="68953" x2="45889" y2="68953"/>
                        <a14:foregroundMark x1="45111" y1="75814" x2="46222" y2="86628"/>
                        <a14:foregroundMark x1="47667" y1="85116" x2="53889" y2="87791"/>
                        <a14:foregroundMark x1="54667" y1="87791" x2="55444" y2="80465"/>
                        <a14:foregroundMark x1="55444" y1="66977" x2="55444" y2="66977"/>
                        <a14:foregroundMark x1="55444" y1="58605" x2="55444" y2="58605"/>
                        <a14:foregroundMark x1="53222" y1="52442" x2="53222" y2="52442"/>
                        <a14:foregroundMark x1="53222" y1="52442" x2="46556" y2="80116"/>
                        <a14:foregroundMark x1="46556" y1="80116" x2="58444" y2="58721"/>
                        <a14:foregroundMark x1="58444" y1="58721" x2="54667" y2="48605"/>
                        <a14:foregroundMark x1="54333" y1="58953" x2="54333" y2="58953"/>
                        <a14:foregroundMark x1="52444" y1="58953" x2="51778" y2="62442"/>
                        <a14:foregroundMark x1="50222" y1="64302" x2="49889" y2="65814"/>
                        <a14:foregroundMark x1="42222" y1="69767" x2="42222" y2="69767"/>
                        <a14:foregroundMark x1="42222" y1="69302" x2="42222" y2="68140"/>
                        <a14:foregroundMark x1="41778" y1="61628" x2="41778" y2="61628"/>
                        <a14:foregroundMark x1="41778" y1="60465" x2="41778" y2="58605"/>
                        <a14:foregroundMark x1="41778" y1="51977" x2="41778" y2="51977"/>
                        <a14:foregroundMark x1="41778" y1="50116" x2="41778" y2="50116"/>
                        <a14:foregroundMark x1="41778" y1="47791" x2="43333" y2="47442"/>
                        <a14:foregroundMark x1="36667" y1="6628" x2="36667" y2="6628"/>
                        <a14:foregroundMark x1="37444" y1="4767" x2="40000" y2="4302"/>
                        <a14:foregroundMark x1="45444" y1="4302" x2="45444" y2="4302"/>
                        <a14:foregroundMark x1="46556" y1="4302" x2="53222" y2="5465"/>
                        <a14:foregroundMark x1="61667" y1="5814" x2="61667" y2="5814"/>
                        <a14:foregroundMark x1="63889" y1="5465" x2="63889" y2="5465"/>
                        <a14:foregroundMark x1="333" y1="38605" x2="333" y2="38605"/>
                        <a14:foregroundMark x1="8000" y1="35814" x2="8000" y2="35814"/>
                        <a14:foregroundMark x1="8000" y1="37442" x2="8000" y2="39767"/>
                        <a14:foregroundMark x1="48444" y1="75116" x2="48444" y2="76977"/>
                        <a14:foregroundMark x1="48444" y1="81279" x2="48444" y2="84767"/>
                        <a14:foregroundMark x1="48778" y1="86279" x2="48778" y2="86279"/>
                        <a14:foregroundMark x1="55000" y1="86977" x2="56556" y2="86977"/>
                        <a14:foregroundMark x1="58000" y1="85814" x2="58000" y2="81628"/>
                        <a14:foregroundMark x1="58000" y1="72442" x2="58000" y2="72442"/>
                        <a14:foregroundMark x1="58000" y1="69767" x2="58000" y2="69767"/>
                        <a14:foregroundMark x1="61667" y1="64767" x2="61667" y2="64767"/>
                        <a14:foregroundMark x1="72333" y1="79302" x2="72333" y2="79302"/>
                        <a14:foregroundMark x1="71556" y1="81279" x2="72333" y2="88140"/>
                        <a14:foregroundMark x1="73778" y1="91977" x2="73778" y2="91977"/>
                        <a14:foregroundMark x1="73778" y1="92791" x2="75667" y2="93953"/>
                        <a14:foregroundMark x1="82556" y1="83605" x2="82556" y2="83605"/>
                        <a14:foregroundMark x1="82556" y1="81977" x2="82556" y2="81977"/>
                        <a14:foregroundMark x1="82222" y1="77442" x2="82222" y2="77442"/>
                        <a14:foregroundMark x1="81889" y1="72791" x2="81889" y2="72791"/>
                        <a14:foregroundMark x1="81889" y1="72791" x2="80778" y2="75814"/>
                        <a14:foregroundMark x1="79667" y1="84302" x2="79667" y2="84302"/>
                        <a14:foregroundMark x1="79667" y1="85116" x2="80778" y2="90814"/>
                        <a14:foregroundMark x1="81889" y1="91977" x2="81889" y2="91977"/>
                        <a14:foregroundMark x1="82222" y1="92442" x2="82222" y2="92442"/>
                        <a14:foregroundMark x1="82222" y1="86628" x2="82222" y2="85465"/>
                        <a14:foregroundMark x1="80000" y1="80465" x2="80000" y2="80465"/>
                        <a14:foregroundMark x1="78556" y1="77442" x2="78556" y2="77442"/>
                        <a14:foregroundMark x1="78222" y1="73953" x2="78222" y2="73953"/>
                        <a14:foregroundMark x1="89556" y1="65814" x2="89556" y2="65814"/>
                        <a14:foregroundMark x1="91778" y1="66628" x2="91778" y2="66628"/>
                        <a14:foregroundMark x1="91778" y1="67791" x2="92889" y2="68953"/>
                        <a14:foregroundMark x1="94333" y1="70814" x2="94333" y2="70814"/>
                        <a14:foregroundMark x1="94333" y1="70814" x2="94333" y2="70814"/>
                        <a14:foregroundMark x1="94778" y1="70116" x2="94778" y2="70116"/>
                        <a14:foregroundMark x1="96222" y1="70465" x2="96222" y2="70465"/>
                        <a14:foregroundMark x1="87333" y1="87791" x2="87333" y2="87791"/>
                        <a14:foregroundMark x1="87000" y1="87791" x2="86333" y2="89302"/>
                        <a14:foregroundMark x1="60556" y1="59302" x2="60556" y2="59302"/>
                        <a14:foregroundMark x1="61667" y1="63953" x2="61667" y2="71628"/>
                        <a14:foregroundMark x1="61667" y1="74302" x2="61667" y2="74302"/>
                        <a14:foregroundMark x1="62000" y1="76977" x2="62000" y2="81977"/>
                        <a14:foregroundMark x1="62000" y1="83140" x2="62000" y2="83140"/>
                        <a14:foregroundMark x1="62000" y1="85465" x2="62000" y2="86628"/>
                        <a14:foregroundMark x1="61667" y1="88140" x2="61333" y2="90116"/>
                        <a14:foregroundMark x1="60556" y1="91279" x2="60556" y2="91279"/>
                        <a14:foregroundMark x1="59111" y1="92442" x2="59111" y2="92442"/>
                        <a14:foregroundMark x1="57222" y1="93605" x2="53556" y2="95116"/>
                        <a14:foregroundMark x1="50222" y1="95465" x2="50222" y2="95465"/>
                        <a14:foregroundMark x1="49889" y1="95465" x2="49889" y2="95465"/>
                        <a14:foregroundMark x1="49889" y1="95465" x2="49889" y2="95465"/>
                        <a14:foregroundMark x1="80778" y1="80814" x2="80778" y2="80814"/>
                        <a14:foregroundMark x1="82222" y1="83140" x2="84778" y2="89302"/>
                        <a14:foregroundMark x1="85556" y1="90814" x2="85556" y2="90814"/>
                        <a14:foregroundMark x1="85889" y1="91279" x2="85889" y2="90116"/>
                        <a14:foregroundMark x1="63444" y1="58605" x2="63444" y2="58605"/>
                        <a14:foregroundMark x1="63444" y1="59767" x2="63444" y2="59767"/>
                        <a14:foregroundMark x1="62778" y1="61279" x2="62778" y2="61279"/>
                        <a14:foregroundMark x1="57222" y1="51977" x2="57222" y2="51977"/>
                        <a14:foregroundMark x1="59778" y1="58605" x2="60556" y2="60116"/>
                        <a14:foregroundMark x1="62778" y1="63140" x2="62778" y2="63140"/>
                        <a14:foregroundMark x1="62778" y1="58605" x2="62778" y2="58605"/>
                        <a14:foregroundMark x1="63111" y1="57442" x2="63111" y2="57442"/>
                        <a14:foregroundMark x1="63111" y1="56628" x2="63111" y2="56628"/>
                        <a14:foregroundMark x1="62778" y1="56279" x2="62778" y2="56279"/>
                        <a14:foregroundMark x1="62778" y1="55465" x2="62778" y2="55465"/>
                      </a14:backgroundRemoval>
                    </a14:imgEffect>
                  </a14:imgLayer>
                </a14:imgProps>
              </a:ext>
            </a:extLst>
          </a:blip>
          <a:stretch>
            <a:fillRect/>
          </a:stretch>
        </p:blipFill>
        <p:spPr>
          <a:xfrm>
            <a:off x="6176460" y="5332575"/>
            <a:ext cx="782833" cy="1361483"/>
          </a:xfrm>
          <a:prstGeom prst="rect">
            <a:avLst/>
          </a:prstGeom>
        </p:spPr>
      </p:pic>
      <p:pic>
        <p:nvPicPr>
          <p:cNvPr id="11" name="Picture 10">
            <a:extLst>
              <a:ext uri="{FF2B5EF4-FFF2-40B4-BE49-F238E27FC236}">
                <a16:creationId xmlns:a16="http://schemas.microsoft.com/office/drawing/2014/main" id="{A7A4356B-1F2F-E2C0-FBE9-C3DDBB86CD25}"/>
              </a:ext>
            </a:extLst>
          </p:cNvPr>
          <p:cNvPicPr>
            <a:picLocks noChangeAspect="1"/>
          </p:cNvPicPr>
          <p:nvPr/>
        </p:nvPicPr>
        <p:blipFill>
          <a:blip r:embed="rId9"/>
          <a:stretch>
            <a:fillRect/>
          </a:stretch>
        </p:blipFill>
        <p:spPr>
          <a:xfrm>
            <a:off x="-305667" y="1249085"/>
            <a:ext cx="3362370" cy="5569067"/>
          </a:xfrm>
          <a:prstGeom prst="rect">
            <a:avLst/>
          </a:prstGeom>
        </p:spPr>
      </p:pic>
      <p:pic>
        <p:nvPicPr>
          <p:cNvPr id="12" name="Picture 11">
            <a:extLst>
              <a:ext uri="{FF2B5EF4-FFF2-40B4-BE49-F238E27FC236}">
                <a16:creationId xmlns:a16="http://schemas.microsoft.com/office/drawing/2014/main" id="{21B45A8F-B008-EA97-5743-E127C33C53CC}"/>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324" b="98313" l="4667" r="97583">
                        <a14:foregroundMark x1="74833" y1="47469" x2="74833" y2="47469"/>
                        <a14:foregroundMark x1="75083" y1="47469" x2="75083" y2="47469"/>
                        <a14:foregroundMark x1="75083" y1="47469" x2="75083" y2="47469"/>
                        <a14:foregroundMark x1="66333" y1="35658" x2="66333" y2="35658"/>
                        <a14:foregroundMark x1="65583" y1="35658" x2="65583" y2="35658"/>
                        <a14:foregroundMark x1="57333" y1="18560" x2="57333" y2="18560"/>
                        <a14:foregroundMark x1="57333" y1="18560" x2="57333" y2="18560"/>
                        <a14:foregroundMark x1="49833" y1="8436" x2="49833" y2="8436"/>
                        <a14:foregroundMark x1="49833" y1="8436" x2="49833" y2="8436"/>
                        <a14:foregroundMark x1="47750" y1="8436" x2="47750" y2="8436"/>
                        <a14:foregroundMark x1="35583" y1="22722" x2="35583" y2="22722"/>
                        <a14:foregroundMark x1="35583" y1="22722" x2="35583" y2="22722"/>
                        <a14:foregroundMark x1="28417" y1="42970" x2="28417" y2="42970"/>
                        <a14:foregroundMark x1="28417" y1="42632" x2="28417" y2="42632"/>
                        <a14:foregroundMark x1="42583" y1="37345" x2="42583" y2="37345"/>
                        <a14:foregroundMark x1="42833" y1="37008" x2="42833" y2="37008"/>
                        <a14:foregroundMark x1="77167" y1="32508" x2="77167" y2="32508"/>
                        <a14:foregroundMark x1="52417" y1="95951" x2="52417" y2="95951"/>
                        <a14:foregroundMark x1="53167" y1="95613" x2="53167" y2="95613"/>
                        <a14:foregroundMark x1="65583" y1="87514" x2="66333" y2="87177"/>
                        <a14:foregroundMark x1="67083" y1="85827" x2="67083" y2="85827"/>
                        <a14:foregroundMark x1="96250" y1="86164" x2="96250" y2="86164"/>
                        <a14:foregroundMark x1="93417" y1="84364" x2="93417" y2="84364"/>
                        <a14:foregroundMark x1="92917" y1="83015" x2="92917" y2="83015"/>
                        <a14:foregroundMark x1="91417" y1="65242" x2="91417" y2="65242"/>
                        <a14:foregroundMark x1="89333" y1="57593" x2="89333" y2="57593"/>
                        <a14:foregroundMark x1="88833" y1="57593" x2="88833" y2="57593"/>
                        <a14:foregroundMark x1="84667" y1="59618" x2="84667" y2="62767"/>
                        <a14:foregroundMark x1="83083" y1="67717" x2="83083" y2="67717"/>
                        <a14:foregroundMark x1="83083" y1="67717" x2="83083" y2="67717"/>
                        <a14:foregroundMark x1="81583" y1="65242" x2="81583" y2="65242"/>
                        <a14:foregroundMark x1="81583" y1="63892" x2="81583" y2="63892"/>
                        <a14:foregroundMark x1="80500" y1="60742" x2="80500" y2="60742"/>
                        <a14:foregroundMark x1="79750" y1="59618" x2="79750" y2="59618"/>
                        <a14:foregroundMark x1="4667" y1="78515" x2="4667" y2="78515"/>
                        <a14:foregroundMark x1="10083" y1="77840" x2="11583" y2="78515"/>
                        <a14:foregroundMark x1="11833" y1="79528" x2="12667" y2="80540"/>
                        <a14:foregroundMark x1="13167" y1="81327" x2="13167" y2="81327"/>
                        <a14:foregroundMark x1="16000" y1="82677" x2="20917" y2="85152"/>
                        <a14:foregroundMark x1="21167" y1="85152" x2="21167" y2="85152"/>
                        <a14:foregroundMark x1="20167" y1="95951" x2="20167" y2="95951"/>
                        <a14:foregroundMark x1="19917" y1="98313" x2="19917" y2="98313"/>
                        <a14:foregroundMark x1="42833" y1="35996" x2="42833" y2="35996"/>
                        <a14:foregroundMark x1="42833" y1="35996" x2="42833" y2="35996"/>
                        <a14:foregroundMark x1="42833" y1="36333" x2="42833" y2="36333"/>
                        <a14:foregroundMark x1="43083" y1="36333" x2="43083" y2="36333"/>
                        <a14:foregroundMark x1="97583" y1="70416" x2="97583" y2="70416"/>
                        <a14:foregroundMark x1="97333" y1="70416" x2="97333" y2="70416"/>
                        <a14:foregroundMark x1="97333" y1="70866" x2="97333" y2="70866"/>
                      </a14:backgroundRemoval>
                    </a14:imgEffect>
                  </a14:imgLayer>
                </a14:imgProps>
              </a:ext>
            </a:extLst>
          </a:blip>
          <a:stretch>
            <a:fillRect/>
          </a:stretch>
        </p:blipFill>
        <p:spPr>
          <a:xfrm>
            <a:off x="1167774" y="6113505"/>
            <a:ext cx="961988" cy="712673"/>
          </a:xfrm>
          <a:prstGeom prst="rect">
            <a:avLst/>
          </a:prstGeom>
        </p:spPr>
      </p:pic>
      <p:pic>
        <p:nvPicPr>
          <p:cNvPr id="13" name="Picture 12">
            <a:extLst>
              <a:ext uri="{FF2B5EF4-FFF2-40B4-BE49-F238E27FC236}">
                <a16:creationId xmlns:a16="http://schemas.microsoft.com/office/drawing/2014/main" id="{5743CCCC-6C24-8A2E-589B-E9F4E4979AD8}"/>
              </a:ext>
            </a:extLst>
          </p:cNvPr>
          <p:cNvPicPr>
            <a:picLocks noChangeAspect="1"/>
          </p:cNvPicPr>
          <p:nvPr/>
        </p:nvPicPr>
        <p:blipFill>
          <a:blip r:embed="rId9"/>
          <a:stretch>
            <a:fillRect/>
          </a:stretch>
        </p:blipFill>
        <p:spPr>
          <a:xfrm>
            <a:off x="206219" y="5084749"/>
            <a:ext cx="1285779" cy="1665038"/>
          </a:xfrm>
          <a:prstGeom prst="rect">
            <a:avLst/>
          </a:prstGeom>
        </p:spPr>
      </p:pic>
      <p:pic>
        <p:nvPicPr>
          <p:cNvPr id="14" name="Picture 13">
            <a:extLst>
              <a:ext uri="{FF2B5EF4-FFF2-40B4-BE49-F238E27FC236}">
                <a16:creationId xmlns:a16="http://schemas.microsoft.com/office/drawing/2014/main" id="{8A98AA7D-DBFC-57B4-CFDE-0876AA35C2D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324" b="98313" l="4667" r="97583">
                        <a14:foregroundMark x1="74833" y1="47469" x2="74833" y2="47469"/>
                        <a14:foregroundMark x1="75083" y1="47469" x2="75083" y2="47469"/>
                        <a14:foregroundMark x1="75083" y1="47469" x2="75083" y2="47469"/>
                        <a14:foregroundMark x1="66333" y1="35658" x2="66333" y2="35658"/>
                        <a14:foregroundMark x1="65583" y1="35658" x2="65583" y2="35658"/>
                        <a14:foregroundMark x1="57333" y1="18560" x2="57333" y2="18560"/>
                        <a14:foregroundMark x1="57333" y1="18560" x2="57333" y2="18560"/>
                        <a14:foregroundMark x1="49833" y1="8436" x2="49833" y2="8436"/>
                        <a14:foregroundMark x1="49833" y1="8436" x2="49833" y2="8436"/>
                        <a14:foregroundMark x1="47750" y1="8436" x2="47750" y2="8436"/>
                        <a14:foregroundMark x1="35583" y1="22722" x2="35583" y2="22722"/>
                        <a14:foregroundMark x1="35583" y1="22722" x2="35583" y2="22722"/>
                        <a14:foregroundMark x1="28417" y1="42970" x2="28417" y2="42970"/>
                        <a14:foregroundMark x1="28417" y1="42632" x2="28417" y2="42632"/>
                        <a14:foregroundMark x1="42583" y1="37345" x2="42583" y2="37345"/>
                        <a14:foregroundMark x1="42833" y1="37008" x2="42833" y2="37008"/>
                        <a14:foregroundMark x1="77167" y1="32508" x2="77167" y2="32508"/>
                        <a14:foregroundMark x1="52417" y1="95951" x2="52417" y2="95951"/>
                        <a14:foregroundMark x1="53167" y1="95613" x2="53167" y2="95613"/>
                        <a14:foregroundMark x1="65583" y1="87514" x2="66333" y2="87177"/>
                        <a14:foregroundMark x1="67083" y1="85827" x2="67083" y2="85827"/>
                        <a14:foregroundMark x1="96250" y1="86164" x2="96250" y2="86164"/>
                        <a14:foregroundMark x1="93417" y1="84364" x2="93417" y2="84364"/>
                        <a14:foregroundMark x1="92917" y1="83015" x2="92917" y2="83015"/>
                        <a14:foregroundMark x1="91417" y1="65242" x2="91417" y2="65242"/>
                        <a14:foregroundMark x1="89333" y1="57593" x2="89333" y2="57593"/>
                        <a14:foregroundMark x1="88833" y1="57593" x2="88833" y2="57593"/>
                        <a14:foregroundMark x1="84667" y1="59618" x2="84667" y2="62767"/>
                        <a14:foregroundMark x1="83083" y1="67717" x2="83083" y2="67717"/>
                        <a14:foregroundMark x1="83083" y1="67717" x2="83083" y2="67717"/>
                        <a14:foregroundMark x1="81583" y1="65242" x2="81583" y2="65242"/>
                        <a14:foregroundMark x1="81583" y1="63892" x2="81583" y2="63892"/>
                        <a14:foregroundMark x1="80500" y1="60742" x2="80500" y2="60742"/>
                        <a14:foregroundMark x1="79750" y1="59618" x2="79750" y2="59618"/>
                        <a14:foregroundMark x1="4667" y1="78515" x2="4667" y2="78515"/>
                        <a14:foregroundMark x1="10083" y1="77840" x2="11583" y2="78515"/>
                        <a14:foregroundMark x1="11833" y1="79528" x2="12667" y2="80540"/>
                        <a14:foregroundMark x1="13167" y1="81327" x2="13167" y2="81327"/>
                        <a14:foregroundMark x1="16000" y1="82677" x2="20917" y2="85152"/>
                        <a14:foregroundMark x1="21167" y1="85152" x2="21167" y2="85152"/>
                        <a14:foregroundMark x1="20167" y1="95951" x2="20167" y2="95951"/>
                        <a14:foregroundMark x1="19917" y1="98313" x2="19917" y2="98313"/>
                        <a14:foregroundMark x1="42833" y1="35996" x2="42833" y2="35996"/>
                        <a14:foregroundMark x1="42833" y1="35996" x2="42833" y2="35996"/>
                        <a14:foregroundMark x1="42833" y1="36333" x2="42833" y2="36333"/>
                        <a14:foregroundMark x1="43083" y1="36333" x2="43083" y2="36333"/>
                        <a14:foregroundMark x1="97583" y1="70416" x2="97583" y2="70416"/>
                        <a14:foregroundMark x1="97333" y1="70416" x2="97333" y2="70416"/>
                        <a14:foregroundMark x1="97333" y1="70866" x2="97333" y2="70866"/>
                      </a14:backgroundRemoval>
                    </a14:imgEffect>
                  </a14:imgLayer>
                </a14:imgProps>
              </a:ext>
            </a:extLst>
          </a:blip>
          <a:stretch>
            <a:fillRect/>
          </a:stretch>
        </p:blipFill>
        <p:spPr>
          <a:xfrm>
            <a:off x="530010" y="6121532"/>
            <a:ext cx="961988" cy="712673"/>
          </a:xfrm>
          <a:prstGeom prst="rect">
            <a:avLst/>
          </a:prstGeom>
        </p:spPr>
      </p:pic>
      <p:pic>
        <p:nvPicPr>
          <p:cNvPr id="17" name="Picture 16">
            <a:extLst>
              <a:ext uri="{FF2B5EF4-FFF2-40B4-BE49-F238E27FC236}">
                <a16:creationId xmlns:a16="http://schemas.microsoft.com/office/drawing/2014/main" id="{37B004DE-54ED-BAD4-CEE8-4691C0F1D42D}"/>
              </a:ext>
            </a:extLst>
          </p:cNvPr>
          <p:cNvPicPr>
            <a:picLocks noChangeAspect="1"/>
          </p:cNvPicPr>
          <p:nvPr/>
        </p:nvPicPr>
        <p:blipFill>
          <a:blip r:embed="rId9"/>
          <a:stretch>
            <a:fillRect/>
          </a:stretch>
        </p:blipFill>
        <p:spPr>
          <a:xfrm>
            <a:off x="1526905" y="5169167"/>
            <a:ext cx="1285779" cy="1665038"/>
          </a:xfrm>
          <a:prstGeom prst="rect">
            <a:avLst/>
          </a:prstGeom>
        </p:spPr>
      </p:pic>
      <p:sp>
        <p:nvSpPr>
          <p:cNvPr id="19" name="TextBox 18">
            <a:extLst>
              <a:ext uri="{FF2B5EF4-FFF2-40B4-BE49-F238E27FC236}">
                <a16:creationId xmlns:a16="http://schemas.microsoft.com/office/drawing/2014/main" id="{2769D6C5-7EA1-104C-F3F3-99EF88F802E3}"/>
              </a:ext>
            </a:extLst>
          </p:cNvPr>
          <p:cNvSpPr txBox="1"/>
          <p:nvPr/>
        </p:nvSpPr>
        <p:spPr>
          <a:xfrm>
            <a:off x="3095225" y="1016958"/>
            <a:ext cx="8028177"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6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ƠN CÁC EM ĐÃ LẮNG NGHE. </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HẸN</a:t>
            </a:r>
            <a:r>
              <a:rPr kumimoji="0" lang="en-US" sz="6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GẶP LẠI!</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1" name="Picture 20">
            <a:extLst>
              <a:ext uri="{FF2B5EF4-FFF2-40B4-BE49-F238E27FC236}">
                <a16:creationId xmlns:a16="http://schemas.microsoft.com/office/drawing/2014/main" id="{1D31B791-4AAB-434A-84F6-55E70EB0A804}"/>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070" b="95465" l="0" r="96000">
                        <a14:foregroundMark x1="56889" y1="68605" x2="56889" y2="68605"/>
                        <a14:foregroundMark x1="56889" y1="68605" x2="56889" y2="68605"/>
                        <a14:foregroundMark x1="56111" y1="68605" x2="56111" y2="68605"/>
                        <a14:foregroundMark x1="52889" y1="60116" x2="52889" y2="60116"/>
                        <a14:foregroundMark x1="52889" y1="60116" x2="52889" y2="60116"/>
                        <a14:foregroundMark x1="43667" y1="66628" x2="43667" y2="66628"/>
                        <a14:foregroundMark x1="42889" y1="76977" x2="42889" y2="78140"/>
                        <a14:foregroundMark x1="44778" y1="82442" x2="44778" y2="82442"/>
                        <a14:foregroundMark x1="44778" y1="83140" x2="44778" y2="83140"/>
                        <a14:foregroundMark x1="45889" y1="83605" x2="45889" y2="83605"/>
                        <a14:foregroundMark x1="49111" y1="84767" x2="49111" y2="84767"/>
                        <a14:foregroundMark x1="50222" y1="86279" x2="50222" y2="86279"/>
                        <a14:foregroundMark x1="50667" y1="86977" x2="53222" y2="67791"/>
                        <a14:foregroundMark x1="54667" y1="63605" x2="54667" y2="63605"/>
                        <a14:foregroundMark x1="55444" y1="55116" x2="55444" y2="55116"/>
                        <a14:foregroundMark x1="55444" y1="54302" x2="55444" y2="54302"/>
                        <a14:foregroundMark x1="55444" y1="54302" x2="55444" y2="54302"/>
                        <a14:foregroundMark x1="54667" y1="53953" x2="52111" y2="52791"/>
                        <a14:foregroundMark x1="50667" y1="52442" x2="50667" y2="52442"/>
                        <a14:foregroundMark x1="49889" y1="52442" x2="47667" y2="60814"/>
                        <a14:foregroundMark x1="45889" y1="68953" x2="45889" y2="68953"/>
                        <a14:foregroundMark x1="45111" y1="75814" x2="46222" y2="86628"/>
                        <a14:foregroundMark x1="47667" y1="85116" x2="53889" y2="87791"/>
                        <a14:foregroundMark x1="54667" y1="87791" x2="55444" y2="80465"/>
                        <a14:foregroundMark x1="55444" y1="66977" x2="55444" y2="66977"/>
                        <a14:foregroundMark x1="55444" y1="58605" x2="55444" y2="58605"/>
                        <a14:foregroundMark x1="53222" y1="52442" x2="53222" y2="52442"/>
                        <a14:foregroundMark x1="53222" y1="52442" x2="46556" y2="80116"/>
                        <a14:foregroundMark x1="46556" y1="80116" x2="58444" y2="58721"/>
                        <a14:foregroundMark x1="58444" y1="58721" x2="54667" y2="48605"/>
                        <a14:foregroundMark x1="54333" y1="58953" x2="54333" y2="58953"/>
                        <a14:foregroundMark x1="52444" y1="58953" x2="51778" y2="62442"/>
                        <a14:foregroundMark x1="50222" y1="64302" x2="49889" y2="65814"/>
                        <a14:foregroundMark x1="42222" y1="69767" x2="42222" y2="69767"/>
                        <a14:foregroundMark x1="42222" y1="69302" x2="42222" y2="68140"/>
                        <a14:foregroundMark x1="41778" y1="61628" x2="41778" y2="61628"/>
                        <a14:foregroundMark x1="41778" y1="60465" x2="41778" y2="58605"/>
                        <a14:foregroundMark x1="41778" y1="51977" x2="41778" y2="51977"/>
                        <a14:foregroundMark x1="41778" y1="50116" x2="41778" y2="50116"/>
                        <a14:foregroundMark x1="41778" y1="47791" x2="43333" y2="47442"/>
                        <a14:foregroundMark x1="36667" y1="6628" x2="36667" y2="6628"/>
                        <a14:foregroundMark x1="37444" y1="4767" x2="40000" y2="4302"/>
                        <a14:foregroundMark x1="45444" y1="4302" x2="45444" y2="4302"/>
                        <a14:foregroundMark x1="46556" y1="4302" x2="53222" y2="5465"/>
                        <a14:foregroundMark x1="61667" y1="5814" x2="61667" y2="5814"/>
                        <a14:foregroundMark x1="63889" y1="5465" x2="63889" y2="5465"/>
                        <a14:foregroundMark x1="333" y1="38605" x2="333" y2="38605"/>
                        <a14:foregroundMark x1="8000" y1="35814" x2="8000" y2="35814"/>
                        <a14:foregroundMark x1="8000" y1="37442" x2="8000" y2="39767"/>
                        <a14:foregroundMark x1="48444" y1="75116" x2="48444" y2="76977"/>
                        <a14:foregroundMark x1="48444" y1="81279" x2="48444" y2="84767"/>
                        <a14:foregroundMark x1="48778" y1="86279" x2="48778" y2="86279"/>
                        <a14:foregroundMark x1="55000" y1="86977" x2="56556" y2="86977"/>
                        <a14:foregroundMark x1="58000" y1="85814" x2="58000" y2="81628"/>
                        <a14:foregroundMark x1="58000" y1="72442" x2="58000" y2="72442"/>
                        <a14:foregroundMark x1="58000" y1="69767" x2="58000" y2="69767"/>
                        <a14:foregroundMark x1="61667" y1="64767" x2="61667" y2="64767"/>
                        <a14:foregroundMark x1="72333" y1="79302" x2="72333" y2="79302"/>
                        <a14:foregroundMark x1="71556" y1="81279" x2="72333" y2="88140"/>
                        <a14:foregroundMark x1="73778" y1="91977" x2="73778" y2="91977"/>
                        <a14:foregroundMark x1="73778" y1="92791" x2="75667" y2="93953"/>
                        <a14:foregroundMark x1="82556" y1="83605" x2="82556" y2="83605"/>
                        <a14:foregroundMark x1="82556" y1="81977" x2="82556" y2="81977"/>
                        <a14:foregroundMark x1="82222" y1="77442" x2="82222" y2="77442"/>
                        <a14:foregroundMark x1="81889" y1="72791" x2="81889" y2="72791"/>
                        <a14:foregroundMark x1="81889" y1="72791" x2="80778" y2="75814"/>
                        <a14:foregroundMark x1="79667" y1="84302" x2="79667" y2="84302"/>
                        <a14:foregroundMark x1="79667" y1="85116" x2="80778" y2="90814"/>
                        <a14:foregroundMark x1="81889" y1="91977" x2="81889" y2="91977"/>
                        <a14:foregroundMark x1="82222" y1="92442" x2="82222" y2="92442"/>
                        <a14:foregroundMark x1="82222" y1="86628" x2="82222" y2="85465"/>
                        <a14:foregroundMark x1="80000" y1="80465" x2="80000" y2="80465"/>
                        <a14:foregroundMark x1="78556" y1="77442" x2="78556" y2="77442"/>
                        <a14:foregroundMark x1="78222" y1="73953" x2="78222" y2="73953"/>
                        <a14:foregroundMark x1="89556" y1="65814" x2="89556" y2="65814"/>
                        <a14:foregroundMark x1="91778" y1="66628" x2="91778" y2="66628"/>
                        <a14:foregroundMark x1="91778" y1="67791" x2="92889" y2="68953"/>
                        <a14:foregroundMark x1="94333" y1="70814" x2="94333" y2="70814"/>
                        <a14:foregroundMark x1="94333" y1="70814" x2="94333" y2="70814"/>
                        <a14:foregroundMark x1="94778" y1="70116" x2="94778" y2="70116"/>
                        <a14:foregroundMark x1="96222" y1="70465" x2="96222" y2="70465"/>
                        <a14:foregroundMark x1="87333" y1="87791" x2="87333" y2="87791"/>
                        <a14:foregroundMark x1="87000" y1="87791" x2="86333" y2="89302"/>
                        <a14:foregroundMark x1="60556" y1="59302" x2="60556" y2="59302"/>
                        <a14:foregroundMark x1="61667" y1="63953" x2="61667" y2="71628"/>
                        <a14:foregroundMark x1="61667" y1="74302" x2="61667" y2="74302"/>
                        <a14:foregroundMark x1="62000" y1="76977" x2="62000" y2="81977"/>
                        <a14:foregroundMark x1="62000" y1="83140" x2="62000" y2="83140"/>
                        <a14:foregroundMark x1="62000" y1="85465" x2="62000" y2="86628"/>
                        <a14:foregroundMark x1="61667" y1="88140" x2="61333" y2="90116"/>
                        <a14:foregroundMark x1="60556" y1="91279" x2="60556" y2="91279"/>
                        <a14:foregroundMark x1="59111" y1="92442" x2="59111" y2="92442"/>
                        <a14:foregroundMark x1="57222" y1="93605" x2="53556" y2="95116"/>
                        <a14:foregroundMark x1="50222" y1="95465" x2="50222" y2="95465"/>
                        <a14:foregroundMark x1="49889" y1="95465" x2="49889" y2="95465"/>
                        <a14:foregroundMark x1="49889" y1="95465" x2="49889" y2="95465"/>
                        <a14:foregroundMark x1="80778" y1="80814" x2="80778" y2="80814"/>
                        <a14:foregroundMark x1="82222" y1="83140" x2="84778" y2="89302"/>
                        <a14:foregroundMark x1="85556" y1="90814" x2="85556" y2="90814"/>
                        <a14:foregroundMark x1="85889" y1="91279" x2="85889" y2="90116"/>
                        <a14:foregroundMark x1="63444" y1="58605" x2="63444" y2="58605"/>
                        <a14:foregroundMark x1="63444" y1="59767" x2="63444" y2="59767"/>
                        <a14:foregroundMark x1="62778" y1="61279" x2="62778" y2="61279"/>
                        <a14:foregroundMark x1="57222" y1="51977" x2="57222" y2="51977"/>
                        <a14:foregroundMark x1="59778" y1="58605" x2="60556" y2="60116"/>
                        <a14:foregroundMark x1="62778" y1="63140" x2="62778" y2="63140"/>
                        <a14:foregroundMark x1="62778" y1="58605" x2="62778" y2="58605"/>
                        <a14:foregroundMark x1="63111" y1="57442" x2="63111" y2="57442"/>
                        <a14:foregroundMark x1="63111" y1="56628" x2="63111" y2="56628"/>
                        <a14:foregroundMark x1="62778" y1="56279" x2="62778" y2="56279"/>
                        <a14:foregroundMark x1="62778" y1="55465" x2="62778" y2="55465"/>
                      </a14:backgroundRemoval>
                    </a14:imgEffect>
                  </a14:imgLayer>
                </a14:imgProps>
              </a:ext>
            </a:extLst>
          </a:blip>
          <a:stretch>
            <a:fillRect/>
          </a:stretch>
        </p:blipFill>
        <p:spPr>
          <a:xfrm>
            <a:off x="6963301" y="5922236"/>
            <a:ext cx="457533" cy="795729"/>
          </a:xfrm>
          <a:prstGeom prst="rect">
            <a:avLst/>
          </a:prstGeom>
        </p:spPr>
      </p:pic>
      <p:pic>
        <p:nvPicPr>
          <p:cNvPr id="22" name="Picture 21">
            <a:extLst>
              <a:ext uri="{FF2B5EF4-FFF2-40B4-BE49-F238E27FC236}">
                <a16:creationId xmlns:a16="http://schemas.microsoft.com/office/drawing/2014/main" id="{6D3BB1F6-D9F6-3709-D86C-1752C49DBA4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070" b="95465" l="0" r="96000">
                        <a14:foregroundMark x1="56889" y1="68605" x2="56889" y2="68605"/>
                        <a14:foregroundMark x1="56889" y1="68605" x2="56889" y2="68605"/>
                        <a14:foregroundMark x1="56111" y1="68605" x2="56111" y2="68605"/>
                        <a14:foregroundMark x1="52889" y1="60116" x2="52889" y2="60116"/>
                        <a14:foregroundMark x1="52889" y1="60116" x2="52889" y2="60116"/>
                        <a14:foregroundMark x1="43667" y1="66628" x2="43667" y2="66628"/>
                        <a14:foregroundMark x1="42889" y1="76977" x2="42889" y2="78140"/>
                        <a14:foregroundMark x1="44778" y1="82442" x2="44778" y2="82442"/>
                        <a14:foregroundMark x1="44778" y1="83140" x2="44778" y2="83140"/>
                        <a14:foregroundMark x1="45889" y1="83605" x2="45889" y2="83605"/>
                        <a14:foregroundMark x1="49111" y1="84767" x2="49111" y2="84767"/>
                        <a14:foregroundMark x1="50222" y1="86279" x2="50222" y2="86279"/>
                        <a14:foregroundMark x1="50667" y1="86977" x2="53222" y2="67791"/>
                        <a14:foregroundMark x1="54667" y1="63605" x2="54667" y2="63605"/>
                        <a14:foregroundMark x1="55444" y1="55116" x2="55444" y2="55116"/>
                        <a14:foregroundMark x1="55444" y1="54302" x2="55444" y2="54302"/>
                        <a14:foregroundMark x1="55444" y1="54302" x2="55444" y2="54302"/>
                        <a14:foregroundMark x1="54667" y1="53953" x2="52111" y2="52791"/>
                        <a14:foregroundMark x1="50667" y1="52442" x2="50667" y2="52442"/>
                        <a14:foregroundMark x1="49889" y1="52442" x2="47667" y2="60814"/>
                        <a14:foregroundMark x1="45889" y1="68953" x2="45889" y2="68953"/>
                        <a14:foregroundMark x1="45111" y1="75814" x2="46222" y2="86628"/>
                        <a14:foregroundMark x1="47667" y1="85116" x2="53889" y2="87791"/>
                        <a14:foregroundMark x1="54667" y1="87791" x2="55444" y2="80465"/>
                        <a14:foregroundMark x1="55444" y1="66977" x2="55444" y2="66977"/>
                        <a14:foregroundMark x1="55444" y1="58605" x2="55444" y2="58605"/>
                        <a14:foregroundMark x1="53222" y1="52442" x2="53222" y2="52442"/>
                        <a14:foregroundMark x1="53222" y1="52442" x2="46556" y2="80116"/>
                        <a14:foregroundMark x1="46556" y1="80116" x2="58444" y2="58721"/>
                        <a14:foregroundMark x1="58444" y1="58721" x2="54667" y2="48605"/>
                        <a14:foregroundMark x1="54333" y1="58953" x2="54333" y2="58953"/>
                        <a14:foregroundMark x1="52444" y1="58953" x2="51778" y2="62442"/>
                        <a14:foregroundMark x1="50222" y1="64302" x2="49889" y2="65814"/>
                        <a14:foregroundMark x1="42222" y1="69767" x2="42222" y2="69767"/>
                        <a14:foregroundMark x1="42222" y1="69302" x2="42222" y2="68140"/>
                        <a14:foregroundMark x1="41778" y1="61628" x2="41778" y2="61628"/>
                        <a14:foregroundMark x1="41778" y1="60465" x2="41778" y2="58605"/>
                        <a14:foregroundMark x1="41778" y1="51977" x2="41778" y2="51977"/>
                        <a14:foregroundMark x1="41778" y1="50116" x2="41778" y2="50116"/>
                        <a14:foregroundMark x1="41778" y1="47791" x2="43333" y2="47442"/>
                        <a14:foregroundMark x1="36667" y1="6628" x2="36667" y2="6628"/>
                        <a14:foregroundMark x1="37444" y1="4767" x2="40000" y2="4302"/>
                        <a14:foregroundMark x1="45444" y1="4302" x2="45444" y2="4302"/>
                        <a14:foregroundMark x1="46556" y1="4302" x2="53222" y2="5465"/>
                        <a14:foregroundMark x1="61667" y1="5814" x2="61667" y2="5814"/>
                        <a14:foregroundMark x1="63889" y1="5465" x2="63889" y2="5465"/>
                        <a14:foregroundMark x1="333" y1="38605" x2="333" y2="38605"/>
                        <a14:foregroundMark x1="8000" y1="35814" x2="8000" y2="35814"/>
                        <a14:foregroundMark x1="8000" y1="37442" x2="8000" y2="39767"/>
                        <a14:foregroundMark x1="48444" y1="75116" x2="48444" y2="76977"/>
                        <a14:foregroundMark x1="48444" y1="81279" x2="48444" y2="84767"/>
                        <a14:foregroundMark x1="48778" y1="86279" x2="48778" y2="86279"/>
                        <a14:foregroundMark x1="55000" y1="86977" x2="56556" y2="86977"/>
                        <a14:foregroundMark x1="58000" y1="85814" x2="58000" y2="81628"/>
                        <a14:foregroundMark x1="58000" y1="72442" x2="58000" y2="72442"/>
                        <a14:foregroundMark x1="58000" y1="69767" x2="58000" y2="69767"/>
                        <a14:foregroundMark x1="61667" y1="64767" x2="61667" y2="64767"/>
                        <a14:foregroundMark x1="72333" y1="79302" x2="72333" y2="79302"/>
                        <a14:foregroundMark x1="71556" y1="81279" x2="72333" y2="88140"/>
                        <a14:foregroundMark x1="73778" y1="91977" x2="73778" y2="91977"/>
                        <a14:foregroundMark x1="73778" y1="92791" x2="75667" y2="93953"/>
                        <a14:foregroundMark x1="82556" y1="83605" x2="82556" y2="83605"/>
                        <a14:foregroundMark x1="82556" y1="81977" x2="82556" y2="81977"/>
                        <a14:foregroundMark x1="82222" y1="77442" x2="82222" y2="77442"/>
                        <a14:foregroundMark x1="81889" y1="72791" x2="81889" y2="72791"/>
                        <a14:foregroundMark x1="81889" y1="72791" x2="80778" y2="75814"/>
                        <a14:foregroundMark x1="79667" y1="84302" x2="79667" y2="84302"/>
                        <a14:foregroundMark x1="79667" y1="85116" x2="80778" y2="90814"/>
                        <a14:foregroundMark x1="81889" y1="91977" x2="81889" y2="91977"/>
                        <a14:foregroundMark x1="82222" y1="92442" x2="82222" y2="92442"/>
                        <a14:foregroundMark x1="82222" y1="86628" x2="82222" y2="85465"/>
                        <a14:foregroundMark x1="80000" y1="80465" x2="80000" y2="80465"/>
                        <a14:foregroundMark x1="78556" y1="77442" x2="78556" y2="77442"/>
                        <a14:foregroundMark x1="78222" y1="73953" x2="78222" y2="73953"/>
                        <a14:foregroundMark x1="89556" y1="65814" x2="89556" y2="65814"/>
                        <a14:foregroundMark x1="91778" y1="66628" x2="91778" y2="66628"/>
                        <a14:foregroundMark x1="91778" y1="67791" x2="92889" y2="68953"/>
                        <a14:foregroundMark x1="94333" y1="70814" x2="94333" y2="70814"/>
                        <a14:foregroundMark x1="94333" y1="70814" x2="94333" y2="70814"/>
                        <a14:foregroundMark x1="94778" y1="70116" x2="94778" y2="70116"/>
                        <a14:foregroundMark x1="96222" y1="70465" x2="96222" y2="70465"/>
                        <a14:foregroundMark x1="87333" y1="87791" x2="87333" y2="87791"/>
                        <a14:foregroundMark x1="87000" y1="87791" x2="86333" y2="89302"/>
                        <a14:foregroundMark x1="60556" y1="59302" x2="60556" y2="59302"/>
                        <a14:foregroundMark x1="61667" y1="63953" x2="61667" y2="71628"/>
                        <a14:foregroundMark x1="61667" y1="74302" x2="61667" y2="74302"/>
                        <a14:foregroundMark x1="62000" y1="76977" x2="62000" y2="81977"/>
                        <a14:foregroundMark x1="62000" y1="83140" x2="62000" y2="83140"/>
                        <a14:foregroundMark x1="62000" y1="85465" x2="62000" y2="86628"/>
                        <a14:foregroundMark x1="61667" y1="88140" x2="61333" y2="90116"/>
                        <a14:foregroundMark x1="60556" y1="91279" x2="60556" y2="91279"/>
                        <a14:foregroundMark x1="59111" y1="92442" x2="59111" y2="92442"/>
                        <a14:foregroundMark x1="57222" y1="93605" x2="53556" y2="95116"/>
                        <a14:foregroundMark x1="50222" y1="95465" x2="50222" y2="95465"/>
                        <a14:foregroundMark x1="49889" y1="95465" x2="49889" y2="95465"/>
                        <a14:foregroundMark x1="49889" y1="95465" x2="49889" y2="95465"/>
                        <a14:foregroundMark x1="80778" y1="80814" x2="80778" y2="80814"/>
                        <a14:foregroundMark x1="82222" y1="83140" x2="84778" y2="89302"/>
                        <a14:foregroundMark x1="85556" y1="90814" x2="85556" y2="90814"/>
                        <a14:foregroundMark x1="85889" y1="91279" x2="85889" y2="90116"/>
                        <a14:foregroundMark x1="63444" y1="58605" x2="63444" y2="58605"/>
                        <a14:foregroundMark x1="63444" y1="59767" x2="63444" y2="59767"/>
                        <a14:foregroundMark x1="62778" y1="61279" x2="62778" y2="61279"/>
                        <a14:foregroundMark x1="57222" y1="51977" x2="57222" y2="51977"/>
                        <a14:foregroundMark x1="59778" y1="58605" x2="60556" y2="60116"/>
                        <a14:foregroundMark x1="62778" y1="63140" x2="62778" y2="63140"/>
                        <a14:foregroundMark x1="62778" y1="58605" x2="62778" y2="58605"/>
                        <a14:foregroundMark x1="63111" y1="57442" x2="63111" y2="57442"/>
                        <a14:foregroundMark x1="63111" y1="56628" x2="63111" y2="56628"/>
                        <a14:foregroundMark x1="62778" y1="56279" x2="62778" y2="56279"/>
                        <a14:foregroundMark x1="62778" y1="55465" x2="62778" y2="55465"/>
                      </a14:backgroundRemoval>
                    </a14:imgEffect>
                  </a14:imgLayer>
                </a14:imgProps>
              </a:ext>
            </a:extLst>
          </a:blip>
          <a:stretch>
            <a:fillRect/>
          </a:stretch>
        </p:blipFill>
        <p:spPr>
          <a:xfrm>
            <a:off x="5831043" y="5954058"/>
            <a:ext cx="457533" cy="795729"/>
          </a:xfrm>
          <a:prstGeom prst="rect">
            <a:avLst/>
          </a:prstGeom>
        </p:spPr>
      </p:pic>
      <p:pic>
        <p:nvPicPr>
          <p:cNvPr id="23" name="Picture 22">
            <a:extLst>
              <a:ext uri="{FF2B5EF4-FFF2-40B4-BE49-F238E27FC236}">
                <a16:creationId xmlns:a16="http://schemas.microsoft.com/office/drawing/2014/main" id="{D0B59918-D18B-9A90-5D90-BE767C0096E2}"/>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7634018" y="5480384"/>
            <a:ext cx="2619375" cy="1743075"/>
          </a:xfrm>
          <a:prstGeom prst="rect">
            <a:avLst/>
          </a:prstGeom>
        </p:spPr>
      </p:pic>
      <p:pic>
        <p:nvPicPr>
          <p:cNvPr id="24" name="Picture 23">
            <a:extLst>
              <a:ext uri="{FF2B5EF4-FFF2-40B4-BE49-F238E27FC236}">
                <a16:creationId xmlns:a16="http://schemas.microsoft.com/office/drawing/2014/main" id="{BE3AAC8C-77E5-0121-7504-D227482BC38C}"/>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9742877" y="5421452"/>
            <a:ext cx="2619375" cy="1743075"/>
          </a:xfrm>
          <a:prstGeom prst="rect">
            <a:avLst/>
          </a:prstGeom>
        </p:spPr>
      </p:pic>
      <p:pic>
        <p:nvPicPr>
          <p:cNvPr id="25" name="Picture 24">
            <a:extLst>
              <a:ext uri="{FF2B5EF4-FFF2-40B4-BE49-F238E27FC236}">
                <a16:creationId xmlns:a16="http://schemas.microsoft.com/office/drawing/2014/main" id="{3BD70248-C024-BCB8-B3CE-D0FA9F1727A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5980766" y="5508112"/>
            <a:ext cx="2619375" cy="1743075"/>
          </a:xfrm>
          <a:prstGeom prst="rect">
            <a:avLst/>
          </a:prstGeom>
        </p:spPr>
      </p:pic>
      <p:pic>
        <p:nvPicPr>
          <p:cNvPr id="26" name="Picture 25">
            <a:extLst>
              <a:ext uri="{FF2B5EF4-FFF2-40B4-BE49-F238E27FC236}">
                <a16:creationId xmlns:a16="http://schemas.microsoft.com/office/drawing/2014/main" id="{A2F91DDF-B3E5-55E7-C945-5BEB2A106CA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3744137" y="5480383"/>
            <a:ext cx="2619375" cy="1743075"/>
          </a:xfrm>
          <a:prstGeom prst="rect">
            <a:avLst/>
          </a:prstGeom>
        </p:spPr>
      </p:pic>
      <p:pic>
        <p:nvPicPr>
          <p:cNvPr id="27" name="Picture 26">
            <a:extLst>
              <a:ext uri="{FF2B5EF4-FFF2-40B4-BE49-F238E27FC236}">
                <a16:creationId xmlns:a16="http://schemas.microsoft.com/office/drawing/2014/main" id="{9359BD10-7509-3764-4926-2FA9AB809DC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2695663" y="5866777"/>
            <a:ext cx="1879593" cy="1250784"/>
          </a:xfrm>
          <a:prstGeom prst="rect">
            <a:avLst/>
          </a:prstGeom>
        </p:spPr>
      </p:pic>
      <p:pic>
        <p:nvPicPr>
          <p:cNvPr id="28" name="Picture 27">
            <a:extLst>
              <a:ext uri="{FF2B5EF4-FFF2-40B4-BE49-F238E27FC236}">
                <a16:creationId xmlns:a16="http://schemas.microsoft.com/office/drawing/2014/main" id="{26014102-3B0D-4237-2545-355FCEF144EC}"/>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1404915" y="5791908"/>
            <a:ext cx="1879593" cy="1250784"/>
          </a:xfrm>
          <a:prstGeom prst="rect">
            <a:avLst/>
          </a:prstGeom>
        </p:spPr>
      </p:pic>
      <p:pic>
        <p:nvPicPr>
          <p:cNvPr id="29" name="Picture 28">
            <a:extLst>
              <a:ext uri="{FF2B5EF4-FFF2-40B4-BE49-F238E27FC236}">
                <a16:creationId xmlns:a16="http://schemas.microsoft.com/office/drawing/2014/main" id="{DA397892-5EE2-47F9-B04D-9885BCF2AA7D}"/>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125373" y="5954058"/>
            <a:ext cx="1879593" cy="1250784"/>
          </a:xfrm>
          <a:prstGeom prst="rect">
            <a:avLst/>
          </a:prstGeom>
        </p:spPr>
      </p:pic>
      <p:sp>
        <p:nvSpPr>
          <p:cNvPr id="31" name="TextBox 30">
            <a:extLst>
              <a:ext uri="{FF2B5EF4-FFF2-40B4-BE49-F238E27FC236}">
                <a16:creationId xmlns:a16="http://schemas.microsoft.com/office/drawing/2014/main" id="{65B480FF-FBCC-0AB3-0E21-8A18564FA370}"/>
              </a:ext>
            </a:extLst>
          </p:cNvPr>
          <p:cNvSpPr txBox="1"/>
          <p:nvPr/>
        </p:nvSpPr>
        <p:spPr>
          <a:xfrm>
            <a:off x="2585901" y="4244684"/>
            <a:ext cx="796394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viên</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21156218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500" fill="hold"/>
                                        <p:tgtEl>
                                          <p:spTgt spid="31"/>
                                        </p:tgtEl>
                                        <p:attrNameLst>
                                          <p:attrName>ppt_w</p:attrName>
                                        </p:attrNameLst>
                                      </p:cBhvr>
                                      <p:tavLst>
                                        <p:tav tm="0">
                                          <p:val>
                                            <p:fltVal val="0"/>
                                          </p:val>
                                        </p:tav>
                                        <p:tav tm="100000">
                                          <p:val>
                                            <p:strVal val="#ppt_w"/>
                                          </p:val>
                                        </p:tav>
                                      </p:tavLst>
                                    </p:anim>
                                    <p:anim calcmode="lin" valueType="num">
                                      <p:cBhvr>
                                        <p:cTn id="13" dur="500" fill="hold"/>
                                        <p:tgtEl>
                                          <p:spTgt spid="31"/>
                                        </p:tgtEl>
                                        <p:attrNameLst>
                                          <p:attrName>ppt_h</p:attrName>
                                        </p:attrNameLst>
                                      </p:cBhvr>
                                      <p:tavLst>
                                        <p:tav tm="0">
                                          <p:val>
                                            <p:fltVal val="0"/>
                                          </p:val>
                                        </p:tav>
                                        <p:tav tm="100000">
                                          <p:val>
                                            <p:strVal val="#ppt_h"/>
                                          </p:val>
                                        </p:tav>
                                      </p:tavLst>
                                    </p:anim>
                                    <p:animEffect transition="in" filter="fade">
                                      <p:cBhvr>
                                        <p:cTn id="1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BC11C6-7261-BFD2-6BE0-B6782D800E8D}"/>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32A3AA4-6298-9900-88ED-133066CC8D6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1833">
                        <a14:foregroundMark x1="54833" y1="40917" x2="54833" y2="40917"/>
                        <a14:foregroundMark x1="54667" y1="41250" x2="54667" y2="41250"/>
                        <a14:foregroundMark x1="52917" y1="42417" x2="52917" y2="42417"/>
                        <a14:foregroundMark x1="49250" y1="45250" x2="49250" y2="45250"/>
                        <a14:foregroundMark x1="43000" y1="48333" x2="42333" y2="48667"/>
                        <a14:foregroundMark x1="34833" y1="45250" x2="33833" y2="44500"/>
                        <a14:foregroundMark x1="28083" y1="43333" x2="28083" y2="43333"/>
                        <a14:foregroundMark x1="25083" y1="39500" x2="25083" y2="39500"/>
                        <a14:foregroundMark x1="23417" y1="39000" x2="23417" y2="39000"/>
                        <a14:foregroundMark x1="15917" y1="54417" x2="15917" y2="54417"/>
                        <a14:foregroundMark x1="14697" y1="56750" x2="14333" y2="57250"/>
                        <a14:foregroundMark x1="15000" y1="56333" x2="14697" y2="56750"/>
                        <a14:foregroundMark x1="13667" y1="57750" x2="13250" y2="58583"/>
                        <a14:foregroundMark x1="12917" y1="59000" x2="12917" y2="59000"/>
                        <a14:foregroundMark x1="12417" y1="59667" x2="12417" y2="59667"/>
                        <a14:foregroundMark x1="10000" y1="61083" x2="10000" y2="61083"/>
                        <a14:foregroundMark x1="10000" y1="61083" x2="10000" y2="61083"/>
                        <a14:foregroundMark x1="8917" y1="60167" x2="8917" y2="60167"/>
                        <a14:foregroundMark x1="8917" y1="59500" x2="8917" y2="59500"/>
                        <a14:foregroundMark x1="20917" y1="53417" x2="21500" y2="53417"/>
                        <a14:foregroundMark x1="33083" y1="56500" x2="36250" y2="58083"/>
                        <a14:foregroundMark x1="47000" y1="60917" x2="47000" y2="60917"/>
                        <a14:foregroundMark x1="53500" y1="61750" x2="54000" y2="61750"/>
                        <a14:foregroundMark x1="60750" y1="59833" x2="60750" y2="59833"/>
                        <a14:foregroundMark x1="64083" y1="59500" x2="64083" y2="59500"/>
                        <a14:foregroundMark x1="69250" y1="58417" x2="69833" y2="58250"/>
                        <a14:foregroundMark x1="74667" y1="57917" x2="75417" y2="57583"/>
                        <a14:foregroundMark x1="81083" y1="57417" x2="81083" y2="57417"/>
                        <a14:foregroundMark x1="83167" y1="53083" x2="83167" y2="53083"/>
                        <a14:foregroundMark x1="83167" y1="52917" x2="83167" y2="52917"/>
                        <a14:foregroundMark x1="82167" y1="48000" x2="81083" y2="46583"/>
                        <a14:foregroundMark x1="72917" y1="44000" x2="72917" y2="44000"/>
                        <a14:foregroundMark x1="67583" y1="40333" x2="67583" y2="40333"/>
                        <a14:foregroundMark x1="66000" y1="39000" x2="66000" y2="39000"/>
                        <a14:foregroundMark x1="63750" y1="36167" x2="63750" y2="36167"/>
                        <a14:foregroundMark x1="60250" y1="36333" x2="60250" y2="36333"/>
                        <a14:foregroundMark x1="55000" y1="36500" x2="55000" y2="36500"/>
                        <a14:foregroundMark x1="50000" y1="36500" x2="50000" y2="36500"/>
                        <a14:foregroundMark x1="33250" y1="37417" x2="33250" y2="37417"/>
                        <a14:foregroundMark x1="30000" y1="37417" x2="30000" y2="37417"/>
                        <a14:foregroundMark x1="26333" y1="37417" x2="26333" y2="37417"/>
                        <a14:foregroundMark x1="26000" y1="36917" x2="26000" y2="36917"/>
                        <a14:foregroundMark x1="24750" y1="35333" x2="24750" y2="35333"/>
                        <a14:foregroundMark x1="22667" y1="35167" x2="22167" y2="36167"/>
                        <a14:foregroundMark x1="17500" y1="40917" x2="17250" y2="41583"/>
                        <a14:foregroundMark x1="19076" y1="52583" x2="19417" y2="53750"/>
                        <a14:foregroundMark x1="18832" y1="51750" x2="19076" y2="52583"/>
                        <a14:foregroundMark x1="18394" y1="50250" x2="18662" y2="51167"/>
                        <a14:foregroundMark x1="18272" y1="49833" x2="18394" y2="50250"/>
                        <a14:foregroundMark x1="17833" y1="48333" x2="18272" y2="49833"/>
                        <a14:foregroundMark x1="26500" y1="62417" x2="27167" y2="62750"/>
                        <a14:foregroundMark x1="39917" y1="67000" x2="41667" y2="67333"/>
                        <a14:foregroundMark x1="41167" y1="32000" x2="22583" y2="29500"/>
                        <a14:foregroundMark x1="22583" y1="29500" x2="14750" y2="34500"/>
                        <a14:foregroundMark x1="14750" y1="34500" x2="11583" y2="53250"/>
                        <a14:foregroundMark x1="11583" y1="53250" x2="8083" y2="62167"/>
                        <a14:foregroundMark x1="8083" y1="62167" x2="22167" y2="64167"/>
                        <a14:foregroundMark x1="16167" y1="48417" x2="16167" y2="48417"/>
                        <a14:foregroundMark x1="41333" y1="31417" x2="47917" y2="25000"/>
                        <a14:foregroundMark x1="47917" y1="25000" x2="59500" y2="23500"/>
                        <a14:foregroundMark x1="59500" y1="23500" x2="77417" y2="34667"/>
                        <a14:foregroundMark x1="77417" y1="34667" x2="83417" y2="41083"/>
                        <a14:foregroundMark x1="83417" y1="41083" x2="92000" y2="43250"/>
                        <a14:foregroundMark x1="92000" y1="43250" x2="91833" y2="52167"/>
                        <a14:foregroundMark x1="91833" y1="52167" x2="85917" y2="63583"/>
                        <a14:foregroundMark x1="85917" y1="63583" x2="66500" y2="73250"/>
                        <a14:foregroundMark x1="66500" y1="73250" x2="56583" y2="70333"/>
                        <a14:foregroundMark x1="56583" y1="70333" x2="42833" y2="75417"/>
                        <a14:foregroundMark x1="42833" y1="75417" x2="31083" y2="75750"/>
                        <a14:foregroundMark x1="31083" y1="75750" x2="20167" y2="70667"/>
                        <a14:foregroundMark x1="20167" y1="70667" x2="17167" y2="66000"/>
                        <a14:foregroundMark x1="26083" y1="83250" x2="26083" y2="83250"/>
                        <a14:backgroundMark x1="41167" y1="41417" x2="41167" y2="41417"/>
                        <a14:backgroundMark x1="41167" y1="41250" x2="41167" y2="41250"/>
                        <a14:backgroundMark x1="41167" y1="42417" x2="41167" y2="42417"/>
                        <a14:backgroundMark x1="39083" y1="48167" x2="38917" y2="48750"/>
                        <a14:backgroundMark x1="39917" y1="50750" x2="39917" y2="50750"/>
                        <a14:backgroundMark x1="45167" y1="50833" x2="45667" y2="50833"/>
                        <a14:backgroundMark x1="51667" y1="48833" x2="51667" y2="48833"/>
                        <a14:backgroundMark x1="14667" y1="55417" x2="14667" y2="55417"/>
                        <a14:backgroundMark x1="14667" y1="55583" x2="14667" y2="55583"/>
                        <a14:backgroundMark x1="14667" y1="55833" x2="14667" y2="55833"/>
                        <a14:backgroundMark x1="15083" y1="56750" x2="15083" y2="56750"/>
                        <a14:backgroundMark x1="15333" y1="57417" x2="15333" y2="57417"/>
                        <a14:backgroundMark x1="15500" y1="57750" x2="15500" y2="57750"/>
                        <a14:backgroundMark x1="15917" y1="57833" x2="16333" y2="57833"/>
                        <a14:backgroundMark x1="15167" y1="54167" x2="15167" y2="54167"/>
                        <a14:backgroundMark x1="15167" y1="54167" x2="15167" y2="54167"/>
                        <a14:backgroundMark x1="15167" y1="54167" x2="15167" y2="54167"/>
                        <a14:backgroundMark x1="15083" y1="54167" x2="15083" y2="54167"/>
                        <a14:backgroundMark x1="14917" y1="54167" x2="14917" y2="54167"/>
                        <a14:backgroundMark x1="14667" y1="54167" x2="14667" y2="54167"/>
                        <a14:backgroundMark x1="14333" y1="54167" x2="14333" y2="54167"/>
                        <a14:backgroundMark x1="14167" y1="53833" x2="15333" y2="53417"/>
                        <a14:backgroundMark x1="20083" y1="52583" x2="20083" y2="52583"/>
                        <a14:backgroundMark x1="19667" y1="52250" x2="19667" y2="52250"/>
                        <a14:backgroundMark x1="15667" y1="52250" x2="15667" y2="52250"/>
                        <a14:backgroundMark x1="15500" y1="52167" x2="15500" y2="52167"/>
                        <a14:backgroundMark x1="13167" y1="55583" x2="13167" y2="55583"/>
                        <a14:backgroundMark x1="13083" y1="55750" x2="13083" y2="55750"/>
                        <a14:backgroundMark x1="13083" y1="55750" x2="13083" y2="55750"/>
                        <a14:backgroundMark x1="13083" y1="55833" x2="13083" y2="55833"/>
                        <a14:backgroundMark x1="17500" y1="52583" x2="17500" y2="52583"/>
                        <a14:backgroundMark x1="17500" y1="52250" x2="17500" y2="52250"/>
                        <a14:backgroundMark x1="17500" y1="51417" x2="17500" y2="50750"/>
                        <a14:backgroundMark x1="17500" y1="50250" x2="17500" y2="50250"/>
                        <a14:backgroundMark x1="17500" y1="49833" x2="17500" y2="49833"/>
                        <a14:backgroundMark x1="19167" y1="50417" x2="19167" y2="50417"/>
                        <a14:backgroundMark x1="19167" y1="50583" x2="19167" y2="50583"/>
                        <a14:backgroundMark x1="19167" y1="51167" x2="19167" y2="51750"/>
                        <a14:backgroundMark x1="18667" y1="51417" x2="18667" y2="51417"/>
                        <a14:backgroundMark x1="18667" y1="51250" x2="18667" y2="51250"/>
                        <a14:backgroundMark x1="18500" y1="51167" x2="18500" y2="51167"/>
                        <a14:backgroundMark x1="18500" y1="51167" x2="18500" y2="51167"/>
                        <a14:backgroundMark x1="18500" y1="51167" x2="18500" y2="51167"/>
                      </a14:backgroundRemoval>
                    </a14:imgEffect>
                  </a14:imgLayer>
                </a14:imgProps>
              </a:ext>
            </a:extLst>
          </a:blip>
          <a:stretch>
            <a:fillRect/>
          </a:stretch>
        </p:blipFill>
        <p:spPr>
          <a:xfrm>
            <a:off x="-273464" y="-957568"/>
            <a:ext cx="9337430" cy="5982495"/>
          </a:xfrm>
          <a:prstGeom prst="rect">
            <a:avLst/>
          </a:prstGeom>
        </p:spPr>
      </p:pic>
      <p:sp>
        <p:nvSpPr>
          <p:cNvPr id="6" name="TextBox 5">
            <a:extLst>
              <a:ext uri="{FF2B5EF4-FFF2-40B4-BE49-F238E27FC236}">
                <a16:creationId xmlns:a16="http://schemas.microsoft.com/office/drawing/2014/main" id="{BD1A0945-58A6-7256-281D-B83517C46E87}"/>
              </a:ext>
            </a:extLst>
          </p:cNvPr>
          <p:cNvSpPr txBox="1"/>
          <p:nvPr/>
        </p:nvSpPr>
        <p:spPr>
          <a:xfrm>
            <a:off x="1110952" y="1371959"/>
            <a:ext cx="6939353" cy="1569660"/>
          </a:xfrm>
          <a:prstGeom prst="rect">
            <a:avLst/>
          </a:prstGeom>
          <a:noFill/>
        </p:spPr>
        <p:txBody>
          <a:bodyPr wrap="square">
            <a:spAutoFit/>
          </a:bodyPr>
          <a:lstStyle/>
          <a:p>
            <a:pPr algn="ctr"/>
            <a:r>
              <a:rPr lang="vi-VN" sz="3200" b="1" i="1" kern="100">
                <a:solidFill>
                  <a:srgbClr val="000000"/>
                </a:solidFill>
                <a:latin typeface="Times New Roman" panose="02020603050405020304" pitchFamily="18" charset="0"/>
                <a:ea typeface="SimSun" panose="02010600030101010101" pitchFamily="2" charset="-122"/>
              </a:rPr>
              <a:t>Không có cánh mà có đuôi</a:t>
            </a:r>
          </a:p>
          <a:p>
            <a:pPr algn="ctr"/>
            <a:r>
              <a:rPr lang="vi-VN" sz="3200" b="1" i="1" kern="100">
                <a:solidFill>
                  <a:srgbClr val="000000"/>
                </a:solidFill>
                <a:latin typeface="Times New Roman" panose="02020603050405020304" pitchFamily="18" charset="0"/>
                <a:ea typeface="SimSun" panose="02010600030101010101" pitchFamily="2" charset="-122"/>
              </a:rPr>
              <a:t>Những toán dọn cả bầu trời sạch trong – Là gì?</a:t>
            </a:r>
            <a:endParaRPr lang="vi-VN" sz="3200" b="1" i="1" kern="100" dirty="0">
              <a:solidFill>
                <a:srgbClr val="000000"/>
              </a:solidFill>
              <a:latin typeface="Times New Roman" panose="02020603050405020304" pitchFamily="18" charset="0"/>
              <a:ea typeface="SimSun" panose="02010600030101010101" pitchFamily="2" charset="-122"/>
            </a:endParaRPr>
          </a:p>
        </p:txBody>
      </p:sp>
      <p:sp>
        <p:nvSpPr>
          <p:cNvPr id="11" name="TextBox 10">
            <a:extLst>
              <a:ext uri="{FF2B5EF4-FFF2-40B4-BE49-F238E27FC236}">
                <a16:creationId xmlns:a16="http://schemas.microsoft.com/office/drawing/2014/main" id="{1B8318F1-9F82-481A-8647-4875BB545E85}"/>
              </a:ext>
            </a:extLst>
          </p:cNvPr>
          <p:cNvSpPr txBox="1"/>
          <p:nvPr/>
        </p:nvSpPr>
        <p:spPr>
          <a:xfrm>
            <a:off x="2788025" y="4670984"/>
            <a:ext cx="2259105" cy="707886"/>
          </a:xfrm>
          <a:prstGeom prst="rect">
            <a:avLst/>
          </a:prstGeom>
          <a:noFill/>
        </p:spPr>
        <p:txBody>
          <a:bodyPr wrap="square">
            <a:spAutoFit/>
          </a:bodyPr>
          <a:lstStyle/>
          <a:p>
            <a:r>
              <a:rPr lang="en-US" sz="4000" b="1" dirty="0">
                <a:latin typeface="Times New Roman" panose="02020603050405020304" pitchFamily="18" charset="0"/>
                <a:cs typeface="Times New Roman" panose="02020603050405020304" pitchFamily="18" charset="0"/>
              </a:rPr>
              <a:t>Sao </a:t>
            </a:r>
            <a:r>
              <a:rPr lang="en-US" sz="4000" b="1" dirty="0" err="1">
                <a:latin typeface="Times New Roman" panose="02020603050405020304" pitchFamily="18" charset="0"/>
                <a:cs typeface="Times New Roman" panose="02020603050405020304" pitchFamily="18" charset="0"/>
              </a:rPr>
              <a:t>chổi</a:t>
            </a:r>
            <a:endParaRPr lang="en-US" sz="4000" b="1"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8F15FB63-A577-0729-DAC8-7278EDC0ABBA}"/>
              </a:ext>
            </a:extLst>
          </p:cNvPr>
          <p:cNvPicPr>
            <a:picLocks noChangeAspect="1"/>
          </p:cNvPicPr>
          <p:nvPr/>
        </p:nvPicPr>
        <p:blipFill>
          <a:blip r:embed="rId7"/>
          <a:stretch>
            <a:fillRect/>
          </a:stretch>
        </p:blipFill>
        <p:spPr>
          <a:xfrm>
            <a:off x="5468472" y="3740598"/>
            <a:ext cx="4431108" cy="2568658"/>
          </a:xfrm>
          <a:prstGeom prst="rect">
            <a:avLst/>
          </a:prstGeom>
        </p:spPr>
      </p:pic>
    </p:spTree>
    <p:extLst>
      <p:ext uri="{BB962C8B-B14F-4D97-AF65-F5344CB8AC3E}">
        <p14:creationId xmlns:p14="http://schemas.microsoft.com/office/powerpoint/2010/main" val="367550621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3" presetID="3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style.rotation</p:attrName>
                                        </p:attrNameLst>
                                      </p:cBhvr>
                                      <p:tavLst>
                                        <p:tav tm="0">
                                          <p:val>
                                            <p:fltVal val="90"/>
                                          </p:val>
                                        </p:tav>
                                        <p:tav tm="100000">
                                          <p:val>
                                            <p:fltVal val="0"/>
                                          </p:val>
                                        </p:tav>
                                      </p:tavLst>
                                    </p:anim>
                                    <p:animEffect transition="in" filter="fade">
                                      <p:cBhvr>
                                        <p:cTn id="28" dur="1000"/>
                                        <p:tgtEl>
                                          <p:spTgt spid="3"/>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BC11C6-7261-BFD2-6BE0-B6782D800E8D}"/>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32A3AA4-6298-9900-88ED-133066CC8D6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1833">
                        <a14:foregroundMark x1="54833" y1="40917" x2="54833" y2="40917"/>
                        <a14:foregroundMark x1="54667" y1="41250" x2="54667" y2="41250"/>
                        <a14:foregroundMark x1="52917" y1="42417" x2="52917" y2="42417"/>
                        <a14:foregroundMark x1="49250" y1="45250" x2="49250" y2="45250"/>
                        <a14:foregroundMark x1="43000" y1="48333" x2="42333" y2="48667"/>
                        <a14:foregroundMark x1="34833" y1="45250" x2="33833" y2="44500"/>
                        <a14:foregroundMark x1="28083" y1="43333" x2="28083" y2="43333"/>
                        <a14:foregroundMark x1="25083" y1="39500" x2="25083" y2="39500"/>
                        <a14:foregroundMark x1="23417" y1="39000" x2="23417" y2="39000"/>
                        <a14:foregroundMark x1="15917" y1="54417" x2="15917" y2="54417"/>
                        <a14:foregroundMark x1="14697" y1="56750" x2="14333" y2="57250"/>
                        <a14:foregroundMark x1="15000" y1="56333" x2="14697" y2="56750"/>
                        <a14:foregroundMark x1="13667" y1="57750" x2="13250" y2="58583"/>
                        <a14:foregroundMark x1="12917" y1="59000" x2="12917" y2="59000"/>
                        <a14:foregroundMark x1="12417" y1="59667" x2="12417" y2="59667"/>
                        <a14:foregroundMark x1="10000" y1="61083" x2="10000" y2="61083"/>
                        <a14:foregroundMark x1="10000" y1="61083" x2="10000" y2="61083"/>
                        <a14:foregroundMark x1="8917" y1="60167" x2="8917" y2="60167"/>
                        <a14:foregroundMark x1="8917" y1="59500" x2="8917" y2="59500"/>
                        <a14:foregroundMark x1="20917" y1="53417" x2="21500" y2="53417"/>
                        <a14:foregroundMark x1="33083" y1="56500" x2="36250" y2="58083"/>
                        <a14:foregroundMark x1="47000" y1="60917" x2="47000" y2="60917"/>
                        <a14:foregroundMark x1="53500" y1="61750" x2="54000" y2="61750"/>
                        <a14:foregroundMark x1="60750" y1="59833" x2="60750" y2="59833"/>
                        <a14:foregroundMark x1="64083" y1="59500" x2="64083" y2="59500"/>
                        <a14:foregroundMark x1="69250" y1="58417" x2="69833" y2="58250"/>
                        <a14:foregroundMark x1="74667" y1="57917" x2="75417" y2="57583"/>
                        <a14:foregroundMark x1="81083" y1="57417" x2="81083" y2="57417"/>
                        <a14:foregroundMark x1="83167" y1="53083" x2="83167" y2="53083"/>
                        <a14:foregroundMark x1="83167" y1="52917" x2="83167" y2="52917"/>
                        <a14:foregroundMark x1="82167" y1="48000" x2="81083" y2="46583"/>
                        <a14:foregroundMark x1="72917" y1="44000" x2="72917" y2="44000"/>
                        <a14:foregroundMark x1="67583" y1="40333" x2="67583" y2="40333"/>
                        <a14:foregroundMark x1="66000" y1="39000" x2="66000" y2="39000"/>
                        <a14:foregroundMark x1="63750" y1="36167" x2="63750" y2="36167"/>
                        <a14:foregroundMark x1="60250" y1="36333" x2="60250" y2="36333"/>
                        <a14:foregroundMark x1="55000" y1="36500" x2="55000" y2="36500"/>
                        <a14:foregroundMark x1="50000" y1="36500" x2="50000" y2="36500"/>
                        <a14:foregroundMark x1="33250" y1="37417" x2="33250" y2="37417"/>
                        <a14:foregroundMark x1="30000" y1="37417" x2="30000" y2="37417"/>
                        <a14:foregroundMark x1="26333" y1="37417" x2="26333" y2="37417"/>
                        <a14:foregroundMark x1="26000" y1="36917" x2="26000" y2="36917"/>
                        <a14:foregroundMark x1="24750" y1="35333" x2="24750" y2="35333"/>
                        <a14:foregroundMark x1="22667" y1="35167" x2="22167" y2="36167"/>
                        <a14:foregroundMark x1="17500" y1="40917" x2="17250" y2="41583"/>
                        <a14:foregroundMark x1="19076" y1="52583" x2="19417" y2="53750"/>
                        <a14:foregroundMark x1="18832" y1="51750" x2="19076" y2="52583"/>
                        <a14:foregroundMark x1="18394" y1="50250" x2="18662" y2="51167"/>
                        <a14:foregroundMark x1="18272" y1="49833" x2="18394" y2="50250"/>
                        <a14:foregroundMark x1="17833" y1="48333" x2="18272" y2="49833"/>
                        <a14:foregroundMark x1="26500" y1="62417" x2="27167" y2="62750"/>
                        <a14:foregroundMark x1="39917" y1="67000" x2="41667" y2="67333"/>
                        <a14:foregroundMark x1="41167" y1="32000" x2="22583" y2="29500"/>
                        <a14:foregroundMark x1="22583" y1="29500" x2="14750" y2="34500"/>
                        <a14:foregroundMark x1="14750" y1="34500" x2="11583" y2="53250"/>
                        <a14:foregroundMark x1="11583" y1="53250" x2="8083" y2="62167"/>
                        <a14:foregroundMark x1="8083" y1="62167" x2="22167" y2="64167"/>
                        <a14:foregroundMark x1="16167" y1="48417" x2="16167" y2="48417"/>
                        <a14:foregroundMark x1="41333" y1="31417" x2="47917" y2="25000"/>
                        <a14:foregroundMark x1="47917" y1="25000" x2="59500" y2="23500"/>
                        <a14:foregroundMark x1="59500" y1="23500" x2="77417" y2="34667"/>
                        <a14:foregroundMark x1="77417" y1="34667" x2="83417" y2="41083"/>
                        <a14:foregroundMark x1="83417" y1="41083" x2="92000" y2="43250"/>
                        <a14:foregroundMark x1="92000" y1="43250" x2="91833" y2="52167"/>
                        <a14:foregroundMark x1="91833" y1="52167" x2="85917" y2="63583"/>
                        <a14:foregroundMark x1="85917" y1="63583" x2="66500" y2="73250"/>
                        <a14:foregroundMark x1="66500" y1="73250" x2="56583" y2="70333"/>
                        <a14:foregroundMark x1="56583" y1="70333" x2="42833" y2="75417"/>
                        <a14:foregroundMark x1="42833" y1="75417" x2="31083" y2="75750"/>
                        <a14:foregroundMark x1="31083" y1="75750" x2="20167" y2="70667"/>
                        <a14:foregroundMark x1="20167" y1="70667" x2="17167" y2="66000"/>
                        <a14:foregroundMark x1="26083" y1="83250" x2="26083" y2="83250"/>
                        <a14:backgroundMark x1="41167" y1="41417" x2="41167" y2="41417"/>
                        <a14:backgroundMark x1="41167" y1="41250" x2="41167" y2="41250"/>
                        <a14:backgroundMark x1="41167" y1="42417" x2="41167" y2="42417"/>
                        <a14:backgroundMark x1="39083" y1="48167" x2="38917" y2="48750"/>
                        <a14:backgroundMark x1="39917" y1="50750" x2="39917" y2="50750"/>
                        <a14:backgroundMark x1="45167" y1="50833" x2="45667" y2="50833"/>
                        <a14:backgroundMark x1="51667" y1="48833" x2="51667" y2="48833"/>
                        <a14:backgroundMark x1="14667" y1="55417" x2="14667" y2="55417"/>
                        <a14:backgroundMark x1="14667" y1="55583" x2="14667" y2="55583"/>
                        <a14:backgroundMark x1="14667" y1="55833" x2="14667" y2="55833"/>
                        <a14:backgroundMark x1="15083" y1="56750" x2="15083" y2="56750"/>
                        <a14:backgroundMark x1="15333" y1="57417" x2="15333" y2="57417"/>
                        <a14:backgroundMark x1="15500" y1="57750" x2="15500" y2="57750"/>
                        <a14:backgroundMark x1="15917" y1="57833" x2="16333" y2="57833"/>
                        <a14:backgroundMark x1="15167" y1="54167" x2="15167" y2="54167"/>
                        <a14:backgroundMark x1="15167" y1="54167" x2="15167" y2="54167"/>
                        <a14:backgroundMark x1="15167" y1="54167" x2="15167" y2="54167"/>
                        <a14:backgroundMark x1="15083" y1="54167" x2="15083" y2="54167"/>
                        <a14:backgroundMark x1="14917" y1="54167" x2="14917" y2="54167"/>
                        <a14:backgroundMark x1="14667" y1="54167" x2="14667" y2="54167"/>
                        <a14:backgroundMark x1="14333" y1="54167" x2="14333" y2="54167"/>
                        <a14:backgroundMark x1="14167" y1="53833" x2="15333" y2="53417"/>
                        <a14:backgroundMark x1="20083" y1="52583" x2="20083" y2="52583"/>
                        <a14:backgroundMark x1="19667" y1="52250" x2="19667" y2="52250"/>
                        <a14:backgroundMark x1="15667" y1="52250" x2="15667" y2="52250"/>
                        <a14:backgroundMark x1="15500" y1="52167" x2="15500" y2="52167"/>
                        <a14:backgroundMark x1="13167" y1="55583" x2="13167" y2="55583"/>
                        <a14:backgroundMark x1="13083" y1="55750" x2="13083" y2="55750"/>
                        <a14:backgroundMark x1="13083" y1="55750" x2="13083" y2="55750"/>
                        <a14:backgroundMark x1="13083" y1="55833" x2="13083" y2="55833"/>
                        <a14:backgroundMark x1="17500" y1="52583" x2="17500" y2="52583"/>
                        <a14:backgroundMark x1="17500" y1="52250" x2="17500" y2="52250"/>
                        <a14:backgroundMark x1="17500" y1="51417" x2="17500" y2="50750"/>
                        <a14:backgroundMark x1="17500" y1="50250" x2="17500" y2="50250"/>
                        <a14:backgroundMark x1="17500" y1="49833" x2="17500" y2="49833"/>
                        <a14:backgroundMark x1="19167" y1="50417" x2="19167" y2="50417"/>
                        <a14:backgroundMark x1="19167" y1="50583" x2="19167" y2="50583"/>
                        <a14:backgroundMark x1="19167" y1="51167" x2="19167" y2="51750"/>
                        <a14:backgroundMark x1="18667" y1="51417" x2="18667" y2="51417"/>
                        <a14:backgroundMark x1="18667" y1="51250" x2="18667" y2="51250"/>
                        <a14:backgroundMark x1="18500" y1="51167" x2="18500" y2="51167"/>
                        <a14:backgroundMark x1="18500" y1="51167" x2="18500" y2="51167"/>
                        <a14:backgroundMark x1="18500" y1="51167" x2="18500" y2="51167"/>
                      </a14:backgroundRemoval>
                    </a14:imgEffect>
                  </a14:imgLayer>
                </a14:imgProps>
              </a:ext>
            </a:extLst>
          </a:blip>
          <a:stretch>
            <a:fillRect/>
          </a:stretch>
        </p:blipFill>
        <p:spPr>
          <a:xfrm>
            <a:off x="-273464" y="-957568"/>
            <a:ext cx="9337430" cy="5982495"/>
          </a:xfrm>
          <a:prstGeom prst="rect">
            <a:avLst/>
          </a:prstGeom>
        </p:spPr>
      </p:pic>
      <p:sp>
        <p:nvSpPr>
          <p:cNvPr id="6" name="TextBox 5">
            <a:extLst>
              <a:ext uri="{FF2B5EF4-FFF2-40B4-BE49-F238E27FC236}">
                <a16:creationId xmlns:a16="http://schemas.microsoft.com/office/drawing/2014/main" id="{BD1A0945-58A6-7256-281D-B83517C46E87}"/>
              </a:ext>
            </a:extLst>
          </p:cNvPr>
          <p:cNvSpPr txBox="1"/>
          <p:nvPr/>
        </p:nvSpPr>
        <p:spPr>
          <a:xfrm>
            <a:off x="1110952" y="1371959"/>
            <a:ext cx="6939353" cy="1569660"/>
          </a:xfrm>
          <a:prstGeom prst="rect">
            <a:avLst/>
          </a:prstGeom>
          <a:noFill/>
        </p:spPr>
        <p:txBody>
          <a:bodyPr wrap="square">
            <a:spAutoFit/>
          </a:bodyPr>
          <a:lstStyle/>
          <a:p>
            <a:pPr algn="ctr"/>
            <a:r>
              <a:rPr lang="vi-VN" sz="3200" b="1" i="1" kern="100">
                <a:solidFill>
                  <a:srgbClr val="000000"/>
                </a:solidFill>
                <a:latin typeface="Times New Roman" panose="02020603050405020304" pitchFamily="18" charset="0"/>
                <a:ea typeface="SimSun" panose="02010600030101010101" pitchFamily="2" charset="-122"/>
              </a:rPr>
              <a:t>Xinh như đóa hoa cải ngồng</a:t>
            </a:r>
          </a:p>
          <a:p>
            <a:pPr algn="ctr"/>
            <a:r>
              <a:rPr lang="vi-VN" sz="3200" b="1" i="1" kern="100">
                <a:solidFill>
                  <a:srgbClr val="000000"/>
                </a:solidFill>
                <a:latin typeface="Times New Roman" panose="02020603050405020304" pitchFamily="18" charset="0"/>
                <a:ea typeface="SimSun" panose="02010600030101010101" pitchFamily="2" charset="-122"/>
              </a:rPr>
              <a:t>Cứu nguy bao kẻ bềnh bồng giữa khơi – Là gì?</a:t>
            </a:r>
            <a:endParaRPr lang="vi-VN" sz="3200" b="1" i="1" kern="100" dirty="0">
              <a:solidFill>
                <a:srgbClr val="000000"/>
              </a:solidFill>
              <a:latin typeface="Times New Roman" panose="02020603050405020304" pitchFamily="18" charset="0"/>
              <a:ea typeface="SimSun" panose="02010600030101010101" pitchFamily="2" charset="-122"/>
            </a:endParaRPr>
          </a:p>
        </p:txBody>
      </p:sp>
      <p:sp>
        <p:nvSpPr>
          <p:cNvPr id="11" name="TextBox 10">
            <a:extLst>
              <a:ext uri="{FF2B5EF4-FFF2-40B4-BE49-F238E27FC236}">
                <a16:creationId xmlns:a16="http://schemas.microsoft.com/office/drawing/2014/main" id="{1B8318F1-9F82-481A-8647-4875BB545E85}"/>
              </a:ext>
            </a:extLst>
          </p:cNvPr>
          <p:cNvSpPr txBox="1"/>
          <p:nvPr/>
        </p:nvSpPr>
        <p:spPr>
          <a:xfrm>
            <a:off x="1882589" y="4670984"/>
            <a:ext cx="3164542" cy="707886"/>
          </a:xfrm>
          <a:prstGeom prst="rect">
            <a:avLst/>
          </a:prstGeom>
          <a:noFill/>
        </p:spPr>
        <p:txBody>
          <a:bodyPr wrap="square">
            <a:spAutoFit/>
          </a:bodyPr>
          <a:lstStyle/>
          <a:p>
            <a:r>
              <a:rPr lang="en-US" sz="4000" b="1" dirty="0">
                <a:latin typeface="Times New Roman" panose="02020603050405020304" pitchFamily="18" charset="0"/>
                <a:cs typeface="Times New Roman" panose="02020603050405020304" pitchFamily="18" charset="0"/>
              </a:rPr>
              <a:t>Sao </a:t>
            </a:r>
            <a:r>
              <a:rPr lang="en-US" sz="4000" b="1" dirty="0" err="1">
                <a:latin typeface="Times New Roman" panose="02020603050405020304" pitchFamily="18" charset="0"/>
                <a:cs typeface="Times New Roman" panose="02020603050405020304" pitchFamily="18" charset="0"/>
              </a:rPr>
              <a:t>Bắc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Đẩu</a:t>
            </a:r>
            <a:endParaRPr lang="en-US" sz="4000" b="1"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C5CCA3CC-3344-4A80-30C7-B09A26121BF6}"/>
              </a:ext>
            </a:extLst>
          </p:cNvPr>
          <p:cNvPicPr>
            <a:picLocks noChangeAspect="1"/>
          </p:cNvPicPr>
          <p:nvPr/>
        </p:nvPicPr>
        <p:blipFill>
          <a:blip r:embed="rId7"/>
          <a:stretch>
            <a:fillRect/>
          </a:stretch>
        </p:blipFill>
        <p:spPr>
          <a:xfrm>
            <a:off x="5831541" y="3209081"/>
            <a:ext cx="3810000" cy="2857500"/>
          </a:xfrm>
          <a:prstGeom prst="rect">
            <a:avLst/>
          </a:prstGeom>
        </p:spPr>
      </p:pic>
    </p:spTree>
    <p:extLst>
      <p:ext uri="{BB962C8B-B14F-4D97-AF65-F5344CB8AC3E}">
        <p14:creationId xmlns:p14="http://schemas.microsoft.com/office/powerpoint/2010/main" val="240576324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3" presetID="3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fltVal val="0"/>
                                          </p:val>
                                        </p:tav>
                                        <p:tav tm="100000">
                                          <p:val>
                                            <p:strVal val="#ppt_w"/>
                                          </p:val>
                                        </p:tav>
                                      </p:tavLst>
                                    </p:anim>
                                    <p:anim calcmode="lin" valueType="num">
                                      <p:cBhvr>
                                        <p:cTn id="26" dur="1000" fill="hold"/>
                                        <p:tgtEl>
                                          <p:spTgt spid="2"/>
                                        </p:tgtEl>
                                        <p:attrNameLst>
                                          <p:attrName>ppt_h</p:attrName>
                                        </p:attrNameLst>
                                      </p:cBhvr>
                                      <p:tavLst>
                                        <p:tav tm="0">
                                          <p:val>
                                            <p:fltVal val="0"/>
                                          </p:val>
                                        </p:tav>
                                        <p:tav tm="100000">
                                          <p:val>
                                            <p:strVal val="#ppt_h"/>
                                          </p:val>
                                        </p:tav>
                                      </p:tavLst>
                                    </p:anim>
                                    <p:anim calcmode="lin" valueType="num">
                                      <p:cBhvr>
                                        <p:cTn id="27" dur="1000" fill="hold"/>
                                        <p:tgtEl>
                                          <p:spTgt spid="2"/>
                                        </p:tgtEl>
                                        <p:attrNameLst>
                                          <p:attrName>style.rotation</p:attrName>
                                        </p:attrNameLst>
                                      </p:cBhvr>
                                      <p:tavLst>
                                        <p:tav tm="0">
                                          <p:val>
                                            <p:fltVal val="90"/>
                                          </p:val>
                                        </p:tav>
                                        <p:tav tm="100000">
                                          <p:val>
                                            <p:fltVal val="0"/>
                                          </p:val>
                                        </p:tav>
                                      </p:tavLst>
                                    </p:anim>
                                    <p:animEffect transition="in" filter="fade">
                                      <p:cBhvr>
                                        <p:cTn id="28" dur="10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BC11C6-7261-BFD2-6BE0-B6782D800E8D}"/>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32A3AA4-6298-9900-88ED-133066CC8D6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1833">
                        <a14:foregroundMark x1="54833" y1="40917" x2="54833" y2="40917"/>
                        <a14:foregroundMark x1="54667" y1="41250" x2="54667" y2="41250"/>
                        <a14:foregroundMark x1="52917" y1="42417" x2="52917" y2="42417"/>
                        <a14:foregroundMark x1="49250" y1="45250" x2="49250" y2="45250"/>
                        <a14:foregroundMark x1="43000" y1="48333" x2="42333" y2="48667"/>
                        <a14:foregroundMark x1="34833" y1="45250" x2="33833" y2="44500"/>
                        <a14:foregroundMark x1="28083" y1="43333" x2="28083" y2="43333"/>
                        <a14:foregroundMark x1="25083" y1="39500" x2="25083" y2="39500"/>
                        <a14:foregroundMark x1="23417" y1="39000" x2="23417" y2="39000"/>
                        <a14:foregroundMark x1="15917" y1="54417" x2="15917" y2="54417"/>
                        <a14:foregroundMark x1="14697" y1="56750" x2="14333" y2="57250"/>
                        <a14:foregroundMark x1="15000" y1="56333" x2="14697" y2="56750"/>
                        <a14:foregroundMark x1="13667" y1="57750" x2="13250" y2="58583"/>
                        <a14:foregroundMark x1="12917" y1="59000" x2="12917" y2="59000"/>
                        <a14:foregroundMark x1="12417" y1="59667" x2="12417" y2="59667"/>
                        <a14:foregroundMark x1="10000" y1="61083" x2="10000" y2="61083"/>
                        <a14:foregroundMark x1="10000" y1="61083" x2="10000" y2="61083"/>
                        <a14:foregroundMark x1="8917" y1="60167" x2="8917" y2="60167"/>
                        <a14:foregroundMark x1="8917" y1="59500" x2="8917" y2="59500"/>
                        <a14:foregroundMark x1="20917" y1="53417" x2="21500" y2="53417"/>
                        <a14:foregroundMark x1="33083" y1="56500" x2="36250" y2="58083"/>
                        <a14:foregroundMark x1="47000" y1="60917" x2="47000" y2="60917"/>
                        <a14:foregroundMark x1="53500" y1="61750" x2="54000" y2="61750"/>
                        <a14:foregroundMark x1="60750" y1="59833" x2="60750" y2="59833"/>
                        <a14:foregroundMark x1="64083" y1="59500" x2="64083" y2="59500"/>
                        <a14:foregroundMark x1="69250" y1="58417" x2="69833" y2="58250"/>
                        <a14:foregroundMark x1="74667" y1="57917" x2="75417" y2="57583"/>
                        <a14:foregroundMark x1="81083" y1="57417" x2="81083" y2="57417"/>
                        <a14:foregroundMark x1="83167" y1="53083" x2="83167" y2="53083"/>
                        <a14:foregroundMark x1="83167" y1="52917" x2="83167" y2="52917"/>
                        <a14:foregroundMark x1="82167" y1="48000" x2="81083" y2="46583"/>
                        <a14:foregroundMark x1="72917" y1="44000" x2="72917" y2="44000"/>
                        <a14:foregroundMark x1="67583" y1="40333" x2="67583" y2="40333"/>
                        <a14:foregroundMark x1="66000" y1="39000" x2="66000" y2="39000"/>
                        <a14:foregroundMark x1="63750" y1="36167" x2="63750" y2="36167"/>
                        <a14:foregroundMark x1="60250" y1="36333" x2="60250" y2="36333"/>
                        <a14:foregroundMark x1="55000" y1="36500" x2="55000" y2="36500"/>
                        <a14:foregroundMark x1="50000" y1="36500" x2="50000" y2="36500"/>
                        <a14:foregroundMark x1="33250" y1="37417" x2="33250" y2="37417"/>
                        <a14:foregroundMark x1="30000" y1="37417" x2="30000" y2="37417"/>
                        <a14:foregroundMark x1="26333" y1="37417" x2="26333" y2="37417"/>
                        <a14:foregroundMark x1="26000" y1="36917" x2="26000" y2="36917"/>
                        <a14:foregroundMark x1="24750" y1="35333" x2="24750" y2="35333"/>
                        <a14:foregroundMark x1="22667" y1="35167" x2="22167" y2="36167"/>
                        <a14:foregroundMark x1="17500" y1="40917" x2="17250" y2="41583"/>
                        <a14:foregroundMark x1="19076" y1="52583" x2="19417" y2="53750"/>
                        <a14:foregroundMark x1="18832" y1="51750" x2="19076" y2="52583"/>
                        <a14:foregroundMark x1="18394" y1="50250" x2="18662" y2="51167"/>
                        <a14:foregroundMark x1="18272" y1="49833" x2="18394" y2="50250"/>
                        <a14:foregroundMark x1="17833" y1="48333" x2="18272" y2="49833"/>
                        <a14:foregroundMark x1="26500" y1="62417" x2="27167" y2="62750"/>
                        <a14:foregroundMark x1="39917" y1="67000" x2="41667" y2="67333"/>
                        <a14:foregroundMark x1="41167" y1="32000" x2="22583" y2="29500"/>
                        <a14:foregroundMark x1="22583" y1="29500" x2="14750" y2="34500"/>
                        <a14:foregroundMark x1="14750" y1="34500" x2="11583" y2="53250"/>
                        <a14:foregroundMark x1="11583" y1="53250" x2="8083" y2="62167"/>
                        <a14:foregroundMark x1="8083" y1="62167" x2="22167" y2="64167"/>
                        <a14:foregroundMark x1="16167" y1="48417" x2="16167" y2="48417"/>
                        <a14:foregroundMark x1="41333" y1="31417" x2="47917" y2="25000"/>
                        <a14:foregroundMark x1="47917" y1="25000" x2="59500" y2="23500"/>
                        <a14:foregroundMark x1="59500" y1="23500" x2="77417" y2="34667"/>
                        <a14:foregroundMark x1="77417" y1="34667" x2="83417" y2="41083"/>
                        <a14:foregroundMark x1="83417" y1="41083" x2="92000" y2="43250"/>
                        <a14:foregroundMark x1="92000" y1="43250" x2="91833" y2="52167"/>
                        <a14:foregroundMark x1="91833" y1="52167" x2="85917" y2="63583"/>
                        <a14:foregroundMark x1="85917" y1="63583" x2="66500" y2="73250"/>
                        <a14:foregroundMark x1="66500" y1="73250" x2="56583" y2="70333"/>
                        <a14:foregroundMark x1="56583" y1="70333" x2="42833" y2="75417"/>
                        <a14:foregroundMark x1="42833" y1="75417" x2="31083" y2="75750"/>
                        <a14:foregroundMark x1="31083" y1="75750" x2="20167" y2="70667"/>
                        <a14:foregroundMark x1="20167" y1="70667" x2="17167" y2="66000"/>
                        <a14:foregroundMark x1="26083" y1="83250" x2="26083" y2="83250"/>
                        <a14:backgroundMark x1="41167" y1="41417" x2="41167" y2="41417"/>
                        <a14:backgroundMark x1="41167" y1="41250" x2="41167" y2="41250"/>
                        <a14:backgroundMark x1="41167" y1="42417" x2="41167" y2="42417"/>
                        <a14:backgroundMark x1="39083" y1="48167" x2="38917" y2="48750"/>
                        <a14:backgroundMark x1="39917" y1="50750" x2="39917" y2="50750"/>
                        <a14:backgroundMark x1="45167" y1="50833" x2="45667" y2="50833"/>
                        <a14:backgroundMark x1="51667" y1="48833" x2="51667" y2="48833"/>
                        <a14:backgroundMark x1="14667" y1="55417" x2="14667" y2="55417"/>
                        <a14:backgroundMark x1="14667" y1="55583" x2="14667" y2="55583"/>
                        <a14:backgroundMark x1="14667" y1="55833" x2="14667" y2="55833"/>
                        <a14:backgroundMark x1="15083" y1="56750" x2="15083" y2="56750"/>
                        <a14:backgroundMark x1="15333" y1="57417" x2="15333" y2="57417"/>
                        <a14:backgroundMark x1="15500" y1="57750" x2="15500" y2="57750"/>
                        <a14:backgroundMark x1="15917" y1="57833" x2="16333" y2="57833"/>
                        <a14:backgroundMark x1="15167" y1="54167" x2="15167" y2="54167"/>
                        <a14:backgroundMark x1="15167" y1="54167" x2="15167" y2="54167"/>
                        <a14:backgroundMark x1="15167" y1="54167" x2="15167" y2="54167"/>
                        <a14:backgroundMark x1="15083" y1="54167" x2="15083" y2="54167"/>
                        <a14:backgroundMark x1="14917" y1="54167" x2="14917" y2="54167"/>
                        <a14:backgroundMark x1="14667" y1="54167" x2="14667" y2="54167"/>
                        <a14:backgroundMark x1="14333" y1="54167" x2="14333" y2="54167"/>
                        <a14:backgroundMark x1="14167" y1="53833" x2="15333" y2="53417"/>
                        <a14:backgroundMark x1="20083" y1="52583" x2="20083" y2="52583"/>
                        <a14:backgroundMark x1="19667" y1="52250" x2="19667" y2="52250"/>
                        <a14:backgroundMark x1="15667" y1="52250" x2="15667" y2="52250"/>
                        <a14:backgroundMark x1="15500" y1="52167" x2="15500" y2="52167"/>
                        <a14:backgroundMark x1="13167" y1="55583" x2="13167" y2="55583"/>
                        <a14:backgroundMark x1="13083" y1="55750" x2="13083" y2="55750"/>
                        <a14:backgroundMark x1="13083" y1="55750" x2="13083" y2="55750"/>
                        <a14:backgroundMark x1="13083" y1="55833" x2="13083" y2="55833"/>
                        <a14:backgroundMark x1="17500" y1="52583" x2="17500" y2="52583"/>
                        <a14:backgroundMark x1="17500" y1="52250" x2="17500" y2="52250"/>
                        <a14:backgroundMark x1="17500" y1="51417" x2="17500" y2="50750"/>
                        <a14:backgroundMark x1="17500" y1="50250" x2="17500" y2="50250"/>
                        <a14:backgroundMark x1="17500" y1="49833" x2="17500" y2="49833"/>
                        <a14:backgroundMark x1="19167" y1="50417" x2="19167" y2="50417"/>
                        <a14:backgroundMark x1="19167" y1="50583" x2="19167" y2="50583"/>
                        <a14:backgroundMark x1="19167" y1="51167" x2="19167" y2="51750"/>
                        <a14:backgroundMark x1="18667" y1="51417" x2="18667" y2="51417"/>
                        <a14:backgroundMark x1="18667" y1="51250" x2="18667" y2="51250"/>
                        <a14:backgroundMark x1="18500" y1="51167" x2="18500" y2="51167"/>
                        <a14:backgroundMark x1="18500" y1="51167" x2="18500" y2="51167"/>
                        <a14:backgroundMark x1="18500" y1="51167" x2="18500" y2="51167"/>
                      </a14:backgroundRemoval>
                    </a14:imgEffect>
                  </a14:imgLayer>
                </a14:imgProps>
              </a:ext>
            </a:extLst>
          </a:blip>
          <a:stretch>
            <a:fillRect/>
          </a:stretch>
        </p:blipFill>
        <p:spPr>
          <a:xfrm>
            <a:off x="-273464" y="-957568"/>
            <a:ext cx="9337430" cy="5982495"/>
          </a:xfrm>
          <a:prstGeom prst="rect">
            <a:avLst/>
          </a:prstGeom>
        </p:spPr>
      </p:pic>
      <p:sp>
        <p:nvSpPr>
          <p:cNvPr id="6" name="TextBox 5">
            <a:extLst>
              <a:ext uri="{FF2B5EF4-FFF2-40B4-BE49-F238E27FC236}">
                <a16:creationId xmlns:a16="http://schemas.microsoft.com/office/drawing/2014/main" id="{BD1A0945-58A6-7256-281D-B83517C46E87}"/>
              </a:ext>
            </a:extLst>
          </p:cNvPr>
          <p:cNvSpPr txBox="1"/>
          <p:nvPr/>
        </p:nvSpPr>
        <p:spPr>
          <a:xfrm>
            <a:off x="1110952" y="1371959"/>
            <a:ext cx="6939353" cy="1569660"/>
          </a:xfrm>
          <a:prstGeom prst="rect">
            <a:avLst/>
          </a:prstGeom>
          <a:noFill/>
        </p:spPr>
        <p:txBody>
          <a:bodyPr wrap="square">
            <a:spAutoFit/>
          </a:bodyPr>
          <a:lstStyle/>
          <a:p>
            <a:pPr algn="ctr"/>
            <a:r>
              <a:rPr lang="vi-VN" sz="3200" b="1" i="1" kern="100" dirty="0">
                <a:solidFill>
                  <a:srgbClr val="000000"/>
                </a:solidFill>
                <a:latin typeface="Times New Roman" panose="02020603050405020304" pitchFamily="18" charset="0"/>
                <a:ea typeface="SimSun" panose="02010600030101010101" pitchFamily="2" charset="-122"/>
              </a:rPr>
              <a:t>Tiếng gà gáy sớm thật tài</a:t>
            </a:r>
          </a:p>
          <a:p>
            <a:pPr algn="ctr"/>
            <a:r>
              <a:rPr lang="vi-VN" sz="3200" b="1" i="1" kern="100" dirty="0">
                <a:solidFill>
                  <a:srgbClr val="000000"/>
                </a:solidFill>
                <a:latin typeface="Times New Roman" panose="02020603050405020304" pitchFamily="18" charset="0"/>
                <a:ea typeface="SimSun" panose="02010600030101010101" pitchFamily="2" charset="-122"/>
              </a:rPr>
              <a:t>Gọi lên được đóa hoa nhài lung linh – Là gì?</a:t>
            </a:r>
          </a:p>
        </p:txBody>
      </p:sp>
      <p:sp>
        <p:nvSpPr>
          <p:cNvPr id="11" name="TextBox 10">
            <a:extLst>
              <a:ext uri="{FF2B5EF4-FFF2-40B4-BE49-F238E27FC236}">
                <a16:creationId xmlns:a16="http://schemas.microsoft.com/office/drawing/2014/main" id="{1B8318F1-9F82-481A-8647-4875BB545E85}"/>
              </a:ext>
            </a:extLst>
          </p:cNvPr>
          <p:cNvSpPr txBox="1"/>
          <p:nvPr/>
        </p:nvSpPr>
        <p:spPr>
          <a:xfrm>
            <a:off x="1882589" y="4670984"/>
            <a:ext cx="3164542" cy="707886"/>
          </a:xfrm>
          <a:prstGeom prst="rect">
            <a:avLst/>
          </a:prstGeom>
          <a:noFill/>
        </p:spPr>
        <p:txBody>
          <a:bodyPr wrap="square">
            <a:spAutoFit/>
          </a:bodyPr>
          <a:lstStyle/>
          <a:p>
            <a:r>
              <a:rPr lang="en-US" sz="4000" b="1" dirty="0">
                <a:latin typeface="Times New Roman" panose="02020603050405020304" pitchFamily="18" charset="0"/>
                <a:cs typeface="Times New Roman" panose="02020603050405020304" pitchFamily="18" charset="0"/>
              </a:rPr>
              <a:t>Sao Mai</a:t>
            </a:r>
          </a:p>
        </p:txBody>
      </p:sp>
      <p:pic>
        <p:nvPicPr>
          <p:cNvPr id="3" name="Picture 2">
            <a:extLst>
              <a:ext uri="{FF2B5EF4-FFF2-40B4-BE49-F238E27FC236}">
                <a16:creationId xmlns:a16="http://schemas.microsoft.com/office/drawing/2014/main" id="{1C5127D7-1EDD-480A-28A1-937A0BD5FCA4}"/>
              </a:ext>
            </a:extLst>
          </p:cNvPr>
          <p:cNvPicPr>
            <a:picLocks noChangeAspect="1"/>
          </p:cNvPicPr>
          <p:nvPr/>
        </p:nvPicPr>
        <p:blipFill>
          <a:blip r:embed="rId7"/>
          <a:stretch>
            <a:fillRect/>
          </a:stretch>
        </p:blipFill>
        <p:spPr>
          <a:xfrm>
            <a:off x="5047131" y="3430921"/>
            <a:ext cx="4453778" cy="2635660"/>
          </a:xfrm>
          <a:prstGeom prst="rect">
            <a:avLst/>
          </a:prstGeom>
        </p:spPr>
      </p:pic>
    </p:spTree>
    <p:extLst>
      <p:ext uri="{BB962C8B-B14F-4D97-AF65-F5344CB8AC3E}">
        <p14:creationId xmlns:p14="http://schemas.microsoft.com/office/powerpoint/2010/main" val="9171561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3" presetID="3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style.rotation</p:attrName>
                                        </p:attrNameLst>
                                      </p:cBhvr>
                                      <p:tavLst>
                                        <p:tav tm="0">
                                          <p:val>
                                            <p:fltVal val="90"/>
                                          </p:val>
                                        </p:tav>
                                        <p:tav tm="100000">
                                          <p:val>
                                            <p:fltVal val="0"/>
                                          </p:val>
                                        </p:tav>
                                      </p:tavLst>
                                    </p:anim>
                                    <p:animEffect transition="in" filter="fade">
                                      <p:cBhvr>
                                        <p:cTn id="28" dur="1000"/>
                                        <p:tgtEl>
                                          <p:spTgt spid="3"/>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601</TotalTime>
  <Words>2552</Words>
  <Application>Microsoft Office PowerPoint</Application>
  <PresentationFormat>Widescreen</PresentationFormat>
  <Paragraphs>253</Paragraphs>
  <Slides>65</Slides>
  <Notes>0</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65</vt:i4>
      </vt:variant>
    </vt:vector>
  </HeadingPairs>
  <TitlesOfParts>
    <vt:vector size="74" baseType="lpstr">
      <vt:lpstr>微软雅黑</vt:lpstr>
      <vt:lpstr>SimSun</vt:lpstr>
      <vt:lpstr>Arial</vt:lpstr>
      <vt:lpstr>Calibri</vt:lpstr>
      <vt:lpstr>Calibri Light</vt:lpstr>
      <vt:lpstr>iCielPr Outfitter Script</vt:lpstr>
      <vt:lpstr>Times New Roman</vt:lpstr>
      <vt:lpstr>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48</cp:revision>
  <dcterms:created xsi:type="dcterms:W3CDTF">2022-06-28T04:57:51Z</dcterms:created>
  <dcterms:modified xsi:type="dcterms:W3CDTF">2024-09-23T02:33:36Z</dcterms:modified>
</cp:coreProperties>
</file>