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 id="2147483711" r:id="rId5"/>
    <p:sldMasterId id="2147483752" r:id="rId6"/>
    <p:sldMasterId id="2147483773" r:id="rId7"/>
    <p:sldMasterId id="2147483785" r:id="rId8"/>
  </p:sldMasterIdLst>
  <p:notesMasterIdLst>
    <p:notesMasterId r:id="rId49"/>
  </p:notesMasterIdLst>
  <p:sldIdLst>
    <p:sldId id="256" r:id="rId9"/>
    <p:sldId id="257" r:id="rId10"/>
    <p:sldId id="319" r:id="rId11"/>
    <p:sldId id="259" r:id="rId12"/>
    <p:sldId id="258" r:id="rId13"/>
    <p:sldId id="260" r:id="rId14"/>
    <p:sldId id="302" r:id="rId15"/>
    <p:sldId id="320" r:id="rId16"/>
    <p:sldId id="262" r:id="rId17"/>
    <p:sldId id="266" r:id="rId18"/>
    <p:sldId id="303" r:id="rId19"/>
    <p:sldId id="267" r:id="rId20"/>
    <p:sldId id="268" r:id="rId21"/>
    <p:sldId id="269" r:id="rId22"/>
    <p:sldId id="274" r:id="rId23"/>
    <p:sldId id="275" r:id="rId24"/>
    <p:sldId id="277" r:id="rId25"/>
    <p:sldId id="278" r:id="rId26"/>
    <p:sldId id="279" r:id="rId27"/>
    <p:sldId id="280" r:id="rId28"/>
    <p:sldId id="281" r:id="rId29"/>
    <p:sldId id="285" r:id="rId30"/>
    <p:sldId id="282" r:id="rId31"/>
    <p:sldId id="283" r:id="rId32"/>
    <p:sldId id="284" r:id="rId33"/>
    <p:sldId id="304" r:id="rId34"/>
    <p:sldId id="287" r:id="rId35"/>
    <p:sldId id="305" r:id="rId36"/>
    <p:sldId id="306" r:id="rId37"/>
    <p:sldId id="308" r:id="rId38"/>
    <p:sldId id="309" r:id="rId39"/>
    <p:sldId id="310" r:id="rId40"/>
    <p:sldId id="311" r:id="rId41"/>
    <p:sldId id="312" r:id="rId42"/>
    <p:sldId id="313" r:id="rId43"/>
    <p:sldId id="314" r:id="rId44"/>
    <p:sldId id="315" r:id="rId45"/>
    <p:sldId id="316" r:id="rId46"/>
    <p:sldId id="317" r:id="rId47"/>
    <p:sldId id="318" r:id="rId48"/>
  </p:sldIdLst>
  <p:sldSz cx="9144000" cy="5143500" type="screen16x9"/>
  <p:notesSz cx="6858000" cy="9144000"/>
  <p:defaultText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7F5F9"/>
    <a:srgbClr val="FBFAFC"/>
    <a:srgbClr val="F3F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2101" autoAdjust="0"/>
  </p:normalViewPr>
  <p:slideViewPr>
    <p:cSldViewPr>
      <p:cViewPr varScale="1">
        <p:scale>
          <a:sx n="87" d="100"/>
          <a:sy n="87" d="100"/>
        </p:scale>
        <p:origin x="828"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C4B03D-295E-47F2-8ECB-546B1BD439AC}"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28AB71B4-8020-49FA-953E-EABA5F2FFA05}">
      <dgm:prSet phldrT="[Text]" custT="1"/>
      <dgm:spPr/>
      <dgm:t>
        <a:bodyPr/>
        <a:lstStyle/>
        <a:p>
          <a:r>
            <a:rPr lang="en-US" sz="2000" dirty="0">
              <a:latin typeface="Times New Roman" panose="02020603050405020304" pitchFamily="18" charset="0"/>
              <a:cs typeface="Times New Roman" panose="02020603050405020304" pitchFamily="18" charset="0"/>
            </a:rPr>
            <a:t>Hoàn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11/1980 ,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đời</a:t>
          </a:r>
          <a:endParaRPr lang="en-US" sz="2000" dirty="0">
            <a:latin typeface="Times New Roman" panose="02020603050405020304" pitchFamily="18" charset="0"/>
            <a:cs typeface="Times New Roman" panose="02020603050405020304" pitchFamily="18" charset="0"/>
          </a:endParaRPr>
        </a:p>
      </dgm:t>
    </dgm:pt>
    <dgm:pt modelId="{120CBAAB-85A1-4124-B843-CF395FBC98FB}" type="parTrans" cxnId="{8BD3A202-F5BE-4471-9483-214B451C3538}">
      <dgm:prSet/>
      <dgm:spPr/>
      <dgm:t>
        <a:bodyPr/>
        <a:lstStyle/>
        <a:p>
          <a:endParaRPr lang="en-US"/>
        </a:p>
      </dgm:t>
    </dgm:pt>
    <dgm:pt modelId="{8501A3D9-6AA2-447A-AFB1-3AE7A8713F29}" type="sibTrans" cxnId="{8BD3A202-F5BE-4471-9483-214B451C3538}">
      <dgm:prSet/>
      <dgm:spPr/>
      <dgm:t>
        <a:bodyPr/>
        <a:lstStyle/>
        <a:p>
          <a:endParaRPr lang="en-US"/>
        </a:p>
      </dgm:t>
    </dgm:pt>
    <dgm:pt modelId="{80629733-A736-4D82-8BC5-FA28F3CEECFC}">
      <dgm:prSet phldrT="[Text]" custT="1"/>
      <dgm:spPr/>
      <dgm:t>
        <a:bodyPr/>
        <a:lstStyle/>
        <a:p>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chữ</a:t>
          </a:r>
          <a:endParaRPr lang="en-US" sz="2000" dirty="0">
            <a:latin typeface="Times New Roman" panose="02020603050405020304" pitchFamily="18" charset="0"/>
            <a:cs typeface="Times New Roman" panose="02020603050405020304" pitchFamily="18" charset="0"/>
          </a:endParaRPr>
        </a:p>
      </dgm:t>
    </dgm:pt>
    <dgm:pt modelId="{2121C4E7-8713-4B47-B82B-78CE8272000D}" type="parTrans" cxnId="{D47682CF-FD1F-49C1-AACB-321A1DFCC01D}">
      <dgm:prSet/>
      <dgm:spPr/>
      <dgm:t>
        <a:bodyPr/>
        <a:lstStyle/>
        <a:p>
          <a:endParaRPr lang="en-US"/>
        </a:p>
      </dgm:t>
    </dgm:pt>
    <dgm:pt modelId="{4B2369CD-F47B-4C85-A4C2-822DA745D236}" type="sibTrans" cxnId="{D47682CF-FD1F-49C1-AACB-321A1DFCC01D}">
      <dgm:prSet/>
      <dgm:spPr/>
      <dgm:t>
        <a:bodyPr/>
        <a:lstStyle/>
        <a:p>
          <a:endParaRPr lang="en-US"/>
        </a:p>
      </dgm:t>
    </dgm:pt>
    <dgm:pt modelId="{7027786E-58ED-428E-9BA8-E3289A25B56C}">
      <dgm:prSet phldrT="[Text]" custT="1"/>
      <dgm:spPr/>
      <dgm:t>
        <a:bodyPr/>
        <a:lstStyle/>
        <a:p>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endParaRPr lang="en-US" sz="2000" dirty="0">
            <a:latin typeface="Times New Roman" panose="02020603050405020304" pitchFamily="18" charset="0"/>
            <a:cs typeface="Times New Roman" panose="02020603050405020304" pitchFamily="18" charset="0"/>
          </a:endParaRPr>
        </a:p>
      </dgm:t>
    </dgm:pt>
    <dgm:pt modelId="{F830E54E-9DE2-49C1-A455-C743F97D79C9}" type="parTrans" cxnId="{D90962B1-AE1A-431E-BF9B-9815D6277424}">
      <dgm:prSet/>
      <dgm:spPr/>
      <dgm:t>
        <a:bodyPr/>
        <a:lstStyle/>
        <a:p>
          <a:endParaRPr lang="en-US"/>
        </a:p>
      </dgm:t>
    </dgm:pt>
    <dgm:pt modelId="{558E844C-F1F8-469F-81EC-F80DC71E498C}" type="sibTrans" cxnId="{D90962B1-AE1A-431E-BF9B-9815D6277424}">
      <dgm:prSet/>
      <dgm:spPr/>
      <dgm:t>
        <a:bodyPr/>
        <a:lstStyle/>
        <a:p>
          <a:endParaRPr lang="en-US"/>
        </a:p>
      </dgm:t>
    </dgm:pt>
    <dgm:pt modelId="{67FF0B2B-C649-4881-84A4-191C420F4502}">
      <dgm:prSet phldrT="[Text]"/>
      <dgm:spPr/>
      <dgm:t>
        <a:bodyPr/>
        <a:lstStyle/>
        <a:p>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2/3; 3/2</a:t>
          </a:r>
        </a:p>
      </dgm:t>
    </dgm:pt>
    <dgm:pt modelId="{B011B57E-7853-4CE4-809F-70CF73F92E23}" type="parTrans" cxnId="{590651AC-3215-46A7-B671-398A4134A131}">
      <dgm:prSet/>
      <dgm:spPr/>
      <dgm:t>
        <a:bodyPr/>
        <a:lstStyle/>
        <a:p>
          <a:endParaRPr lang="en-US"/>
        </a:p>
      </dgm:t>
    </dgm:pt>
    <dgm:pt modelId="{0FEB02EF-8463-49AA-A220-6E88FB1C4C27}" type="sibTrans" cxnId="{590651AC-3215-46A7-B671-398A4134A131}">
      <dgm:prSet/>
      <dgm:spPr/>
      <dgm:t>
        <a:bodyPr/>
        <a:lstStyle/>
        <a:p>
          <a:endParaRPr lang="en-US"/>
        </a:p>
      </dgm:t>
    </dgm:pt>
    <dgm:pt modelId="{5EECBFC3-050A-46F5-AD9F-26CC688ADB1E}">
      <dgm:prSet phldrT="[Text]"/>
      <dgm:spPr/>
      <dgm:t>
        <a:bodyPr/>
        <a:lstStyle/>
        <a:p>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endParaRPr lang="en-US" dirty="0">
            <a:latin typeface="Times New Roman" panose="02020603050405020304" pitchFamily="18" charset="0"/>
            <a:cs typeface="Times New Roman" panose="02020603050405020304" pitchFamily="18" charset="0"/>
          </a:endParaRPr>
        </a:p>
      </dgm:t>
    </dgm:pt>
    <dgm:pt modelId="{E44B8704-0696-4B4B-90D5-761A63F444E6}" type="parTrans" cxnId="{CA4F45C1-9C24-43AA-BB5E-07A283509106}">
      <dgm:prSet/>
      <dgm:spPr/>
      <dgm:t>
        <a:bodyPr/>
        <a:lstStyle/>
        <a:p>
          <a:endParaRPr lang="en-US"/>
        </a:p>
      </dgm:t>
    </dgm:pt>
    <dgm:pt modelId="{7840B2D8-2B0A-4895-A33D-8C5115E20803}" type="sibTrans" cxnId="{CA4F45C1-9C24-43AA-BB5E-07A283509106}">
      <dgm:prSet/>
      <dgm:spPr/>
      <dgm:t>
        <a:bodyPr/>
        <a:lstStyle/>
        <a:p>
          <a:endParaRPr lang="en-US"/>
        </a:p>
      </dgm:t>
    </dgm:pt>
    <dgm:pt modelId="{CADB26AE-524A-4FB5-A3C0-79A0EDFE191C}" type="pres">
      <dgm:prSet presAssocID="{D3C4B03D-295E-47F2-8ECB-546B1BD439AC}" presName="cycle" presStyleCnt="0">
        <dgm:presLayoutVars>
          <dgm:dir/>
          <dgm:resizeHandles val="exact"/>
        </dgm:presLayoutVars>
      </dgm:prSet>
      <dgm:spPr/>
    </dgm:pt>
    <dgm:pt modelId="{093B1B24-6CCB-450F-974C-78401E99B76C}" type="pres">
      <dgm:prSet presAssocID="{28AB71B4-8020-49FA-953E-EABA5F2FFA05}" presName="node" presStyleLbl="node1" presStyleIdx="0" presStyleCnt="5" custScaleX="196239" custScaleY="141112">
        <dgm:presLayoutVars>
          <dgm:bulletEnabled val="1"/>
        </dgm:presLayoutVars>
      </dgm:prSet>
      <dgm:spPr/>
    </dgm:pt>
    <dgm:pt modelId="{F0D645DA-CC53-42A7-A1A3-CDEA405B67CD}" type="pres">
      <dgm:prSet presAssocID="{28AB71B4-8020-49FA-953E-EABA5F2FFA05}" presName="spNode" presStyleCnt="0"/>
      <dgm:spPr/>
    </dgm:pt>
    <dgm:pt modelId="{EF9D655C-8C15-478B-92A3-C93EC2B8BC81}" type="pres">
      <dgm:prSet presAssocID="{8501A3D9-6AA2-447A-AFB1-3AE7A8713F29}" presName="sibTrans" presStyleLbl="sibTrans1D1" presStyleIdx="0" presStyleCnt="5"/>
      <dgm:spPr/>
    </dgm:pt>
    <dgm:pt modelId="{F272CDE8-B570-490D-B561-6D7F45A2246A}" type="pres">
      <dgm:prSet presAssocID="{80629733-A736-4D82-8BC5-FA28F3CEECFC}" presName="node" presStyleLbl="node1" presStyleIdx="1" presStyleCnt="5" custScaleX="118876" custScaleY="84949" custRadScaleRad="103654" custRadScaleInc="38076">
        <dgm:presLayoutVars>
          <dgm:bulletEnabled val="1"/>
        </dgm:presLayoutVars>
      </dgm:prSet>
      <dgm:spPr/>
    </dgm:pt>
    <dgm:pt modelId="{044AE972-1D83-4A13-B516-06979E3F24F0}" type="pres">
      <dgm:prSet presAssocID="{80629733-A736-4D82-8BC5-FA28F3CEECFC}" presName="spNode" presStyleCnt="0"/>
      <dgm:spPr/>
    </dgm:pt>
    <dgm:pt modelId="{903B0610-DB2D-48DF-B846-6157D585BD79}" type="pres">
      <dgm:prSet presAssocID="{4B2369CD-F47B-4C85-A4C2-822DA745D236}" presName="sibTrans" presStyleLbl="sibTrans1D1" presStyleIdx="1" presStyleCnt="5"/>
      <dgm:spPr/>
    </dgm:pt>
    <dgm:pt modelId="{7D77C712-46FF-4914-95DB-5F0ED2ED2BD9}" type="pres">
      <dgm:prSet presAssocID="{7027786E-58ED-428E-9BA8-E3289A25B56C}" presName="node" presStyleLbl="node1" presStyleIdx="2" presStyleCnt="5" custScaleX="141655" custScaleY="93204" custRadScaleRad="107326" custRadScaleInc="-41466">
        <dgm:presLayoutVars>
          <dgm:bulletEnabled val="1"/>
        </dgm:presLayoutVars>
      </dgm:prSet>
      <dgm:spPr/>
    </dgm:pt>
    <dgm:pt modelId="{C9BE2EB1-9EBF-4339-89A8-6A4654E69C2E}" type="pres">
      <dgm:prSet presAssocID="{7027786E-58ED-428E-9BA8-E3289A25B56C}" presName="spNode" presStyleCnt="0"/>
      <dgm:spPr/>
    </dgm:pt>
    <dgm:pt modelId="{5D65452F-EC66-4923-A68D-A999C81333D3}" type="pres">
      <dgm:prSet presAssocID="{558E844C-F1F8-469F-81EC-F80DC71E498C}" presName="sibTrans" presStyleLbl="sibTrans1D1" presStyleIdx="2" presStyleCnt="5"/>
      <dgm:spPr/>
    </dgm:pt>
    <dgm:pt modelId="{99CF3606-88A9-4DAA-8924-CABFDEBEDABC}" type="pres">
      <dgm:prSet presAssocID="{67FF0B2B-C649-4881-84A4-191C420F4502}" presName="node" presStyleLbl="node1" presStyleIdx="3" presStyleCnt="5" custRadScaleRad="101926" custRadScaleInc="22973">
        <dgm:presLayoutVars>
          <dgm:bulletEnabled val="1"/>
        </dgm:presLayoutVars>
      </dgm:prSet>
      <dgm:spPr/>
    </dgm:pt>
    <dgm:pt modelId="{547C569D-3AB3-4C3C-81F5-A4F9DBBD1043}" type="pres">
      <dgm:prSet presAssocID="{67FF0B2B-C649-4881-84A4-191C420F4502}" presName="spNode" presStyleCnt="0"/>
      <dgm:spPr/>
    </dgm:pt>
    <dgm:pt modelId="{FCEFC082-7C4A-44B6-9465-3F9FE9072888}" type="pres">
      <dgm:prSet presAssocID="{0FEB02EF-8463-49AA-A220-6E88FB1C4C27}" presName="sibTrans" presStyleLbl="sibTrans1D1" presStyleIdx="3" presStyleCnt="5"/>
      <dgm:spPr/>
    </dgm:pt>
    <dgm:pt modelId="{8A60EF94-1E4E-410A-A621-7C3B603B8DCC}" type="pres">
      <dgm:prSet presAssocID="{5EECBFC3-050A-46F5-AD9F-26CC688ADB1E}" presName="node" presStyleLbl="node1" presStyleIdx="4" presStyleCnt="5" custRadScaleRad="100505" custRadScaleInc="-19752">
        <dgm:presLayoutVars>
          <dgm:bulletEnabled val="1"/>
        </dgm:presLayoutVars>
      </dgm:prSet>
      <dgm:spPr/>
    </dgm:pt>
    <dgm:pt modelId="{8DCB0F9B-69DA-4056-BEDC-D0747D4AFFE4}" type="pres">
      <dgm:prSet presAssocID="{5EECBFC3-050A-46F5-AD9F-26CC688ADB1E}" presName="spNode" presStyleCnt="0"/>
      <dgm:spPr/>
    </dgm:pt>
    <dgm:pt modelId="{726B5314-1B01-44B3-8248-3C68D0932C6C}" type="pres">
      <dgm:prSet presAssocID="{7840B2D8-2B0A-4895-A33D-8C5115E20803}" presName="sibTrans" presStyleLbl="sibTrans1D1" presStyleIdx="4" presStyleCnt="5"/>
      <dgm:spPr/>
    </dgm:pt>
  </dgm:ptLst>
  <dgm:cxnLst>
    <dgm:cxn modelId="{EE0BEE00-77A8-4CD5-9739-81BC2524F200}" type="presOf" srcId="{8501A3D9-6AA2-447A-AFB1-3AE7A8713F29}" destId="{EF9D655C-8C15-478B-92A3-C93EC2B8BC81}" srcOrd="0" destOrd="0" presId="urn:microsoft.com/office/officeart/2005/8/layout/cycle6"/>
    <dgm:cxn modelId="{8BD3A202-F5BE-4471-9483-214B451C3538}" srcId="{D3C4B03D-295E-47F2-8ECB-546B1BD439AC}" destId="{28AB71B4-8020-49FA-953E-EABA5F2FFA05}" srcOrd="0" destOrd="0" parTransId="{120CBAAB-85A1-4124-B843-CF395FBC98FB}" sibTransId="{8501A3D9-6AA2-447A-AFB1-3AE7A8713F29}"/>
    <dgm:cxn modelId="{6622F118-8FFC-45C4-894C-B1A5DAA35BD6}" type="presOf" srcId="{5EECBFC3-050A-46F5-AD9F-26CC688ADB1E}" destId="{8A60EF94-1E4E-410A-A621-7C3B603B8DCC}" srcOrd="0" destOrd="0" presId="urn:microsoft.com/office/officeart/2005/8/layout/cycle6"/>
    <dgm:cxn modelId="{33D37B37-69B5-4EF4-91C3-E23D8CF7E3C2}" type="presOf" srcId="{28AB71B4-8020-49FA-953E-EABA5F2FFA05}" destId="{093B1B24-6CCB-450F-974C-78401E99B76C}" srcOrd="0" destOrd="0" presId="urn:microsoft.com/office/officeart/2005/8/layout/cycle6"/>
    <dgm:cxn modelId="{40575862-0B3B-4633-89D2-041D54CFA6A9}" type="presOf" srcId="{D3C4B03D-295E-47F2-8ECB-546B1BD439AC}" destId="{CADB26AE-524A-4FB5-A3C0-79A0EDFE191C}" srcOrd="0" destOrd="0" presId="urn:microsoft.com/office/officeart/2005/8/layout/cycle6"/>
    <dgm:cxn modelId="{27F22896-5BF5-4E1F-9AC0-21F45D03B363}" type="presOf" srcId="{7027786E-58ED-428E-9BA8-E3289A25B56C}" destId="{7D77C712-46FF-4914-95DB-5F0ED2ED2BD9}" srcOrd="0" destOrd="0" presId="urn:microsoft.com/office/officeart/2005/8/layout/cycle6"/>
    <dgm:cxn modelId="{54C0599D-5BC6-4B44-86F8-57CCBC6AA17E}" type="presOf" srcId="{558E844C-F1F8-469F-81EC-F80DC71E498C}" destId="{5D65452F-EC66-4923-A68D-A999C81333D3}" srcOrd="0" destOrd="0" presId="urn:microsoft.com/office/officeart/2005/8/layout/cycle6"/>
    <dgm:cxn modelId="{590651AC-3215-46A7-B671-398A4134A131}" srcId="{D3C4B03D-295E-47F2-8ECB-546B1BD439AC}" destId="{67FF0B2B-C649-4881-84A4-191C420F4502}" srcOrd="3" destOrd="0" parTransId="{B011B57E-7853-4CE4-809F-70CF73F92E23}" sibTransId="{0FEB02EF-8463-49AA-A220-6E88FB1C4C27}"/>
    <dgm:cxn modelId="{D90962B1-AE1A-431E-BF9B-9815D6277424}" srcId="{D3C4B03D-295E-47F2-8ECB-546B1BD439AC}" destId="{7027786E-58ED-428E-9BA8-E3289A25B56C}" srcOrd="2" destOrd="0" parTransId="{F830E54E-9DE2-49C1-A455-C743F97D79C9}" sibTransId="{558E844C-F1F8-469F-81EC-F80DC71E498C}"/>
    <dgm:cxn modelId="{1D66BDB3-7B3D-421A-A1DD-F5E054D97DBD}" type="presOf" srcId="{67FF0B2B-C649-4881-84A4-191C420F4502}" destId="{99CF3606-88A9-4DAA-8924-CABFDEBEDABC}" srcOrd="0" destOrd="0" presId="urn:microsoft.com/office/officeart/2005/8/layout/cycle6"/>
    <dgm:cxn modelId="{CA4F45C1-9C24-43AA-BB5E-07A283509106}" srcId="{D3C4B03D-295E-47F2-8ECB-546B1BD439AC}" destId="{5EECBFC3-050A-46F5-AD9F-26CC688ADB1E}" srcOrd="4" destOrd="0" parTransId="{E44B8704-0696-4B4B-90D5-761A63F444E6}" sibTransId="{7840B2D8-2B0A-4895-A33D-8C5115E20803}"/>
    <dgm:cxn modelId="{2723E4CE-5285-4D60-A987-4F25948B2EFA}" type="presOf" srcId="{0FEB02EF-8463-49AA-A220-6E88FB1C4C27}" destId="{FCEFC082-7C4A-44B6-9465-3F9FE9072888}" srcOrd="0" destOrd="0" presId="urn:microsoft.com/office/officeart/2005/8/layout/cycle6"/>
    <dgm:cxn modelId="{D47682CF-FD1F-49C1-AACB-321A1DFCC01D}" srcId="{D3C4B03D-295E-47F2-8ECB-546B1BD439AC}" destId="{80629733-A736-4D82-8BC5-FA28F3CEECFC}" srcOrd="1" destOrd="0" parTransId="{2121C4E7-8713-4B47-B82B-78CE8272000D}" sibTransId="{4B2369CD-F47B-4C85-A4C2-822DA745D236}"/>
    <dgm:cxn modelId="{B7E756E5-45BD-4FE9-AB03-FE800C5E7319}" type="presOf" srcId="{80629733-A736-4D82-8BC5-FA28F3CEECFC}" destId="{F272CDE8-B570-490D-B561-6D7F45A2246A}" srcOrd="0" destOrd="0" presId="urn:microsoft.com/office/officeart/2005/8/layout/cycle6"/>
    <dgm:cxn modelId="{F5F743E6-3918-43E2-94F1-F7FC48B0EE3E}" type="presOf" srcId="{4B2369CD-F47B-4C85-A4C2-822DA745D236}" destId="{903B0610-DB2D-48DF-B846-6157D585BD79}" srcOrd="0" destOrd="0" presId="urn:microsoft.com/office/officeart/2005/8/layout/cycle6"/>
    <dgm:cxn modelId="{9EE488F1-DBB9-4FF9-B6BE-796227074E22}" type="presOf" srcId="{7840B2D8-2B0A-4895-A33D-8C5115E20803}" destId="{726B5314-1B01-44B3-8248-3C68D0932C6C}" srcOrd="0" destOrd="0" presId="urn:microsoft.com/office/officeart/2005/8/layout/cycle6"/>
    <dgm:cxn modelId="{4ACA6850-38CC-4D4E-BE15-4A385166E7D4}" type="presParOf" srcId="{CADB26AE-524A-4FB5-A3C0-79A0EDFE191C}" destId="{093B1B24-6CCB-450F-974C-78401E99B76C}" srcOrd="0" destOrd="0" presId="urn:microsoft.com/office/officeart/2005/8/layout/cycle6"/>
    <dgm:cxn modelId="{27B879AB-F901-4E34-823E-18022D317E91}" type="presParOf" srcId="{CADB26AE-524A-4FB5-A3C0-79A0EDFE191C}" destId="{F0D645DA-CC53-42A7-A1A3-CDEA405B67CD}" srcOrd="1" destOrd="0" presId="urn:microsoft.com/office/officeart/2005/8/layout/cycle6"/>
    <dgm:cxn modelId="{6BAAC83D-3855-4578-BE4D-4625C6E4E692}" type="presParOf" srcId="{CADB26AE-524A-4FB5-A3C0-79A0EDFE191C}" destId="{EF9D655C-8C15-478B-92A3-C93EC2B8BC81}" srcOrd="2" destOrd="0" presId="urn:microsoft.com/office/officeart/2005/8/layout/cycle6"/>
    <dgm:cxn modelId="{6734A29F-6424-4CF0-9B17-7202A52E80CB}" type="presParOf" srcId="{CADB26AE-524A-4FB5-A3C0-79A0EDFE191C}" destId="{F272CDE8-B570-490D-B561-6D7F45A2246A}" srcOrd="3" destOrd="0" presId="urn:microsoft.com/office/officeart/2005/8/layout/cycle6"/>
    <dgm:cxn modelId="{C0CEBCDC-EE75-4651-8F61-56E4C991B814}" type="presParOf" srcId="{CADB26AE-524A-4FB5-A3C0-79A0EDFE191C}" destId="{044AE972-1D83-4A13-B516-06979E3F24F0}" srcOrd="4" destOrd="0" presId="urn:microsoft.com/office/officeart/2005/8/layout/cycle6"/>
    <dgm:cxn modelId="{1DDB82B2-DBF1-41A1-A783-C5DB553DD37A}" type="presParOf" srcId="{CADB26AE-524A-4FB5-A3C0-79A0EDFE191C}" destId="{903B0610-DB2D-48DF-B846-6157D585BD79}" srcOrd="5" destOrd="0" presId="urn:microsoft.com/office/officeart/2005/8/layout/cycle6"/>
    <dgm:cxn modelId="{F6194CFF-6BFC-4191-A381-67BFF7CAB197}" type="presParOf" srcId="{CADB26AE-524A-4FB5-A3C0-79A0EDFE191C}" destId="{7D77C712-46FF-4914-95DB-5F0ED2ED2BD9}" srcOrd="6" destOrd="0" presId="urn:microsoft.com/office/officeart/2005/8/layout/cycle6"/>
    <dgm:cxn modelId="{E6E9DD47-1A5D-4D70-B751-646FD56EEFC1}" type="presParOf" srcId="{CADB26AE-524A-4FB5-A3C0-79A0EDFE191C}" destId="{C9BE2EB1-9EBF-4339-89A8-6A4654E69C2E}" srcOrd="7" destOrd="0" presId="urn:microsoft.com/office/officeart/2005/8/layout/cycle6"/>
    <dgm:cxn modelId="{B15B4515-5882-41C3-B654-B4C5D086A93E}" type="presParOf" srcId="{CADB26AE-524A-4FB5-A3C0-79A0EDFE191C}" destId="{5D65452F-EC66-4923-A68D-A999C81333D3}" srcOrd="8" destOrd="0" presId="urn:microsoft.com/office/officeart/2005/8/layout/cycle6"/>
    <dgm:cxn modelId="{458ADE0B-F758-46E7-8AEF-155C2FEFD40A}" type="presParOf" srcId="{CADB26AE-524A-4FB5-A3C0-79A0EDFE191C}" destId="{99CF3606-88A9-4DAA-8924-CABFDEBEDABC}" srcOrd="9" destOrd="0" presId="urn:microsoft.com/office/officeart/2005/8/layout/cycle6"/>
    <dgm:cxn modelId="{3272291F-A6DB-46FF-BD2D-BEFA793C760C}" type="presParOf" srcId="{CADB26AE-524A-4FB5-A3C0-79A0EDFE191C}" destId="{547C569D-3AB3-4C3C-81F5-A4F9DBBD1043}" srcOrd="10" destOrd="0" presId="urn:microsoft.com/office/officeart/2005/8/layout/cycle6"/>
    <dgm:cxn modelId="{8EADEE6C-C7D2-4F6E-916F-BDFA965B4DF9}" type="presParOf" srcId="{CADB26AE-524A-4FB5-A3C0-79A0EDFE191C}" destId="{FCEFC082-7C4A-44B6-9465-3F9FE9072888}" srcOrd="11" destOrd="0" presId="urn:microsoft.com/office/officeart/2005/8/layout/cycle6"/>
    <dgm:cxn modelId="{065AED2A-142D-4D67-959C-FA2E4EEFE486}" type="presParOf" srcId="{CADB26AE-524A-4FB5-A3C0-79A0EDFE191C}" destId="{8A60EF94-1E4E-410A-A621-7C3B603B8DCC}" srcOrd="12" destOrd="0" presId="urn:microsoft.com/office/officeart/2005/8/layout/cycle6"/>
    <dgm:cxn modelId="{A908DC17-DAD2-4EF9-9218-93611751883D}" type="presParOf" srcId="{CADB26AE-524A-4FB5-A3C0-79A0EDFE191C}" destId="{8DCB0F9B-69DA-4056-BEDC-D0747D4AFFE4}" srcOrd="13" destOrd="0" presId="urn:microsoft.com/office/officeart/2005/8/layout/cycle6"/>
    <dgm:cxn modelId="{90D84D5C-0C88-4CFE-973B-676E9F899380}" type="presParOf" srcId="{CADB26AE-524A-4FB5-A3C0-79A0EDFE191C}" destId="{726B5314-1B01-44B3-8248-3C68D0932C6C}"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B1B24-6CCB-450F-974C-78401E99B76C}">
      <dsp:nvSpPr>
        <dsp:cNvPr id="0" name=""/>
        <dsp:cNvSpPr/>
      </dsp:nvSpPr>
      <dsp:spPr>
        <a:xfrm>
          <a:off x="2606466" y="-95182"/>
          <a:ext cx="2878239" cy="13452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Hoàn </a:t>
          </a:r>
          <a:r>
            <a:rPr lang="en-US" sz="2000" kern="1200" dirty="0" err="1">
              <a:latin typeface="Times New Roman" panose="02020603050405020304" pitchFamily="18" charset="0"/>
              <a:cs typeface="Times New Roman" panose="02020603050405020304" pitchFamily="18" charset="0"/>
            </a:rPr>
            <a:t>cảnh</a:t>
          </a:r>
          <a:r>
            <a:rPr lang="en-US" sz="2000" kern="1200" dirty="0">
              <a:latin typeface="Times New Roman" panose="02020603050405020304" pitchFamily="18" charset="0"/>
              <a:cs typeface="Times New Roman" panose="02020603050405020304" pitchFamily="18" charset="0"/>
            </a:rPr>
            <a:t>: 11/1980 , </a:t>
          </a:r>
          <a:r>
            <a:rPr lang="en-US" sz="2000" kern="1200" dirty="0" err="1">
              <a:latin typeface="Times New Roman" panose="02020603050405020304" pitchFamily="18" charset="0"/>
              <a:cs typeface="Times New Roman" panose="02020603050405020304" pitchFamily="18" charset="0"/>
            </a:rPr>
            <a:t>khi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nằm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giường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bệnh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tháng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trước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khi</a:t>
          </a:r>
          <a:r>
            <a:rPr lang="en-US" sz="2000" kern="1200" dirty="0">
              <a:latin typeface="Times New Roman" panose="02020603050405020304" pitchFamily="18" charset="0"/>
              <a:cs typeface="Times New Roman" panose="02020603050405020304" pitchFamily="18" charset="0"/>
            </a:rPr>
            <a:t> qua </a:t>
          </a:r>
          <a:r>
            <a:rPr lang="en-US" sz="2000" kern="1200" dirty="0" err="1">
              <a:latin typeface="Times New Roman" panose="02020603050405020304" pitchFamily="18" charset="0"/>
              <a:cs typeface="Times New Roman" panose="02020603050405020304" pitchFamily="18" charset="0"/>
            </a:rPr>
            <a:t>đời</a:t>
          </a:r>
          <a:endParaRPr lang="en-US" sz="2000" kern="1200" dirty="0">
            <a:latin typeface="Times New Roman" panose="02020603050405020304" pitchFamily="18" charset="0"/>
            <a:cs typeface="Times New Roman" panose="02020603050405020304" pitchFamily="18" charset="0"/>
          </a:endParaRPr>
        </a:p>
      </dsp:txBody>
      <dsp:txXfrm>
        <a:off x="2672138" y="-29510"/>
        <a:ext cx="2746895" cy="1213955"/>
      </dsp:txXfrm>
    </dsp:sp>
    <dsp:sp modelId="{EF9D655C-8C15-478B-92A3-C93EC2B8BC81}">
      <dsp:nvSpPr>
        <dsp:cNvPr id="0" name=""/>
        <dsp:cNvSpPr/>
      </dsp:nvSpPr>
      <dsp:spPr>
        <a:xfrm>
          <a:off x="2283027" y="723405"/>
          <a:ext cx="3806207" cy="3806207"/>
        </a:xfrm>
        <a:custGeom>
          <a:avLst/>
          <a:gdLst/>
          <a:ahLst/>
          <a:cxnLst/>
          <a:rect l="0" t="0" r="0" b="0"/>
          <a:pathLst>
            <a:path>
              <a:moveTo>
                <a:pt x="3206570" y="516460"/>
              </a:moveTo>
              <a:arcTo wR="1903103" hR="1903103" stAng="18793741" swAng="119284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72CDE8-B570-490D-B561-6D7F45A2246A}">
      <dsp:nvSpPr>
        <dsp:cNvPr id="0" name=""/>
        <dsp:cNvSpPr/>
      </dsp:nvSpPr>
      <dsp:spPr>
        <a:xfrm>
          <a:off x="5122904" y="1771750"/>
          <a:ext cx="1743555" cy="8098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Thể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thơ</a:t>
          </a:r>
          <a:r>
            <a:rPr lang="en-US" sz="2000" kern="1200" dirty="0">
              <a:latin typeface="Times New Roman" panose="02020603050405020304" pitchFamily="18" charset="0"/>
              <a:cs typeface="Times New Roman" panose="02020603050405020304" pitchFamily="18" charset="0"/>
            </a:rPr>
            <a:t>: </a:t>
          </a:r>
        </a:p>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Năm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chữ</a:t>
          </a:r>
          <a:endParaRPr lang="en-US" sz="2000" kern="1200" dirty="0">
            <a:latin typeface="Times New Roman" panose="02020603050405020304" pitchFamily="18" charset="0"/>
            <a:cs typeface="Times New Roman" panose="02020603050405020304" pitchFamily="18" charset="0"/>
          </a:endParaRPr>
        </a:p>
      </dsp:txBody>
      <dsp:txXfrm>
        <a:off x="5162438" y="1811284"/>
        <a:ext cx="1664487" cy="730798"/>
      </dsp:txXfrm>
    </dsp:sp>
    <dsp:sp modelId="{903B0610-DB2D-48DF-B846-6157D585BD79}">
      <dsp:nvSpPr>
        <dsp:cNvPr id="0" name=""/>
        <dsp:cNvSpPr/>
      </dsp:nvSpPr>
      <dsp:spPr>
        <a:xfrm>
          <a:off x="2210835" y="751575"/>
          <a:ext cx="3806207" cy="3806207"/>
        </a:xfrm>
        <a:custGeom>
          <a:avLst/>
          <a:gdLst/>
          <a:ahLst/>
          <a:cxnLst/>
          <a:rect l="0" t="0" r="0" b="0"/>
          <a:pathLst>
            <a:path>
              <a:moveTo>
                <a:pt x="3805126" y="1838957"/>
              </a:moveTo>
              <a:arcTo wR="1903103" hR="1903103" stAng="21484105" swAng="15946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77C712-46FF-4914-95DB-5F0ED2ED2BD9}">
      <dsp:nvSpPr>
        <dsp:cNvPr id="0" name=""/>
        <dsp:cNvSpPr/>
      </dsp:nvSpPr>
      <dsp:spPr>
        <a:xfrm>
          <a:off x="4474835" y="3456379"/>
          <a:ext cx="2077655" cy="8885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chân</a:t>
          </a:r>
          <a:endParaRPr lang="en-US" sz="2000" kern="1200" dirty="0">
            <a:latin typeface="Times New Roman" panose="02020603050405020304" pitchFamily="18" charset="0"/>
            <a:cs typeface="Times New Roman" panose="02020603050405020304" pitchFamily="18" charset="0"/>
          </a:endParaRPr>
        </a:p>
      </dsp:txBody>
      <dsp:txXfrm>
        <a:off x="4518211" y="3499755"/>
        <a:ext cx="1990903" cy="801813"/>
      </dsp:txXfrm>
    </dsp:sp>
    <dsp:sp modelId="{5D65452F-EC66-4923-A68D-A999C81333D3}">
      <dsp:nvSpPr>
        <dsp:cNvPr id="0" name=""/>
        <dsp:cNvSpPr/>
      </dsp:nvSpPr>
      <dsp:spPr>
        <a:xfrm>
          <a:off x="2289739" y="667071"/>
          <a:ext cx="3806207" cy="3806207"/>
        </a:xfrm>
        <a:custGeom>
          <a:avLst/>
          <a:gdLst/>
          <a:ahLst/>
          <a:cxnLst/>
          <a:rect l="0" t="0" r="0" b="0"/>
          <a:pathLst>
            <a:path>
              <a:moveTo>
                <a:pt x="2577173" y="3682832"/>
              </a:moveTo>
              <a:arcTo wR="1903103" hR="1903103" stAng="4155352" swAng="251364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CF3606-88A9-4DAA-8924-CABFDEBEDABC}">
      <dsp:nvSpPr>
        <dsp:cNvPr id="0" name=""/>
        <dsp:cNvSpPr/>
      </dsp:nvSpPr>
      <dsp:spPr>
        <a:xfrm>
          <a:off x="2026570" y="3456382"/>
          <a:ext cx="1466701" cy="9533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Ngắt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nhịp</a:t>
          </a:r>
          <a:r>
            <a:rPr lang="en-US" sz="2200" kern="1200" dirty="0">
              <a:latin typeface="Times New Roman" panose="02020603050405020304" pitchFamily="18" charset="0"/>
              <a:cs typeface="Times New Roman" panose="02020603050405020304" pitchFamily="18" charset="0"/>
            </a:rPr>
            <a:t>: 2/3; 3/2</a:t>
          </a:r>
        </a:p>
      </dsp:txBody>
      <dsp:txXfrm>
        <a:off x="2073109" y="3502921"/>
        <a:ext cx="1373623" cy="860277"/>
      </dsp:txXfrm>
    </dsp:sp>
    <dsp:sp modelId="{FCEFC082-7C4A-44B6-9465-3F9FE9072888}">
      <dsp:nvSpPr>
        <dsp:cNvPr id="0" name=""/>
        <dsp:cNvSpPr/>
      </dsp:nvSpPr>
      <dsp:spPr>
        <a:xfrm>
          <a:off x="2133144" y="635359"/>
          <a:ext cx="3806207" cy="3806207"/>
        </a:xfrm>
        <a:custGeom>
          <a:avLst/>
          <a:gdLst/>
          <a:ahLst/>
          <a:cxnLst/>
          <a:rect l="0" t="0" r="0" b="0"/>
          <a:pathLst>
            <a:path>
              <a:moveTo>
                <a:pt x="231358" y="2812538"/>
              </a:moveTo>
              <a:arcTo wR="1903103" hR="1903103" stAng="9087219" swAng="17312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A60EF94-1E4E-410A-A621-7C3B603B8DCC}">
      <dsp:nvSpPr>
        <dsp:cNvPr id="0" name=""/>
        <dsp:cNvSpPr/>
      </dsp:nvSpPr>
      <dsp:spPr>
        <a:xfrm>
          <a:off x="1450512" y="1565188"/>
          <a:ext cx="1466701" cy="9533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latin typeface="Times New Roman" panose="02020603050405020304" pitchFamily="18" charset="0"/>
              <a:cs typeface="Times New Roman" panose="02020603050405020304" pitchFamily="18" charset="0"/>
            </a:rPr>
            <a:t>Mạch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xúc</a:t>
          </a:r>
          <a:endParaRPr lang="en-US" sz="2200" kern="1200" dirty="0">
            <a:latin typeface="Times New Roman" panose="02020603050405020304" pitchFamily="18" charset="0"/>
            <a:cs typeface="Times New Roman" panose="02020603050405020304" pitchFamily="18" charset="0"/>
          </a:endParaRPr>
        </a:p>
      </dsp:txBody>
      <dsp:txXfrm>
        <a:off x="1497051" y="1611727"/>
        <a:ext cx="1373623" cy="860277"/>
      </dsp:txXfrm>
    </dsp:sp>
    <dsp:sp modelId="{726B5314-1B01-44B3-8248-3C68D0932C6C}">
      <dsp:nvSpPr>
        <dsp:cNvPr id="0" name=""/>
        <dsp:cNvSpPr/>
      </dsp:nvSpPr>
      <dsp:spPr>
        <a:xfrm>
          <a:off x="2112549" y="611241"/>
          <a:ext cx="3806207" cy="3806207"/>
        </a:xfrm>
        <a:custGeom>
          <a:avLst/>
          <a:gdLst/>
          <a:ahLst/>
          <a:cxnLst/>
          <a:rect l="0" t="0" r="0" b="0"/>
          <a:pathLst>
            <a:path>
              <a:moveTo>
                <a:pt x="255626" y="950411"/>
              </a:moveTo>
              <a:arcTo wR="1903103" hR="1903103" stAng="12602379" swAng="7239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11-30T02:17:28.024"/>
    </inkml:context>
    <inkml:brush xml:id="br0">
      <inkml:brushProperty name="width" value="0.05292" units="cm"/>
      <inkml:brushProperty name="height" value="0.05292" units="cm"/>
      <inkml:brushProperty name="color" value="#FF0000"/>
    </inkml:brush>
  </inkml:definitions>
  <inkml:trace contextRef="#ctx0" brushRef="#br0">13962 4366 0,'-59'60'156,"59"-31"-141,-30 31-15,0 29 47,1 0-15,-1 60-1,30-120-31,-60 150 31,31-90 0,-1 0 1,30 30-1,-30-60-16,30-29 1,0 29 0,-59 60 15,29 89 0,1-119 0,-31 30 1,1 59-1,29 0 0,30-148-15,-59 148 15,-31 60 0,61-149 1,29 0-1,-30-30 0,30-29 0,-30 0 32,30 0-16,-29-1 31,29 31-31,0-31 15,-30 31-31,30-31 48</inkml:trace>
</inkml:ink>
</file>

<file path=ppt/ink/ink2.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12-02T01:21:30.883"/>
    </inkml:context>
    <inkml:brush xml:id="br0">
      <inkml:brushProperty name="width" value="0.05292" units="cm"/>
      <inkml:brushProperty name="height" value="0.05292" units="cm"/>
      <inkml:brushProperty name="color" value="#FF0000"/>
    </inkml:brush>
  </inkml:definitions>
  <inkml:trace contextRef="#ctx0" brushRef="#br0">1515 12802 0,'0'60'188,"29"-60"-173,31 0 1,118 59 15,-119-29 16,-29-30-16,0 0-31,0 0 63,29 0-32,-29 0 0,-1 0 16,31 0-15,-1 0-1,30 0 0,149 0 0,-179 0-15,90 0 0,-119 0-1,59 0 1,-59 0-1,88 0 17,-29 0-1,-29 0 0,59 0 0,59 59 1,30-59-1,-149 0-31,179 30 31,-60-30 16,-118 0-16,29 0 1,-30 0-32,30 0 31,-29 0-31,59 30 31,29-30 0,-88 0-31,147 0 32,1 29-1,-59-29 0,-1 0 16,31 0-16,29 0 0,-149 0-31,119 0 32,119 0-1,90 60 0,-179-60 0,-119 0-15,148 0 15,90 0 1,-267 0-32,58 0 31,31 0 0,59 0 0,30 0 1,-149 0-17,148 0 1,-118 0 31,-89 0-47,0 0 0,88 0 31,150 0 0,118 0 0,-267 0-31,178 0 32,-238 0-32,30 0 31,60 0 0,59 0 16,-30 0-16,-29 0 1,148 0-1,-208 0-31,59 0 31,1 0 0,59 0 1,119 0-1,-298 0-16,31 0 17,-30 0-32,88 0 31,-58 0-31,59 0 31,29 0 0,1 0 1,-1 0-1,60 0 0,30 0 16,-179 0-47,60 0 31,0 0 1,59 0-1,30 0 0,-119 0-31,208 0 31,-237 0-15,237 0 0,-89 0 30,-149 0-46,119 29 32,119-29-1,-118 0 0,58 0 0,-147 0-31,117 0 32,31 30-1,-60-30 0,179 30 16,-90-30-16,-29 0 1,-208 0-32,207 0 31,149 0 0,-207 0 0,-31 0 1,-88 0 14,29 0-14,0 0-1,30 0 0,29 0 0,-29 0 1,59 0-1,1 0 0,-120 0-15,90 0 15,-1 0 0,-29 0 1,29 0-1,1 0 0,0 0 0,-90 0-15,-29 0-16,88 0 16,-58 0-1,88 0 16,31 0 1,-90 0-1,-59 0 0,-1 0 63</inkml:trace>
</inkml:ink>
</file>

<file path=ppt/ink/ink3.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12-02T02:56:20.500"/>
    </inkml:context>
    <inkml:brush xml:id="br0">
      <inkml:brushProperty name="width" value="0.05292" units="cm"/>
      <inkml:brushProperty name="height" value="0.05292" units="cm"/>
      <inkml:brushProperty name="color" value="#FF0000"/>
    </inkml:brush>
  </inkml:definitions>
  <inkml:trace contextRef="#ctx0" brushRef="#br0">2257 2406 0,'30'0'172,"29"0"-94,1 0-62,-1 0 0,30 30 15,-29 29 0,118-59 16,-148 0-47,89 0 31,-30 30 1,148-30-1,-147 0 0,-61 0-31,31 0 31,-1 0 16,-29 0-16,29 0 1,-29 0-1,29 0 0,30 0 0,-29 0 1,-30 0-1,29 0 0,-29 0 16,29 0 31</inkml:trace>
  <inkml:trace contextRef="#ctx0" brushRef="#br0" timeOffset="2227.01">2554 3891 0,'30'0'297,"30"0"-266,-31 0 0,90 0-15,-89 0-16,59 0 31,-30 0 16,90 0-16,-30 0 1,-60 0-1,-29 0 0,0 0-31,29 0 31,30 30 1,-30 0-1,31-30 16,-61 0-16,31 0 0,-31 0-31,1 0 32,30 0-1,-1 0 0,30 29 0,-29-29 16,29 0-16,-60 0 48</inkml:trace>
  <inkml:trace contextRef="#ctx0" brushRef="#br0" timeOffset="5781.53">7516 802 0,'-30'0'203,"-30"59"-172,31-59 0,-1 0-15,0 30 15,-118 0 0,59 59 16,-30-89-16,59 59 1,31-29-1,-31 29 0,1-29 0,-1 59 1,1-59 15,29-30-47,1 30 31,29-1-31,-30-29 31,0 0 0,-29 60 1,29-60-1,-89 89 0,60-59 0,29 29 16,-29-29-16,29-1 1,30 31-1,-59-1 0,59 30 0,0-29-31,0-31 32,0 31 15,0 29 15,0-59-31,0 29-31,59 60 63,0-60-1,31 60-15,-1-60-47,30 1 31,29-1 1,268 30-1,-267-89 0,58 0 0,239 0 1,-357-29 15,-29-1-16,88-29 0,-59-1 0,30 1 1,0-60-1,-30 30 16,0 59-47,-59-29 31,89-90 0,-90 90 0,1-1 1,-30-29-1,0-59 0,0 118-31,0-59 31,0-119 16,0 59-15,-30 90-1,1-60 0,-60 60 0,-1 29 1,-88-59-1,0 59 0,-60-59 16,209 60-16,-1-1 0,0 30 1,-59 0-1,0 0 31,-89 0-15,148 0-47,0 30 125,-29 29-109</inkml:trace>
  <inkml:trace contextRef="#ctx0" brushRef="#br0" timeOffset="9518.62">7426 3000 0,'0'-30'63,"-29"1"-32,-1 29-15,0-30 31,-207-59-16,58 59 0,150 30 0,-1 0 1,0 0-1,-59 30 0,59-1 16,-29 31-16,0 29 1,-1-30-1,31 1 0,-1-30 0,0 29 1,0 0 14,30-29-14,0 0 30,-29-1-31,-1 61 1,30-61-1,-30 1 16,30 0 15,0-1 48,0 31-95,0-31 17,30 31 14,0-30-14,-1-1-1,1-29 0,59 60 0,-59-60-31,89 29 32,-60 1-32,119 30 31,-29-1 16,-30-59-16,59 59 0,30-29 1,208 0-1,-327-30-31,208 0 31,-119 0 0,-59 0 1,0-60 14,-89 31-46,29-1 32,1-29-1,29-1 0,-60 1 0,1-30 1,-30 29-1,60-88 0,-60 118-15,0-59 15,0 0 0,0 0 1,0 59 30,-30-59 16,-30-30-47,-29 30 1,-30 29-1,-89 31 0,60-1 0,118 30-31,-29 0 32,-90-30-1,-88 30 16,118 0-16,59 0 0,-58 0 1,28 0-1,-58 60 0,118-60 0,-59 29 16,59 1-16,1-30 1,-1 0 108</inkml:trace>
</inkml:ink>
</file>

<file path=ppt/ink/ink4.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51.3372" units="1/cm"/>
          <inkml:channelProperty channel="Y" name="resolution" value="111.34021" units="1/cm"/>
          <inkml:channelProperty channel="T" name="resolution" value="1" units="1/dev"/>
        </inkml:channelProperties>
      </inkml:inkSource>
      <inkml:timestamp xml:id="ts0" timeString="2024-12-02T01:28:51.260"/>
    </inkml:context>
    <inkml:brush xml:id="br0">
      <inkml:brushProperty name="width" value="0.05292" units="cm"/>
      <inkml:brushProperty name="height" value="0.05292" units="cm"/>
      <inkml:brushProperty name="color" value="#FF0000"/>
    </inkml:brush>
  </inkml:definitions>
  <inkml:trace contextRef="#ctx0" brushRef="#br0">802 9238 0,'89'0'359,"-59"0"-343,-1 0 0,90 0 15,-89 0-31,59 0 31,0 0 0,-30 0 1,31 0-1,-31 0-16,89 29 17,31 1-1,-1 0 0,-89 0 0,0-1 1,-59-29-1</inkml:trace>
  <inkml:trace contextRef="#ctx0" brushRef="#br0" timeOffset="1777.08">4188 9297 0,'60'0'203,"-31"0"-187,61 0 0,-1 0 15,-60 0-31,90 0 31,30 0 0,29 0 1,-89 0-1,0 0 0,30 0 16,-30 0-47,30 0 31,-60 0 1,-29 0-1,30 0 0,-31 0 0,31 0 47</inkml:trace>
  <inkml:trace contextRef="#ctx0" brushRef="#br0" timeOffset="49999.87">1039 11376 0,'0'-29'218,"30"29"-202,0 0 0,-1 0-1,61 0 32,-1-30-16,0 30 1,-30 0-1,-29 0 0,59 0 0,-59 0 16,29 0-15,60 0-1,59 0 0,30 0 0,-59 0 1,-120 0-32,209 0 31,178 0 16,-267 0-16,88 0 0,1 0 0,-90 0 1,-118 0-32,59 0 31,90 0 0,58 0 0,31 0 16,-150 0-15,1 0-1,-59 0-31,88 0 31,238 0 0,-207 0 1,-61 0-1,61 0 0,-60 0 16,-90 0-47,1 0 31,118-30 0,-118 30 32,0 0-32,0 0 0,-1 0 48,1 0-48,0 0 0</inkml:trace>
  <inkml:trace contextRef="#ctx0" brushRef="#br0" timeOffset="62517.16">6090 9862 0,'-60'0'0,"31"0"235,-31-30-204,30 30 0,-29 0 0,0 0 1,29 30-1,-89-1 16,89 31-16,1-31-31,-31 1 31,1 0 0,29-1 1,0 1-1,-29 30 0,29-1 16,1-59-47,29 30 31,-60 59 1,30-59-1,30 29 0,-29-59 32,-1 89-17,0-30-14,30-29-1,0 30 0,-29-31 0,-1 31 1,30-31-1,-30 31 47,30-1-47,0-29-31,0 0 32,0 29-1,0-29 0,0 29 0,0-29 1,30-30 61,0 0-77,-1 0-16,31 0 31,-31 0 0,1 0 79,0 0-79,0 0 0,-1 0 1,1 0-1,29 0 0,-29 0 0,0 30 16,-1-1-16,31 1 32,-30-30 15,-1 0-62,1 30 15,29-30 0,-29 29 16,30 1-16,29-30 1,-60 0-32,61 30 31,177 59 0,-119-89 0,-29 0 1,30 0 14,-60 0-14,-59 0-32,29 0 31,60 0 0,-30 0 0,0 0 1,-29-30-1,58-59 16,-29 30-16,-89-1 0,0 1 1,30 29-1,-30-59 0,0-30 0,0 89-15,0-59 15,0 30 0,0-30 1,0 59-1,0 0 0,0 1 0,0-1 1,0 0-1,0 1 16,-59-31-16,59 1 0,-30 29 1,-29-29-1,29 29 0,0-29 0,-29-1 16,59 30-47,-60 1 31,1-1-31,29-29 32,-59 59-1,0-30 0,59 0 0,-29 30 1,-1-29-1,1 29 16,-60 0-16,-59-60 0,119 60 1,-1 0-1,-88 0 0,118 0 0,-119 0 1,120 0 46,-1 0-47,0 0 203,1 0-234</inkml:trace>
  <inkml:trace contextRef="#ctx0" brushRef="#br0" timeOffset="83918.64">8496 7099 0,'-30'89'31,"1"0"0,29-59 1,0 29-1,-30 120 0,0 29 0,30-179-15,0 120 15,-59 148 1,59 0-1,0 30 0,-30-119 0,0 118 1,30-237-32,-29 119 31,-1 89 16,30-89-16,-30 30 0,30 89 0,0-90 1,0-148-32,0 90 31,0 88 0,0 0 0,0-59 16,0-30-15,0-29-1,0-90-31,0 90 31,0 118 0,0-59 1,0-89-1,0-89-16,0 29 17,0 0-1,-30 31 0,30-61 32,0 1-32,0 0 0,0-1 16,0 120 16,0-60-32</inkml:trace>
  <inkml:trace contextRef="#ctx0" brushRef="#br0" timeOffset="92401">772 13040 0,'0'-30'187,"59"30"-62,1 0-78,-30 0-31,59 0 15,59 0 0,-88 0 1,29 0-1,0 0 0,-30 0 0,-29 0-15,59 0 0,0 0 31,-29 0-16,88 30 0,-59-30 0,0 0 1,-59 0-17,119 0 1,177 0 31,1 0-16,-178 0 0,-90 0 0,60 0 1,-89 0-32,89 0 31,59 0 0,119 0 0,-30 0 16,-178 0-15,90 0-1,-120 0-31,60 0 31,59 0 0,-89 0 1,-29 0-1,88 0 0,120 30 16,-209-30-47,89 0 31,1 29 0,-60 1 1,0-30-1,-89 30 0,60-30 16,-31 0 187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C6FD1-B800-4402-8615-ADFBF0534FAA}" type="datetimeFigureOut">
              <a:rPr lang="en-US" smtClean="0"/>
              <a:t>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5200B-23AE-475B-963F-174A8F9717CD}" type="slidenum">
              <a:rPr lang="en-US" smtClean="0"/>
              <a:t>‹#›</a:t>
            </a:fld>
            <a:endParaRPr lang="en-US"/>
          </a:p>
        </p:txBody>
      </p:sp>
    </p:spTree>
    <p:extLst>
      <p:ext uri="{BB962C8B-B14F-4D97-AF65-F5344CB8AC3E}">
        <p14:creationId xmlns:p14="http://schemas.microsoft.com/office/powerpoint/2010/main" val="251082434"/>
      </p:ext>
    </p:extLst>
  </p:cSld>
  <p:clrMap bg1="lt1" tx1="dk1" bg2="lt2" tx2="dk2" accent1="accent1" accent2="accent2" accent3="accent3" accent4="accent4" accent5="accent5" accent6="accent6" hlink="hlink" folHlink="folHlink"/>
  <p:notesStyle>
    <a:lvl1pPr marL="0" algn="l" defTabSz="912897" rtl="0" eaLnBrk="1" latinLnBrk="0" hangingPunct="1">
      <a:defRPr sz="1200" kern="1200">
        <a:solidFill>
          <a:schemeClr val="tx1"/>
        </a:solidFill>
        <a:latin typeface="+mn-lt"/>
        <a:ea typeface="+mn-ea"/>
        <a:cs typeface="+mn-cs"/>
      </a:defRPr>
    </a:lvl1pPr>
    <a:lvl2pPr marL="456428" algn="l" defTabSz="912897" rtl="0" eaLnBrk="1" latinLnBrk="0" hangingPunct="1">
      <a:defRPr sz="1200" kern="1200">
        <a:solidFill>
          <a:schemeClr val="tx1"/>
        </a:solidFill>
        <a:latin typeface="+mn-lt"/>
        <a:ea typeface="+mn-ea"/>
        <a:cs typeface="+mn-cs"/>
      </a:defRPr>
    </a:lvl2pPr>
    <a:lvl3pPr marL="912897" algn="l" defTabSz="912897" rtl="0" eaLnBrk="1" latinLnBrk="0" hangingPunct="1">
      <a:defRPr sz="1200" kern="1200">
        <a:solidFill>
          <a:schemeClr val="tx1"/>
        </a:solidFill>
        <a:latin typeface="+mn-lt"/>
        <a:ea typeface="+mn-ea"/>
        <a:cs typeface="+mn-cs"/>
      </a:defRPr>
    </a:lvl3pPr>
    <a:lvl4pPr marL="1369341" algn="l" defTabSz="912897" rtl="0" eaLnBrk="1" latinLnBrk="0" hangingPunct="1">
      <a:defRPr sz="1200" kern="1200">
        <a:solidFill>
          <a:schemeClr val="tx1"/>
        </a:solidFill>
        <a:latin typeface="+mn-lt"/>
        <a:ea typeface="+mn-ea"/>
        <a:cs typeface="+mn-cs"/>
      </a:defRPr>
    </a:lvl4pPr>
    <a:lvl5pPr marL="1825793" algn="l" defTabSz="912897" rtl="0" eaLnBrk="1" latinLnBrk="0" hangingPunct="1">
      <a:defRPr sz="1200" kern="1200">
        <a:solidFill>
          <a:schemeClr val="tx1"/>
        </a:solidFill>
        <a:latin typeface="+mn-lt"/>
        <a:ea typeface="+mn-ea"/>
        <a:cs typeface="+mn-cs"/>
      </a:defRPr>
    </a:lvl5pPr>
    <a:lvl6pPr marL="2282220" algn="l" defTabSz="912897" rtl="0" eaLnBrk="1" latinLnBrk="0" hangingPunct="1">
      <a:defRPr sz="1200" kern="1200">
        <a:solidFill>
          <a:schemeClr val="tx1"/>
        </a:solidFill>
        <a:latin typeface="+mn-lt"/>
        <a:ea typeface="+mn-ea"/>
        <a:cs typeface="+mn-cs"/>
      </a:defRPr>
    </a:lvl6pPr>
    <a:lvl7pPr marL="2738648" algn="l" defTabSz="912897" rtl="0" eaLnBrk="1" latinLnBrk="0" hangingPunct="1">
      <a:defRPr sz="1200" kern="1200">
        <a:solidFill>
          <a:schemeClr val="tx1"/>
        </a:solidFill>
        <a:latin typeface="+mn-lt"/>
        <a:ea typeface="+mn-ea"/>
        <a:cs typeface="+mn-cs"/>
      </a:defRPr>
    </a:lvl7pPr>
    <a:lvl8pPr marL="3195103" algn="l" defTabSz="912897" rtl="0" eaLnBrk="1" latinLnBrk="0" hangingPunct="1">
      <a:defRPr sz="1200" kern="1200">
        <a:solidFill>
          <a:schemeClr val="tx1"/>
        </a:solidFill>
        <a:latin typeface="+mn-lt"/>
        <a:ea typeface="+mn-ea"/>
        <a:cs typeface="+mn-cs"/>
      </a:defRPr>
    </a:lvl8pPr>
    <a:lvl9pPr marL="3651555" algn="l" defTabSz="9128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a:t>
            </a:fld>
            <a:endParaRPr lang="en-US"/>
          </a:p>
        </p:txBody>
      </p:sp>
    </p:spTree>
    <p:extLst>
      <p:ext uri="{BB962C8B-B14F-4D97-AF65-F5344CB8AC3E}">
        <p14:creationId xmlns:p14="http://schemas.microsoft.com/office/powerpoint/2010/main" val="4024954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8366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12</a:t>
            </a:fld>
            <a:endParaRPr lang="en-US"/>
          </a:p>
        </p:txBody>
      </p:sp>
    </p:spTree>
    <p:extLst>
      <p:ext uri="{BB962C8B-B14F-4D97-AF65-F5344CB8AC3E}">
        <p14:creationId xmlns:p14="http://schemas.microsoft.com/office/powerpoint/2010/main" val="37184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13</a:t>
            </a:fld>
            <a:endParaRPr lang="en-US"/>
          </a:p>
        </p:txBody>
      </p:sp>
    </p:spTree>
    <p:extLst>
      <p:ext uri="{BB962C8B-B14F-4D97-AF65-F5344CB8AC3E}">
        <p14:creationId xmlns:p14="http://schemas.microsoft.com/office/powerpoint/2010/main" val="2553218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14</a:t>
            </a:fld>
            <a:endParaRPr lang="en-US"/>
          </a:p>
        </p:txBody>
      </p:sp>
    </p:spTree>
    <p:extLst>
      <p:ext uri="{BB962C8B-B14F-4D97-AF65-F5344CB8AC3E}">
        <p14:creationId xmlns:p14="http://schemas.microsoft.com/office/powerpoint/2010/main" val="257912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15</a:t>
            </a:fld>
            <a:endParaRPr lang="en-US"/>
          </a:p>
        </p:txBody>
      </p:sp>
    </p:spTree>
    <p:extLst>
      <p:ext uri="{BB962C8B-B14F-4D97-AF65-F5344CB8AC3E}">
        <p14:creationId xmlns:p14="http://schemas.microsoft.com/office/powerpoint/2010/main" val="4173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16</a:t>
            </a:fld>
            <a:endParaRPr lang="en-US"/>
          </a:p>
        </p:txBody>
      </p:sp>
    </p:spTree>
    <p:extLst>
      <p:ext uri="{BB962C8B-B14F-4D97-AF65-F5344CB8AC3E}">
        <p14:creationId xmlns:p14="http://schemas.microsoft.com/office/powerpoint/2010/main" val="1812434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17</a:t>
            </a:fld>
            <a:endParaRPr lang="en-US"/>
          </a:p>
        </p:txBody>
      </p:sp>
    </p:spTree>
    <p:extLst>
      <p:ext uri="{BB962C8B-B14F-4D97-AF65-F5344CB8AC3E}">
        <p14:creationId xmlns:p14="http://schemas.microsoft.com/office/powerpoint/2010/main" val="380312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18</a:t>
            </a:fld>
            <a:endParaRPr lang="en-US"/>
          </a:p>
        </p:txBody>
      </p:sp>
    </p:spTree>
    <p:extLst>
      <p:ext uri="{BB962C8B-B14F-4D97-AF65-F5344CB8AC3E}">
        <p14:creationId xmlns:p14="http://schemas.microsoft.com/office/powerpoint/2010/main" val="203298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19</a:t>
            </a:fld>
            <a:endParaRPr lang="en-US"/>
          </a:p>
        </p:txBody>
      </p:sp>
    </p:spTree>
    <p:extLst>
      <p:ext uri="{BB962C8B-B14F-4D97-AF65-F5344CB8AC3E}">
        <p14:creationId xmlns:p14="http://schemas.microsoft.com/office/powerpoint/2010/main" val="330580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20</a:t>
            </a:fld>
            <a:endParaRPr lang="en-US"/>
          </a:p>
        </p:txBody>
      </p:sp>
    </p:spTree>
    <p:extLst>
      <p:ext uri="{BB962C8B-B14F-4D97-AF65-F5344CB8AC3E}">
        <p14:creationId xmlns:p14="http://schemas.microsoft.com/office/powerpoint/2010/main" val="1880316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a:t>
            </a:fld>
            <a:endParaRPr lang="en-US"/>
          </a:p>
        </p:txBody>
      </p:sp>
    </p:spTree>
    <p:extLst>
      <p:ext uri="{BB962C8B-B14F-4D97-AF65-F5344CB8AC3E}">
        <p14:creationId xmlns:p14="http://schemas.microsoft.com/office/powerpoint/2010/main" val="22035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21</a:t>
            </a:fld>
            <a:endParaRPr lang="en-US"/>
          </a:p>
        </p:txBody>
      </p:sp>
    </p:spTree>
    <p:extLst>
      <p:ext uri="{BB962C8B-B14F-4D97-AF65-F5344CB8AC3E}">
        <p14:creationId xmlns:p14="http://schemas.microsoft.com/office/powerpoint/2010/main" val="3654379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22</a:t>
            </a:fld>
            <a:endParaRPr lang="en-US"/>
          </a:p>
        </p:txBody>
      </p:sp>
    </p:spTree>
    <p:extLst>
      <p:ext uri="{BB962C8B-B14F-4D97-AF65-F5344CB8AC3E}">
        <p14:creationId xmlns:p14="http://schemas.microsoft.com/office/powerpoint/2010/main" val="386890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23</a:t>
            </a:fld>
            <a:endParaRPr lang="en-US"/>
          </a:p>
        </p:txBody>
      </p:sp>
    </p:spTree>
    <p:extLst>
      <p:ext uri="{BB962C8B-B14F-4D97-AF65-F5344CB8AC3E}">
        <p14:creationId xmlns:p14="http://schemas.microsoft.com/office/powerpoint/2010/main" val="1207510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24</a:t>
            </a:fld>
            <a:endParaRPr lang="en-US"/>
          </a:p>
        </p:txBody>
      </p:sp>
    </p:spTree>
    <p:extLst>
      <p:ext uri="{BB962C8B-B14F-4D97-AF65-F5344CB8AC3E}">
        <p14:creationId xmlns:p14="http://schemas.microsoft.com/office/powerpoint/2010/main" val="1663602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25</a:t>
            </a:fld>
            <a:endParaRPr lang="en-US"/>
          </a:p>
        </p:txBody>
      </p:sp>
    </p:spTree>
    <p:extLst>
      <p:ext uri="{BB962C8B-B14F-4D97-AF65-F5344CB8AC3E}">
        <p14:creationId xmlns:p14="http://schemas.microsoft.com/office/powerpoint/2010/main" val="29562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27</a:t>
            </a:fld>
            <a:endParaRPr lang="en-US"/>
          </a:p>
        </p:txBody>
      </p:sp>
    </p:spTree>
    <p:extLst>
      <p:ext uri="{BB962C8B-B14F-4D97-AF65-F5344CB8AC3E}">
        <p14:creationId xmlns:p14="http://schemas.microsoft.com/office/powerpoint/2010/main" val="179836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990911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6690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258568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2251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20981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0C41C-AFBD-4BB8-9B80-8B154C1CF4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04008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4</a:t>
            </a:fld>
            <a:endParaRPr lang="en-US"/>
          </a:p>
        </p:txBody>
      </p:sp>
    </p:spTree>
    <p:extLst>
      <p:ext uri="{BB962C8B-B14F-4D97-AF65-F5344CB8AC3E}">
        <p14:creationId xmlns:p14="http://schemas.microsoft.com/office/powerpoint/2010/main" val="204704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5</a:t>
            </a:fld>
            <a:endParaRPr lang="en-US"/>
          </a:p>
        </p:txBody>
      </p:sp>
    </p:spTree>
    <p:extLst>
      <p:ext uri="{BB962C8B-B14F-4D97-AF65-F5344CB8AC3E}">
        <p14:creationId xmlns:p14="http://schemas.microsoft.com/office/powerpoint/2010/main" val="77190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97"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6</a:t>
            </a:fld>
            <a:endParaRPr lang="en-US"/>
          </a:p>
        </p:txBody>
      </p:sp>
    </p:spTree>
    <p:extLst>
      <p:ext uri="{BB962C8B-B14F-4D97-AF65-F5344CB8AC3E}">
        <p14:creationId xmlns:p14="http://schemas.microsoft.com/office/powerpoint/2010/main" val="176372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51654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9</a:t>
            </a:fld>
            <a:endParaRPr lang="en-US"/>
          </a:p>
        </p:txBody>
      </p:sp>
    </p:spTree>
    <p:extLst>
      <p:ext uri="{BB962C8B-B14F-4D97-AF65-F5344CB8AC3E}">
        <p14:creationId xmlns:p14="http://schemas.microsoft.com/office/powerpoint/2010/main" val="119547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5200B-23AE-475B-963F-174A8F9717CD}" type="slidenum">
              <a:rPr lang="en-US" smtClean="0"/>
              <a:t>10</a:t>
            </a:fld>
            <a:endParaRPr lang="en-US"/>
          </a:p>
        </p:txBody>
      </p:sp>
    </p:spTree>
    <p:extLst>
      <p:ext uri="{BB962C8B-B14F-4D97-AF65-F5344CB8AC3E}">
        <p14:creationId xmlns:p14="http://schemas.microsoft.com/office/powerpoint/2010/main" val="232140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3"/>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428" indent="0" algn="ctr">
              <a:buNone/>
              <a:defRPr>
                <a:solidFill>
                  <a:schemeClr val="tx1">
                    <a:tint val="75000"/>
                  </a:schemeClr>
                </a:solidFill>
              </a:defRPr>
            </a:lvl2pPr>
            <a:lvl3pPr marL="912897" indent="0" algn="ctr">
              <a:buNone/>
              <a:defRPr>
                <a:solidFill>
                  <a:schemeClr val="tx1">
                    <a:tint val="75000"/>
                  </a:schemeClr>
                </a:solidFill>
              </a:defRPr>
            </a:lvl3pPr>
            <a:lvl4pPr marL="1369341" indent="0" algn="ctr">
              <a:buNone/>
              <a:defRPr>
                <a:solidFill>
                  <a:schemeClr val="tx1">
                    <a:tint val="75000"/>
                  </a:schemeClr>
                </a:solidFill>
              </a:defRPr>
            </a:lvl4pPr>
            <a:lvl5pPr marL="1825793" indent="0" algn="ctr">
              <a:buNone/>
              <a:defRPr>
                <a:solidFill>
                  <a:schemeClr val="tx1">
                    <a:tint val="75000"/>
                  </a:schemeClr>
                </a:solidFill>
              </a:defRPr>
            </a:lvl5pPr>
            <a:lvl6pPr marL="2282220" indent="0" algn="ctr">
              <a:buNone/>
              <a:defRPr>
                <a:solidFill>
                  <a:schemeClr val="tx1">
                    <a:tint val="75000"/>
                  </a:schemeClr>
                </a:solidFill>
              </a:defRPr>
            </a:lvl6pPr>
            <a:lvl7pPr marL="2738648" indent="0" algn="ctr">
              <a:buNone/>
              <a:defRPr>
                <a:solidFill>
                  <a:schemeClr val="tx1">
                    <a:tint val="75000"/>
                  </a:schemeClr>
                </a:solidFill>
              </a:defRPr>
            </a:lvl7pPr>
            <a:lvl8pPr marL="3195103" indent="0" algn="ctr">
              <a:buNone/>
              <a:defRPr>
                <a:solidFill>
                  <a:schemeClr val="tx1">
                    <a:tint val="75000"/>
                  </a:schemeClr>
                </a:solidFill>
              </a:defRPr>
            </a:lvl8pPr>
            <a:lvl9pPr marL="36515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A837CA-8733-4C9D-B4FD-630602A38C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954497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82163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4029078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335" indent="0" algn="ctr">
              <a:buNone/>
              <a:defRPr sz="1500"/>
            </a:lvl2pPr>
            <a:lvl3pPr marL="684687" indent="0" algn="ctr">
              <a:buNone/>
              <a:defRPr sz="1400"/>
            </a:lvl3pPr>
            <a:lvl4pPr marL="1027032" indent="0" algn="ctr">
              <a:buNone/>
              <a:defRPr sz="1200"/>
            </a:lvl4pPr>
            <a:lvl5pPr marL="1369375" indent="0" algn="ctr">
              <a:buNone/>
              <a:defRPr sz="1200"/>
            </a:lvl5pPr>
            <a:lvl6pPr marL="1711730" indent="0" algn="ctr">
              <a:buNone/>
              <a:defRPr sz="1200"/>
            </a:lvl6pPr>
            <a:lvl7pPr marL="2054062" indent="0" algn="ctr">
              <a:buNone/>
              <a:defRPr sz="1200"/>
            </a:lvl7pPr>
            <a:lvl8pPr marL="2396385" indent="0" algn="ctr">
              <a:buNone/>
              <a:defRPr sz="1200"/>
            </a:lvl8pPr>
            <a:lvl9pPr marL="273871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13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30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35" indent="0">
              <a:buNone/>
              <a:defRPr sz="1500">
                <a:solidFill>
                  <a:schemeClr val="tx1">
                    <a:tint val="75000"/>
                  </a:schemeClr>
                </a:solidFill>
              </a:defRPr>
            </a:lvl2pPr>
            <a:lvl3pPr marL="684687" indent="0">
              <a:buNone/>
              <a:defRPr sz="1400">
                <a:solidFill>
                  <a:schemeClr val="tx1">
                    <a:tint val="75000"/>
                  </a:schemeClr>
                </a:solidFill>
              </a:defRPr>
            </a:lvl3pPr>
            <a:lvl4pPr marL="1027032" indent="0">
              <a:buNone/>
              <a:defRPr sz="1200">
                <a:solidFill>
                  <a:schemeClr val="tx1">
                    <a:tint val="75000"/>
                  </a:schemeClr>
                </a:solidFill>
              </a:defRPr>
            </a:lvl4pPr>
            <a:lvl5pPr marL="1369375" indent="0">
              <a:buNone/>
              <a:defRPr sz="1200">
                <a:solidFill>
                  <a:schemeClr val="tx1">
                    <a:tint val="75000"/>
                  </a:schemeClr>
                </a:solidFill>
              </a:defRPr>
            </a:lvl5pPr>
            <a:lvl6pPr marL="1711730" indent="0">
              <a:buNone/>
              <a:defRPr sz="1200">
                <a:solidFill>
                  <a:schemeClr val="tx1">
                    <a:tint val="75000"/>
                  </a:schemeClr>
                </a:solidFill>
              </a:defRPr>
            </a:lvl6pPr>
            <a:lvl7pPr marL="2054062" indent="0">
              <a:buNone/>
              <a:defRPr sz="1200">
                <a:solidFill>
                  <a:schemeClr val="tx1">
                    <a:tint val="75000"/>
                  </a:schemeClr>
                </a:solidFill>
              </a:defRPr>
            </a:lvl7pPr>
            <a:lvl8pPr marL="2396385" indent="0">
              <a:buNone/>
              <a:defRPr sz="1200">
                <a:solidFill>
                  <a:schemeClr val="tx1">
                    <a:tint val="75000"/>
                  </a:schemeClr>
                </a:solidFill>
              </a:defRPr>
            </a:lvl8pPr>
            <a:lvl9pPr marL="273871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702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08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12"/>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335" indent="0">
              <a:buNone/>
              <a:defRPr sz="1500" b="1"/>
            </a:lvl2pPr>
            <a:lvl3pPr marL="684687" indent="0">
              <a:buNone/>
              <a:defRPr sz="1400" b="1"/>
            </a:lvl3pPr>
            <a:lvl4pPr marL="1027032" indent="0">
              <a:buNone/>
              <a:defRPr sz="1200" b="1"/>
            </a:lvl4pPr>
            <a:lvl5pPr marL="1369375" indent="0">
              <a:buNone/>
              <a:defRPr sz="1200" b="1"/>
            </a:lvl5pPr>
            <a:lvl6pPr marL="1711730" indent="0">
              <a:buNone/>
              <a:defRPr sz="1200" b="1"/>
            </a:lvl6pPr>
            <a:lvl7pPr marL="2054062" indent="0">
              <a:buNone/>
              <a:defRPr sz="1200" b="1"/>
            </a:lvl7pPr>
            <a:lvl8pPr marL="2396385" indent="0">
              <a:buNone/>
              <a:defRPr sz="1200" b="1"/>
            </a:lvl8pPr>
            <a:lvl9pPr marL="273871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12"/>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464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5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5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0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99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837CA-8733-4C9D-B4FD-630602A38C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986900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03"/>
            <a:ext cx="4629150" cy="3655219"/>
          </a:xfrm>
        </p:spPr>
        <p:txBody>
          <a:bodyPr/>
          <a:lstStyle>
            <a:lvl1pPr marL="0" indent="0">
              <a:buNone/>
              <a:defRPr sz="2400"/>
            </a:lvl1pPr>
            <a:lvl2pPr marL="342335" indent="0">
              <a:buNone/>
              <a:defRPr sz="2100"/>
            </a:lvl2pPr>
            <a:lvl3pPr marL="684687" indent="0">
              <a:buNone/>
              <a:defRPr sz="1800"/>
            </a:lvl3pPr>
            <a:lvl4pPr marL="1027032" indent="0">
              <a:buNone/>
              <a:defRPr sz="1500"/>
            </a:lvl4pPr>
            <a:lvl5pPr marL="1369375" indent="0">
              <a:buNone/>
              <a:defRPr sz="1500"/>
            </a:lvl5pPr>
            <a:lvl6pPr marL="1711730" indent="0">
              <a:buNone/>
              <a:defRPr sz="1500"/>
            </a:lvl6pPr>
            <a:lvl7pPr marL="2054062" indent="0">
              <a:buNone/>
              <a:defRPr sz="1500"/>
            </a:lvl7pPr>
            <a:lvl8pPr marL="2396385" indent="0">
              <a:buNone/>
              <a:defRPr sz="1500"/>
            </a:lvl8pPr>
            <a:lvl9pPr marL="2738717" indent="0">
              <a:buNone/>
              <a:defRPr sz="1500"/>
            </a:lvl9pPr>
          </a:lstStyle>
          <a:p>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335" indent="0">
              <a:buNone/>
              <a:defRPr sz="1100"/>
            </a:lvl2pPr>
            <a:lvl3pPr marL="684687" indent="0">
              <a:buNone/>
              <a:defRPr sz="900"/>
            </a:lvl3pPr>
            <a:lvl4pPr marL="1027032" indent="0">
              <a:buNone/>
              <a:defRPr sz="800"/>
            </a:lvl4pPr>
            <a:lvl5pPr marL="1369375" indent="0">
              <a:buNone/>
              <a:defRPr sz="800"/>
            </a:lvl5pPr>
            <a:lvl6pPr marL="1711730" indent="0">
              <a:buNone/>
              <a:defRPr sz="800"/>
            </a:lvl6pPr>
            <a:lvl7pPr marL="2054062" indent="0">
              <a:buNone/>
              <a:defRPr sz="800"/>
            </a:lvl7pPr>
            <a:lvl8pPr marL="2396385" indent="0">
              <a:buNone/>
              <a:defRPr sz="800"/>
            </a:lvl8pPr>
            <a:lvl9pPr marL="273871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32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185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8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8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2838-6316-47D0-A96C-3F4E2453F437}"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288D2C-89E3-4C5D-8848-BD2392643D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6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50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677"/>
            <a:fld id="{7FE5A9CD-1CA5-4BB6-ABF6-C3DB2F9C09D1}" type="datetimeFigureOut">
              <a:rPr lang="en-US" sz="1600" smtClean="0">
                <a:solidFill>
                  <a:prstClr val="black"/>
                </a:solidFill>
              </a:rPr>
              <a:pPr defTabSz="813677"/>
              <a:t>12/2/2024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67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677"/>
            <a:fld id="{E9E3A461-C528-4C33-83FA-271D1850C3B5}"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1158100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91" tIns="40695" rIns="81391" bIns="40695"/>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91" tIns="40695" rIns="81391" bIns="40695"/>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91" tIns="40695" rIns="81391" bIns="40695"/>
          <a:lstStyle>
            <a:lvl1pPr>
              <a:defRPr/>
            </a:lvl1pPr>
          </a:lstStyle>
          <a:p>
            <a:pPr defTabSz="81367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91" tIns="40695" rIns="81391" bIns="40695"/>
          <a:lstStyle>
            <a:lvl1pPr>
              <a:defRPr/>
            </a:lvl1pPr>
          </a:lstStyle>
          <a:p>
            <a:pPr defTabSz="813677">
              <a:defRPr/>
            </a:pPr>
            <a:fld id="{E979D15E-7C97-46BA-A533-0FCFA23F6052}" type="slidenum">
              <a:rPr lang="en-US" sz="1600" smtClean="0">
                <a:solidFill>
                  <a:prstClr val="black"/>
                </a:solidFill>
              </a:rPr>
              <a:pPr defTabSz="813677">
                <a:defRPr/>
              </a:pPr>
              <a:t>‹#›</a:t>
            </a:fld>
            <a:endParaRPr lang="en-US" sz="1600">
              <a:solidFill>
                <a:prstClr val="black"/>
              </a:solidFill>
            </a:endParaRPr>
          </a:p>
        </p:txBody>
      </p:sp>
    </p:spTree>
    <p:extLst>
      <p:ext uri="{BB962C8B-B14F-4D97-AF65-F5344CB8AC3E}">
        <p14:creationId xmlns:p14="http://schemas.microsoft.com/office/powerpoint/2010/main" val="339960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948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67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677"/>
            <a:fld id="{475E0F57-EEA1-4A8B-9311-4AD2064A14C0}" type="slidenum">
              <a:rPr lang="en-US" sz="1600" smtClean="0">
                <a:solidFill>
                  <a:prstClr val="black"/>
                </a:solidFill>
              </a:rPr>
              <a:pPr defTabSz="813677"/>
              <a:t>‹#›</a:t>
            </a:fld>
            <a:endParaRPr lang="en-US" sz="1600">
              <a:solidFill>
                <a:prstClr val="black"/>
              </a:solidFill>
            </a:endParaRPr>
          </a:p>
        </p:txBody>
      </p:sp>
    </p:spTree>
    <p:extLst>
      <p:ext uri="{BB962C8B-B14F-4D97-AF65-F5344CB8AC3E}">
        <p14:creationId xmlns:p14="http://schemas.microsoft.com/office/powerpoint/2010/main" val="36273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01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2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28" indent="0">
              <a:buNone/>
              <a:defRPr sz="1800">
                <a:solidFill>
                  <a:schemeClr val="tx1">
                    <a:tint val="75000"/>
                  </a:schemeClr>
                </a:solidFill>
              </a:defRPr>
            </a:lvl2pPr>
            <a:lvl3pPr marL="912897" indent="0">
              <a:buNone/>
              <a:defRPr sz="1600">
                <a:solidFill>
                  <a:schemeClr val="tx1">
                    <a:tint val="75000"/>
                  </a:schemeClr>
                </a:solidFill>
              </a:defRPr>
            </a:lvl3pPr>
            <a:lvl4pPr marL="1369341" indent="0">
              <a:buNone/>
              <a:defRPr sz="1400">
                <a:solidFill>
                  <a:schemeClr val="tx1">
                    <a:tint val="75000"/>
                  </a:schemeClr>
                </a:solidFill>
              </a:defRPr>
            </a:lvl4pPr>
            <a:lvl5pPr marL="1825793" indent="0">
              <a:buNone/>
              <a:defRPr sz="1400">
                <a:solidFill>
                  <a:schemeClr val="tx1">
                    <a:tint val="75000"/>
                  </a:schemeClr>
                </a:solidFill>
              </a:defRPr>
            </a:lvl5pPr>
            <a:lvl6pPr marL="2282220" indent="0">
              <a:buNone/>
              <a:defRPr sz="1400">
                <a:solidFill>
                  <a:schemeClr val="tx1">
                    <a:tint val="75000"/>
                  </a:schemeClr>
                </a:solidFill>
              </a:defRPr>
            </a:lvl6pPr>
            <a:lvl7pPr marL="2738648" indent="0">
              <a:buNone/>
              <a:defRPr sz="1400">
                <a:solidFill>
                  <a:schemeClr val="tx1">
                    <a:tint val="75000"/>
                  </a:schemeClr>
                </a:solidFill>
              </a:defRPr>
            </a:lvl7pPr>
            <a:lvl8pPr marL="3195103" indent="0">
              <a:buNone/>
              <a:defRPr sz="1400">
                <a:solidFill>
                  <a:schemeClr val="tx1">
                    <a:tint val="75000"/>
                  </a:schemeClr>
                </a:solidFill>
              </a:defRPr>
            </a:lvl8pPr>
            <a:lvl9pPr marL="36515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A837CA-8733-4C9D-B4FD-630602A38C8D}"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49354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4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677">
              <a:defRPr/>
            </a:pPr>
            <a:endParaRPr lang="en-US" sz="1600">
              <a:solidFill>
                <a:srgbClr val="000000"/>
              </a:solidFill>
            </a:endParaRPr>
          </a:p>
        </p:txBody>
      </p:sp>
      <p:sp>
        <p:nvSpPr>
          <p:cNvPr id="6" name="Rectangle 6"/>
          <p:cNvSpPr>
            <a:spLocks noGrp="1" noChangeArrowheads="1"/>
          </p:cNvSpPr>
          <p:nvPr>
            <p:ph type="sldNum" sz="quarter" idx="12"/>
          </p:nvPr>
        </p:nvSpPr>
        <p:spPr>
          <a:xfrm>
            <a:off x="6553027" y="4683919"/>
            <a:ext cx="2133917" cy="357188"/>
          </a:xfrm>
          <a:prstGeom prst="rect">
            <a:avLst/>
          </a:prstGeom>
        </p:spPr>
        <p:txBody>
          <a:bodyPr lIns="34217" tIns="17104" rIns="34217" bIns="17104"/>
          <a:lstStyle>
            <a:lvl1pPr>
              <a:defRPr/>
            </a:lvl1pPr>
          </a:lstStyle>
          <a:p>
            <a:pPr defTabSz="813677">
              <a:defRPr/>
            </a:pPr>
            <a:fld id="{BEF8FD80-C95D-4220-BF8B-01906B7B67AD}" type="slidenum">
              <a:rPr lang="en-US" sz="1600" smtClean="0">
                <a:solidFill>
                  <a:srgbClr val="000000"/>
                </a:solidFill>
              </a:rPr>
              <a:pPr defTabSz="813677">
                <a:defRPr/>
              </a:pPr>
              <a:t>‹#›</a:t>
            </a:fld>
            <a:endParaRPr lang="en-US" sz="1600">
              <a:solidFill>
                <a:srgbClr val="000000"/>
              </a:solidFill>
            </a:endParaRPr>
          </a:p>
        </p:txBody>
      </p:sp>
    </p:spTree>
    <p:extLst>
      <p:ext uri="{BB962C8B-B14F-4D97-AF65-F5344CB8AC3E}">
        <p14:creationId xmlns:p14="http://schemas.microsoft.com/office/powerpoint/2010/main" val="4239453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416087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5" name="Rectangle 5"/>
          <p:cNvSpPr>
            <a:spLocks noGrp="1" noChangeArrowheads="1"/>
          </p:cNvSpPr>
          <p:nvPr>
            <p:ph type="ftr" sz="quarter" idx="11"/>
          </p:nvPr>
        </p:nvSpPr>
        <p:spPr>
          <a:xfrm>
            <a:off x="3124418" y="4683919"/>
            <a:ext cx="2895223" cy="357188"/>
          </a:xfrm>
          <a:prstGeom prst="rect">
            <a:avLst/>
          </a:prstGeom>
          <a:ln/>
        </p:spPr>
        <p:txBody>
          <a:bodyPr lIns="34262" tIns="17131" rIns="34262" bIns="17131"/>
          <a:lstStyle>
            <a:lvl1pPr>
              <a:defRPr/>
            </a:lvl1pPr>
          </a:lstStyle>
          <a:p>
            <a:pPr defTabSz="815468">
              <a:defRPr/>
            </a:pPr>
            <a:endParaRPr lang="en-US" sz="1600">
              <a:solidFill>
                <a:srgbClr val="000000"/>
              </a:solidFill>
            </a:endParaRPr>
          </a:p>
        </p:txBody>
      </p:sp>
      <p:sp>
        <p:nvSpPr>
          <p:cNvPr id="6" name="Rectangle 6"/>
          <p:cNvSpPr>
            <a:spLocks noGrp="1" noChangeArrowheads="1"/>
          </p:cNvSpPr>
          <p:nvPr>
            <p:ph type="sldNum" sz="quarter" idx="12"/>
          </p:nvPr>
        </p:nvSpPr>
        <p:spPr>
          <a:xfrm>
            <a:off x="6552972" y="4683919"/>
            <a:ext cx="2133917" cy="357188"/>
          </a:xfrm>
          <a:prstGeom prst="rect">
            <a:avLst/>
          </a:prstGeom>
          <a:ln/>
        </p:spPr>
        <p:txBody>
          <a:bodyPr lIns="34262" tIns="17131" rIns="34262" bIns="17131"/>
          <a:lstStyle>
            <a:lvl1pPr>
              <a:defRPr/>
            </a:lvl1pPr>
          </a:lstStyle>
          <a:p>
            <a:pPr defTabSz="815468">
              <a:defRPr/>
            </a:pPr>
            <a:fld id="{BEF8FD80-C95D-4220-BF8B-01906B7B67AD}" type="slidenum">
              <a:rPr lang="en-US" sz="1600" smtClean="0">
                <a:solidFill>
                  <a:srgbClr val="000000"/>
                </a:solidFill>
              </a:rPr>
              <a:pPr defTabSz="815468">
                <a:defRPr/>
              </a:pPr>
              <a:t>‹#›</a:t>
            </a:fld>
            <a:endParaRPr lang="en-US" sz="1600">
              <a:solidFill>
                <a:srgbClr val="000000"/>
              </a:solidFill>
            </a:endParaRPr>
          </a:p>
        </p:txBody>
      </p:sp>
    </p:spTree>
    <p:extLst>
      <p:ext uri="{BB962C8B-B14F-4D97-AF65-F5344CB8AC3E}">
        <p14:creationId xmlns:p14="http://schemas.microsoft.com/office/powerpoint/2010/main" val="1915293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34262" tIns="17131" rIns="34262" bIns="17131"/>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lIns="34262" tIns="17131" rIns="34262" bIns="171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lIns="34262" tIns="17131" rIns="34262" bIns="17131"/>
          <a:lstStyle/>
          <a:p>
            <a:pPr defTabSz="815468"/>
            <a:fld id="{C13BCDA8-3611-4038-931A-CD670ABBD1FD}" type="datetimeFigureOut">
              <a:rPr lang="en-US" sz="1600" smtClean="0">
                <a:solidFill>
                  <a:srgbClr val="656D78">
                    <a:tint val="75000"/>
                  </a:srgbClr>
                </a:solidFill>
              </a:rPr>
              <a:pPr defTabSz="815468"/>
              <a:t>12/2/2024</a:t>
            </a:fld>
            <a:endParaRPr lang="en-US" sz="1600">
              <a:solidFill>
                <a:srgbClr val="656D78">
                  <a:tint val="75000"/>
                </a:srgbClr>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34262" tIns="17131" rIns="34262" bIns="17131"/>
          <a:lstStyle/>
          <a:p>
            <a:pPr defTabSz="815468"/>
            <a:endParaRPr lang="en-US" sz="1600">
              <a:solidFill>
                <a:srgbClr val="656D78">
                  <a:tint val="75000"/>
                </a:srgbClr>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34262" tIns="17131" rIns="34262" bIns="17131"/>
          <a:lstStyle/>
          <a:p>
            <a:pPr defTabSz="815468"/>
            <a:fld id="{A8B119BD-BB28-4F00-BA08-3CD2300E0933}" type="slidenum">
              <a:rPr lang="en-US" sz="1600" smtClean="0">
                <a:solidFill>
                  <a:srgbClr val="656D78">
                    <a:tint val="75000"/>
                  </a:srgbClr>
                </a:solidFill>
              </a:rPr>
              <a:pPr defTabSz="815468"/>
              <a:t>‹#›</a:t>
            </a:fld>
            <a:endParaRPr lang="en-US" sz="1600">
              <a:solidFill>
                <a:srgbClr val="656D78">
                  <a:tint val="75000"/>
                </a:srgbClr>
              </a:solidFill>
            </a:endParaRPr>
          </a:p>
        </p:txBody>
      </p:sp>
    </p:spTree>
    <p:extLst>
      <p:ext uri="{BB962C8B-B14F-4D97-AF65-F5344CB8AC3E}">
        <p14:creationId xmlns:p14="http://schemas.microsoft.com/office/powerpoint/2010/main" val="34422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9405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2024/12/2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090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4728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3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12/2/2024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5032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A837CA-8733-4C9D-B4FD-630602A38C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575149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74521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024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431294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38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925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25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788046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168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81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886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151335"/>
            <a:ext cx="4041775" cy="479822"/>
          </a:xfrm>
        </p:spPr>
        <p:txBody>
          <a:bodyPr anchor="b"/>
          <a:lstStyle>
            <a:lvl1pPr marL="0" indent="0">
              <a:buNone/>
              <a:defRPr sz="2400" b="1"/>
            </a:lvl1pPr>
            <a:lvl2pPr marL="456428" indent="0">
              <a:buNone/>
              <a:defRPr sz="2000" b="1"/>
            </a:lvl2pPr>
            <a:lvl3pPr marL="912897" indent="0">
              <a:buNone/>
              <a:defRPr sz="1800" b="1"/>
            </a:lvl3pPr>
            <a:lvl4pPr marL="1369341" indent="0">
              <a:buNone/>
              <a:defRPr sz="1600" b="1"/>
            </a:lvl4pPr>
            <a:lvl5pPr marL="1825793" indent="0">
              <a:buNone/>
              <a:defRPr sz="1600" b="1"/>
            </a:lvl5pPr>
            <a:lvl6pPr marL="2282220" indent="0">
              <a:buNone/>
              <a:defRPr sz="1600" b="1"/>
            </a:lvl6pPr>
            <a:lvl7pPr marL="2738648" indent="0">
              <a:buNone/>
              <a:defRPr sz="1600" b="1"/>
            </a:lvl7pPr>
            <a:lvl8pPr marL="3195103" indent="0">
              <a:buNone/>
              <a:defRPr sz="1600" b="1"/>
            </a:lvl8pPr>
            <a:lvl9pPr marL="3651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A837CA-8733-4C9D-B4FD-630602A38C8D}"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3286968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979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56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117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80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9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71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869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solidFill>
                  <a:prstClr val="black">
                    <a:tint val="75000"/>
                  </a:prstClr>
                </a:solidFill>
              </a:rPr>
              <a:pPr/>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52DFC4-0D33-4C53-B413-0D24347C2E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39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13061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1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A837CA-8733-4C9D-B4FD-630602A38C8D}"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005494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0494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000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348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841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05968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62220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25907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2137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290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800"/>
            <a:r>
              <a:rPr lang="en-US" sz="6000" dirty="0">
                <a:solidFill>
                  <a:srgbClr val="000000"/>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a:r>
              <a:rPr lang="en-US" sz="6000" dirty="0">
                <a:solidFill>
                  <a:srgbClr val="000000"/>
                </a:solidFill>
                <a:effectLst/>
              </a:rPr>
              <a:t>”</a:t>
            </a:r>
          </a:p>
        </p:txBody>
      </p:sp>
    </p:spTree>
    <p:extLst>
      <p:ext uri="{BB962C8B-B14F-4D97-AF65-F5344CB8AC3E}">
        <p14:creationId xmlns:p14="http://schemas.microsoft.com/office/powerpoint/2010/main" val="104543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837CA-8733-4C9D-B4FD-630602A38C8D}"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6528357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55190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4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88395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840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EDF14-9474-41C6-9319-2345718929E4}" type="datetimeFigureOut">
              <a:rPr lang="en-US" smtClean="0">
                <a:solidFill>
                  <a:srgbClr val="000000"/>
                </a:solidFill>
              </a:rPr>
              <a:pPr/>
              <a:t>12/2/2024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50C9B403-B91B-4216-B1E5-5AD4DE66315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15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3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43"/>
            <a:ext cx="3008313" cy="351829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276870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428" indent="0">
              <a:buNone/>
              <a:defRPr sz="2800"/>
            </a:lvl2pPr>
            <a:lvl3pPr marL="912897" indent="0">
              <a:buNone/>
              <a:defRPr sz="2400"/>
            </a:lvl3pPr>
            <a:lvl4pPr marL="1369341" indent="0">
              <a:buNone/>
              <a:defRPr sz="2000"/>
            </a:lvl4pPr>
            <a:lvl5pPr marL="1825793" indent="0">
              <a:buNone/>
              <a:defRPr sz="2000"/>
            </a:lvl5pPr>
            <a:lvl6pPr marL="2282220" indent="0">
              <a:buNone/>
              <a:defRPr sz="2000"/>
            </a:lvl6pPr>
            <a:lvl7pPr marL="2738648" indent="0">
              <a:buNone/>
              <a:defRPr sz="2000"/>
            </a:lvl7pPr>
            <a:lvl8pPr marL="3195103" indent="0">
              <a:buNone/>
              <a:defRPr sz="2000"/>
            </a:lvl8pPr>
            <a:lvl9pPr marL="3651555" indent="0">
              <a:buNone/>
              <a:defRPr sz="2000"/>
            </a:lvl9pPr>
          </a:lstStyle>
          <a:p>
            <a:endParaRPr lang="en-US"/>
          </a:p>
        </p:txBody>
      </p:sp>
      <p:sp>
        <p:nvSpPr>
          <p:cNvPr id="4" name="Text Placeholder 3"/>
          <p:cNvSpPr>
            <a:spLocks noGrp="1"/>
          </p:cNvSpPr>
          <p:nvPr>
            <p:ph type="body" sz="half" idx="2"/>
          </p:nvPr>
        </p:nvSpPr>
        <p:spPr>
          <a:xfrm>
            <a:off x="1792288" y="4025539"/>
            <a:ext cx="5486400" cy="603647"/>
          </a:xfrm>
        </p:spPr>
        <p:txBody>
          <a:bodyPr/>
          <a:lstStyle>
            <a:lvl1pPr marL="0" indent="0">
              <a:buNone/>
              <a:defRPr sz="1400"/>
            </a:lvl1pPr>
            <a:lvl2pPr marL="456428" indent="0">
              <a:buNone/>
              <a:defRPr sz="1200"/>
            </a:lvl2pPr>
            <a:lvl3pPr marL="912897" indent="0">
              <a:buNone/>
              <a:defRPr sz="1000"/>
            </a:lvl3pPr>
            <a:lvl4pPr marL="1369341" indent="0">
              <a:buNone/>
              <a:defRPr sz="900"/>
            </a:lvl4pPr>
            <a:lvl5pPr marL="1825793" indent="0">
              <a:buNone/>
              <a:defRPr sz="900"/>
            </a:lvl5pPr>
            <a:lvl6pPr marL="2282220" indent="0">
              <a:buNone/>
              <a:defRPr sz="900"/>
            </a:lvl6pPr>
            <a:lvl7pPr marL="2738648" indent="0">
              <a:buNone/>
              <a:defRPr sz="900"/>
            </a:lvl7pPr>
            <a:lvl8pPr marL="3195103" indent="0">
              <a:buNone/>
              <a:defRPr sz="900"/>
            </a:lvl8pPr>
            <a:lvl9pPr marL="3651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A837CA-8733-4C9D-B4FD-630602A38C8D}"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8C024-0DB7-44EE-B5F6-3E84C32F9EB0}" type="slidenum">
              <a:rPr lang="en-US" smtClean="0"/>
              <a:t>‹#›</a:t>
            </a:fld>
            <a:endParaRPr lang="en-US"/>
          </a:p>
        </p:txBody>
      </p:sp>
    </p:spTree>
    <p:extLst>
      <p:ext uri="{BB962C8B-B14F-4D97-AF65-F5344CB8AC3E}">
        <p14:creationId xmlns:p14="http://schemas.microsoft.com/office/powerpoint/2010/main" val="1076978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emf"/><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jp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294" tIns="45650" rIns="91294" bIns="45650" rtlCol="0" anchor="ctr">
            <a:normAutofit/>
          </a:bodyPr>
          <a:lstStyle/>
          <a:p>
            <a:r>
              <a:rPr lang="en-US"/>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294" tIns="45650" rIns="91294" bIns="4565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4"/>
            <a:ext cx="2133600" cy="273844"/>
          </a:xfrm>
          <a:prstGeom prst="rect">
            <a:avLst/>
          </a:prstGeom>
        </p:spPr>
        <p:txBody>
          <a:bodyPr vert="horz" lIns="91294" tIns="45650" rIns="91294" bIns="45650" rtlCol="0" anchor="ctr"/>
          <a:lstStyle>
            <a:lvl1pPr algn="l">
              <a:defRPr sz="1200">
                <a:solidFill>
                  <a:schemeClr val="tx1">
                    <a:tint val="75000"/>
                  </a:schemeClr>
                </a:solidFill>
              </a:defRPr>
            </a:lvl1pPr>
          </a:lstStyle>
          <a:p>
            <a:fld id="{04A837CA-8733-4C9D-B4FD-630602A38C8D}" type="datetimeFigureOut">
              <a:rPr lang="en-US" smtClean="0"/>
              <a:t>12/2/2024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94" tIns="45650" rIns="91294" bIns="4565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294" tIns="45650" rIns="91294" bIns="45650" rtlCol="0" anchor="ctr"/>
          <a:lstStyle>
            <a:lvl1pPr algn="r">
              <a:defRPr sz="1200">
                <a:solidFill>
                  <a:schemeClr val="tx1">
                    <a:tint val="75000"/>
                  </a:schemeClr>
                </a:solidFill>
              </a:defRPr>
            </a:lvl1pPr>
          </a:lstStyle>
          <a:p>
            <a:fld id="{0AA8C024-0DB7-44EE-B5F6-3E84C32F9EB0}" type="slidenum">
              <a:rPr lang="en-US" smtClean="0"/>
              <a:t>‹#›</a:t>
            </a:fld>
            <a:endParaRPr lang="en-US"/>
          </a:p>
        </p:txBody>
      </p:sp>
    </p:spTree>
    <p:extLst>
      <p:ext uri="{BB962C8B-B14F-4D97-AF65-F5344CB8AC3E}">
        <p14:creationId xmlns:p14="http://schemas.microsoft.com/office/powerpoint/2010/main" val="1803876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2897" rtl="0" eaLnBrk="1" latinLnBrk="0" hangingPunct="1">
        <a:spcBef>
          <a:spcPct val="0"/>
        </a:spcBef>
        <a:buNone/>
        <a:defRPr sz="4400" kern="1200">
          <a:solidFill>
            <a:schemeClr val="tx1"/>
          </a:solidFill>
          <a:latin typeface="+mj-lt"/>
          <a:ea typeface="+mj-ea"/>
          <a:cs typeface="+mj-cs"/>
        </a:defRPr>
      </a:lvl1pPr>
    </p:titleStyle>
    <p:bodyStyle>
      <a:lvl1pPr marL="342323" indent="-342323" algn="l" defTabSz="91289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737" indent="-285281" algn="l" defTabSz="9128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111" indent="-228212" algn="l" defTabSz="9128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55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00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438"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9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334"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770" indent="-228212" algn="l" defTabSz="9128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97" rtl="0" eaLnBrk="1" latinLnBrk="0" hangingPunct="1">
        <a:defRPr sz="1800" kern="1200">
          <a:solidFill>
            <a:schemeClr val="tx1"/>
          </a:solidFill>
          <a:latin typeface="+mn-lt"/>
          <a:ea typeface="+mn-ea"/>
          <a:cs typeface="+mn-cs"/>
        </a:defRPr>
      </a:lvl1pPr>
      <a:lvl2pPr marL="456428" algn="l" defTabSz="912897" rtl="0" eaLnBrk="1" latinLnBrk="0" hangingPunct="1">
        <a:defRPr sz="1800" kern="1200">
          <a:solidFill>
            <a:schemeClr val="tx1"/>
          </a:solidFill>
          <a:latin typeface="+mn-lt"/>
          <a:ea typeface="+mn-ea"/>
          <a:cs typeface="+mn-cs"/>
        </a:defRPr>
      </a:lvl2pPr>
      <a:lvl3pPr marL="912897" algn="l" defTabSz="912897" rtl="0" eaLnBrk="1" latinLnBrk="0" hangingPunct="1">
        <a:defRPr sz="1800" kern="1200">
          <a:solidFill>
            <a:schemeClr val="tx1"/>
          </a:solidFill>
          <a:latin typeface="+mn-lt"/>
          <a:ea typeface="+mn-ea"/>
          <a:cs typeface="+mn-cs"/>
        </a:defRPr>
      </a:lvl3pPr>
      <a:lvl4pPr marL="1369341" algn="l" defTabSz="912897" rtl="0" eaLnBrk="1" latinLnBrk="0" hangingPunct="1">
        <a:defRPr sz="1800" kern="1200">
          <a:solidFill>
            <a:schemeClr val="tx1"/>
          </a:solidFill>
          <a:latin typeface="+mn-lt"/>
          <a:ea typeface="+mn-ea"/>
          <a:cs typeface="+mn-cs"/>
        </a:defRPr>
      </a:lvl4pPr>
      <a:lvl5pPr marL="1825793" algn="l" defTabSz="912897" rtl="0" eaLnBrk="1" latinLnBrk="0" hangingPunct="1">
        <a:defRPr sz="1800" kern="1200">
          <a:solidFill>
            <a:schemeClr val="tx1"/>
          </a:solidFill>
          <a:latin typeface="+mn-lt"/>
          <a:ea typeface="+mn-ea"/>
          <a:cs typeface="+mn-cs"/>
        </a:defRPr>
      </a:lvl5pPr>
      <a:lvl6pPr marL="2282220" algn="l" defTabSz="912897" rtl="0" eaLnBrk="1" latinLnBrk="0" hangingPunct="1">
        <a:defRPr sz="1800" kern="1200">
          <a:solidFill>
            <a:schemeClr val="tx1"/>
          </a:solidFill>
          <a:latin typeface="+mn-lt"/>
          <a:ea typeface="+mn-ea"/>
          <a:cs typeface="+mn-cs"/>
        </a:defRPr>
      </a:lvl6pPr>
      <a:lvl7pPr marL="2738648" algn="l" defTabSz="912897" rtl="0" eaLnBrk="1" latinLnBrk="0" hangingPunct="1">
        <a:defRPr sz="1800" kern="1200">
          <a:solidFill>
            <a:schemeClr val="tx1"/>
          </a:solidFill>
          <a:latin typeface="+mn-lt"/>
          <a:ea typeface="+mn-ea"/>
          <a:cs typeface="+mn-cs"/>
        </a:defRPr>
      </a:lvl7pPr>
      <a:lvl8pPr marL="3195103" algn="l" defTabSz="912897" rtl="0" eaLnBrk="1" latinLnBrk="0" hangingPunct="1">
        <a:defRPr sz="1800" kern="1200">
          <a:solidFill>
            <a:schemeClr val="tx1"/>
          </a:solidFill>
          <a:latin typeface="+mn-lt"/>
          <a:ea typeface="+mn-ea"/>
          <a:cs typeface="+mn-cs"/>
        </a:defRPr>
      </a:lvl8pPr>
      <a:lvl9pPr marL="3651555" algn="l" defTabSz="91289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77" tIns="34256" rIns="68477" bIns="3425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77" tIns="34256" rIns="68477" bIns="342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477" tIns="34256" rIns="68477" bIns="34256" rtlCol="0" anchor="ctr"/>
          <a:lstStyle>
            <a:lvl1pPr algn="l">
              <a:defRPr sz="900">
                <a:solidFill>
                  <a:schemeClr val="tx1">
                    <a:tint val="75000"/>
                  </a:schemeClr>
                </a:solidFill>
              </a:defRPr>
            </a:lvl1pPr>
          </a:lstStyle>
          <a:p>
            <a:pPr defTabSz="684687"/>
            <a:fld id="{C1152838-6316-47D0-A96C-3F4E2453F437}" type="datetimeFigureOut">
              <a:rPr lang="en-US" smtClean="0">
                <a:solidFill>
                  <a:prstClr val="black">
                    <a:tint val="75000"/>
                  </a:prstClr>
                </a:solidFill>
              </a:rPr>
              <a:pPr defTabSz="684687"/>
              <a:t>12/2/2024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77" tIns="34256" rIns="68477" bIns="34256" rtlCol="0" anchor="ctr"/>
          <a:lstStyle>
            <a:lvl1pPr algn="ctr">
              <a:defRPr sz="900">
                <a:solidFill>
                  <a:schemeClr val="tx1">
                    <a:tint val="75000"/>
                  </a:schemeClr>
                </a:solidFill>
              </a:defRPr>
            </a:lvl1pPr>
          </a:lstStyle>
          <a:p>
            <a:pPr defTabSz="68468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77" tIns="34256" rIns="68477" bIns="34256" rtlCol="0" anchor="ctr"/>
          <a:lstStyle>
            <a:lvl1pPr algn="r">
              <a:defRPr sz="900">
                <a:solidFill>
                  <a:schemeClr val="tx1">
                    <a:tint val="75000"/>
                  </a:schemeClr>
                </a:solidFill>
              </a:defRPr>
            </a:lvl1pPr>
          </a:lstStyle>
          <a:p>
            <a:pPr defTabSz="684687"/>
            <a:fld id="{96288D2C-89E3-4C5D-8848-BD2392643D7D}" type="slidenum">
              <a:rPr lang="en-US" smtClean="0">
                <a:solidFill>
                  <a:prstClr val="black">
                    <a:tint val="75000"/>
                  </a:prstClr>
                </a:solidFill>
              </a:rPr>
              <a:pPr defTabSz="684687"/>
              <a:t>‹#›</a:t>
            </a:fld>
            <a:endParaRPr lang="en-US">
              <a:solidFill>
                <a:prstClr val="black">
                  <a:tint val="75000"/>
                </a:prstClr>
              </a:solidFill>
            </a:endParaRPr>
          </a:p>
        </p:txBody>
      </p:sp>
    </p:spTree>
    <p:extLst>
      <p:ext uri="{BB962C8B-B14F-4D97-AF65-F5344CB8AC3E}">
        <p14:creationId xmlns:p14="http://schemas.microsoft.com/office/powerpoint/2010/main" val="2815336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468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9" indent="-171179" algn="l" defTabSz="68468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33" indent="-171179" algn="l" defTabSz="68468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63" indent="-171179" algn="l" defTabSz="68468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92"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5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885"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223"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67"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924" indent="-171179" algn="l" defTabSz="68468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87" rtl="0" eaLnBrk="1" latinLnBrk="0" hangingPunct="1">
        <a:defRPr sz="1400" kern="1200">
          <a:solidFill>
            <a:schemeClr val="tx1"/>
          </a:solidFill>
          <a:latin typeface="+mn-lt"/>
          <a:ea typeface="+mn-ea"/>
          <a:cs typeface="+mn-cs"/>
        </a:defRPr>
      </a:lvl1pPr>
      <a:lvl2pPr marL="342335" algn="l" defTabSz="684687" rtl="0" eaLnBrk="1" latinLnBrk="0" hangingPunct="1">
        <a:defRPr sz="1400" kern="1200">
          <a:solidFill>
            <a:schemeClr val="tx1"/>
          </a:solidFill>
          <a:latin typeface="+mn-lt"/>
          <a:ea typeface="+mn-ea"/>
          <a:cs typeface="+mn-cs"/>
        </a:defRPr>
      </a:lvl2pPr>
      <a:lvl3pPr marL="684687" algn="l" defTabSz="684687" rtl="0" eaLnBrk="1" latinLnBrk="0" hangingPunct="1">
        <a:defRPr sz="1400" kern="1200">
          <a:solidFill>
            <a:schemeClr val="tx1"/>
          </a:solidFill>
          <a:latin typeface="+mn-lt"/>
          <a:ea typeface="+mn-ea"/>
          <a:cs typeface="+mn-cs"/>
        </a:defRPr>
      </a:lvl3pPr>
      <a:lvl4pPr marL="1027032" algn="l" defTabSz="684687" rtl="0" eaLnBrk="1" latinLnBrk="0" hangingPunct="1">
        <a:defRPr sz="1400" kern="1200">
          <a:solidFill>
            <a:schemeClr val="tx1"/>
          </a:solidFill>
          <a:latin typeface="+mn-lt"/>
          <a:ea typeface="+mn-ea"/>
          <a:cs typeface="+mn-cs"/>
        </a:defRPr>
      </a:lvl4pPr>
      <a:lvl5pPr marL="1369375" algn="l" defTabSz="684687" rtl="0" eaLnBrk="1" latinLnBrk="0" hangingPunct="1">
        <a:defRPr sz="1400" kern="1200">
          <a:solidFill>
            <a:schemeClr val="tx1"/>
          </a:solidFill>
          <a:latin typeface="+mn-lt"/>
          <a:ea typeface="+mn-ea"/>
          <a:cs typeface="+mn-cs"/>
        </a:defRPr>
      </a:lvl5pPr>
      <a:lvl6pPr marL="1711730" algn="l" defTabSz="684687" rtl="0" eaLnBrk="1" latinLnBrk="0" hangingPunct="1">
        <a:defRPr sz="1400" kern="1200">
          <a:solidFill>
            <a:schemeClr val="tx1"/>
          </a:solidFill>
          <a:latin typeface="+mn-lt"/>
          <a:ea typeface="+mn-ea"/>
          <a:cs typeface="+mn-cs"/>
        </a:defRPr>
      </a:lvl6pPr>
      <a:lvl7pPr marL="2054062" algn="l" defTabSz="684687" rtl="0" eaLnBrk="1" latinLnBrk="0" hangingPunct="1">
        <a:defRPr sz="1400" kern="1200">
          <a:solidFill>
            <a:schemeClr val="tx1"/>
          </a:solidFill>
          <a:latin typeface="+mn-lt"/>
          <a:ea typeface="+mn-ea"/>
          <a:cs typeface="+mn-cs"/>
        </a:defRPr>
      </a:lvl7pPr>
      <a:lvl8pPr marL="2396385" algn="l" defTabSz="684687" rtl="0" eaLnBrk="1" latinLnBrk="0" hangingPunct="1">
        <a:defRPr sz="1400" kern="1200">
          <a:solidFill>
            <a:schemeClr val="tx1"/>
          </a:solidFill>
          <a:latin typeface="+mn-lt"/>
          <a:ea typeface="+mn-ea"/>
          <a:cs typeface="+mn-cs"/>
        </a:defRPr>
      </a:lvl8pPr>
      <a:lvl9pPr marL="2738717" algn="l" defTabSz="68468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80"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40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ctr" defTabSz="813677" rtl="0" eaLnBrk="1" latinLnBrk="0" hangingPunct="1">
        <a:spcBef>
          <a:spcPct val="0"/>
        </a:spcBef>
        <a:buNone/>
        <a:defRPr sz="3900" kern="1200">
          <a:solidFill>
            <a:schemeClr val="tx1"/>
          </a:solidFill>
          <a:latin typeface="+mj-lt"/>
          <a:ea typeface="+mj-ea"/>
          <a:cs typeface="+mj-cs"/>
        </a:defRPr>
      </a:lvl1pPr>
    </p:titleStyle>
    <p:bodyStyle>
      <a:lvl1pPr marL="305250" indent="-305250" algn="l" defTabSz="8136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289" indent="-254230" algn="l" defTabSz="81367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7329" indent="-203425" algn="l" defTabSz="81367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414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1277"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8076"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5160"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1991"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8804" indent="-203425" algn="l" defTabSz="8136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677" rtl="0" eaLnBrk="1" latinLnBrk="0" hangingPunct="1">
        <a:defRPr sz="1600" kern="1200">
          <a:solidFill>
            <a:schemeClr val="tx1"/>
          </a:solidFill>
          <a:latin typeface="+mn-lt"/>
          <a:ea typeface="+mn-ea"/>
          <a:cs typeface="+mn-cs"/>
        </a:defRPr>
      </a:lvl1pPr>
      <a:lvl2pPr marL="406843" algn="l" defTabSz="813677" rtl="0" eaLnBrk="1" latinLnBrk="0" hangingPunct="1">
        <a:defRPr sz="1600" kern="1200">
          <a:solidFill>
            <a:schemeClr val="tx1"/>
          </a:solidFill>
          <a:latin typeface="+mn-lt"/>
          <a:ea typeface="+mn-ea"/>
          <a:cs typeface="+mn-cs"/>
        </a:defRPr>
      </a:lvl2pPr>
      <a:lvl3pPr marL="813908" algn="l" defTabSz="813677" rtl="0" eaLnBrk="1" latinLnBrk="0" hangingPunct="1">
        <a:defRPr sz="1600" kern="1200">
          <a:solidFill>
            <a:schemeClr val="tx1"/>
          </a:solidFill>
          <a:latin typeface="+mn-lt"/>
          <a:ea typeface="+mn-ea"/>
          <a:cs typeface="+mn-cs"/>
        </a:defRPr>
      </a:lvl3pPr>
      <a:lvl4pPr marL="1220773" algn="l" defTabSz="813677" rtl="0" eaLnBrk="1" latinLnBrk="0" hangingPunct="1">
        <a:defRPr sz="1600" kern="1200">
          <a:solidFill>
            <a:schemeClr val="tx1"/>
          </a:solidFill>
          <a:latin typeface="+mn-lt"/>
          <a:ea typeface="+mn-ea"/>
          <a:cs typeface="+mn-cs"/>
        </a:defRPr>
      </a:lvl4pPr>
      <a:lvl5pPr marL="1627829" algn="l" defTabSz="813677" rtl="0" eaLnBrk="1" latinLnBrk="0" hangingPunct="1">
        <a:defRPr sz="1600" kern="1200">
          <a:solidFill>
            <a:schemeClr val="tx1"/>
          </a:solidFill>
          <a:latin typeface="+mn-lt"/>
          <a:ea typeface="+mn-ea"/>
          <a:cs typeface="+mn-cs"/>
        </a:defRPr>
      </a:lvl5pPr>
      <a:lvl6pPr marL="2034653" algn="l" defTabSz="813677" rtl="0" eaLnBrk="1" latinLnBrk="0" hangingPunct="1">
        <a:defRPr sz="1600" kern="1200">
          <a:solidFill>
            <a:schemeClr val="tx1"/>
          </a:solidFill>
          <a:latin typeface="+mn-lt"/>
          <a:ea typeface="+mn-ea"/>
          <a:cs typeface="+mn-cs"/>
        </a:defRPr>
      </a:lvl6pPr>
      <a:lvl7pPr marL="2441498" algn="l" defTabSz="813677" rtl="0" eaLnBrk="1" latinLnBrk="0" hangingPunct="1">
        <a:defRPr sz="1600" kern="1200">
          <a:solidFill>
            <a:schemeClr val="tx1"/>
          </a:solidFill>
          <a:latin typeface="+mn-lt"/>
          <a:ea typeface="+mn-ea"/>
          <a:cs typeface="+mn-cs"/>
        </a:defRPr>
      </a:lvl7pPr>
      <a:lvl8pPr marL="2848580" algn="l" defTabSz="813677" rtl="0" eaLnBrk="1" latinLnBrk="0" hangingPunct="1">
        <a:defRPr sz="1600" kern="1200">
          <a:solidFill>
            <a:schemeClr val="tx1"/>
          </a:solidFill>
          <a:latin typeface="+mn-lt"/>
          <a:ea typeface="+mn-ea"/>
          <a:cs typeface="+mn-cs"/>
        </a:defRPr>
      </a:lvl8pPr>
      <a:lvl9pPr marL="3255424" algn="l" defTabSz="8136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62" tIns="17131" rIns="34262" bIns="17131" rtlCol="0" anchor="ctr"/>
          <a:lstStyle/>
          <a:p>
            <a:pPr algn="ctr" defTabSz="815468"/>
            <a:endParaRPr lang="en-US" sz="1600">
              <a:solidFill>
                <a:prstClr val="white"/>
              </a:solidFill>
            </a:endParaRPr>
          </a:p>
        </p:txBody>
      </p:sp>
    </p:spTree>
    <p:extLst>
      <p:ext uri="{BB962C8B-B14F-4D97-AF65-F5344CB8AC3E}">
        <p14:creationId xmlns:p14="http://schemas.microsoft.com/office/powerpoint/2010/main" val="2417738662"/>
      </p:ext>
    </p:extLst>
  </p:cSld>
  <p:clrMap bg1="lt1" tx1="dk1" bg2="lt2" tx2="dk2" accent1="accent1" accent2="accent2" accent3="accent3" accent4="accent4" accent5="accent5" accent6="accent6" hlink="hlink" folHlink="folHlink"/>
  <p:sldLayoutIdLst>
    <p:sldLayoutId id="2147483707" r:id="rId1"/>
    <p:sldLayoutId id="2147483709" r:id="rId2"/>
    <p:sldLayoutId id="2147483710" r:id="rId3"/>
  </p:sldLayoutIdLst>
  <p:txStyles>
    <p:titleStyle>
      <a:lvl1pPr algn="ctr" defTabSz="815468" rtl="0" eaLnBrk="1" latinLnBrk="0" hangingPunct="1">
        <a:spcBef>
          <a:spcPct val="0"/>
        </a:spcBef>
        <a:buNone/>
        <a:defRPr sz="3900" kern="1200">
          <a:solidFill>
            <a:schemeClr val="tx1"/>
          </a:solidFill>
          <a:latin typeface="+mj-lt"/>
          <a:ea typeface="+mj-ea"/>
          <a:cs typeface="+mj-cs"/>
        </a:defRPr>
      </a:lvl1pPr>
    </p:titleStyle>
    <p:bodyStyle>
      <a:lvl1pPr marL="305805" indent="-305805" algn="l" defTabSz="81546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2576" indent="-254845" algn="l" defTabSz="815468"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9347" indent="-203873" algn="l" defTabSz="815468"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7081"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4823"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2564"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030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8042"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5776" indent="-203873" algn="l" defTabSz="81546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5468" rtl="0" eaLnBrk="1" latinLnBrk="0" hangingPunct="1">
        <a:defRPr sz="1600" kern="1200">
          <a:solidFill>
            <a:schemeClr val="tx1"/>
          </a:solidFill>
          <a:latin typeface="+mn-lt"/>
          <a:ea typeface="+mn-ea"/>
          <a:cs typeface="+mn-cs"/>
        </a:defRPr>
      </a:lvl1pPr>
      <a:lvl2pPr marL="407742" algn="l" defTabSz="815468" rtl="0" eaLnBrk="1" latinLnBrk="0" hangingPunct="1">
        <a:defRPr sz="1600" kern="1200">
          <a:solidFill>
            <a:schemeClr val="tx1"/>
          </a:solidFill>
          <a:latin typeface="+mn-lt"/>
          <a:ea typeface="+mn-ea"/>
          <a:cs typeface="+mn-cs"/>
        </a:defRPr>
      </a:lvl2pPr>
      <a:lvl3pPr marL="815468" algn="l" defTabSz="815468" rtl="0" eaLnBrk="1" latinLnBrk="0" hangingPunct="1">
        <a:defRPr sz="1600" kern="1200">
          <a:solidFill>
            <a:schemeClr val="tx1"/>
          </a:solidFill>
          <a:latin typeface="+mn-lt"/>
          <a:ea typeface="+mn-ea"/>
          <a:cs typeface="+mn-cs"/>
        </a:defRPr>
      </a:lvl3pPr>
      <a:lvl4pPr marL="1223227" algn="l" defTabSz="815468" rtl="0" eaLnBrk="1" latinLnBrk="0" hangingPunct="1">
        <a:defRPr sz="1600" kern="1200">
          <a:solidFill>
            <a:schemeClr val="tx1"/>
          </a:solidFill>
          <a:latin typeface="+mn-lt"/>
          <a:ea typeface="+mn-ea"/>
          <a:cs typeface="+mn-cs"/>
        </a:defRPr>
      </a:lvl4pPr>
      <a:lvl5pPr marL="1630959" algn="l" defTabSz="815468" rtl="0" eaLnBrk="1" latinLnBrk="0" hangingPunct="1">
        <a:defRPr sz="1600" kern="1200">
          <a:solidFill>
            <a:schemeClr val="tx1"/>
          </a:solidFill>
          <a:latin typeface="+mn-lt"/>
          <a:ea typeface="+mn-ea"/>
          <a:cs typeface="+mn-cs"/>
        </a:defRPr>
      </a:lvl5pPr>
      <a:lvl6pPr marL="2038694" algn="l" defTabSz="815468" rtl="0" eaLnBrk="1" latinLnBrk="0" hangingPunct="1">
        <a:defRPr sz="1600" kern="1200">
          <a:solidFill>
            <a:schemeClr val="tx1"/>
          </a:solidFill>
          <a:latin typeface="+mn-lt"/>
          <a:ea typeface="+mn-ea"/>
          <a:cs typeface="+mn-cs"/>
        </a:defRPr>
      </a:lvl6pPr>
      <a:lvl7pPr marL="2446435" algn="l" defTabSz="815468" rtl="0" eaLnBrk="1" latinLnBrk="0" hangingPunct="1">
        <a:defRPr sz="1600" kern="1200">
          <a:solidFill>
            <a:schemeClr val="tx1"/>
          </a:solidFill>
          <a:latin typeface="+mn-lt"/>
          <a:ea typeface="+mn-ea"/>
          <a:cs typeface="+mn-cs"/>
        </a:defRPr>
      </a:lvl7pPr>
      <a:lvl8pPr marL="2854174" algn="l" defTabSz="815468" rtl="0" eaLnBrk="1" latinLnBrk="0" hangingPunct="1">
        <a:defRPr sz="1600" kern="1200">
          <a:solidFill>
            <a:schemeClr val="tx1"/>
          </a:solidFill>
          <a:latin typeface="+mn-lt"/>
          <a:ea typeface="+mn-ea"/>
          <a:cs typeface="+mn-cs"/>
        </a:defRPr>
      </a:lvl8pPr>
      <a:lvl9pPr marL="3261923" algn="l" defTabSz="81546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4993" tIns="32510" rIns="64993" bIns="3251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4993" tIns="32510" rIns="64993" bIns="3251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4993" tIns="32510" rIns="64993" bIns="32510" rtlCol="0" anchor="ctr"/>
          <a:lstStyle>
            <a:lvl1pPr algn="l">
              <a:defRPr sz="900">
                <a:solidFill>
                  <a:schemeClr val="tx1">
                    <a:tint val="75000"/>
                  </a:schemeClr>
                </a:solidFill>
              </a:defRPr>
            </a:lvl1pPr>
          </a:lstStyle>
          <a:p>
            <a:pPr defTabSz="913950" fontAlgn="base">
              <a:spcBef>
                <a:spcPct val="0"/>
              </a:spcBef>
              <a:spcAft>
                <a:spcPct val="0"/>
              </a:spcAft>
            </a:pPr>
            <a:fld id="{32BF82D2-7A68-459D-A996-9BDDA2518FA4}" type="datetimeFigureOut">
              <a:rPr lang="zh-CN" altLang="en-US" smtClean="0">
                <a:solidFill>
                  <a:prstClr val="black">
                    <a:tint val="75000"/>
                  </a:prstClr>
                </a:solidFill>
              </a:rPr>
              <a:pPr defTabSz="913950" fontAlgn="base">
                <a:spcBef>
                  <a:spcPct val="0"/>
                </a:spcBef>
                <a:spcAft>
                  <a:spcPct val="0"/>
                </a:spcAft>
              </a:pPr>
              <a:t>2024/12/2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4993" tIns="32510" rIns="64993" bIns="32510" rtlCol="0" anchor="ctr"/>
          <a:lstStyle>
            <a:lvl1pPr algn="ctr">
              <a:defRPr sz="900">
                <a:solidFill>
                  <a:schemeClr val="tx1">
                    <a:tint val="75000"/>
                  </a:schemeClr>
                </a:solidFill>
              </a:defRPr>
            </a:lvl1pPr>
          </a:lstStyle>
          <a:p>
            <a:pPr defTabSz="913950" fontAlgn="base">
              <a:spcBef>
                <a:spcPct val="0"/>
              </a:spcBef>
              <a:spcAft>
                <a:spcPct val="0"/>
              </a:spcAft>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4993" tIns="32510" rIns="64993" bIns="32510" rtlCol="0" anchor="ctr"/>
          <a:lstStyle>
            <a:lvl1pPr algn="r">
              <a:defRPr sz="900">
                <a:solidFill>
                  <a:schemeClr val="tx1">
                    <a:tint val="75000"/>
                  </a:schemeClr>
                </a:solidFill>
              </a:defRPr>
            </a:lvl1pPr>
          </a:lstStyle>
          <a:p>
            <a:pPr defTabSz="913950" fontAlgn="base">
              <a:spcBef>
                <a:spcPct val="0"/>
              </a:spcBef>
              <a:spcAft>
                <a:spcPct val="0"/>
              </a:spcAft>
            </a:pPr>
            <a:fld id="{3E01EE5D-26FB-46D5-A381-ECFB35BF1D34}" type="slidenum">
              <a:rPr lang="zh-CN" altLang="en-US" smtClean="0">
                <a:solidFill>
                  <a:prstClr val="black">
                    <a:tint val="75000"/>
                  </a:prstClr>
                </a:solidFill>
              </a:rPr>
              <a:pPr defTabSz="913950"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7148236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p:txStyles>
    <p:titleStyle>
      <a:lvl1pPr algn="l" defTabSz="6853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53" indent="-171353" algn="l" defTabSz="68539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58" indent="-171353" algn="l" defTabSz="6853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45" indent="-171353" algn="l" defTabSz="6853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32"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119"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4824"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520"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0216"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921" indent="-171353" algn="l" defTabSz="685392"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392" rtl="0" eaLnBrk="1" latinLnBrk="0" hangingPunct="1">
        <a:defRPr sz="1300" kern="1200">
          <a:solidFill>
            <a:schemeClr val="tx1"/>
          </a:solidFill>
          <a:latin typeface="+mn-lt"/>
          <a:ea typeface="+mn-ea"/>
          <a:cs typeface="+mn-cs"/>
        </a:defRPr>
      </a:lvl1pPr>
      <a:lvl2pPr marL="342686" algn="l" defTabSz="685392" rtl="0" eaLnBrk="1" latinLnBrk="0" hangingPunct="1">
        <a:defRPr sz="1300" kern="1200">
          <a:solidFill>
            <a:schemeClr val="tx1"/>
          </a:solidFill>
          <a:latin typeface="+mn-lt"/>
          <a:ea typeface="+mn-ea"/>
          <a:cs typeface="+mn-cs"/>
        </a:defRPr>
      </a:lvl2pPr>
      <a:lvl3pPr marL="685392" algn="l" defTabSz="685392" rtl="0" eaLnBrk="1" latinLnBrk="0" hangingPunct="1">
        <a:defRPr sz="1300" kern="1200">
          <a:solidFill>
            <a:schemeClr val="tx1"/>
          </a:solidFill>
          <a:latin typeface="+mn-lt"/>
          <a:ea typeface="+mn-ea"/>
          <a:cs typeface="+mn-cs"/>
        </a:defRPr>
      </a:lvl3pPr>
      <a:lvl4pPr marL="1028088" algn="l" defTabSz="685392" rtl="0" eaLnBrk="1" latinLnBrk="0" hangingPunct="1">
        <a:defRPr sz="1300" kern="1200">
          <a:solidFill>
            <a:schemeClr val="tx1"/>
          </a:solidFill>
          <a:latin typeface="+mn-lt"/>
          <a:ea typeface="+mn-ea"/>
          <a:cs typeface="+mn-cs"/>
        </a:defRPr>
      </a:lvl4pPr>
      <a:lvl5pPr marL="1370784" algn="l" defTabSz="685392" rtl="0" eaLnBrk="1" latinLnBrk="0" hangingPunct="1">
        <a:defRPr sz="1300" kern="1200">
          <a:solidFill>
            <a:schemeClr val="tx1"/>
          </a:solidFill>
          <a:latin typeface="+mn-lt"/>
          <a:ea typeface="+mn-ea"/>
          <a:cs typeface="+mn-cs"/>
        </a:defRPr>
      </a:lvl5pPr>
      <a:lvl6pPr marL="1713491" algn="l" defTabSz="685392" rtl="0" eaLnBrk="1" latinLnBrk="0" hangingPunct="1">
        <a:defRPr sz="1300" kern="1200">
          <a:solidFill>
            <a:schemeClr val="tx1"/>
          </a:solidFill>
          <a:latin typeface="+mn-lt"/>
          <a:ea typeface="+mn-ea"/>
          <a:cs typeface="+mn-cs"/>
        </a:defRPr>
      </a:lvl6pPr>
      <a:lvl7pPr marL="2056177" algn="l" defTabSz="685392" rtl="0" eaLnBrk="1" latinLnBrk="0" hangingPunct="1">
        <a:defRPr sz="1300" kern="1200">
          <a:solidFill>
            <a:schemeClr val="tx1"/>
          </a:solidFill>
          <a:latin typeface="+mn-lt"/>
          <a:ea typeface="+mn-ea"/>
          <a:cs typeface="+mn-cs"/>
        </a:defRPr>
      </a:lvl7pPr>
      <a:lvl8pPr marL="2398863" algn="l" defTabSz="685392" rtl="0" eaLnBrk="1" latinLnBrk="0" hangingPunct="1">
        <a:defRPr sz="1300" kern="1200">
          <a:solidFill>
            <a:schemeClr val="tx1"/>
          </a:solidFill>
          <a:latin typeface="+mn-lt"/>
          <a:ea typeface="+mn-ea"/>
          <a:cs typeface="+mn-cs"/>
        </a:defRPr>
      </a:lvl8pPr>
      <a:lvl9pPr marL="2741552" algn="l" defTabSz="685392"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8212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342521CF-0CB3-498F-9CE5-9316C7EDCE33}" type="datetimeFigureOut">
              <a:rPr lang="en-US" smtClean="0">
                <a:solidFill>
                  <a:prstClr val="black">
                    <a:tint val="75000"/>
                  </a:prstClr>
                </a:solidFill>
              </a:rPr>
              <a:pPr defTabSz="914400"/>
              <a:t>12/2/2024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D52DFC4-0D33-4C53-B413-0D24347C2EF2}"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7657883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74000" b="-74000"/>
          </a:stretch>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pPr defTabSz="685800"/>
            <a:fld id="{B71EDF14-9474-41C6-9319-2345718929E4}" type="datetimeFigureOut">
              <a:rPr lang="en-US" smtClean="0">
                <a:solidFill>
                  <a:srgbClr val="000000"/>
                </a:solidFill>
              </a:rPr>
              <a:pPr defTabSz="685800"/>
              <a:t>12/2/2024</a:t>
            </a:fld>
            <a:endParaRPr lang="en-US">
              <a:solidFill>
                <a:srgbClr val="000000"/>
              </a:solidFill>
            </a:endParaRPr>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pPr defTabSz="685800"/>
            <a:endParaRPr lang="en-US">
              <a:solidFill>
                <a:srgbClr val="000000"/>
              </a:solidFill>
            </a:endParaRPr>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defTabSz="685800"/>
            <a:fld id="{50C9B403-B91B-4216-B1E5-5AD4DE66315A}"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2760452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customXml" Target="../ink/ink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customXml" Target="../ink/ink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hyperlink" Target="Ca%20Hu&#7871;-%20G&#7916;I%20EM%20KH&#218;C%20H&#193;T%20NAM%20B&#204;NH.web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9.png"/><Relationship Id="rId18" Type="http://schemas.openxmlformats.org/officeDocument/2006/relationships/image" Target="../media/image63.png"/><Relationship Id="rId26" Type="http://schemas.openxmlformats.org/officeDocument/2006/relationships/image" Target="../media/image69.png"/><Relationship Id="rId3" Type="http://schemas.openxmlformats.org/officeDocument/2006/relationships/image" Target="../media/image50.png"/><Relationship Id="rId21" Type="http://schemas.openxmlformats.org/officeDocument/2006/relationships/image" Target="../media/image66.png"/><Relationship Id="rId7" Type="http://schemas.openxmlformats.org/officeDocument/2006/relationships/image" Target="../media/image54.png"/><Relationship Id="rId12" Type="http://schemas.openxmlformats.org/officeDocument/2006/relationships/image" Target="../media/image58.gif"/><Relationship Id="rId17" Type="http://schemas.openxmlformats.org/officeDocument/2006/relationships/image" Target="../media/image62.gif"/><Relationship Id="rId25" Type="http://schemas.openxmlformats.org/officeDocument/2006/relationships/slide" Target="slide2.xml"/><Relationship Id="rId2" Type="http://schemas.openxmlformats.org/officeDocument/2006/relationships/image" Target="../media/image49.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64.xml"/><Relationship Id="rId6" Type="http://schemas.openxmlformats.org/officeDocument/2006/relationships/image" Target="../media/image53.gif"/><Relationship Id="rId11" Type="http://schemas.openxmlformats.org/officeDocument/2006/relationships/image" Target="../media/image57.png"/><Relationship Id="rId24" Type="http://schemas.openxmlformats.org/officeDocument/2006/relationships/image" Target="../media/image68.png"/><Relationship Id="rId5" Type="http://schemas.openxmlformats.org/officeDocument/2006/relationships/image" Target="../media/image52.gif"/><Relationship Id="rId15" Type="http://schemas.openxmlformats.org/officeDocument/2006/relationships/image" Target="../media/image60.gif"/><Relationship Id="rId23" Type="http://schemas.openxmlformats.org/officeDocument/2006/relationships/slide" Target="slide9.xml"/><Relationship Id="rId28" Type="http://schemas.openxmlformats.org/officeDocument/2006/relationships/image" Target="../media/image70.png"/><Relationship Id="rId10" Type="http://schemas.openxmlformats.org/officeDocument/2006/relationships/image" Target="../media/image56.gif"/><Relationship Id="rId19" Type="http://schemas.openxmlformats.org/officeDocument/2006/relationships/image" Target="../media/image64.gif"/><Relationship Id="rId4" Type="http://schemas.openxmlformats.org/officeDocument/2006/relationships/image" Target="../media/image51.png"/><Relationship Id="rId9" Type="http://schemas.openxmlformats.org/officeDocument/2006/relationships/image" Target="../media/image55.jpg"/><Relationship Id="rId14" Type="http://schemas.microsoft.com/office/2007/relationships/hdphoto" Target="../media/hdphoto6.wdp"/><Relationship Id="rId22" Type="http://schemas.openxmlformats.org/officeDocument/2006/relationships/image" Target="../media/image67.gif"/><Relationship Id="rId27"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hyperlink" Target="https://hellobacsi.com/wp-content/uploads/2019/03/tac-dung-cua-tao-do-2-e1551864418120.png" TargetMode="External"/><Relationship Id="rId3" Type="http://schemas.openxmlformats.org/officeDocument/2006/relationships/image" Target="../media/image71.gif"/><Relationship Id="rId7" Type="http://schemas.openxmlformats.org/officeDocument/2006/relationships/image" Target="../media/image73.png"/><Relationship Id="rId2" Type="http://schemas.openxmlformats.org/officeDocument/2006/relationships/slide" Target="slide1.xml"/><Relationship Id="rId1" Type="http://schemas.openxmlformats.org/officeDocument/2006/relationships/slideLayout" Target="../slideLayouts/slideLayout64.xml"/><Relationship Id="rId6" Type="http://schemas.openxmlformats.org/officeDocument/2006/relationships/hyperlink" Target="https://hellobacsi.com/wp-content/uploads/2019/03/tac-dung-cua-tao-do-1-e1551864262218.png" TargetMode="External"/><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hyperlink" Target="https://hellobacsi.com/wp-content/uploads/2019/03/tac-dung-cua-tao-do-3-e1551864641568.png" TargetMode="External"/><Relationship Id="rId4" Type="http://schemas.openxmlformats.org/officeDocument/2006/relationships/hyperlink" Target="https://hellobacsi.com/wp-content/uploads/2019/03/tac-dung-cua-tao-do-1-1.png" TargetMode="External"/><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59.png"/><Relationship Id="rId18" Type="http://schemas.openxmlformats.org/officeDocument/2006/relationships/image" Target="../media/image64.gif"/><Relationship Id="rId26" Type="http://schemas.openxmlformats.org/officeDocument/2006/relationships/slide" Target="slide38.xml"/><Relationship Id="rId3" Type="http://schemas.openxmlformats.org/officeDocument/2006/relationships/image" Target="../media/image50.png"/><Relationship Id="rId21" Type="http://schemas.openxmlformats.org/officeDocument/2006/relationships/image" Target="../media/image67.gif"/><Relationship Id="rId7" Type="http://schemas.openxmlformats.org/officeDocument/2006/relationships/image" Target="../media/image54.png"/><Relationship Id="rId12" Type="http://schemas.openxmlformats.org/officeDocument/2006/relationships/image" Target="../media/image58.gif"/><Relationship Id="rId17" Type="http://schemas.openxmlformats.org/officeDocument/2006/relationships/image" Target="../media/image63.png"/><Relationship Id="rId25" Type="http://schemas.openxmlformats.org/officeDocument/2006/relationships/image" Target="../media/image77.png"/><Relationship Id="rId2" Type="http://schemas.openxmlformats.org/officeDocument/2006/relationships/image" Target="../media/image49.png"/><Relationship Id="rId16" Type="http://schemas.openxmlformats.org/officeDocument/2006/relationships/image" Target="../media/image61.png"/><Relationship Id="rId20" Type="http://schemas.openxmlformats.org/officeDocument/2006/relationships/image" Target="../media/image66.png"/><Relationship Id="rId29" Type="http://schemas.openxmlformats.org/officeDocument/2006/relationships/image" Target="../media/image79.png"/><Relationship Id="rId1" Type="http://schemas.openxmlformats.org/officeDocument/2006/relationships/slideLayout" Target="../slideLayouts/slideLayout64.xml"/><Relationship Id="rId6" Type="http://schemas.openxmlformats.org/officeDocument/2006/relationships/image" Target="../media/image53.gif"/><Relationship Id="rId11" Type="http://schemas.openxmlformats.org/officeDocument/2006/relationships/image" Target="../media/image57.png"/><Relationship Id="rId24" Type="http://schemas.openxmlformats.org/officeDocument/2006/relationships/slide" Target="slide37.xml"/><Relationship Id="rId32" Type="http://schemas.openxmlformats.org/officeDocument/2006/relationships/image" Target="../media/image62.gif"/><Relationship Id="rId5" Type="http://schemas.openxmlformats.org/officeDocument/2006/relationships/image" Target="../media/image52.gif"/><Relationship Id="rId15" Type="http://schemas.openxmlformats.org/officeDocument/2006/relationships/image" Target="../media/image60.gif"/><Relationship Id="rId23" Type="http://schemas.openxmlformats.org/officeDocument/2006/relationships/image" Target="../media/image76.png"/><Relationship Id="rId28" Type="http://schemas.openxmlformats.org/officeDocument/2006/relationships/slide" Target="slide39.xml"/><Relationship Id="rId10" Type="http://schemas.openxmlformats.org/officeDocument/2006/relationships/image" Target="../media/image56.gif"/><Relationship Id="rId19" Type="http://schemas.openxmlformats.org/officeDocument/2006/relationships/image" Target="../media/image65.png"/><Relationship Id="rId31" Type="http://schemas.openxmlformats.org/officeDocument/2006/relationships/image" Target="../media/image80.png"/><Relationship Id="rId4" Type="http://schemas.openxmlformats.org/officeDocument/2006/relationships/image" Target="../media/image51.png"/><Relationship Id="rId9" Type="http://schemas.openxmlformats.org/officeDocument/2006/relationships/image" Target="../media/image55.jpg"/><Relationship Id="rId14" Type="http://schemas.microsoft.com/office/2007/relationships/hdphoto" Target="../media/hdphoto6.wdp"/><Relationship Id="rId22" Type="http://schemas.openxmlformats.org/officeDocument/2006/relationships/slide" Target="slide36.xml"/><Relationship Id="rId27" Type="http://schemas.openxmlformats.org/officeDocument/2006/relationships/image" Target="../media/image78.png"/><Relationship Id="rId30" Type="http://schemas.openxmlformats.org/officeDocument/2006/relationships/slide" Target="slide40.xml"/></Relationships>
</file>

<file path=ppt/slides/_rels/slide36.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 Id="rId9" Type="http://schemas.openxmlformats.org/officeDocument/2006/relationships/image" Target="../media/image71.gif"/></Relationships>
</file>

<file path=ppt/slides/_rels/slide3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 Id="rId9" Type="http://schemas.openxmlformats.org/officeDocument/2006/relationships/image" Target="../media/image71.gif"/></Relationships>
</file>

<file path=ppt/slides/_rels/slide38.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 Id="rId9" Type="http://schemas.openxmlformats.org/officeDocument/2006/relationships/image" Target="../media/image71.gif"/></Relationships>
</file>

<file path=ppt/slides/_rels/slide3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Layout" Target="../slideLayouts/slideLayout64.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 Id="rId9"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audio" Target="../media/audio1.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2.1. Một mùa xuân nho nhỏ-Trần Hoàn Thanh Hải Phương Ng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08" y="123513"/>
            <a:ext cx="8744972" cy="4919047"/>
          </a:xfrm>
          <a:prstGeom prst="rect">
            <a:avLst/>
          </a:prstGeom>
        </p:spPr>
      </p:pic>
    </p:spTree>
    <p:extLst>
      <p:ext uri="{BB962C8B-B14F-4D97-AF65-F5344CB8AC3E}">
        <p14:creationId xmlns:p14="http://schemas.microsoft.com/office/powerpoint/2010/main" val="181331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1589" y="1881242"/>
            <a:ext cx="2905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84" y="3364178"/>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1881242"/>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292" y="3350167"/>
            <a:ext cx="29036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143545" y="2009552"/>
            <a:ext cx="2294829" cy="900244"/>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trời</a:t>
            </a:r>
            <a:endParaRPr lang="en-US" b="1" dirty="0">
              <a:solidFill>
                <a:prstClr val="black"/>
              </a:solidFill>
            </a:endParaRPr>
          </a:p>
        </p:txBody>
      </p:sp>
      <p:sp>
        <p:nvSpPr>
          <p:cNvPr id="12" name="Rectangle 11"/>
          <p:cNvSpPr/>
          <p:nvPr/>
        </p:nvSpPr>
        <p:spPr>
          <a:xfrm>
            <a:off x="5462711" y="2027083"/>
            <a:ext cx="2485826" cy="1177243"/>
          </a:xfrm>
          <a:prstGeom prst="rect">
            <a:avLst/>
          </a:prstGeom>
        </p:spPr>
        <p:txBody>
          <a:bodyPr wrap="square" lIns="68499" tIns="34265" rIns="68499" bIns="34265">
            <a:spAutoFit/>
          </a:bodyPr>
          <a:lstStyle/>
          <a:p>
            <a:pPr indent="161719"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2+3: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a:p>
            <a:pPr indent="161719" defTabSz="684928"/>
            <a:endParaRPr lang="en-US" b="1"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018033" y="3492488"/>
            <a:ext cx="2607126" cy="623197"/>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4+5: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nho</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5419680" y="3456525"/>
            <a:ext cx="2485825" cy="1177243"/>
          </a:xfrm>
          <a:prstGeom prst="rect">
            <a:avLst/>
          </a:prstGeom>
        </p:spPr>
        <p:txBody>
          <a:bodyPr wrap="square" lIns="68499" tIns="34265" rIns="68499" bIns="34265">
            <a:spAutoFit/>
          </a:bodyPr>
          <a:lstStyle/>
          <a:p>
            <a:pPr defTabSz="684928"/>
            <a:r>
              <a:rPr lang="en-US" b="1" dirty="0" err="1">
                <a:solidFill>
                  <a:prstClr val="black"/>
                </a:solidFill>
                <a:latin typeface="Times New Roman" panose="02020603050405020304" pitchFamily="18" charset="0"/>
                <a:ea typeface="Times New Roman" panose="02020603050405020304" pitchFamily="18" charset="0"/>
              </a:rPr>
              <a:t>Khổ</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cuối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Lời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ngợi</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quê</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hương</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đất</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nước</a:t>
            </a:r>
            <a:r>
              <a:rPr lang="en-US" b="1" dirty="0">
                <a:solidFill>
                  <a:prstClr val="black"/>
                </a:solidFill>
                <a:latin typeface="Times New Roman" panose="02020603050405020304" pitchFamily="18" charset="0"/>
                <a:ea typeface="Times New Roman" panose="02020603050405020304" pitchFamily="18" charset="0"/>
              </a:rPr>
              <a:t> qua </a:t>
            </a:r>
            <a:r>
              <a:rPr lang="en-US" b="1" dirty="0" err="1">
                <a:solidFill>
                  <a:prstClr val="black"/>
                </a:solidFill>
                <a:latin typeface="Times New Roman" panose="02020603050405020304" pitchFamily="18" charset="0"/>
                <a:ea typeface="Times New Roman" panose="02020603050405020304" pitchFamily="18" charset="0"/>
              </a:rPr>
              <a:t>điệu</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dân</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ca</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xứ</a:t>
            </a:r>
            <a:r>
              <a:rPr lang="en-US" b="1" dirty="0">
                <a:solidFill>
                  <a:prstClr val="black"/>
                </a:solidFill>
                <a:latin typeface="Times New Roman" panose="02020603050405020304" pitchFamily="18" charset="0"/>
                <a:ea typeface="Times New Roman" panose="02020603050405020304" pitchFamily="18" charset="0"/>
              </a:rPr>
              <a:t> </a:t>
            </a:r>
            <a:r>
              <a:rPr lang="en-US" b="1" dirty="0" err="1">
                <a:solidFill>
                  <a:prstClr val="black"/>
                </a:solidFill>
                <a:latin typeface="Times New Roman" panose="02020603050405020304" pitchFamily="18" charset="0"/>
                <a:ea typeface="Times New Roman" panose="02020603050405020304" pitchFamily="18" charset="0"/>
              </a:rPr>
              <a:t>Huế</a:t>
            </a:r>
            <a:endParaRPr lang="en-US" b="1" dirty="0">
              <a:solidFill>
                <a:prstClr val="black"/>
              </a:solidFill>
              <a:latin typeface="Times New Roman" panose="02020603050405020304" pitchFamily="18" charset="0"/>
              <a:ea typeface="Times New Roman" panose="02020603050405020304" pitchFamily="18" charset="0"/>
            </a:endParaRPr>
          </a:p>
          <a:p>
            <a:pPr defTabSz="684928"/>
            <a:endParaRPr lang="en-US" b="1" dirty="0">
              <a:solidFill>
                <a:prstClr val="black"/>
              </a:solidFill>
            </a:endParaRPr>
          </a:p>
        </p:txBody>
      </p:sp>
      <p:pic>
        <p:nvPicPr>
          <p:cNvPr id="24" name="图片 11">
            <a:extLst>
              <a:ext uri="{FF2B5EF4-FFF2-40B4-BE49-F238E27FC236}">
                <a16:creationId xmlns:a16="http://schemas.microsoft.com/office/drawing/2014/main" id="{1A0F75C6-591A-46DA-8A27-D84C55AADDCE}"/>
              </a:ext>
            </a:extLst>
          </p:cNvPr>
          <p:cNvPicPr>
            <a:picLocks noChangeAspect="1"/>
          </p:cNvPicPr>
          <p:nvPr/>
        </p:nvPicPr>
        <p:blipFill>
          <a:blip r:embed="rId4"/>
          <a:stretch>
            <a:fillRect/>
          </a:stretch>
        </p:blipFill>
        <p:spPr>
          <a:xfrm>
            <a:off x="3757830" y="2249269"/>
            <a:ext cx="1432457" cy="1549946"/>
          </a:xfrm>
          <a:prstGeom prst="rect">
            <a:avLst/>
          </a:prstGeom>
        </p:spPr>
      </p:pic>
      <p:pic>
        <p:nvPicPr>
          <p:cNvPr id="2" name="Picture 1"/>
          <p:cNvPicPr>
            <a:picLocks noChangeAspect="1"/>
          </p:cNvPicPr>
          <p:nvPr/>
        </p:nvPicPr>
        <p:blipFill>
          <a:blip r:embed="rId5"/>
          <a:stretch>
            <a:fillRect/>
          </a:stretch>
        </p:blipFill>
        <p:spPr>
          <a:xfrm>
            <a:off x="1762367" y="843166"/>
            <a:ext cx="5619299" cy="1486395"/>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5" name="Group 24"/>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0478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113159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3551" y="195486"/>
            <a:ext cx="7876898" cy="1311040"/>
          </a:xfrm>
          <a:prstGeom prst="rect">
            <a:avLst/>
          </a:prstGeom>
        </p:spPr>
      </p:pic>
      <p:pic>
        <p:nvPicPr>
          <p:cNvPr id="25" name="图片 11">
            <a:extLst>
              <a:ext uri="{FF2B5EF4-FFF2-40B4-BE49-F238E27FC236}">
                <a16:creationId xmlns:a16="http://schemas.microsoft.com/office/drawing/2014/main" id="{1A0F75C6-591A-46DA-8A27-D84C55AADDCE}"/>
              </a:ext>
            </a:extLst>
          </p:cNvPr>
          <p:cNvPicPr>
            <a:picLocks noChangeAspect="1"/>
          </p:cNvPicPr>
          <p:nvPr/>
        </p:nvPicPr>
        <p:blipFill>
          <a:blip r:embed="rId4"/>
          <a:stretch>
            <a:fillRect/>
          </a:stretch>
        </p:blipFill>
        <p:spPr>
          <a:xfrm>
            <a:off x="619696" y="866980"/>
            <a:ext cx="1432457" cy="1549946"/>
          </a:xfrm>
          <a:prstGeom prst="rect">
            <a:avLst/>
          </a:prstGeom>
        </p:spPr>
      </p:pic>
      <p:sp>
        <p:nvSpPr>
          <p:cNvPr id="26" name="Rounded Rectangle 25"/>
          <p:cNvSpPr/>
          <p:nvPr/>
        </p:nvSpPr>
        <p:spPr>
          <a:xfrm>
            <a:off x="2267744" y="1502275"/>
            <a:ext cx="4896544" cy="758374"/>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1359648" y="1615538"/>
            <a:ext cx="6424704" cy="934502"/>
          </a:xfrm>
          <a:prstGeom prst="rect">
            <a:avLst/>
          </a:prstGeom>
        </p:spPr>
      </p:pic>
      <p:sp>
        <p:nvSpPr>
          <p:cNvPr id="28" name="Rectangle 27"/>
          <p:cNvSpPr/>
          <p:nvPr/>
        </p:nvSpPr>
        <p:spPr>
          <a:xfrm>
            <a:off x="323528" y="2488563"/>
            <a:ext cx="8640959" cy="2322188"/>
          </a:xfrm>
          <a:prstGeom prst="rect">
            <a:avLst/>
          </a:prstGeom>
          <a:solidFill>
            <a:schemeClr val="bg1"/>
          </a:solidFill>
          <a:ln w="19050">
            <a:solidFill>
              <a:schemeClr val="accent4">
                <a:lumMod val="60000"/>
                <a:lumOff val="40000"/>
              </a:schemeClr>
            </a:solidFill>
            <a:prstDash val="sysDash"/>
          </a:ln>
        </p:spPr>
        <p:txBody>
          <a:bodyPr wrap="square" lIns="68504" tIns="34265" rIns="68504" bIns="34265">
            <a:spAutoFit/>
          </a:bodyPr>
          <a:lstStyle/>
          <a:p>
            <a:pPr indent="161732"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4979">
              <a:lnSpc>
                <a:spcPct val="15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4979">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Niềm</a:t>
            </a:r>
            <a:r>
              <a:rPr lang="en-US" sz="2000" dirty="0">
                <a:solidFill>
                  <a:srgbClr val="FF0000"/>
                </a:solidFill>
                <a:latin typeface="Times New Roman" panose="02020603050405020304" pitchFamily="18" charset="0"/>
                <a:cs typeface="Times New Roman" panose="02020603050405020304" pitchFamily="18" charset="0"/>
              </a:rPr>
              <a:t> say </a:t>
            </a:r>
            <a:r>
              <a:rPr lang="en-US" sz="2000" dirty="0" err="1">
                <a:solidFill>
                  <a:srgbClr val="FF0000"/>
                </a:solidFill>
                <a:latin typeface="Times New Roman" panose="02020603050405020304" pitchFamily="18" charset="0"/>
                <a:cs typeface="Times New Roman" panose="02020603050405020304" pitchFamily="18" charset="0"/>
              </a:rPr>
              <a:t>mê</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nhiên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tươi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thời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hiện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khát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hiến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mình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đẹp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mùa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xuân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nước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giả</a:t>
            </a:r>
            <a:r>
              <a:rPr lang="en-US" sz="2000"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EB90DAEF-6B23-4010-D8BA-BBB1CF26EA4D}"/>
                  </a:ext>
                </a:extLst>
              </p14:cNvPr>
              <p14:cNvContentPartPr/>
              <p14:nvPr/>
            </p14:nvContentPartPr>
            <p14:xfrm>
              <a:off x="4705560" y="1571760"/>
              <a:ext cx="321120" cy="1080360"/>
            </p14:xfrm>
          </p:contentPart>
        </mc:Choice>
        <mc:Fallback xmlns="">
          <p:pic>
            <p:nvPicPr>
              <p:cNvPr id="2" name="Ink 1">
                <a:extLst>
                  <a:ext uri="{FF2B5EF4-FFF2-40B4-BE49-F238E27FC236}">
                    <a16:creationId xmlns:a16="http://schemas.microsoft.com/office/drawing/2014/main" id="{EB90DAEF-6B23-4010-D8BA-BBB1CF26EA4D}"/>
                  </a:ext>
                </a:extLst>
              </p:cNvPr>
              <p:cNvPicPr/>
              <p:nvPr/>
            </p:nvPicPr>
            <p:blipFill>
              <a:blip r:embed="rId7"/>
              <a:stretch>
                <a:fillRect/>
              </a:stretch>
            </p:blipFill>
            <p:spPr>
              <a:xfrm>
                <a:off x="4696200" y="1562400"/>
                <a:ext cx="339840" cy="1099080"/>
              </a:xfrm>
              <a:prstGeom prst="rect">
                <a:avLst/>
              </a:prstGeom>
            </p:spPr>
          </p:pic>
        </mc:Fallback>
      </mc:AlternateContent>
    </p:spTree>
    <p:extLst>
      <p:ext uri="{BB962C8B-B14F-4D97-AF65-F5344CB8AC3E}">
        <p14:creationId xmlns:p14="http://schemas.microsoft.com/office/powerpoint/2010/main" val="38371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17836" y="0"/>
            <a:ext cx="4526163"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907" y="148476"/>
            <a:ext cx="4638907" cy="646331"/>
            <a:chOff x="-178462" y="1828800"/>
            <a:chExt cx="10009850" cy="1723463"/>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1723463"/>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TÌM HIỂU CHI TIẾT VĂM BẢN</a:t>
              </a:r>
            </a:p>
          </p:txBody>
        </p:sp>
      </p:grpSp>
      <p:grpSp>
        <p:nvGrpSpPr>
          <p:cNvPr id="8" name="Group 7"/>
          <p:cNvGrpSpPr/>
          <p:nvPr/>
        </p:nvGrpSpPr>
        <p:grpSpPr>
          <a:xfrm>
            <a:off x="239952" y="519996"/>
            <a:ext cx="4332065" cy="923330"/>
            <a:chOff x="644526" y="2766774"/>
            <a:chExt cx="11553677" cy="2462180"/>
          </a:xfrm>
        </p:grpSpPr>
        <p:sp>
          <p:nvSpPr>
            <p:cNvPr id="9" name="TextBox 8"/>
            <p:cNvSpPr txBox="1"/>
            <p:nvPr/>
          </p:nvSpPr>
          <p:spPr>
            <a:xfrm>
              <a:off x="1906586" y="2766774"/>
              <a:ext cx="10291617" cy="2462180"/>
            </a:xfrm>
            <a:prstGeom prst="rect">
              <a:avLst/>
            </a:prstGeom>
            <a:noFill/>
          </p:spPr>
          <p:txBody>
            <a:bodyPr wrap="square" rtlCol="0">
              <a:spAutoFit/>
            </a:bodyPr>
            <a:lstStyle/>
            <a:p>
              <a:pPr algn="just" defTabSz="805478"/>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a:solidFill>
                    <a:srgbClr val="FF0000"/>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xúc</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trước</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mùa</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xuân</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thiên</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nhiên</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nước</a:t>
              </a:r>
              <a:r>
                <a:rPr lang="en-US" b="1" i="1" dirty="0">
                  <a:solidFill>
                    <a:srgbClr val="FF0000"/>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FF0000"/>
                  </a:solidFill>
                  <a:latin typeface="Tahoma" panose="020B0604030504040204" pitchFamily="34" charset="0"/>
                  <a:ea typeface="Tahoma" panose="020B0604030504040204" pitchFamily="34" charset="0"/>
                  <a:cs typeface="Tahoma" panose="020B0604030504040204" pitchFamily="34" charset="0"/>
                </a:rPr>
                <a:t>người</a:t>
              </a:r>
              <a:endParaRPr lang="vi-VN" b="1"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TextBox 11"/>
          <p:cNvSpPr txBox="1"/>
          <p:nvPr/>
        </p:nvSpPr>
        <p:spPr>
          <a:xfrm>
            <a:off x="574130" y="1453845"/>
            <a:ext cx="4136919" cy="3903847"/>
          </a:xfrm>
          <a:prstGeom prst="rect">
            <a:avLst/>
          </a:prstGeom>
          <a:noFill/>
        </p:spPr>
        <p:txBody>
          <a:bodyPr wrap="square" lIns="91336" tIns="45667" rIns="91336" bIns="45667" rtlCol="0">
            <a:spAutoFit/>
          </a:bodyPr>
          <a:lstStyle/>
          <a:p>
            <a:pPr>
              <a:lnSpc>
                <a:spcPct val="150000"/>
              </a:lnSpc>
            </a:pPr>
            <a:r>
              <a:rPr lang="en-US" sz="2400" i="1" dirty="0" err="1">
                <a:latin typeface="Times New Roman" pitchFamily="18" charset="0"/>
                <a:cs typeface="Times New Roman" pitchFamily="18" charset="0"/>
              </a:rPr>
              <a:t>Mọc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giữa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dòng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xanh</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biếc</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Ơi</a:t>
            </a:r>
            <a:r>
              <a:rPr lang="en-US" sz="2400" i="1" dirty="0">
                <a:latin typeface="Times New Roman" pitchFamily="18" charset="0"/>
                <a:cs typeface="Times New Roman" pitchFamily="18" charset="0"/>
              </a:rPr>
              <a:t> con </a:t>
            </a:r>
            <a:r>
              <a:rPr lang="en-US" sz="2400" i="1" dirty="0" err="1">
                <a:latin typeface="Times New Roman" pitchFamily="18" charset="0"/>
                <a:cs typeface="Times New Roman" pitchFamily="18" charset="0"/>
              </a:rPr>
              <a:t>chim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chiện</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Hót</a:t>
            </a:r>
            <a:r>
              <a:rPr lang="en-US" sz="2400" i="1" dirty="0">
                <a:latin typeface="Times New Roman" pitchFamily="18" charset="0"/>
                <a:cs typeface="Times New Roman" pitchFamily="18" charset="0"/>
              </a:rPr>
              <a:t> chi </a:t>
            </a:r>
            <a:r>
              <a:rPr lang="en-US" sz="2400" i="1" dirty="0" err="1">
                <a:latin typeface="Times New Roman" pitchFamily="18" charset="0"/>
                <a:cs typeface="Times New Roman" pitchFamily="18" charset="0"/>
              </a:rPr>
              <a:t>mà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vang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Từng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giọt</a:t>
            </a:r>
            <a:r>
              <a:rPr lang="en-US" sz="2400" i="1" dirty="0">
                <a:latin typeface="Times New Roman" pitchFamily="18" charset="0"/>
                <a:cs typeface="Times New Roman" pitchFamily="18" charset="0"/>
              </a:rPr>
              <a:t> long </a:t>
            </a:r>
            <a:r>
              <a:rPr lang="en-US" sz="2400" i="1" dirty="0" err="1">
                <a:latin typeface="Times New Roman" pitchFamily="18" charset="0"/>
                <a:cs typeface="Times New Roman" pitchFamily="18" charset="0"/>
              </a:rPr>
              <a:t>lanh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rơi</a:t>
            </a:r>
            <a:endParaRPr lang="en-US" sz="2400" i="1" dirty="0">
              <a:latin typeface="Times New Roman" pitchFamily="18" charset="0"/>
              <a:cs typeface="Times New Roman" pitchFamily="18" charset="0"/>
            </a:endParaRPr>
          </a:p>
          <a:p>
            <a:pPr>
              <a:lnSpc>
                <a:spcPct val="150000"/>
              </a:lnSpc>
            </a:pP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tay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hứng</a:t>
            </a:r>
            <a:r>
              <a:rPr lang="en-US" sz="2400" i="1" dirty="0">
                <a:latin typeface="Times New Roman" pitchFamily="18" charset="0"/>
                <a:cs typeface="Times New Roman" pitchFamily="18" charset="0"/>
              </a:rPr>
              <a:t>.</a:t>
            </a:r>
          </a:p>
          <a:p>
            <a:pPr>
              <a:lnSpc>
                <a:spcPct val="150000"/>
              </a:lnSpc>
            </a:pPr>
            <a:endParaRPr lang="en-US" sz="2400" i="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0260">
            <a:off x="5265261" y="619093"/>
            <a:ext cx="2950832" cy="189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3104">
            <a:off x="5370841" y="2878823"/>
            <a:ext cx="2974019" cy="191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5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4427984" cy="134761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flipH="1">
            <a:off x="-108520" y="-164554"/>
            <a:ext cx="1734665" cy="1673763"/>
          </a:xfrm>
          <a:prstGeom prst="rect">
            <a:avLst/>
          </a:prstGeom>
        </p:spPr>
      </p:pic>
      <p:pic>
        <p:nvPicPr>
          <p:cNvPr id="2" name="Picture 1"/>
          <p:cNvPicPr>
            <a:picLocks noChangeAspect="1"/>
          </p:cNvPicPr>
          <p:nvPr/>
        </p:nvPicPr>
        <p:blipFill>
          <a:blip r:embed="rId4"/>
          <a:stretch>
            <a:fillRect/>
          </a:stretch>
        </p:blipFill>
        <p:spPr>
          <a:xfrm>
            <a:off x="107504" y="1347614"/>
            <a:ext cx="4904619" cy="3901787"/>
          </a:xfrm>
          <a:prstGeom prst="rect">
            <a:avLst/>
          </a:prstGeom>
        </p:spPr>
      </p:pic>
      <p:sp>
        <p:nvSpPr>
          <p:cNvPr id="30" name="TextBox 29"/>
          <p:cNvSpPr txBox="1"/>
          <p:nvPr/>
        </p:nvSpPr>
        <p:spPr>
          <a:xfrm>
            <a:off x="4801815" y="2067694"/>
            <a:ext cx="4464497" cy="3323880"/>
          </a:xfrm>
          <a:prstGeom prst="rect">
            <a:avLst/>
          </a:prstGeom>
          <a:noFill/>
        </p:spPr>
        <p:txBody>
          <a:bodyPr wrap="square" lIns="91336" tIns="45667" rIns="91336" bIns="45667" rtlCol="0">
            <a:spAutoFit/>
          </a:bodyPr>
          <a:lstStyle/>
          <a:p>
            <a:pPr>
              <a:lnSpc>
                <a:spcPct val="150000"/>
              </a:lnSpc>
            </a:pPr>
            <a:r>
              <a:rPr lang="en-US" sz="2000" i="1" dirty="0" err="1">
                <a:latin typeface="Times New Roman" pitchFamily="18" charset="0"/>
                <a:cs typeface="Times New Roman" pitchFamily="18" charset="0"/>
              </a:rPr>
              <a:t>Mọc</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dòng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xanh</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hoa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tím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biếc</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Ơi</a:t>
            </a:r>
            <a:r>
              <a:rPr lang="en-US" sz="2000" i="1" dirty="0">
                <a:latin typeface="Times New Roman" pitchFamily="18" charset="0"/>
                <a:cs typeface="Times New Roman" pitchFamily="18" charset="0"/>
              </a:rPr>
              <a:t> con </a:t>
            </a:r>
            <a:r>
              <a:rPr lang="en-US" sz="2000" i="1" dirty="0" err="1">
                <a:latin typeface="Times New Roman" pitchFamily="18" charset="0"/>
                <a:cs typeface="Times New Roman" pitchFamily="18" charset="0"/>
              </a:rPr>
              <a:t>chim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chiền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chiện</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Hót</a:t>
            </a:r>
            <a:r>
              <a:rPr lang="en-US" sz="2000" i="1" dirty="0">
                <a:latin typeface="Times New Roman" pitchFamily="18" charset="0"/>
                <a:cs typeface="Times New Roman" pitchFamily="18" charset="0"/>
              </a:rPr>
              <a:t> chi </a:t>
            </a:r>
            <a:r>
              <a:rPr lang="en-US" sz="2000" i="1" dirty="0" err="1">
                <a:latin typeface="Times New Roman" pitchFamily="18" charset="0"/>
                <a:cs typeface="Times New Roman" pitchFamily="18" charset="0"/>
              </a:rPr>
              <a:t>mà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vang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trời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Từng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giọt</a:t>
            </a:r>
            <a:r>
              <a:rPr lang="en-US" sz="2000" i="1" dirty="0">
                <a:latin typeface="Times New Roman" pitchFamily="18" charset="0"/>
                <a:cs typeface="Times New Roman" pitchFamily="18" charset="0"/>
              </a:rPr>
              <a:t> long </a:t>
            </a:r>
            <a:r>
              <a:rPr lang="en-US" sz="2000" i="1" dirty="0" err="1">
                <a:latin typeface="Times New Roman" pitchFamily="18" charset="0"/>
                <a:cs typeface="Times New Roman" pitchFamily="18" charset="0"/>
              </a:rPr>
              <a:t>lanh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rơi</a:t>
            </a:r>
            <a:endParaRPr lang="en-US" sz="2000" i="1" dirty="0">
              <a:latin typeface="Times New Roman" pitchFamily="18" charset="0"/>
              <a:cs typeface="Times New Roman" pitchFamily="18" charset="0"/>
            </a:endParaRPr>
          </a:p>
          <a:p>
            <a:pPr>
              <a:lnSpc>
                <a:spcPct val="150000"/>
              </a:lnSpc>
            </a:pP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đưa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tay</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tôi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hứng</a:t>
            </a:r>
            <a:r>
              <a:rPr lang="en-US" sz="2000" i="1" dirty="0">
                <a:latin typeface="Times New Roman" pitchFamily="18" charset="0"/>
                <a:cs typeface="Times New Roman" pitchFamily="18" charset="0"/>
              </a:rPr>
              <a:t>.</a:t>
            </a:r>
          </a:p>
          <a:p>
            <a:pPr>
              <a:lnSpc>
                <a:spcPct val="150000"/>
              </a:lnSpc>
            </a:pPr>
            <a:endParaRPr lang="en-US" sz="2000" i="1" dirty="0">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746274" y="545919"/>
            <a:ext cx="4265849" cy="872781"/>
          </a:xfrm>
          <a:prstGeom prst="rect">
            <a:avLst/>
          </a:prstGeom>
        </p:spPr>
      </p:pic>
      <p:sp>
        <p:nvSpPr>
          <p:cNvPr id="31" name="Rectangle 30"/>
          <p:cNvSpPr/>
          <p:nvPr/>
        </p:nvSpPr>
        <p:spPr>
          <a:xfrm>
            <a:off x="4535489" y="-1480"/>
            <a:ext cx="4608512" cy="13476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572000" y="56143"/>
            <a:ext cx="4499991" cy="1200222"/>
          </a:xfrm>
          <a:prstGeom prst="rect">
            <a:avLst/>
          </a:prstGeom>
          <a:noFill/>
        </p:spPr>
        <p:txBody>
          <a:bodyPr wrap="square" lIns="91336" tIns="45667" rIns="91336" bIns="45667" rtlCol="0">
            <a:spAutoFit/>
          </a:bodyPr>
          <a:lstStyle/>
          <a:p>
            <a:pPr algn="just"/>
            <a:r>
              <a:rPr lang="en-US" sz="2400" b="1" dirty="0" err="1">
                <a:solidFill>
                  <a:schemeClr val="bg1"/>
                </a:solidFill>
                <a:latin typeface="Times New Roman" pitchFamily="18" charset="0"/>
                <a:cs typeface="Times New Roman" pitchFamily="18" charset="0"/>
              </a:rPr>
              <a:t>Mùa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xuân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được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miêu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tả</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với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những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ảnh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âm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thanh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màu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sắc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nào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Nhận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xét</a:t>
            </a:r>
            <a:r>
              <a:rPr lang="en-US" sz="24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02253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2075" y="1624295"/>
            <a:ext cx="159426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Hình</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ảnh</a:t>
            </a:r>
            <a:r>
              <a:rPr lang="en-US" sz="2100" b="1" dirty="0">
                <a:solidFill>
                  <a:schemeClr val="bg1"/>
                </a:solidFill>
                <a:latin typeface="Times New Roman" pitchFamily="18" charset="0"/>
                <a:cs typeface="Times New Roman" pitchFamily="18" charset="0"/>
              </a:rPr>
              <a:t>:</a:t>
            </a:r>
          </a:p>
        </p:txBody>
      </p:sp>
      <p:sp>
        <p:nvSpPr>
          <p:cNvPr id="17" name="TextBox 16"/>
          <p:cNvSpPr txBox="1"/>
          <p:nvPr/>
        </p:nvSpPr>
        <p:spPr>
          <a:xfrm>
            <a:off x="302044" y="2756320"/>
            <a:ext cx="1594298" cy="39236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Âm</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thanh</a:t>
            </a:r>
            <a:r>
              <a:rPr lang="en-US" sz="2100" b="1" dirty="0">
                <a:solidFill>
                  <a:schemeClr val="bg1"/>
                </a:solidFill>
                <a:latin typeface="Times New Roman" pitchFamily="18" charset="0"/>
                <a:cs typeface="Times New Roman" pitchFamily="18" charset="0"/>
              </a:rPr>
              <a:t>:</a:t>
            </a:r>
          </a:p>
        </p:txBody>
      </p:sp>
      <p:sp>
        <p:nvSpPr>
          <p:cNvPr id="18" name="TextBox 17"/>
          <p:cNvSpPr txBox="1"/>
          <p:nvPr/>
        </p:nvSpPr>
        <p:spPr>
          <a:xfrm>
            <a:off x="2049655" y="1392360"/>
            <a:ext cx="4970617"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Bình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mùa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xuân</a:t>
            </a:r>
            <a:endParaRPr lang="en-US" sz="2400" b="1" dirty="0">
              <a:solidFill>
                <a:prstClr val="black"/>
              </a:solidFill>
              <a:latin typeface="Times New Roman" pitchFamily="18" charset="0"/>
              <a:cs typeface="Times New Roman" pitchFamily="18" charset="0"/>
            </a:endParaRPr>
          </a:p>
        </p:txBody>
      </p:sp>
      <p:sp>
        <p:nvSpPr>
          <p:cNvPr id="19" name="TextBox 18"/>
          <p:cNvSpPr txBox="1"/>
          <p:nvPr/>
        </p:nvSpPr>
        <p:spPr>
          <a:xfrm>
            <a:off x="2049646" y="1723374"/>
            <a:ext cx="1489096"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Đảo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ngữ</a:t>
            </a:r>
            <a:endParaRPr lang="en-US" sz="2400" b="1" dirty="0">
              <a:solidFill>
                <a:prstClr val="black"/>
              </a:solidFill>
              <a:latin typeface="Times New Roman" pitchFamily="18" charset="0"/>
              <a:cs typeface="Times New Roman" pitchFamily="18" charset="0"/>
            </a:endParaRPr>
          </a:p>
        </p:txBody>
      </p:sp>
      <p:sp>
        <p:nvSpPr>
          <p:cNvPr id="21" name="TextBox 20"/>
          <p:cNvSpPr txBox="1"/>
          <p:nvPr/>
        </p:nvSpPr>
        <p:spPr>
          <a:xfrm>
            <a:off x="7376207" y="1235114"/>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Ngỡ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nhiên</a:t>
            </a:r>
            <a:r>
              <a:rPr lang="en-US" sz="2400" b="1" dirty="0">
                <a:solidFill>
                  <a:srgbClr val="FF0000"/>
                </a:solidFill>
                <a:latin typeface="Times New Roman" pitchFamily="18" charset="0"/>
                <a:cs typeface="Times New Roman" pitchFamily="18" charset="0"/>
              </a:rPr>
              <a:t> </a:t>
            </a:r>
          </a:p>
        </p:txBody>
      </p:sp>
      <p:sp>
        <p:nvSpPr>
          <p:cNvPr id="22" name="TextBox 21"/>
          <p:cNvSpPr txBox="1"/>
          <p:nvPr/>
        </p:nvSpPr>
        <p:spPr>
          <a:xfrm>
            <a:off x="2050949" y="2499753"/>
            <a:ext cx="4187992"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trẻo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tươi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vui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rộn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rã</a:t>
            </a:r>
            <a:r>
              <a:rPr lang="en-US" sz="2400" b="1" dirty="0">
                <a:solidFill>
                  <a:prstClr val="black"/>
                </a:solidFill>
                <a:latin typeface="Times New Roman" pitchFamily="18" charset="0"/>
                <a:cs typeface="Times New Roman" pitchFamily="18" charset="0"/>
              </a:rPr>
              <a:t> </a:t>
            </a:r>
          </a:p>
        </p:txBody>
      </p:sp>
      <p:sp>
        <p:nvSpPr>
          <p:cNvPr id="23" name="TextBox 22"/>
          <p:cNvSpPr txBox="1"/>
          <p:nvPr/>
        </p:nvSpPr>
        <p:spPr>
          <a:xfrm>
            <a:off x="2050960" y="2881764"/>
            <a:ext cx="1990615" cy="438531"/>
          </a:xfrm>
          <a:prstGeom prst="rect">
            <a:avLst/>
          </a:prstGeom>
          <a:noFill/>
        </p:spPr>
        <p:txBody>
          <a:bodyPr wrap="square" lIns="68504" tIns="34265" rIns="68504" bIns="34265" rtlCol="0">
            <a:spAutoFit/>
          </a:bodyPr>
          <a:lstStyle/>
          <a:p>
            <a:pPr defTabSz="684979"/>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hóa</a:t>
            </a:r>
            <a:r>
              <a:rPr lang="en-US" sz="2400" b="1" dirty="0">
                <a:solidFill>
                  <a:prstClr val="black"/>
                </a:solidFill>
                <a:latin typeface="Times New Roman" pitchFamily="18" charset="0"/>
                <a:cs typeface="Times New Roman" pitchFamily="18" charset="0"/>
              </a:rPr>
              <a:t>, </a:t>
            </a:r>
          </a:p>
        </p:txBody>
      </p:sp>
      <p:sp>
        <p:nvSpPr>
          <p:cNvPr id="25" name="TextBox 24"/>
          <p:cNvSpPr txBox="1"/>
          <p:nvPr/>
        </p:nvSpPr>
        <p:spPr>
          <a:xfrm>
            <a:off x="6385234" y="2414073"/>
            <a:ext cx="1873723" cy="807863"/>
          </a:xfrm>
          <a:prstGeom prst="rect">
            <a:avLst/>
          </a:prstGeom>
          <a:noFill/>
        </p:spPr>
        <p:txBody>
          <a:bodyPr wrap="square" lIns="68504" tIns="34265" rIns="68504" bIns="34265" rtlCol="0">
            <a:spAutoFit/>
          </a:bodyPr>
          <a:lstStyle/>
          <a:p>
            <a:pPr defTabSz="684979"/>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Trìu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thương</a:t>
            </a:r>
            <a:endParaRPr lang="en-US" sz="2400" b="1" dirty="0">
              <a:solidFill>
                <a:srgbClr val="FF0000"/>
              </a:solidFill>
              <a:latin typeface="Times New Roman" pitchFamily="18" charset="0"/>
              <a:cs typeface="Times New Roman" pitchFamily="18" charset="0"/>
            </a:endParaRPr>
          </a:p>
        </p:txBody>
      </p:sp>
      <p:sp>
        <p:nvSpPr>
          <p:cNvPr id="27" name="Freeform 5"/>
          <p:cNvSpPr>
            <a:spLocks/>
          </p:cNvSpPr>
          <p:nvPr/>
        </p:nvSpPr>
        <p:spPr bwMode="auto">
          <a:xfrm>
            <a:off x="6771848" y="1357062"/>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8" name="Freeform 5"/>
          <p:cNvSpPr>
            <a:spLocks/>
          </p:cNvSpPr>
          <p:nvPr/>
        </p:nvSpPr>
        <p:spPr bwMode="auto">
          <a:xfrm>
            <a:off x="5856373" y="2488923"/>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sp>
        <p:nvSpPr>
          <p:cNvPr id="29" name="TextBox 28"/>
          <p:cNvSpPr txBox="1"/>
          <p:nvPr/>
        </p:nvSpPr>
        <p:spPr>
          <a:xfrm>
            <a:off x="302044" y="3908460"/>
            <a:ext cx="1594298" cy="397547"/>
          </a:xfrm>
          <a:prstGeom prst="rect">
            <a:avLst/>
          </a:prstGeom>
          <a:solidFill>
            <a:schemeClr val="accent4">
              <a:lumMod val="60000"/>
              <a:lumOff val="40000"/>
            </a:schemeClr>
          </a:solidFill>
        </p:spPr>
        <p:txBody>
          <a:bodyPr wrap="square" lIns="68504" tIns="34265" rIns="68504" bIns="34265" rtlCol="0">
            <a:spAutoFit/>
          </a:bodyPr>
          <a:lstStyle/>
          <a:p>
            <a:pPr defTabSz="684979"/>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Màu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sắc</a:t>
            </a:r>
            <a:r>
              <a:rPr lang="en-US" sz="2100" b="1" dirty="0">
                <a:solidFill>
                  <a:schemeClr val="bg1"/>
                </a:solidFill>
                <a:latin typeface="Times New Roman" pitchFamily="18" charset="0"/>
                <a:cs typeface="Times New Roman" pitchFamily="18" charset="0"/>
              </a:rPr>
              <a:t>:</a:t>
            </a:r>
          </a:p>
        </p:txBody>
      </p:sp>
      <p:sp>
        <p:nvSpPr>
          <p:cNvPr id="30" name="TextBox 29"/>
          <p:cNvSpPr txBox="1"/>
          <p:nvPr/>
        </p:nvSpPr>
        <p:spPr>
          <a:xfrm>
            <a:off x="2050949" y="3651890"/>
            <a:ext cx="4187992"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Xanh (dòng sông)</a:t>
            </a:r>
            <a:endParaRPr lang="en-US" sz="2400" b="1" dirty="0">
              <a:solidFill>
                <a:prstClr val="black"/>
              </a:solidFill>
              <a:latin typeface="Times New Roman" pitchFamily="18" charset="0"/>
              <a:cs typeface="Times New Roman" pitchFamily="18" charset="0"/>
            </a:endParaRPr>
          </a:p>
        </p:txBody>
      </p:sp>
      <p:sp>
        <p:nvSpPr>
          <p:cNvPr id="31" name="TextBox 30"/>
          <p:cNvSpPr txBox="1"/>
          <p:nvPr/>
        </p:nvSpPr>
        <p:spPr>
          <a:xfrm>
            <a:off x="2050960" y="4033900"/>
            <a:ext cx="1990615" cy="438531"/>
          </a:xfrm>
          <a:prstGeom prst="rect">
            <a:avLst/>
          </a:prstGeom>
          <a:noFill/>
        </p:spPr>
        <p:txBody>
          <a:bodyPr wrap="square" lIns="68504" tIns="34265" rIns="68504" bIns="34265" rtlCol="0">
            <a:spAutoFit/>
          </a:bodyPr>
          <a:lstStyle/>
          <a:p>
            <a:pPr defTabSz="684979"/>
            <a:r>
              <a:rPr lang="en-US" sz="2400" b="1">
                <a:solidFill>
                  <a:prstClr val="black"/>
                </a:solidFill>
                <a:latin typeface="Times New Roman" pitchFamily="18" charset="0"/>
                <a:cs typeface="Times New Roman" pitchFamily="18" charset="0"/>
              </a:rPr>
              <a:t>- Tím (hoa) </a:t>
            </a:r>
            <a:endParaRPr lang="en-US" sz="2400" b="1" dirty="0">
              <a:solidFill>
                <a:prstClr val="black"/>
              </a:solidFill>
              <a:latin typeface="Times New Roman" pitchFamily="18" charset="0"/>
              <a:cs typeface="Times New Roman" pitchFamily="18" charset="0"/>
            </a:endParaRPr>
          </a:p>
        </p:txBody>
      </p:sp>
      <p:sp>
        <p:nvSpPr>
          <p:cNvPr id="32" name="TextBox 31"/>
          <p:cNvSpPr txBox="1"/>
          <p:nvPr/>
        </p:nvSpPr>
        <p:spPr>
          <a:xfrm>
            <a:off x="5232587" y="3702441"/>
            <a:ext cx="1873723" cy="807863"/>
          </a:xfrm>
          <a:prstGeom prst="rect">
            <a:avLst/>
          </a:prstGeom>
          <a:noFill/>
        </p:spPr>
        <p:txBody>
          <a:bodyPr wrap="square" lIns="68504" tIns="34265" rIns="68504" bIns="34265" rtlCol="0">
            <a:spAutoFit/>
          </a:bodyPr>
          <a:lstStyle/>
          <a:p>
            <a:pPr defTabSz="684979"/>
            <a:r>
              <a:rPr lang="en-US" sz="2400" b="1" dirty="0" err="1">
                <a:solidFill>
                  <a:srgbClr val="FF0000"/>
                </a:solidFill>
                <a:latin typeface="Times New Roman" pitchFamily="18" charset="0"/>
                <a:cs typeface="Times New Roman" pitchFamily="18" charset="0"/>
              </a:rPr>
              <a:t>Tươi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sáng</a:t>
            </a:r>
            <a:r>
              <a:rPr lang="en-US" sz="2400" b="1" dirty="0">
                <a:solidFill>
                  <a:srgbClr val="FF0000"/>
                </a:solidFill>
                <a:latin typeface="Times New Roman" pitchFamily="18" charset="0"/>
                <a:cs typeface="Times New Roman" pitchFamily="18" charset="0"/>
              </a:rPr>
              <a:t>,</a:t>
            </a:r>
          </a:p>
          <a:p>
            <a:pPr defTabSz="684979"/>
            <a:r>
              <a:rPr lang="en-US" sz="2400" b="1" dirty="0" err="1">
                <a:solidFill>
                  <a:srgbClr val="FF0000"/>
                </a:solidFill>
                <a:latin typeface="Times New Roman" pitchFamily="18" charset="0"/>
                <a:cs typeface="Times New Roman" pitchFamily="18" charset="0"/>
              </a:rPr>
              <a:t>hài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hòa</a:t>
            </a:r>
            <a:endParaRPr lang="en-US" sz="2400" b="1" dirty="0">
              <a:solidFill>
                <a:srgbClr val="FF0000"/>
              </a:solidFill>
              <a:latin typeface="Times New Roman" pitchFamily="18" charset="0"/>
              <a:cs typeface="Times New Roman" pitchFamily="18" charset="0"/>
            </a:endParaRPr>
          </a:p>
        </p:txBody>
      </p:sp>
      <p:sp>
        <p:nvSpPr>
          <p:cNvPr id="33" name="Freeform 5"/>
          <p:cNvSpPr>
            <a:spLocks/>
          </p:cNvSpPr>
          <p:nvPr/>
        </p:nvSpPr>
        <p:spPr bwMode="auto">
          <a:xfrm>
            <a:off x="4710076" y="3792960"/>
            <a:ext cx="340385" cy="66478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5" name="图片 13">
            <a:extLst>
              <a:ext uri="{FF2B5EF4-FFF2-40B4-BE49-F238E27FC236}">
                <a16:creationId xmlns:a16="http://schemas.microsoft.com/office/drawing/2014/main" id="{08CF7C09-0298-4545-94E0-2C726FA6A64B}"/>
              </a:ext>
            </a:extLst>
          </p:cNvPr>
          <p:cNvPicPr>
            <a:picLocks noChangeAspect="1"/>
          </p:cNvPicPr>
          <p:nvPr/>
        </p:nvPicPr>
        <p:blipFill>
          <a:blip r:embed="rId3"/>
          <a:stretch>
            <a:fillRect/>
          </a:stretch>
        </p:blipFill>
        <p:spPr>
          <a:xfrm>
            <a:off x="7376207" y="3077958"/>
            <a:ext cx="1990623" cy="2094784"/>
          </a:xfrm>
          <a:prstGeom prst="rect">
            <a:avLst/>
          </a:prstGeom>
        </p:spPr>
      </p:pic>
      <p:sp>
        <p:nvSpPr>
          <p:cNvPr id="26" name="Rectangle 25"/>
          <p:cNvSpPr/>
          <p:nvPr/>
        </p:nvSpPr>
        <p:spPr>
          <a:xfrm>
            <a:off x="0" y="0"/>
            <a:ext cx="9144000" cy="96878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389651" y="282285"/>
            <a:ext cx="6358679" cy="749873"/>
          </a:xfrm>
          <a:prstGeom prst="rect">
            <a:avLst/>
          </a:prstGeom>
        </p:spPr>
      </p:pic>
    </p:spTree>
    <p:extLst>
      <p:ext uri="{BB962C8B-B14F-4D97-AF65-F5344CB8AC3E}">
        <p14:creationId xmlns:p14="http://schemas.microsoft.com/office/powerpoint/2010/main" val="16877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2000"/>
                                        <p:tgtEl>
                                          <p:spTgt spid="2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1" grpId="0"/>
      <p:bldP spid="22" grpId="0"/>
      <p:bldP spid="23" grpId="0"/>
      <p:bldP spid="25" grpId="0"/>
      <p:bldP spid="27" grpId="0" animBg="1"/>
      <p:bldP spid="28" grpId="0" animBg="1"/>
      <p:bldP spid="29" grpId="0" animBg="1"/>
      <p:bldP spid="30" grpId="0"/>
      <p:bldP spid="31"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thiên nhiên</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Oval 14">
            <a:extLst>
              <a:ext uri="{FF2B5EF4-FFF2-40B4-BE49-F238E27FC236}">
                <a16:creationId xmlns:a16="http://schemas.microsoft.com/office/drawing/2014/main" id="{9458B38A-9663-426F-BD23-AD6685E52C75}"/>
              </a:ext>
            </a:extLst>
          </p:cNvPr>
          <p:cNvSpPr/>
          <p:nvPr/>
        </p:nvSpPr>
        <p:spPr>
          <a:xfrm>
            <a:off x="1252319"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altLang="en-US" sz="2800" b="1" i="1">
                <a:solidFill>
                  <a:schemeClr val="tx1"/>
                </a:solidFill>
                <a:latin typeface="Times New Roman" panose="02020603050405020304" pitchFamily="18" charset="0"/>
                <a:cs typeface="Times New Roman" panose="02020603050405020304" pitchFamily="18" charset="0"/>
              </a:rPr>
              <a:t>Hình ảnh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0EC03C54-A133-430A-BEAE-2FE8F8C27262}"/>
              </a:ext>
            </a:extLst>
          </p:cNvPr>
          <p:cNvSpPr/>
          <p:nvPr/>
        </p:nvSpPr>
        <p:spPr>
          <a:xfrm>
            <a:off x="3628586" y="1187937"/>
            <a:ext cx="1647309" cy="1598176"/>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r>
              <a:rPr lang="en-US" sz="2800" b="1" i="1">
                <a:solidFill>
                  <a:schemeClr val="tx1"/>
                </a:solidFill>
                <a:latin typeface="Times New Roman" panose="02020603050405020304" pitchFamily="18" charset="0"/>
                <a:cs typeface="Times New Roman" panose="02020603050405020304" pitchFamily="18" charset="0"/>
              </a:rPr>
              <a:t>Âm thanh</a:t>
            </a:r>
            <a:endParaRPr lang="en-SG" sz="2800" b="1" i="1" dirty="0">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196F9295-B811-48AB-8C5F-EC1F2956F9D3}"/>
              </a:ext>
            </a:extLst>
          </p:cNvPr>
          <p:cNvSpPr/>
          <p:nvPr/>
        </p:nvSpPr>
        <p:spPr>
          <a:xfrm>
            <a:off x="6004846" y="1131593"/>
            <a:ext cx="1735506" cy="1654521"/>
          </a:xfrm>
          <a:prstGeom prst="ellipse">
            <a:avLst/>
          </a:prstGeom>
          <a:solidFill>
            <a:schemeClr val="accent4">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04" tIns="34265" rIns="68504" bIns="34265" rtlCol="0" anchor="ctr"/>
          <a:lstStyle/>
          <a:p>
            <a:pPr algn="ctr" defTabSz="684979">
              <a:spcBef>
                <a:spcPct val="50000"/>
              </a:spcBef>
            </a:pPr>
            <a:r>
              <a:rPr lang="en-US" altLang="en-US" sz="2800" b="1" i="1">
                <a:solidFill>
                  <a:schemeClr val="tx1"/>
                </a:solidFill>
                <a:latin typeface="Times New Roman" panose="02020603050405020304" pitchFamily="18" charset="0"/>
                <a:cs typeface="Times New Roman" panose="02020603050405020304" pitchFamily="18" charset="0"/>
              </a:rPr>
              <a:t>Màu sắc</a:t>
            </a:r>
            <a:endParaRPr lang="en-US" altLang="en-US" sz="2800" b="1" i="1" dirty="0">
              <a:solidFill>
                <a:schemeClr val="tx1"/>
              </a:solidFill>
              <a:latin typeface="Times New Roman" panose="02020603050405020304" pitchFamily="18" charset="0"/>
              <a:cs typeface="Times New Roman" panose="02020603050405020304" pitchFamily="18" charset="0"/>
            </a:endParaRPr>
          </a:p>
        </p:txBody>
      </p:sp>
      <p:sp>
        <p:nvSpPr>
          <p:cNvPr id="18" name="Plus 17"/>
          <p:cNvSpPr/>
          <p:nvPr/>
        </p:nvSpPr>
        <p:spPr>
          <a:xfrm>
            <a:off x="3059832"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19" name="Plus 18"/>
          <p:cNvSpPr/>
          <p:nvPr/>
        </p:nvSpPr>
        <p:spPr>
          <a:xfrm>
            <a:off x="5436096" y="1707654"/>
            <a:ext cx="360040" cy="432048"/>
          </a:xfrm>
          <a:prstGeom prst="math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en-US"/>
          </a:p>
        </p:txBody>
      </p:sp>
      <p:sp>
        <p:nvSpPr>
          <p:cNvPr id="20" name="TextBox 19"/>
          <p:cNvSpPr txBox="1"/>
          <p:nvPr/>
        </p:nvSpPr>
        <p:spPr>
          <a:xfrm>
            <a:off x="375639" y="3541230"/>
            <a:ext cx="8414587" cy="1177195"/>
          </a:xfrm>
          <a:prstGeom prst="rect">
            <a:avLst/>
          </a:prstGeom>
          <a:noFill/>
          <a:ln w="19050">
            <a:solidFill>
              <a:schemeClr val="accent4">
                <a:lumMod val="60000"/>
                <a:lumOff val="40000"/>
              </a:schemeClr>
            </a:solidFill>
            <a:prstDash val="dash"/>
          </a:ln>
        </p:spPr>
        <p:txBody>
          <a:bodyPr wrap="square" lIns="68504" tIns="34265" rIns="68504" bIns="34265" rtlCol="0">
            <a:spAutoFit/>
          </a:bodyPr>
          <a:lstStyle/>
          <a:p>
            <a:pPr algn="just" defTabSz="684979"/>
            <a:r>
              <a:rPr lang="en-US" sz="2400" i="1" dirty="0" err="1">
                <a:latin typeface="Times New Roman" pitchFamily="18" charset="0"/>
                <a:cs typeface="Times New Roman" pitchFamily="18" charset="0"/>
              </a:rPr>
              <a:t>Bức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mộng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giàu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tính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hội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họa</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nhiên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khoáng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đạt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căng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sức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ấm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áp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Niềm</a:t>
            </a:r>
            <a:r>
              <a:rPr lang="en-US" sz="2400" b="1" i="1" dirty="0">
                <a:latin typeface="Times New Roman" pitchFamily="18" charset="0"/>
                <a:cs typeface="Times New Roman" pitchFamily="18" charset="0"/>
                <a:sym typeface="Wingdings" pitchFamily="2" charset="2"/>
              </a:rPr>
              <a:t> say </a:t>
            </a:r>
            <a:r>
              <a:rPr lang="en-US" sz="2400" b="1" i="1" dirty="0" err="1">
                <a:latin typeface="Times New Roman" pitchFamily="18" charset="0"/>
                <a:cs typeface="Times New Roman" pitchFamily="18" charset="0"/>
                <a:sym typeface="Wingdings" pitchFamily="2" charset="2"/>
              </a:rPr>
              <a:t>mê</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ngây</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ngất</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trân</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trọng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nâng</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niu</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của</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tác</a:t>
            </a:r>
            <a:r>
              <a:rPr lang="en-US" sz="2400" b="1" i="1" dirty="0">
                <a:latin typeface="Times New Roman" pitchFamily="18" charset="0"/>
                <a:cs typeface="Times New Roman" pitchFamily="18" charset="0"/>
                <a:sym typeface="Wingdings" pitchFamily="2" charset="2"/>
              </a:rPr>
              <a:t> </a:t>
            </a:r>
            <a:r>
              <a:rPr lang="en-US" sz="2400" b="1" i="1" dirty="0" err="1">
                <a:latin typeface="Times New Roman" pitchFamily="18" charset="0"/>
                <a:cs typeface="Times New Roman" pitchFamily="18" charset="0"/>
                <a:sym typeface="Wingdings" pitchFamily="2" charset="2"/>
              </a:rPr>
              <a:t>giả</a:t>
            </a:r>
            <a:endParaRPr lang="en-US" sz="2400" b="1" i="1" dirty="0"/>
          </a:p>
        </p:txBody>
      </p:sp>
      <p:sp>
        <p:nvSpPr>
          <p:cNvPr id="22" name="Freeform 5"/>
          <p:cNvSpPr>
            <a:spLocks/>
          </p:cNvSpPr>
          <p:nvPr/>
        </p:nvSpPr>
        <p:spPr bwMode="auto">
          <a:xfrm rot="5400000">
            <a:off x="4276287" y="798926"/>
            <a:ext cx="340385" cy="4501441"/>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23"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386785" y="-110123"/>
            <a:ext cx="1886787" cy="1673763"/>
          </a:xfrm>
          <a:prstGeom prst="rect">
            <a:avLst/>
          </a:prstGeom>
        </p:spPr>
      </p:pic>
      <p:grpSp>
        <p:nvGrpSpPr>
          <p:cNvPr id="21" name="Group 20"/>
          <p:cNvGrpSpPr/>
          <p:nvPr/>
        </p:nvGrpSpPr>
        <p:grpSpPr>
          <a:xfrm>
            <a:off x="-66907" y="148476"/>
            <a:ext cx="3753205" cy="369332"/>
            <a:chOff x="-178462" y="1828800"/>
            <a:chExt cx="10009850" cy="984836"/>
          </a:xfrm>
        </p:grpSpPr>
        <p:sp>
          <p:nvSpPr>
            <p:cNvPr id="24" name="Round Same Side Corner Rectangle 2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5" name="TextBox 24"/>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5CBC8E-C273-47A3-7A47-49E0C0829F74}"/>
                  </a:ext>
                </a:extLst>
              </p14:cNvPr>
              <p14:cNvContentPartPr/>
              <p14:nvPr/>
            </p14:nvContentPartPr>
            <p14:xfrm>
              <a:off x="545400" y="4608720"/>
              <a:ext cx="7112160" cy="160920"/>
            </p14:xfrm>
          </p:contentPart>
        </mc:Choice>
        <mc:Fallback xmlns="">
          <p:pic>
            <p:nvPicPr>
              <p:cNvPr id="2" name="Ink 1">
                <a:extLst>
                  <a:ext uri="{FF2B5EF4-FFF2-40B4-BE49-F238E27FC236}">
                    <a16:creationId xmlns:a16="http://schemas.microsoft.com/office/drawing/2014/main" id="{A25CBC8E-C273-47A3-7A47-49E0C0829F74}"/>
                  </a:ext>
                </a:extLst>
              </p:cNvPr>
              <p:cNvPicPr/>
              <p:nvPr/>
            </p:nvPicPr>
            <p:blipFill>
              <a:blip r:embed="rId5"/>
              <a:stretch>
                <a:fillRect/>
              </a:stretch>
            </p:blipFill>
            <p:spPr>
              <a:xfrm>
                <a:off x="536040" y="4599360"/>
                <a:ext cx="7130880" cy="179640"/>
              </a:xfrm>
              <a:prstGeom prst="rect">
                <a:avLst/>
              </a:prstGeom>
            </p:spPr>
          </p:pic>
        </mc:Fallback>
      </mc:AlternateContent>
    </p:spTree>
    <p:extLst>
      <p:ext uri="{BB962C8B-B14F-4D97-AF65-F5344CB8AC3E}">
        <p14:creationId xmlns:p14="http://schemas.microsoft.com/office/powerpoint/2010/main" val="123251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p:cNvSpPr txBox="1"/>
          <p:nvPr/>
        </p:nvSpPr>
        <p:spPr>
          <a:xfrm>
            <a:off x="876702" y="928378"/>
            <a:ext cx="4343360" cy="2308304"/>
          </a:xfrm>
          <a:prstGeom prst="rect">
            <a:avLst/>
          </a:prstGeom>
          <a:noFill/>
        </p:spPr>
        <p:txBody>
          <a:bodyPr wrap="square" lIns="91336" tIns="45667" rIns="91336" bIns="45667" rtlCol="0">
            <a:spAutoFit/>
          </a:bodyPr>
          <a:lstStyle/>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cầm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súng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giắt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đầy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lưng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người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ra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đồng</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Lộc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trải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dài</a:t>
            </a:r>
            <a:r>
              <a:rPr lang="en-US" sz="2400" i="1" dirty="0">
                <a:latin typeface="Times New Roman" pitchFamily="18" charset="0"/>
                <a:cs typeface="Times New Roman" pitchFamily="18" charset="0"/>
              </a:rPr>
              <a:t> </a:t>
            </a:r>
            <a:r>
              <a:rPr lang="en-US" sz="2400" i="1" err="1">
                <a:latin typeface="Times New Roman" pitchFamily="18" charset="0"/>
                <a:cs typeface="Times New Roman" pitchFamily="18" charset="0"/>
              </a:rPr>
              <a:t>nương</a:t>
            </a:r>
            <a:r>
              <a:rPr lang="en-US" sz="2400" i="1">
                <a:latin typeface="Times New Roman" pitchFamily="18" charset="0"/>
                <a:cs typeface="Times New Roman" pitchFamily="18" charset="0"/>
              </a:rPr>
              <a:t> mạ</a:t>
            </a:r>
          </a:p>
          <a:p>
            <a:r>
              <a:rPr lang="en-US" sz="2400" i="1">
                <a:latin typeface="Times New Roman" pitchFamily="18" charset="0"/>
                <a:cs typeface="Times New Roman" pitchFamily="18" charset="0"/>
              </a:rPr>
              <a:t>Tất cả như hối hả</a:t>
            </a:r>
          </a:p>
          <a:p>
            <a:r>
              <a:rPr lang="en-US" sz="2400" i="1">
                <a:latin typeface="Times New Roman" pitchFamily="18" charset="0"/>
                <a:cs typeface="Times New Roman" pitchFamily="18" charset="0"/>
              </a:rPr>
              <a:t>Tất cả như xôn xao</a:t>
            </a:r>
            <a:endParaRPr lang="en-US" sz="2400" i="1" dirty="0">
              <a:latin typeface="Times New Roman" pitchFamily="18" charset="0"/>
              <a:cs typeface="Times New Roman" pitchFamily="18" charset="0"/>
            </a:endParaRPr>
          </a:p>
        </p:txBody>
      </p:sp>
      <p:sp>
        <p:nvSpPr>
          <p:cNvPr id="13" name="TextBox 15"/>
          <p:cNvSpPr txBox="1"/>
          <p:nvPr/>
        </p:nvSpPr>
        <p:spPr>
          <a:xfrm>
            <a:off x="881534" y="3512369"/>
            <a:ext cx="4525241" cy="1477328"/>
          </a:xfrm>
          <a:prstGeom prst="rect">
            <a:avLst/>
          </a:prstGeom>
          <a:noFill/>
        </p:spPr>
        <p:txBody>
          <a:bodyPr wrap="square" lIns="0" tIns="0" rIns="0" bIns="0" rtlCol="0">
            <a:spAutoFit/>
          </a:bodyPr>
          <a:lstStyle/>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bốn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ngàn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Vất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như</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vì</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sao</a:t>
            </a:r>
            <a:endParaRPr lang="en-US" sz="2400" i="1" dirty="0">
              <a:latin typeface="Times New Roman" pitchFamily="18" charset="0"/>
              <a:cs typeface="Times New Roman" pitchFamily="18" charset="0"/>
            </a:endParaRPr>
          </a:p>
          <a:p>
            <a:r>
              <a:rPr lang="en-US" sz="2400" i="1" dirty="0" err="1">
                <a:latin typeface="Times New Roman" pitchFamily="18" charset="0"/>
                <a:cs typeface="Times New Roman" pitchFamily="18" charset="0"/>
              </a:rPr>
              <a:t>Cứ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phía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trước</a:t>
            </a:r>
            <a:r>
              <a:rPr lang="en-US" sz="2400" i="1" dirty="0">
                <a:latin typeface="Times New Roman" pitchFamily="18" charset="0"/>
                <a:cs typeface="Times New Roman" pitchFamily="18" charset="0"/>
              </a:rPr>
              <a:t>.</a:t>
            </a: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2780" b="100000" l="30530" r="100000">
                        <a14:foregroundMark x1="35270" y1="52661" x2="71305" y2="46386"/>
                        <a14:foregroundMark x1="39501" y1="54408" x2="39501" y2="54408"/>
                        <a14:foregroundMark x1="39501" y1="54408" x2="39501" y2="54408"/>
                        <a14:foregroundMark x1="44648" y1="48848" x2="44648" y2="48848"/>
                        <a14:foregroundMark x1="34811" y1="53058" x2="34811" y2="53058"/>
                        <a14:foregroundMark x1="80938" y1="76410" x2="83639" y2="81017"/>
                        <a14:foregroundMark x1="73140" y1="98094" x2="97554" y2="98809"/>
                        <a14:foregroundMark x1="71560" y1="20890" x2="71560" y2="26847"/>
                        <a14:foregroundMark x1="70897" y1="23034" x2="72885" y2="35266"/>
                      </a14:backgroundRemoval>
                    </a14:imgEffect>
                  </a14:imgLayer>
                </a14:imgProps>
              </a:ext>
              <a:ext uri="{28A0092B-C50C-407E-A947-70E740481C1C}">
                <a14:useLocalDpi xmlns:a14="http://schemas.microsoft.com/office/drawing/2010/main" val="0"/>
              </a:ext>
            </a:extLst>
          </a:blip>
          <a:stretch>
            <a:fillRect/>
          </a:stretch>
        </p:blipFill>
        <p:spPr>
          <a:xfrm>
            <a:off x="3048382" y="1186304"/>
            <a:ext cx="5927615" cy="3804199"/>
          </a:xfrm>
          <a:prstGeom prst="rect">
            <a:avLst/>
          </a:prstGeom>
        </p:spPr>
      </p:pic>
      <p:grpSp>
        <p:nvGrpSpPr>
          <p:cNvPr id="14" name="Group 13"/>
          <p:cNvGrpSpPr/>
          <p:nvPr/>
        </p:nvGrpSpPr>
        <p:grpSpPr>
          <a:xfrm>
            <a:off x="-66907" y="148476"/>
            <a:ext cx="3753205" cy="369332"/>
            <a:chOff x="-178462" y="1828800"/>
            <a:chExt cx="10009850" cy="984836"/>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30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475404" y="238595"/>
            <a:ext cx="3672408" cy="1546545"/>
          </a:xfrm>
          <a:prstGeom prst="rect">
            <a:avLst/>
          </a:prstGeom>
          <a:noFill/>
        </p:spPr>
        <p:txBody>
          <a:bodyPr wrap="square" lIns="68519" tIns="34274" rIns="68519" bIns="34274" rtlCol="0">
            <a:spAutoFit/>
          </a:bodyPr>
          <a:lstStyle/>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cầm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súng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giắt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lưng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Mùa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xuân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ra</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đồng</a:t>
            </a:r>
            <a:endParaRPr lang="en-US" sz="2400" i="1" dirty="0">
              <a:solidFill>
                <a:prstClr val="black"/>
              </a:solidFill>
              <a:latin typeface="Times New Roman" pitchFamily="18" charset="0"/>
              <a:cs typeface="Times New Roman" pitchFamily="18" charset="0"/>
            </a:endParaRPr>
          </a:p>
          <a:p>
            <a:pPr defTabSz="685128"/>
            <a:r>
              <a:rPr lang="en-US" sz="2400" i="1" dirty="0" err="1">
                <a:solidFill>
                  <a:prstClr val="black"/>
                </a:solidFill>
                <a:latin typeface="Times New Roman" pitchFamily="18" charset="0"/>
                <a:cs typeface="Times New Roman" pitchFamily="18" charset="0"/>
              </a:rPr>
              <a:t>Lộc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trải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dài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a:t>
            </a:r>
            <a:endParaRPr lang="en-US" sz="2400"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517282" y="2342094"/>
            <a:ext cx="936748" cy="1852520"/>
          </a:xfrm>
          <a:prstGeom prst="rect">
            <a:avLst/>
          </a:prstGeom>
          <a:solidFill>
            <a:schemeClr val="accent4">
              <a:lumMod val="75000"/>
            </a:schemeClr>
          </a:solidFill>
          <a:ln w="28575">
            <a:solidFill>
              <a:schemeClr val="accent5">
                <a:lumMod val="75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 Hình ảnh con người</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110178" y="2342094"/>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cầm</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súng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110178" y="3432918"/>
            <a:ext cx="1216058" cy="725874"/>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dirty="0" err="1">
                <a:solidFill>
                  <a:schemeClr val="bg1"/>
                </a:solidFill>
                <a:latin typeface="Times New Roman" pitchFamily="18" charset="0"/>
                <a:cs typeface="Times New Roman" pitchFamily="18" charset="0"/>
              </a:rPr>
              <a:t>người</a:t>
            </a:r>
            <a:r>
              <a:rPr lang="en-US" sz="2100" b="1" i="1" dirty="0">
                <a:solidFill>
                  <a:schemeClr val="bg1"/>
                </a:solidFill>
                <a:latin typeface="Times New Roman" pitchFamily="18" charset="0"/>
                <a:cs typeface="Times New Roman" pitchFamily="18" charset="0"/>
              </a:rPr>
              <a:t> </a:t>
            </a:r>
          </a:p>
          <a:p>
            <a:pPr algn="ctr" defTabSz="685128"/>
            <a:r>
              <a:rPr lang="en-US" sz="2100" b="1" i="1" dirty="0" err="1">
                <a:solidFill>
                  <a:schemeClr val="bg1"/>
                </a:solidFill>
                <a:latin typeface="Times New Roman" pitchFamily="18" charset="0"/>
                <a:cs typeface="Times New Roman" pitchFamily="18" charset="0"/>
              </a:rPr>
              <a:t>ra</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đồng</a:t>
            </a:r>
            <a:endParaRPr lang="en-US" sz="2100" b="1" i="1" dirty="0">
              <a:solidFill>
                <a:schemeClr val="bg1"/>
              </a:solidFill>
              <a:latin typeface="Times New Roman" pitchFamily="18" charset="0"/>
              <a:cs typeface="Times New Roman" pitchFamily="18" charset="0"/>
            </a:endParaRPr>
          </a:p>
        </p:txBody>
      </p:sp>
      <p:sp>
        <p:nvSpPr>
          <p:cNvPr id="17" name="TextBox 16"/>
          <p:cNvSpPr txBox="1"/>
          <p:nvPr/>
        </p:nvSpPr>
        <p:spPr>
          <a:xfrm>
            <a:off x="275175" y="4286849"/>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18" name="Straight Arrow Connector 17"/>
          <p:cNvCxnSpPr/>
          <p:nvPr/>
        </p:nvCxnSpPr>
        <p:spPr>
          <a:xfrm flipV="1">
            <a:off x="123146" y="4718358"/>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1"/>
          </p:cNvCxnSpPr>
          <p:nvPr/>
        </p:nvCxnSpPr>
        <p:spPr>
          <a:xfrm flipV="1">
            <a:off x="1454030" y="2705052"/>
            <a:ext cx="656150" cy="5633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6" idx="1"/>
          </p:cNvCxnSpPr>
          <p:nvPr/>
        </p:nvCxnSpPr>
        <p:spPr>
          <a:xfrm>
            <a:off x="1454030" y="3268374"/>
            <a:ext cx="656150" cy="527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86277" y="3449795"/>
            <a:ext cx="2361414" cy="692498"/>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dân</a:t>
            </a:r>
            <a:r>
              <a:rPr lang="en-US" sz="2000" b="1" i="1" dirty="0">
                <a:latin typeface="Times New Roman" pitchFamily="18" charset="0"/>
                <a:cs typeface="Times New Roman" pitchFamily="18" charset="0"/>
              </a:rPr>
              <a:t> </a:t>
            </a:r>
          </a:p>
          <a:p>
            <a:pPr algn="ctr" defTabSz="685128"/>
            <a:r>
              <a:rPr lang="en-US" sz="2000" b="1" i="1" dirty="0" err="1">
                <a:latin typeface="Times New Roman" pitchFamily="18" charset="0"/>
                <a:cs typeface="Times New Roman" pitchFamily="18" charset="0"/>
              </a:rPr>
              <a:t>lao</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động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sản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xuất</a:t>
            </a:r>
            <a:endParaRPr lang="en-US" sz="2000" b="1" i="1" dirty="0">
              <a:latin typeface="Times New Roman" pitchFamily="18" charset="0"/>
              <a:cs typeface="Times New Roman" pitchFamily="18" charset="0"/>
            </a:endParaRPr>
          </a:p>
        </p:txBody>
      </p:sp>
      <p:sp>
        <p:nvSpPr>
          <p:cNvPr id="24" name="Rectangle 23"/>
          <p:cNvSpPr/>
          <p:nvPr/>
        </p:nvSpPr>
        <p:spPr>
          <a:xfrm>
            <a:off x="3686298" y="2355726"/>
            <a:ext cx="2361415" cy="72587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r>
              <a:rPr lang="en-US" sz="2100" b="1" i="1" dirty="0">
                <a:latin typeface="Times New Roman" pitchFamily="18" charset="0"/>
                <a:cs typeface="Times New Roman" pitchFamily="18" charset="0"/>
              </a:rPr>
              <a:t> </a:t>
            </a:r>
          </a:p>
          <a:p>
            <a:pPr algn="ctr" defTabSz="685128"/>
            <a:r>
              <a:rPr lang="en-US" sz="2100" b="1" i="1" dirty="0" err="1">
                <a:latin typeface="Times New Roman" pitchFamily="18" charset="0"/>
                <a:cs typeface="Times New Roman" pitchFamily="18" charset="0"/>
              </a:rPr>
              <a:t>bảo</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vệ</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quê</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hương</a:t>
            </a:r>
            <a:r>
              <a:rPr lang="en-US" sz="2100" b="1" i="1" dirty="0">
                <a:latin typeface="Times New Roman" pitchFamily="18" charset="0"/>
                <a:cs typeface="Times New Roman" pitchFamily="18" charset="0"/>
              </a:rPr>
              <a:t>.</a:t>
            </a:r>
          </a:p>
        </p:txBody>
      </p:sp>
      <p:cxnSp>
        <p:nvCxnSpPr>
          <p:cNvPr id="26" name="Straight Arrow Connector 25"/>
          <p:cNvCxnSpPr>
            <a:stCxn id="15" idx="3"/>
            <a:endCxn id="24" idx="1"/>
          </p:cNvCxnSpPr>
          <p:nvPr/>
        </p:nvCxnSpPr>
        <p:spPr>
          <a:xfrm>
            <a:off x="3326256" y="2705051"/>
            <a:ext cx="360041" cy="13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3"/>
            <a:endCxn id="23" idx="1"/>
          </p:cNvCxnSpPr>
          <p:nvPr/>
        </p:nvCxnSpPr>
        <p:spPr>
          <a:xfrm>
            <a:off x="3326256" y="3795856"/>
            <a:ext cx="360041" cy="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22304" y="2278737"/>
            <a:ext cx="2442184"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lượng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biểu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hai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vụ</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ảnh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hưởng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quyết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định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con </a:t>
            </a:r>
            <a:r>
              <a:rPr lang="en-US" sz="2000" b="1" dirty="0" err="1">
                <a:solidFill>
                  <a:srgbClr val="FF0000"/>
                </a:solidFill>
                <a:latin typeface="Times New Roman" pitchFamily="18" charset="0"/>
                <a:cs typeface="Times New Roman" pitchFamily="18" charset="0"/>
              </a:rPr>
              <a:t>người</a:t>
            </a:r>
            <a:endParaRPr lang="en-US" sz="2000" b="1" dirty="0">
              <a:solidFill>
                <a:srgbClr val="FF0000"/>
              </a:solidFill>
              <a:latin typeface="Times New Roman" pitchFamily="18" charset="0"/>
              <a:cs typeface="Times New Roman" pitchFamily="18" charset="0"/>
            </a:endParaRPr>
          </a:p>
        </p:txBody>
      </p:sp>
      <p:sp>
        <p:nvSpPr>
          <p:cNvPr id="30" name="Freeform 5"/>
          <p:cNvSpPr>
            <a:spLocks/>
          </p:cNvSpPr>
          <p:nvPr/>
        </p:nvSpPr>
        <p:spPr bwMode="auto">
          <a:xfrm>
            <a:off x="6114816" y="2630125"/>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3" name="Picture 3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2885" r="89825"/>
                    </a14:imgEffect>
                  </a14:imgLayer>
                </a14:imgProps>
              </a:ext>
              <a:ext uri="{28A0092B-C50C-407E-A947-70E740481C1C}">
                <a14:useLocalDpi xmlns:a14="http://schemas.microsoft.com/office/drawing/2010/main" val="0"/>
              </a:ext>
            </a:extLst>
          </a:blip>
          <a:stretch>
            <a:fillRect/>
          </a:stretch>
        </p:blipFill>
        <p:spPr>
          <a:xfrm>
            <a:off x="3814652" y="549742"/>
            <a:ext cx="2050050" cy="1201700"/>
          </a:xfrm>
          <a:prstGeom prst="rect">
            <a:avLst/>
          </a:prstGeom>
        </p:spPr>
      </p:pic>
      <p:grpSp>
        <p:nvGrpSpPr>
          <p:cNvPr id="25" name="Group 24"/>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4726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ircle(in)">
                                      <p:cBhvr>
                                        <p:cTn id="76" dur="2000"/>
                                        <p:tgtEl>
                                          <p:spTgt spid="30"/>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p:bldP spid="23" grpId="0" animBg="1"/>
      <p:bldP spid="24"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9952" y="519996"/>
            <a:ext cx="4332065" cy="395616"/>
            <a:chOff x="644526" y="2766774"/>
            <a:chExt cx="11553677" cy="1054962"/>
          </a:xfrm>
        </p:grpSpPr>
        <p:sp>
          <p:nvSpPr>
            <p:cNvPr id="10" name="TextBox 9"/>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2" name="TextBox 11"/>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TextBox 12"/>
          <p:cNvSpPr txBox="1"/>
          <p:nvPr/>
        </p:nvSpPr>
        <p:spPr>
          <a:xfrm>
            <a:off x="5724128" y="417778"/>
            <a:ext cx="3257520" cy="1382501"/>
          </a:xfrm>
          <a:prstGeom prst="rect">
            <a:avLst/>
          </a:prstGeom>
          <a:noFill/>
        </p:spPr>
        <p:txBody>
          <a:bodyPr wrap="square" lIns="68519" tIns="34274" rIns="68519" bIns="34274" rtlCol="0">
            <a:spAutoFit/>
          </a:bodyPr>
          <a:lstStyle/>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cầm</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súng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giắt</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đầy</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trên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lưng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Mùa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xuân</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người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ra</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đồng</a:t>
            </a:r>
            <a:endParaRPr lang="en-US" sz="2100" b="1" i="1" dirty="0">
              <a:solidFill>
                <a:prstClr val="black"/>
              </a:solidFill>
              <a:latin typeface="Times New Roman" pitchFamily="18" charset="0"/>
              <a:cs typeface="Times New Roman" pitchFamily="18" charset="0"/>
            </a:endParaRPr>
          </a:p>
          <a:p>
            <a:pPr defTabSz="685128"/>
            <a:r>
              <a:rPr lang="en-US" sz="2100" b="1" i="1" dirty="0" err="1">
                <a:solidFill>
                  <a:prstClr val="black"/>
                </a:solidFill>
                <a:latin typeface="Times New Roman" pitchFamily="18" charset="0"/>
                <a:cs typeface="Times New Roman" pitchFamily="18" charset="0"/>
              </a:rPr>
              <a:t>Lộc</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trải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dài</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nương</a:t>
            </a:r>
            <a:r>
              <a:rPr lang="en-US" sz="2100" b="1" i="1" dirty="0">
                <a:solidFill>
                  <a:prstClr val="black"/>
                </a:solidFill>
                <a:latin typeface="Times New Roman" pitchFamily="18" charset="0"/>
                <a:cs typeface="Times New Roman" pitchFamily="18" charset="0"/>
              </a:rPr>
              <a:t> </a:t>
            </a:r>
            <a:r>
              <a:rPr lang="en-US" sz="2100" b="1" i="1" dirty="0" err="1">
                <a:solidFill>
                  <a:prstClr val="black"/>
                </a:solidFill>
                <a:latin typeface="Times New Roman" pitchFamily="18" charset="0"/>
                <a:cs typeface="Times New Roman" pitchFamily="18" charset="0"/>
              </a:rPr>
              <a:t>mạ</a:t>
            </a:r>
            <a:endParaRPr lang="en-US" sz="2100" b="1" i="1" dirty="0">
              <a:solidFill>
                <a:prstClr val="black"/>
              </a:solidFill>
              <a:latin typeface="Times New Roman" pitchFamily="18" charset="0"/>
              <a:cs typeface="Times New Roman" pitchFamily="18" charset="0"/>
            </a:endParaRPr>
          </a:p>
        </p:txBody>
      </p:sp>
      <p:sp>
        <p:nvSpPr>
          <p:cNvPr id="14" name="Title 1"/>
          <p:cNvSpPr txBox="1">
            <a:spLocks/>
          </p:cNvSpPr>
          <p:nvPr/>
        </p:nvSpPr>
        <p:spPr>
          <a:xfrm>
            <a:off x="645657" y="2139703"/>
            <a:ext cx="93674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a:solidFill>
                  <a:prstClr val="white"/>
                </a:solidFill>
                <a:latin typeface="Times New Roman" pitchFamily="18" charset="0"/>
                <a:cs typeface="Times New Roman" pitchFamily="18" charset="0"/>
              </a:rPr>
              <a:t>“Lộc”</a:t>
            </a:r>
            <a:endParaRPr lang="en-US" sz="2100" b="1" dirty="0">
              <a:solidFill>
                <a:prstClr val="white"/>
              </a:solidFill>
              <a:latin typeface="Times New Roman" pitchFamily="18" charset="0"/>
              <a:cs typeface="Times New Roman" pitchFamily="18" charset="0"/>
            </a:endParaRPr>
          </a:p>
        </p:txBody>
      </p:sp>
      <p:sp>
        <p:nvSpPr>
          <p:cNvPr id="15" name="TextBox 14"/>
          <p:cNvSpPr txBox="1"/>
          <p:nvPr/>
        </p:nvSpPr>
        <p:spPr>
          <a:xfrm>
            <a:off x="2051721" y="2139723"/>
            <a:ext cx="1447744"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giắt đầy trên lưng</a:t>
            </a:r>
            <a:endParaRPr lang="en-US" sz="2100" b="1" i="1" dirty="0">
              <a:solidFill>
                <a:schemeClr val="bg1"/>
              </a:solidFill>
              <a:latin typeface="Times New Roman" pitchFamily="18" charset="0"/>
              <a:cs typeface="Times New Roman" pitchFamily="18" charset="0"/>
            </a:endParaRPr>
          </a:p>
        </p:txBody>
      </p:sp>
      <p:sp>
        <p:nvSpPr>
          <p:cNvPr id="16" name="TextBox 15"/>
          <p:cNvSpPr txBox="1"/>
          <p:nvPr/>
        </p:nvSpPr>
        <p:spPr>
          <a:xfrm>
            <a:off x="2051744" y="3230547"/>
            <a:ext cx="1447745" cy="725857"/>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100" b="1" i="1">
                <a:solidFill>
                  <a:schemeClr val="bg1"/>
                </a:solidFill>
                <a:latin typeface="Times New Roman" pitchFamily="18" charset="0"/>
                <a:cs typeface="Times New Roman" pitchFamily="18" charset="0"/>
              </a:rPr>
              <a:t>trải dài nương mạ</a:t>
            </a:r>
            <a:endParaRPr lang="en-US" sz="2100" b="1" i="1" dirty="0">
              <a:solidFill>
                <a:schemeClr val="bg1"/>
              </a:solidFill>
              <a:latin typeface="Times New Roman" pitchFamily="18" charset="0"/>
              <a:cs typeface="Times New Roman" pitchFamily="18" charset="0"/>
            </a:endParaRPr>
          </a:p>
        </p:txBody>
      </p:sp>
      <p:cxnSp>
        <p:nvCxnSpPr>
          <p:cNvPr id="17" name="Straight Arrow Connector 16"/>
          <p:cNvCxnSpPr>
            <a:stCxn id="14" idx="3"/>
            <a:endCxn id="15" idx="1"/>
          </p:cNvCxnSpPr>
          <p:nvPr/>
        </p:nvCxnSpPr>
        <p:spPr>
          <a:xfrm flipV="1">
            <a:off x="1582404" y="2502634"/>
            <a:ext cx="469318" cy="563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a:endCxn id="16" idx="1"/>
          </p:cNvCxnSpPr>
          <p:nvPr/>
        </p:nvCxnSpPr>
        <p:spPr>
          <a:xfrm>
            <a:off x="1582404" y="3065966"/>
            <a:ext cx="469318" cy="5274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50" y="4084458"/>
            <a:ext cx="1561677" cy="438580"/>
          </a:xfrm>
          <a:prstGeom prst="rect">
            <a:avLst/>
          </a:prstGeom>
          <a:noFill/>
          <a:ln w="28575">
            <a:noFill/>
          </a:ln>
        </p:spPr>
        <p:txBody>
          <a:bodyPr wrap="square" lIns="68519" tIns="34274" rIns="68519" bIns="34274" rtlCol="0">
            <a:spAutoFit/>
          </a:bodyPr>
          <a:lstStyle/>
          <a:p>
            <a:pPr algn="ctr" defTabSz="685128"/>
            <a:r>
              <a:rPr lang="en-US" sz="2400" b="1" i="1" dirty="0" err="1">
                <a:solidFill>
                  <a:srgbClr val="FF0000"/>
                </a:solidFill>
                <a:latin typeface="Times New Roman" pitchFamily="18" charset="0"/>
                <a:cs typeface="Times New Roman" pitchFamily="18" charset="0"/>
              </a:rPr>
              <a:t>Hoán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dụ</a:t>
            </a:r>
            <a:endParaRPr lang="en-US" sz="2400" b="1" i="1" dirty="0">
              <a:solidFill>
                <a:srgbClr val="FF0000"/>
              </a:solidFill>
              <a:latin typeface="Times New Roman" pitchFamily="18" charset="0"/>
              <a:cs typeface="Times New Roman" pitchFamily="18" charset="0"/>
            </a:endParaRPr>
          </a:p>
        </p:txBody>
      </p:sp>
      <p:cxnSp>
        <p:nvCxnSpPr>
          <p:cNvPr id="22" name="Straight Arrow Connector 21"/>
          <p:cNvCxnSpPr/>
          <p:nvPr/>
        </p:nvCxnSpPr>
        <p:spPr>
          <a:xfrm flipV="1">
            <a:off x="251521" y="4515967"/>
            <a:ext cx="1800200" cy="7070"/>
          </a:xfrm>
          <a:prstGeom prst="straightConnector1">
            <a:avLst/>
          </a:prstGeom>
          <a:ln w="28575">
            <a:solidFill>
              <a:schemeClr val="accent5">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4652" y="3247410"/>
            <a:ext cx="2361414" cy="692464"/>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000" b="1" i="1">
                <a:latin typeface="Times New Roman" pitchFamily="18" charset="0"/>
                <a:cs typeface="Times New Roman" pitchFamily="18" charset="0"/>
              </a:rPr>
              <a:t>Thành quả của lao động sản xuất</a:t>
            </a:r>
            <a:endParaRPr lang="en-US" sz="2000" b="1" i="1" dirty="0">
              <a:latin typeface="Times New Roman" pitchFamily="18" charset="0"/>
              <a:cs typeface="Times New Roman" pitchFamily="18" charset="0"/>
            </a:endParaRPr>
          </a:p>
        </p:txBody>
      </p:sp>
      <p:sp>
        <p:nvSpPr>
          <p:cNvPr id="26" name="Rectangle 25"/>
          <p:cNvSpPr/>
          <p:nvPr/>
        </p:nvSpPr>
        <p:spPr>
          <a:xfrm>
            <a:off x="3814673" y="2153355"/>
            <a:ext cx="2361415" cy="725857"/>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100" b="1" i="1" dirty="0" err="1">
                <a:latin typeface="Times New Roman" pitchFamily="18" charset="0"/>
                <a:cs typeface="Times New Roman" pitchFamily="18" charset="0"/>
              </a:rPr>
              <a:t>Lá</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ngụy</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trang</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của</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người</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chiến</a:t>
            </a:r>
            <a:r>
              <a:rPr lang="en-US" sz="2100" b="1" i="1" dirty="0">
                <a:latin typeface="Times New Roman" pitchFamily="18" charset="0"/>
                <a:cs typeface="Times New Roman" pitchFamily="18" charset="0"/>
              </a:rPr>
              <a:t> </a:t>
            </a:r>
            <a:r>
              <a:rPr lang="en-US" sz="2100" b="1" i="1" dirty="0" err="1">
                <a:latin typeface="Times New Roman" pitchFamily="18" charset="0"/>
                <a:cs typeface="Times New Roman" pitchFamily="18" charset="0"/>
              </a:rPr>
              <a:t>sĩ</a:t>
            </a:r>
            <a:endParaRPr lang="en-US" sz="2100" b="1" i="1" dirty="0">
              <a:latin typeface="Times New Roman" pitchFamily="18" charset="0"/>
              <a:cs typeface="Times New Roman" pitchFamily="18" charset="0"/>
            </a:endParaRPr>
          </a:p>
        </p:txBody>
      </p:sp>
      <p:cxnSp>
        <p:nvCxnSpPr>
          <p:cNvPr id="27" name="Straight Arrow Connector 26"/>
          <p:cNvCxnSpPr>
            <a:endCxn id="26" idx="1"/>
          </p:cNvCxnSpPr>
          <p:nvPr/>
        </p:nvCxnSpPr>
        <p:spPr>
          <a:xfrm>
            <a:off x="3454612" y="2502644"/>
            <a:ext cx="360042" cy="13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5" idx="1"/>
          </p:cNvCxnSpPr>
          <p:nvPr/>
        </p:nvCxnSpPr>
        <p:spPr>
          <a:xfrm>
            <a:off x="3454631" y="3593473"/>
            <a:ext cx="360041" cy="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41877" y="2090327"/>
            <a:ext cx="2341525" cy="1915877"/>
          </a:xfrm>
          <a:prstGeom prst="rect">
            <a:avLst/>
          </a:prstGeom>
          <a:noFill/>
          <a:ln w="28575">
            <a:solidFill>
              <a:schemeClr val="accent4">
                <a:lumMod val="60000"/>
                <a:lumOff val="40000"/>
              </a:schemeClr>
            </a:solidFill>
            <a:prstDash val="sysDash"/>
          </a:ln>
        </p:spPr>
        <p:txBody>
          <a:bodyPr wrap="square" lIns="68519" tIns="34274" rIns="68519" bIns="34274" rtlCol="0">
            <a:spAutoFit/>
          </a:bodyPr>
          <a:lstStyle/>
          <a:p>
            <a:pPr algn="just" defTabSz="685128"/>
            <a:r>
              <a:rPr lang="en-US" sz="2400" dirty="0" err="1">
                <a:solidFill>
                  <a:srgbClr val="FF0000"/>
                </a:solidFill>
                <a:latin typeface="Times New Roman" pitchFamily="18" charset="0"/>
                <a:cs typeface="Times New Roman" pitchFamily="18" charset="0"/>
              </a:rPr>
              <a:t>Sức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mạnh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mẽ</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tươi</a:t>
            </a:r>
            <a:r>
              <a:rPr lang="en-US" sz="2400" dirty="0">
                <a:solidFill>
                  <a:srgbClr val="FF0000"/>
                </a:solidFill>
                <a:latin typeface="Times New Roman" pitchFamily="18" charset="0"/>
                <a:cs typeface="Times New Roman" pitchFamily="18" charset="0"/>
              </a:rPr>
              <a:t> non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mùa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xuân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Tổ</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quốc</a:t>
            </a:r>
            <a:endParaRPr lang="en-US" sz="2400" dirty="0">
              <a:solidFill>
                <a:srgbClr val="FF0000"/>
              </a:solidFill>
              <a:latin typeface="Times New Roman" pitchFamily="18" charset="0"/>
              <a:cs typeface="Times New Roman" pitchFamily="18" charset="0"/>
            </a:endParaRPr>
          </a:p>
        </p:txBody>
      </p:sp>
      <p:sp>
        <p:nvSpPr>
          <p:cNvPr id="31" name="Freeform 5"/>
          <p:cNvSpPr>
            <a:spLocks/>
          </p:cNvSpPr>
          <p:nvPr/>
        </p:nvSpPr>
        <p:spPr bwMode="auto">
          <a:xfrm>
            <a:off x="6243191" y="2427734"/>
            <a:ext cx="340385" cy="114125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60000"/>
              <a:lumOff val="40000"/>
            </a:schemeClr>
          </a:solidFill>
          <a:ln>
            <a:noFill/>
          </a:ln>
        </p:spPr>
        <p:txBody>
          <a:bodyPr vert="horz" wrap="square" lIns="91316" tIns="45658" rIns="91316" bIns="45658" numCol="1" anchor="t" anchorCtr="0" compatLnSpc="1">
            <a:prstTxWarp prst="textNoShape">
              <a:avLst/>
            </a:prstTxWarp>
          </a:bodyPr>
          <a:lstStyle/>
          <a:p>
            <a:endParaRPr lang="en-US"/>
          </a:p>
        </p:txBody>
      </p:sp>
      <p:pic>
        <p:nvPicPr>
          <p:cNvPr id="32" name="Picture 10"/>
          <p:cNvPicPr>
            <a:picLocks noChangeAspect="1" noChangeArrowheads="1"/>
          </p:cNvPicPr>
          <p:nvPr/>
        </p:nvPicPr>
        <p:blipFill>
          <a:blip r:embed="rId3"/>
          <a:srcRect/>
          <a:stretch>
            <a:fillRect/>
          </a:stretch>
        </p:blipFill>
        <p:spPr bwMode="auto">
          <a:xfrm>
            <a:off x="3995937" y="500496"/>
            <a:ext cx="1457038" cy="1259748"/>
          </a:xfrm>
          <a:prstGeom prst="rect">
            <a:avLst/>
          </a:prstGeom>
          <a:ln>
            <a:noFill/>
          </a:ln>
          <a:effectLst>
            <a:outerShdw blurRad="190500" algn="tl" rotWithShape="0">
              <a:srgbClr val="000000">
                <a:alpha val="70000"/>
              </a:srgbClr>
            </a:outerShdw>
          </a:effectLst>
        </p:spPr>
      </p:pic>
      <p:grpSp>
        <p:nvGrpSpPr>
          <p:cNvPr id="29" name="Group 28"/>
          <p:cNvGrpSpPr/>
          <p:nvPr/>
        </p:nvGrpSpPr>
        <p:grpSpPr>
          <a:xfrm>
            <a:off x="-66907" y="148476"/>
            <a:ext cx="3753205" cy="369332"/>
            <a:chOff x="-178462" y="1828800"/>
            <a:chExt cx="10009850" cy="984836"/>
          </a:xfrm>
        </p:grpSpPr>
        <p:sp>
          <p:nvSpPr>
            <p:cNvPr id="33" name="Round Same Side Corner Rectangle 3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4" name="TextBox 33"/>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5368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1)">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circle(in)">
                                      <p:cBhvr>
                                        <p:cTn id="68" dur="2000"/>
                                        <p:tgtEl>
                                          <p:spTgt spid="31"/>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circle(in)">
                                      <p:cBhvr>
                                        <p:cTn id="7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21" grpId="0"/>
      <p:bldP spid="25" grpId="0" animBg="1"/>
      <p:bldP spid="26"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1765674"/>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3568" y="328163"/>
            <a:ext cx="4572000" cy="1200268"/>
          </a:xfrm>
          <a:prstGeom prst="rect">
            <a:avLst/>
          </a:prstGeom>
        </p:spPr>
        <p:txBody>
          <a:bodyPr lIns="91380" tIns="45690" rIns="91380" bIns="45690">
            <a:spAutoFit/>
          </a:bodyPr>
          <a:lstStyle/>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hả</a:t>
            </a:r>
            <a:endParaRPr lang="en-US" sz="2400" b="1" i="1" dirty="0">
              <a:latin typeface="Times New Roman" pitchFamily="18" charset="0"/>
              <a:cs typeface="Times New Roman" pitchFamily="18" charset="0"/>
            </a:endParaRPr>
          </a:p>
          <a:p>
            <a:pPr>
              <a:lnSpc>
                <a:spcPct val="150000"/>
              </a:lnSpc>
            </a:pPr>
            <a:r>
              <a:rPr lang="en-US" sz="2400" b="1" i="1" dirty="0" err="1">
                <a:latin typeface="Times New Roman" pitchFamily="18" charset="0"/>
                <a:cs typeface="Times New Roman" pitchFamily="18" charset="0"/>
              </a:rPr>
              <a:t>Tất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xôn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xao</a:t>
            </a:r>
            <a:endParaRPr lang="en-US" sz="2400" b="1" i="1" dirty="0">
              <a:latin typeface="Times New Roman" pitchFamily="18" charset="0"/>
              <a:cs typeface="Times New Roman" pitchFamily="18" charset="0"/>
            </a:endParaRPr>
          </a:p>
        </p:txBody>
      </p:sp>
      <p:pic>
        <p:nvPicPr>
          <p:cNvPr id="14" name="Picture 1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65886" y="519151"/>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a:extLst>
              <a:ext uri="{FF2B5EF4-FFF2-40B4-BE49-F238E27FC236}">
                <a16:creationId xmlns:a16="http://schemas.microsoft.com/office/drawing/2014/main" id="{B839D876-9D01-4869-9EBC-FEA66CFD9B17}"/>
              </a:ext>
            </a:extLst>
          </p:cNvPr>
          <p:cNvPicPr>
            <a:picLocks noChangeAspect="1"/>
          </p:cNvPicPr>
          <p:nvPr/>
        </p:nvPicPr>
        <p:blipFill>
          <a:blip r:embed="rId4"/>
          <a:stretch>
            <a:fillRect/>
          </a:stretch>
        </p:blipFill>
        <p:spPr>
          <a:xfrm rot="6181573">
            <a:off x="7529631" y="3411584"/>
            <a:ext cx="1724423" cy="1529730"/>
          </a:xfrm>
          <a:prstGeom prst="rect">
            <a:avLst/>
          </a:prstGeom>
        </p:spPr>
      </p:pic>
      <p:sp>
        <p:nvSpPr>
          <p:cNvPr id="16" name="Title 1"/>
          <p:cNvSpPr txBox="1">
            <a:spLocks/>
          </p:cNvSpPr>
          <p:nvPr/>
        </p:nvSpPr>
        <p:spPr>
          <a:xfrm>
            <a:off x="1547664" y="2519431"/>
            <a:ext cx="1094968" cy="1852520"/>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prstClr val="white"/>
                </a:solidFill>
                <a:latin typeface="Times New Roman" pitchFamily="18" charset="0"/>
                <a:cs typeface="Times New Roman" pitchFamily="18" charset="0"/>
              </a:rPr>
              <a:t>Con </a:t>
            </a:r>
            <a:r>
              <a:rPr lang="en-US" sz="2400" b="1" dirty="0" err="1">
                <a:solidFill>
                  <a:prstClr val="white"/>
                </a:solidFill>
                <a:latin typeface="Times New Roman" pitchFamily="18" charset="0"/>
                <a:cs typeface="Times New Roman" pitchFamily="18" charset="0"/>
              </a:rPr>
              <a:t>người</a:t>
            </a:r>
            <a:endParaRPr lang="en-US" sz="2400" b="1" dirty="0">
              <a:solidFill>
                <a:prstClr val="white"/>
              </a:solidFill>
              <a:latin typeface="Times New Roman" pitchFamily="18" charset="0"/>
              <a:cs typeface="Times New Roman" pitchFamily="18" charset="0"/>
            </a:endParaRPr>
          </a:p>
        </p:txBody>
      </p:sp>
      <p:sp>
        <p:nvSpPr>
          <p:cNvPr id="17" name="TextBox 16"/>
          <p:cNvSpPr txBox="1"/>
          <p:nvPr/>
        </p:nvSpPr>
        <p:spPr>
          <a:xfrm>
            <a:off x="3298783" y="2519438"/>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Tinh </a:t>
            </a:r>
          </a:p>
          <a:p>
            <a:pPr algn="ctr" defTabSz="685128"/>
            <a:r>
              <a:rPr lang="en-US" sz="2400" b="1" i="1">
                <a:solidFill>
                  <a:schemeClr val="bg1"/>
                </a:solidFill>
                <a:latin typeface="Times New Roman" pitchFamily="18" charset="0"/>
                <a:cs typeface="Times New Roman" pitchFamily="18" charset="0"/>
              </a:rPr>
              <a:t>thần</a:t>
            </a:r>
            <a:endParaRPr lang="en-US" sz="2400" b="1" i="1" dirty="0">
              <a:solidFill>
                <a:schemeClr val="bg1"/>
              </a:solidFill>
              <a:latin typeface="Times New Roman" pitchFamily="18" charset="0"/>
              <a:cs typeface="Times New Roman" pitchFamily="18" charset="0"/>
            </a:endParaRPr>
          </a:p>
        </p:txBody>
      </p:sp>
      <p:sp>
        <p:nvSpPr>
          <p:cNvPr id="18" name="TextBox 17"/>
          <p:cNvSpPr txBox="1"/>
          <p:nvPr/>
        </p:nvSpPr>
        <p:spPr>
          <a:xfrm>
            <a:off x="3298783" y="3610277"/>
            <a:ext cx="1216058" cy="807881"/>
          </a:xfrm>
          <a:prstGeom prst="rect">
            <a:avLst/>
          </a:prstGeom>
          <a:solidFill>
            <a:schemeClr val="accent4">
              <a:lumMod val="60000"/>
              <a:lumOff val="4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solidFill>
                  <a:schemeClr val="bg1"/>
                </a:solidFill>
                <a:latin typeface="Times New Roman" pitchFamily="18" charset="0"/>
                <a:cs typeface="Times New Roman" pitchFamily="18" charset="0"/>
              </a:rPr>
              <a:t>Khí </a:t>
            </a:r>
          </a:p>
          <a:p>
            <a:pPr algn="ctr" defTabSz="685128"/>
            <a:r>
              <a:rPr lang="en-US" sz="2400" b="1" i="1">
                <a:solidFill>
                  <a:schemeClr val="bg1"/>
                </a:solidFill>
                <a:latin typeface="Times New Roman" pitchFamily="18" charset="0"/>
                <a:cs typeface="Times New Roman" pitchFamily="18" charset="0"/>
              </a:rPr>
              <a:t>thế</a:t>
            </a:r>
            <a:endParaRPr lang="en-US" sz="2400" b="1" i="1" dirty="0">
              <a:solidFill>
                <a:schemeClr val="bg1"/>
              </a:solidFill>
              <a:latin typeface="Times New Roman" pitchFamily="18" charset="0"/>
              <a:cs typeface="Times New Roman" pitchFamily="18" charset="0"/>
            </a:endParaRPr>
          </a:p>
        </p:txBody>
      </p:sp>
      <p:cxnSp>
        <p:nvCxnSpPr>
          <p:cNvPr id="19" name="Straight Arrow Connector 18"/>
          <p:cNvCxnSpPr>
            <a:stCxn id="16" idx="3"/>
            <a:endCxn id="17" idx="1"/>
          </p:cNvCxnSpPr>
          <p:nvPr/>
        </p:nvCxnSpPr>
        <p:spPr>
          <a:xfrm flipV="1">
            <a:off x="2642632" y="2923379"/>
            <a:ext cx="656151" cy="522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3"/>
            <a:endCxn id="18" idx="1"/>
          </p:cNvCxnSpPr>
          <p:nvPr/>
        </p:nvCxnSpPr>
        <p:spPr>
          <a:xfrm>
            <a:off x="2642632" y="3445691"/>
            <a:ext cx="656151" cy="5685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4880" y="3627137"/>
            <a:ext cx="2793464"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rtlCol="0">
            <a:spAutoFit/>
          </a:bodyPr>
          <a:lstStyle/>
          <a:p>
            <a:pPr algn="ctr" defTabSz="685128"/>
            <a:r>
              <a:rPr lang="en-US" sz="2400" b="1" i="1">
                <a:latin typeface="Times New Roman" pitchFamily="18" charset="0"/>
                <a:cs typeface="Times New Roman" pitchFamily="18" charset="0"/>
              </a:rPr>
              <a:t>Khẩn trương</a:t>
            </a:r>
          </a:p>
          <a:p>
            <a:pPr algn="ctr" defTabSz="685128"/>
            <a:r>
              <a:rPr lang="en-US" sz="2400" b="1" i="1">
                <a:latin typeface="Times New Roman" pitchFamily="18" charset="0"/>
                <a:cs typeface="Times New Roman" pitchFamily="18" charset="0"/>
              </a:rPr>
              <a:t>hăng say</a:t>
            </a:r>
            <a:endParaRPr lang="en-US" sz="2400" b="1" i="1" dirty="0">
              <a:latin typeface="Times New Roman" pitchFamily="18" charset="0"/>
              <a:cs typeface="Times New Roman" pitchFamily="18" charset="0"/>
            </a:endParaRPr>
          </a:p>
        </p:txBody>
      </p:sp>
      <p:sp>
        <p:nvSpPr>
          <p:cNvPr id="22" name="Rectangle 21"/>
          <p:cNvSpPr/>
          <p:nvPr/>
        </p:nvSpPr>
        <p:spPr>
          <a:xfrm>
            <a:off x="4874900" y="2533083"/>
            <a:ext cx="2793465" cy="807881"/>
          </a:xfrm>
          <a:prstGeom prst="rect">
            <a:avLst/>
          </a:prstGeom>
          <a:solidFill>
            <a:schemeClr val="accent4">
              <a:lumMod val="20000"/>
              <a:lumOff val="80000"/>
            </a:schemeClr>
          </a:solidFill>
          <a:ln w="28575">
            <a:solidFill>
              <a:schemeClr val="accent4">
                <a:lumMod val="60000"/>
                <a:lumOff val="40000"/>
              </a:schemeClr>
            </a:solidFill>
          </a:ln>
        </p:spPr>
        <p:txBody>
          <a:bodyPr wrap="square" lIns="68519" tIns="34274" rIns="68519" bIns="34274">
            <a:spAutoFit/>
          </a:bodyPr>
          <a:lstStyle/>
          <a:p>
            <a:pPr algn="ctr" defTabSz="685128"/>
            <a:r>
              <a:rPr lang="en-US" sz="2400" b="1" i="1" dirty="0" err="1">
                <a:latin typeface="Times New Roman" pitchFamily="18" charset="0"/>
                <a:cs typeface="Times New Roman" pitchFamily="18" charset="0"/>
              </a:rPr>
              <a:t>Phấn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chấn</a:t>
            </a:r>
            <a:r>
              <a:rPr lang="en-US" sz="2400" b="1" i="1" dirty="0">
                <a:latin typeface="Times New Roman" pitchFamily="18" charset="0"/>
                <a:cs typeface="Times New Roman" pitchFamily="18" charset="0"/>
              </a:rPr>
              <a:t>, </a:t>
            </a:r>
          </a:p>
          <a:p>
            <a:pPr algn="ctr" defTabSz="685128"/>
            <a:r>
              <a:rPr lang="en-US" sz="2400" b="1" i="1" dirty="0" err="1">
                <a:latin typeface="Times New Roman" pitchFamily="18" charset="0"/>
                <a:cs typeface="Times New Roman" pitchFamily="18" charset="0"/>
              </a:rPr>
              <a:t>hồ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hởi</a:t>
            </a:r>
            <a:endParaRPr lang="en-US" sz="2400" b="1" i="1" dirty="0">
              <a:latin typeface="Times New Roman" pitchFamily="18" charset="0"/>
              <a:cs typeface="Times New Roman" pitchFamily="18" charset="0"/>
            </a:endParaRPr>
          </a:p>
        </p:txBody>
      </p:sp>
      <p:cxnSp>
        <p:nvCxnSpPr>
          <p:cNvPr id="23" name="Straight Arrow Connector 22"/>
          <p:cNvCxnSpPr>
            <a:stCxn id="17" idx="3"/>
            <a:endCxn id="22" idx="1"/>
          </p:cNvCxnSpPr>
          <p:nvPr/>
        </p:nvCxnSpPr>
        <p:spPr>
          <a:xfrm>
            <a:off x="4514841" y="2923379"/>
            <a:ext cx="360059" cy="13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21" idx="1"/>
          </p:cNvCxnSpPr>
          <p:nvPr/>
        </p:nvCxnSpPr>
        <p:spPr>
          <a:xfrm>
            <a:off x="4514841" y="4014218"/>
            <a:ext cx="360039" cy="16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39952" y="373890"/>
            <a:ext cx="4608512" cy="1084892"/>
          </a:xfrm>
          <a:prstGeom prst="rect">
            <a:avLst/>
          </a:prstGeom>
          <a:noFill/>
        </p:spPr>
        <p:txBody>
          <a:bodyPr wrap="square" lIns="68535" tIns="34280" rIns="68535" bIns="34280" rtlCol="0">
            <a:spAutoFit/>
          </a:bodyPr>
          <a:lstStyle/>
          <a:p>
            <a:pPr algn="just" defTabSz="685303">
              <a:lnSpc>
                <a:spcPct val="150000"/>
              </a:lnSpc>
            </a:pPr>
            <a:r>
              <a:rPr lang="en-US" sz="2200" b="1" i="1" dirty="0">
                <a:latin typeface="Times New Roman" pitchFamily="18" charset="0"/>
                <a:cs typeface="Times New Roman" pitchFamily="18" charset="0"/>
                <a:sym typeface="Wingdings" pitchFamily="2" charset="2"/>
              </a:rPr>
              <a:t> </a:t>
            </a:r>
            <a:r>
              <a:rPr lang="en-US" sz="2200" b="1" i="1" dirty="0" err="1">
                <a:latin typeface="Times New Roman" pitchFamily="18" charset="0"/>
                <a:cs typeface="Times New Roman" pitchFamily="18" charset="0"/>
              </a:rPr>
              <a:t>Nghệ</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ngữ</a:t>
            </a:r>
            <a:r>
              <a:rPr lang="en-US" sz="2200" b="1" i="1" dirty="0">
                <a:latin typeface="Times New Roman" pitchFamily="18" charset="0"/>
                <a:cs typeface="Times New Roman" pitchFamily="18" charset="0"/>
              </a:rPr>
              <a:t>, so </a:t>
            </a:r>
            <a:r>
              <a:rPr lang="en-US" sz="2200" b="1" i="1" dirty="0" err="1">
                <a:latin typeface="Times New Roman" pitchFamily="18" charset="0"/>
                <a:cs typeface="Times New Roman" pitchFamily="18" charset="0"/>
              </a:rPr>
              <a:t>sánh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từ</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láy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tạo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nhịp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điệu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thơ</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tươi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vui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rộn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rã</a:t>
            </a:r>
            <a:r>
              <a:rPr lang="en-US" sz="2200" b="1" i="1" dirty="0">
                <a:latin typeface="Times New Roman" pitchFamily="18" charset="0"/>
                <a:cs typeface="Times New Roman" pitchFamily="18" charset="0"/>
              </a:rPr>
              <a:t>.</a:t>
            </a: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0A00EB4B-606F-5DDB-37D2-64743C688422}"/>
                  </a:ext>
                </a:extLst>
              </p14:cNvPr>
              <p14:cNvContentPartPr/>
              <p14:nvPr/>
            </p14:nvContentPartPr>
            <p14:xfrm>
              <a:off x="812520" y="256680"/>
              <a:ext cx="2481840" cy="1230120"/>
            </p14:xfrm>
          </p:contentPart>
        </mc:Choice>
        <mc:Fallback>
          <p:pic>
            <p:nvPicPr>
              <p:cNvPr id="2" name="Ink 1">
                <a:extLst>
                  <a:ext uri="{FF2B5EF4-FFF2-40B4-BE49-F238E27FC236}">
                    <a16:creationId xmlns:a16="http://schemas.microsoft.com/office/drawing/2014/main" id="{0A00EB4B-606F-5DDB-37D2-64743C688422}"/>
                  </a:ext>
                </a:extLst>
              </p:cNvPr>
              <p:cNvPicPr/>
              <p:nvPr/>
            </p:nvPicPr>
            <p:blipFill>
              <a:blip r:embed="rId6"/>
              <a:stretch>
                <a:fillRect/>
              </a:stretch>
            </p:blipFill>
            <p:spPr>
              <a:xfrm>
                <a:off x="803160" y="247320"/>
                <a:ext cx="2500560" cy="1248840"/>
              </a:xfrm>
              <a:prstGeom prst="rect">
                <a:avLst/>
              </a:prstGeom>
            </p:spPr>
          </p:pic>
        </mc:Fallback>
      </mc:AlternateContent>
    </p:spTree>
    <p:extLst>
      <p:ext uri="{BB962C8B-B14F-4D97-AF65-F5344CB8AC3E}">
        <p14:creationId xmlns:p14="http://schemas.microsoft.com/office/powerpoint/2010/main" val="41979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P spid="21" grpId="0" animBg="1"/>
      <p:bldP spid="2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14401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542757" y="595095"/>
            <a:ext cx="5602710" cy="1072989"/>
          </a:xfrm>
          <a:prstGeom prst="rect">
            <a:avLst/>
          </a:prstGeom>
        </p:spPr>
      </p:pic>
      <p:sp>
        <p:nvSpPr>
          <p:cNvPr id="8" name="TextBox 7"/>
          <p:cNvSpPr txBox="1"/>
          <p:nvPr/>
        </p:nvSpPr>
        <p:spPr>
          <a:xfrm>
            <a:off x="6300192" y="1312531"/>
            <a:ext cx="2376264" cy="484748"/>
          </a:xfrm>
          <a:prstGeom prst="rect">
            <a:avLst/>
          </a:prstGeom>
          <a:noFill/>
        </p:spPr>
        <p:txBody>
          <a:bodyPr wrap="square" lIns="68475" tIns="34256" rIns="68475" bIns="34256" rtlCol="0">
            <a:spAutoFit/>
          </a:bodyPr>
          <a:lstStyle/>
          <a:p>
            <a:pPr defTabSz="684670"/>
            <a:r>
              <a:rPr lang="en-US" sz="2700" b="1" dirty="0">
                <a:solidFill>
                  <a:prstClr val="black"/>
                </a:solidFill>
                <a:latin typeface="Times New Roman" pitchFamily="18" charset="0"/>
                <a:cs typeface="Times New Roman" pitchFamily="18" charset="0"/>
              </a:rPr>
              <a:t>-</a:t>
            </a:r>
            <a:r>
              <a:rPr lang="en-US" sz="2700" b="1" dirty="0" err="1">
                <a:solidFill>
                  <a:prstClr val="black"/>
                </a:solidFill>
                <a:latin typeface="Times New Roman" pitchFamily="18" charset="0"/>
                <a:cs typeface="Times New Roman" pitchFamily="18" charset="0"/>
              </a:rPr>
              <a:t>Thanh</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Hải</a:t>
            </a:r>
            <a:r>
              <a:rPr lang="en-US" sz="27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33946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194488" y="494311"/>
            <a:ext cx="5725144" cy="4154877"/>
          </a:xfrm>
          <a:prstGeom prst="rect">
            <a:avLst/>
          </a:prstGeom>
          <a:noFill/>
          <a:ln w="28575">
            <a:solidFill>
              <a:schemeClr val="accent4">
                <a:lumMod val="60000"/>
                <a:lumOff val="40000"/>
              </a:schemeClr>
            </a:solidFill>
            <a:prstDash val="sysDash"/>
          </a:ln>
        </p:spPr>
        <p:txBody>
          <a:bodyPr wrap="square" lIns="91336" tIns="45667" rIns="91336" bIns="45667" rtlCol="0">
            <a:spAutoFit/>
          </a:bodyPr>
          <a:lstStyle/>
          <a:p>
            <a:pPr algn="just"/>
            <a:r>
              <a:rPr lang="en-US" sz="2400" i="1" dirty="0">
                <a:latin typeface="Times New Roman" pitchFamily="18" charset="0"/>
                <a:cs typeface="Times New Roman" pitchFamily="18" charset="0"/>
              </a:rPr>
              <a:t>- BPNT </a:t>
            </a:r>
            <a:r>
              <a:rPr lang="en-US" sz="2400" i="1" dirty="0" err="1">
                <a:latin typeface="Times New Roman" pitchFamily="18" charset="0"/>
                <a:cs typeface="Times New Roman" pitchFamily="18" charset="0"/>
              </a:rPr>
              <a:t>được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giả</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sử</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dụng</a:t>
            </a:r>
            <a:r>
              <a:rPr lang="en-US" sz="2400" i="1" dirty="0">
                <a:latin typeface="Times New Roman" pitchFamily="18" charset="0"/>
                <a:cs typeface="Times New Roman" pitchFamily="18" charset="0"/>
              </a:rPr>
              <a:t>: ………............ ........................................................................</a:t>
            </a:r>
          </a:p>
          <a:p>
            <a:pPr algn="just"/>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quá</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khứ</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hiện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tương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lai</a:t>
            </a:r>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Tình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của</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tác</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giả</a:t>
            </a:r>
            <a:r>
              <a:rPr lang="en-US" sz="2400" i="1" dirty="0">
                <a:latin typeface="Times New Roman" pitchFamily="18" charset="0"/>
                <a:cs typeface="Times New Roman" pitchFamily="18" charset="0"/>
                <a:sym typeface="Wingdings" pitchFamily="2" charset="2"/>
              </a:rPr>
              <a:t>:.................... ................................................................................................................................................</a:t>
            </a:r>
          </a:p>
        </p:txBody>
      </p:sp>
      <p:sp>
        <p:nvSpPr>
          <p:cNvPr id="27" name="Rectangle 26"/>
          <p:cNvSpPr/>
          <p:nvPr/>
        </p:nvSpPr>
        <p:spPr>
          <a:xfrm>
            <a:off x="0" y="0"/>
            <a:ext cx="2987824"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5"/>
          <p:cNvSpPr txBox="1"/>
          <p:nvPr/>
        </p:nvSpPr>
        <p:spPr>
          <a:xfrm>
            <a:off x="107505" y="2139702"/>
            <a:ext cx="3131840" cy="2708434"/>
          </a:xfrm>
          <a:prstGeom prst="rect">
            <a:avLst/>
          </a:prstGeom>
          <a:noFill/>
        </p:spPr>
        <p:txBody>
          <a:bodyPr wrap="square" lIns="0" tIns="0" rIns="0" bIns="0" rtlCol="0">
            <a:spAutoFit/>
          </a:bodyPr>
          <a:lstStyle/>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bốn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ngàn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năm</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Vất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vả</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gian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Đất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như</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sao</a:t>
            </a:r>
            <a:endParaRPr lang="en-US" sz="2200" b="1" i="1" dirty="0">
              <a:latin typeface="Times New Roman" pitchFamily="18" charset="0"/>
              <a:cs typeface="Times New Roman" pitchFamily="18" charset="0"/>
            </a:endParaRPr>
          </a:p>
          <a:p>
            <a:pPr>
              <a:lnSpc>
                <a:spcPct val="200000"/>
              </a:lnSpc>
            </a:pPr>
            <a:r>
              <a:rPr lang="en-US" sz="2200" b="1" i="1" dirty="0" err="1">
                <a:latin typeface="Times New Roman" pitchFamily="18" charset="0"/>
                <a:cs typeface="Times New Roman" pitchFamily="18" charset="0"/>
              </a:rPr>
              <a:t>Cứ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phía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trước</a:t>
            </a:r>
            <a:r>
              <a:rPr lang="en-US" sz="2200" b="1" i="1" dirty="0">
                <a:latin typeface="Times New Roman" pitchFamily="18" charset="0"/>
                <a:cs typeface="Times New Roman" pitchFamily="18" charset="0"/>
              </a:rPr>
              <a:t>.</a:t>
            </a:r>
          </a:p>
        </p:txBody>
      </p:sp>
      <p:pic>
        <p:nvPicPr>
          <p:cNvPr id="2" name="Picture 1"/>
          <p:cNvPicPr>
            <a:picLocks noChangeAspect="1"/>
          </p:cNvPicPr>
          <p:nvPr/>
        </p:nvPicPr>
        <p:blipFill>
          <a:blip r:embed="rId3"/>
          <a:stretch>
            <a:fillRect/>
          </a:stretch>
        </p:blipFill>
        <p:spPr>
          <a:xfrm>
            <a:off x="-171168" y="730492"/>
            <a:ext cx="3365656" cy="1595999"/>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8879596-3281-1D37-EA1C-54D01E3AD07C}"/>
                  </a:ext>
                </a:extLst>
              </p14:cNvPr>
              <p14:cNvContentPartPr/>
              <p14:nvPr/>
            </p14:nvContentPartPr>
            <p14:xfrm>
              <a:off x="277920" y="2555640"/>
              <a:ext cx="2781000" cy="2385000"/>
            </p14:xfrm>
          </p:contentPart>
        </mc:Choice>
        <mc:Fallback xmlns="">
          <p:pic>
            <p:nvPicPr>
              <p:cNvPr id="3" name="Ink 2">
                <a:extLst>
                  <a:ext uri="{FF2B5EF4-FFF2-40B4-BE49-F238E27FC236}">
                    <a16:creationId xmlns:a16="http://schemas.microsoft.com/office/drawing/2014/main" id="{F8879596-3281-1D37-EA1C-54D01E3AD07C}"/>
                  </a:ext>
                </a:extLst>
              </p:cNvPr>
              <p:cNvPicPr/>
              <p:nvPr/>
            </p:nvPicPr>
            <p:blipFill>
              <a:blip r:embed="rId5"/>
              <a:stretch>
                <a:fillRect/>
              </a:stretch>
            </p:blipFill>
            <p:spPr>
              <a:xfrm>
                <a:off x="268560" y="2546280"/>
                <a:ext cx="2799720" cy="2403720"/>
              </a:xfrm>
              <a:prstGeom prst="rect">
                <a:avLst/>
              </a:prstGeom>
            </p:spPr>
          </p:pic>
        </mc:Fallback>
      </mc:AlternateContent>
    </p:spTree>
    <p:extLst>
      <p:ext uri="{BB962C8B-B14F-4D97-AF65-F5344CB8AC3E}">
        <p14:creationId xmlns:p14="http://schemas.microsoft.com/office/powerpoint/2010/main" val="329045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Mùa xuân của đất nước</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itle 1"/>
          <p:cNvSpPr txBox="1">
            <a:spLocks/>
          </p:cNvSpPr>
          <p:nvPr/>
        </p:nvSpPr>
        <p:spPr>
          <a:xfrm>
            <a:off x="2707438" y="1011940"/>
            <a:ext cx="3158544" cy="580675"/>
          </a:xfrm>
          <a:prstGeom prst="rect">
            <a:avLst/>
          </a:prstGeom>
          <a:solidFill>
            <a:schemeClr val="accent4">
              <a:lumMod val="75000"/>
            </a:schemeClr>
          </a:solidFill>
          <a:ln w="19050">
            <a:solidFill>
              <a:schemeClr val="accent4">
                <a:lumMod val="60000"/>
                <a:lumOff val="40000"/>
              </a:schemeClr>
            </a:solidFill>
          </a:ln>
        </p:spPr>
        <p:txBody>
          <a:bodyPr vert="horz" lIns="68535" tIns="34280" rIns="68535" bIns="342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Đất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nước</a:t>
            </a:r>
            <a:endParaRPr lang="en-US" sz="2100" b="1" dirty="0">
              <a:solidFill>
                <a:prstClr val="white"/>
              </a:solidFill>
              <a:latin typeface="Times New Roman" pitchFamily="18" charset="0"/>
              <a:cs typeface="Times New Roman" pitchFamily="18" charset="0"/>
            </a:endParaRPr>
          </a:p>
        </p:txBody>
      </p:sp>
      <p:sp>
        <p:nvSpPr>
          <p:cNvPr id="13" name="TextBox 12"/>
          <p:cNvSpPr txBox="1"/>
          <p:nvPr/>
        </p:nvSpPr>
        <p:spPr>
          <a:xfrm>
            <a:off x="2671697" y="3968008"/>
            <a:ext cx="3638751" cy="397562"/>
          </a:xfrm>
          <a:prstGeom prst="rect">
            <a:avLst/>
          </a:prstGeom>
          <a:noFill/>
          <a:ln w="19050">
            <a:solidFill>
              <a:schemeClr val="accent4">
                <a:lumMod val="60000"/>
                <a:lumOff val="40000"/>
              </a:schemeClr>
            </a:solidFill>
          </a:ln>
        </p:spPr>
        <p:txBody>
          <a:bodyPr wrap="square" lIns="68535" tIns="34280" rIns="68535" bIns="34280" rtlCol="0">
            <a:spAutoFit/>
          </a:bodyPr>
          <a:lstStyle/>
          <a:p>
            <a:pPr defTabSz="685303"/>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Niềm</a:t>
            </a:r>
            <a:r>
              <a:rPr lang="en-US" sz="2100" b="1" i="1" dirty="0">
                <a:solidFill>
                  <a:srgbClr val="FF0000"/>
                </a:solidFill>
                <a:latin typeface="Times New Roman" pitchFamily="18" charset="0"/>
                <a:cs typeface="Times New Roman" pitchFamily="18" charset="0"/>
              </a:rPr>
              <a:t> tin </a:t>
            </a:r>
            <a:r>
              <a:rPr lang="en-US" sz="2100" b="1" i="1" dirty="0" err="1">
                <a:solidFill>
                  <a:srgbClr val="FF0000"/>
                </a:solidFill>
                <a:latin typeface="Times New Roman" pitchFamily="18" charset="0"/>
                <a:cs typeface="Times New Roman" pitchFamily="18" charset="0"/>
              </a:rPr>
              <a:t>yêu</a:t>
            </a:r>
            <a:r>
              <a:rPr lang="en-US" sz="2100" b="1" i="1" dirty="0">
                <a:solidFill>
                  <a:srgbClr val="FF0000"/>
                </a:solidFill>
                <a:latin typeface="Times New Roman" pitchFamily="18" charset="0"/>
                <a:cs typeface="Times New Roman" pitchFamily="18" charset="0"/>
              </a:rPr>
              <a:t>, hi </a:t>
            </a:r>
            <a:r>
              <a:rPr lang="en-US" sz="2100" b="1" i="1" dirty="0" err="1">
                <a:solidFill>
                  <a:srgbClr val="FF0000"/>
                </a:solidFill>
                <a:latin typeface="Times New Roman" pitchFamily="18" charset="0"/>
                <a:cs typeface="Times New Roman" pitchFamily="18" charset="0"/>
              </a:rPr>
              <a:t>vọng</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tự</a:t>
            </a:r>
            <a:r>
              <a:rPr lang="en-US" sz="2100" b="1" i="1" dirty="0">
                <a:solidFill>
                  <a:srgbClr val="FF0000"/>
                </a:solidFill>
                <a:latin typeface="Times New Roman" pitchFamily="18" charset="0"/>
                <a:cs typeface="Times New Roman" pitchFamily="18" charset="0"/>
              </a:rPr>
              <a:t> </a:t>
            </a:r>
            <a:r>
              <a:rPr lang="en-US" sz="2100" b="1" i="1" dirty="0" err="1">
                <a:solidFill>
                  <a:srgbClr val="FF0000"/>
                </a:solidFill>
                <a:latin typeface="Times New Roman" pitchFamily="18" charset="0"/>
                <a:cs typeface="Times New Roman" pitchFamily="18" charset="0"/>
              </a:rPr>
              <a:t>hào</a:t>
            </a:r>
            <a:endParaRPr lang="en-US" sz="2100" b="1" i="1" dirty="0">
              <a:solidFill>
                <a:srgbClr val="FF0000"/>
              </a:solidFill>
              <a:latin typeface="Times New Roman" pitchFamily="18" charset="0"/>
              <a:cs typeface="Times New Roman" pitchFamily="18" charset="0"/>
            </a:endParaRPr>
          </a:p>
        </p:txBody>
      </p:sp>
      <p:cxnSp>
        <p:nvCxnSpPr>
          <p:cNvPr id="14" name="Straight Arrow Connector 13"/>
          <p:cNvCxnSpPr>
            <a:stCxn id="12" idx="2"/>
          </p:cNvCxnSpPr>
          <p:nvPr/>
        </p:nvCxnSpPr>
        <p:spPr>
          <a:xfrm flipH="1">
            <a:off x="2294148" y="1592615"/>
            <a:ext cx="1992562" cy="716257"/>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53520" y="2384463"/>
            <a:ext cx="2184677"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quá</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khứ</a:t>
            </a:r>
            <a:endParaRPr lang="en-US" sz="2100" b="1" i="1" dirty="0">
              <a:solidFill>
                <a:schemeClr val="bg1"/>
              </a:solidFill>
              <a:latin typeface="Times New Roman" pitchFamily="18" charset="0"/>
              <a:cs typeface="Times New Roman" pitchFamily="18" charset="0"/>
            </a:endParaRPr>
          </a:p>
          <a:p>
            <a:pPr algn="ctr" defTabSz="685303"/>
            <a:endParaRPr lang="en-US" sz="2100" b="1" i="1" dirty="0">
              <a:solidFill>
                <a:schemeClr val="bg1"/>
              </a:solidFill>
              <a:latin typeface="Times New Roman" pitchFamily="18" charset="0"/>
              <a:cs typeface="Times New Roman" pitchFamily="18" charset="0"/>
            </a:endParaRPr>
          </a:p>
        </p:txBody>
      </p:sp>
      <p:cxnSp>
        <p:nvCxnSpPr>
          <p:cNvPr id="16" name="Straight Arrow Connector 15"/>
          <p:cNvCxnSpPr>
            <a:stCxn id="12" idx="2"/>
          </p:cNvCxnSpPr>
          <p:nvPr/>
        </p:nvCxnSpPr>
        <p:spPr>
          <a:xfrm>
            <a:off x="4286710" y="1592615"/>
            <a:ext cx="2248918" cy="703620"/>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68249" y="2336151"/>
            <a:ext cx="2455682" cy="725874"/>
          </a:xfrm>
          <a:prstGeom prst="rect">
            <a:avLst/>
          </a:prstGeom>
          <a:solidFill>
            <a:schemeClr val="accent4">
              <a:lumMod val="60000"/>
              <a:lumOff val="40000"/>
            </a:schemeClr>
          </a:solidFill>
          <a:ln w="19050">
            <a:solidFill>
              <a:schemeClr val="accent4">
                <a:lumMod val="60000"/>
                <a:lumOff val="40000"/>
              </a:schemeClr>
            </a:solidFill>
          </a:ln>
        </p:spPr>
        <p:txBody>
          <a:bodyPr wrap="square" lIns="68535" tIns="34280" rIns="68535" bIns="34280" rtlCol="0">
            <a:spAutoFit/>
          </a:bodyPr>
          <a:lstStyle/>
          <a:p>
            <a:pPr algn="ctr" defTabSz="685303"/>
            <a:r>
              <a:rPr lang="en-US" sz="2100" b="1" i="1" dirty="0" err="1">
                <a:solidFill>
                  <a:schemeClr val="bg1"/>
                </a:solidFill>
                <a:latin typeface="Times New Roman" pitchFamily="18" charset="0"/>
                <a:cs typeface="Times New Roman" pitchFamily="18" charset="0"/>
              </a:rPr>
              <a:t>Trong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hiện</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tại</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và</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tương</a:t>
            </a:r>
            <a:r>
              <a:rPr lang="en-US" sz="2100" b="1" i="1" dirty="0">
                <a:solidFill>
                  <a:schemeClr val="bg1"/>
                </a:solidFill>
                <a:latin typeface="Times New Roman" pitchFamily="18" charset="0"/>
                <a:cs typeface="Times New Roman" pitchFamily="18" charset="0"/>
              </a:rPr>
              <a:t> </a:t>
            </a:r>
            <a:r>
              <a:rPr lang="en-US" sz="2100" b="1" i="1" dirty="0" err="1">
                <a:solidFill>
                  <a:schemeClr val="bg1"/>
                </a:solidFill>
                <a:latin typeface="Times New Roman" pitchFamily="18" charset="0"/>
                <a:cs typeface="Times New Roman" pitchFamily="18" charset="0"/>
              </a:rPr>
              <a:t>lai</a:t>
            </a:r>
            <a:endParaRPr lang="en-US" sz="2100" b="1" i="1" dirty="0">
              <a:solidFill>
                <a:schemeClr val="bg1"/>
              </a:solidFill>
              <a:latin typeface="Times New Roman" pitchFamily="18" charset="0"/>
              <a:cs typeface="Times New Roman" pitchFamily="18" charset="0"/>
            </a:endParaRPr>
          </a:p>
        </p:txBody>
      </p:sp>
      <p:sp>
        <p:nvSpPr>
          <p:cNvPr id="18" name="TextBox 17"/>
          <p:cNvSpPr txBox="1"/>
          <p:nvPr/>
        </p:nvSpPr>
        <p:spPr>
          <a:xfrm rot="20419940">
            <a:off x="1968482" y="1684125"/>
            <a:ext cx="1536719" cy="438580"/>
          </a:xfrm>
          <a:prstGeom prst="rect">
            <a:avLst/>
          </a:prstGeom>
          <a:noFill/>
          <a:ln w="19050">
            <a:noFill/>
          </a:ln>
        </p:spPr>
        <p:txBody>
          <a:bodyPr wrap="square" lIns="68535" tIns="34280" rIns="68535" bIns="34280" rtlCol="0">
            <a:spAutoFit/>
          </a:bodyPr>
          <a:lstStyle/>
          <a:p>
            <a:pPr algn="ctr" defTabSz="685303"/>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p:txBody>
      </p:sp>
      <p:cxnSp>
        <p:nvCxnSpPr>
          <p:cNvPr id="19" name="Straight Arrow Connector 18"/>
          <p:cNvCxnSpPr/>
          <p:nvPr/>
        </p:nvCxnSpPr>
        <p:spPr>
          <a:xfrm>
            <a:off x="7075198" y="3077357"/>
            <a:ext cx="7070" cy="40199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38767" y="3117874"/>
            <a:ext cx="7071" cy="366649"/>
          </a:xfrm>
          <a:prstGeom prst="straightConnector1">
            <a:avLst/>
          </a:prstGeom>
          <a:ln w="1905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836183">
            <a:off x="4848050" y="1593000"/>
            <a:ext cx="1493335" cy="438580"/>
          </a:xfrm>
          <a:prstGeom prst="rect">
            <a:avLst/>
          </a:prstGeom>
          <a:noFill/>
          <a:ln w="19050">
            <a:noFill/>
          </a:ln>
        </p:spPr>
        <p:txBody>
          <a:bodyPr wrap="square" lIns="68535" tIns="34280" rIns="68535" bIns="34280" rtlCol="0">
            <a:spAutoFit/>
          </a:bodyPr>
          <a:lstStyle/>
          <a:p>
            <a:pPr algn="ctr" defTabSz="685303"/>
            <a:r>
              <a:rPr lang="en-US" sz="2400" b="1" dirty="0">
                <a:solidFill>
                  <a:srgbClr val="FF0000"/>
                </a:solidFill>
                <a:latin typeface="Times New Roman" pitchFamily="18" charset="0"/>
                <a:cs typeface="Times New Roman" pitchFamily="18" charset="0"/>
              </a:rPr>
              <a:t>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22" name="Oval 21"/>
          <p:cNvSpPr/>
          <p:nvPr/>
        </p:nvSpPr>
        <p:spPr>
          <a:xfrm>
            <a:off x="827584" y="3484508"/>
            <a:ext cx="1817010" cy="14635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Vất</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vả</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gian</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lao</a:t>
            </a:r>
            <a:endParaRPr lang="en-US" sz="2100" b="1" i="1" dirty="0">
              <a:solidFill>
                <a:schemeClr val="tx1"/>
              </a:solidFill>
              <a:latin typeface="Times New Roman" pitchFamily="18" charset="0"/>
              <a:cs typeface="Times New Roman" pitchFamily="18" charset="0"/>
            </a:endParaRPr>
          </a:p>
        </p:txBody>
      </p:sp>
      <p:sp>
        <p:nvSpPr>
          <p:cNvPr id="23" name="Oval 22"/>
          <p:cNvSpPr/>
          <p:nvPr/>
        </p:nvSpPr>
        <p:spPr>
          <a:xfrm>
            <a:off x="6337913" y="3511625"/>
            <a:ext cx="1827622" cy="1436411"/>
          </a:xfrm>
          <a:prstGeom prst="ellipse">
            <a:avLst/>
          </a:prstGeom>
          <a:solidFill>
            <a:schemeClr val="accent4">
              <a:lumMod val="20000"/>
              <a:lumOff val="8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35" tIns="34280" rIns="68535" bIns="34280" rtlCol="0" anchor="ctr"/>
          <a:lstStyle/>
          <a:p>
            <a:pPr algn="ctr" defTabSz="685303"/>
            <a:r>
              <a:rPr lang="en-US" sz="2100" b="1" i="1" dirty="0" err="1">
                <a:solidFill>
                  <a:schemeClr val="tx1"/>
                </a:solidFill>
                <a:latin typeface="Times New Roman" pitchFamily="18" charset="0"/>
                <a:cs typeface="Times New Roman" pitchFamily="18" charset="0"/>
              </a:rPr>
              <a:t>Đẹp</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đẽ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mạnh</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mẽ</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trường</a:t>
            </a:r>
            <a:r>
              <a:rPr lang="en-US" sz="2100" b="1" i="1" dirty="0">
                <a:solidFill>
                  <a:schemeClr val="tx1"/>
                </a:solidFill>
                <a:latin typeface="Times New Roman" pitchFamily="18" charset="0"/>
                <a:cs typeface="Times New Roman" pitchFamily="18" charset="0"/>
              </a:rPr>
              <a:t> </a:t>
            </a:r>
            <a:r>
              <a:rPr lang="en-US" sz="2100" b="1" i="1" dirty="0" err="1">
                <a:solidFill>
                  <a:schemeClr val="tx1"/>
                </a:solidFill>
                <a:latin typeface="Times New Roman" pitchFamily="18" charset="0"/>
                <a:cs typeface="Times New Roman" pitchFamily="18" charset="0"/>
              </a:rPr>
              <a:t>tồn</a:t>
            </a:r>
            <a:endParaRPr lang="en-US" sz="2100" b="1" i="1" dirty="0">
              <a:solidFill>
                <a:schemeClr val="tx1"/>
              </a:solidFill>
              <a:latin typeface="Times New Roman" pitchFamily="18" charset="0"/>
              <a:cs typeface="Times New Roman" pitchFamily="18" charset="0"/>
            </a:endParaRPr>
          </a:p>
        </p:txBody>
      </p:sp>
      <p:cxnSp>
        <p:nvCxnSpPr>
          <p:cNvPr id="24" name="Straight Connector 23"/>
          <p:cNvCxnSpPr>
            <a:stCxn id="15" idx="3"/>
            <a:endCxn id="17" idx="1"/>
          </p:cNvCxnSpPr>
          <p:nvPr/>
        </p:nvCxnSpPr>
        <p:spPr>
          <a:xfrm flipV="1">
            <a:off x="3038201" y="2699088"/>
            <a:ext cx="2630071" cy="48312"/>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596356" y="-110108"/>
            <a:ext cx="1724423" cy="1529730"/>
          </a:xfrm>
          <a:prstGeom prst="rect">
            <a:avLst/>
          </a:prstGeom>
        </p:spPr>
      </p:pic>
      <p:grpSp>
        <p:nvGrpSpPr>
          <p:cNvPr id="26" name="Group 25"/>
          <p:cNvGrpSpPr/>
          <p:nvPr/>
        </p:nvGrpSpPr>
        <p:grpSpPr>
          <a:xfrm>
            <a:off x="-66907" y="148476"/>
            <a:ext cx="3753205" cy="369332"/>
            <a:chOff x="-178462" y="1828800"/>
            <a:chExt cx="10009850" cy="984836"/>
          </a:xfrm>
        </p:grpSpPr>
        <p:sp>
          <p:nvSpPr>
            <p:cNvPr id="27" name="Round Same Side Corner Rectangle 2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557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8" grpId="0"/>
      <p:bldP spid="21" grpId="0"/>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4495801" y="1669257"/>
            <a:ext cx="762000" cy="51435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7" name="Line 28"/>
          <p:cNvSpPr>
            <a:spLocks noChangeShapeType="1"/>
          </p:cNvSpPr>
          <p:nvPr/>
        </p:nvSpPr>
        <p:spPr bwMode="auto">
          <a:xfrm>
            <a:off x="5257800" y="1669256"/>
            <a:ext cx="1143000" cy="457200"/>
          </a:xfrm>
          <a:prstGeom prst="line">
            <a:avLst/>
          </a:prstGeom>
          <a:noFill/>
          <a:ln w="38100">
            <a:solidFill>
              <a:schemeClr val="bg1"/>
            </a:solidFill>
            <a:round/>
            <a:headEnd/>
            <a:tailEnd type="triangle" w="med" len="me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8" name="Line 7"/>
          <p:cNvSpPr>
            <a:spLocks noChangeShapeType="1"/>
          </p:cNvSpPr>
          <p:nvPr/>
        </p:nvSpPr>
        <p:spPr bwMode="auto">
          <a:xfrm>
            <a:off x="0" y="514350"/>
            <a:ext cx="9144000" cy="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98309" name="Line 9"/>
          <p:cNvSpPr>
            <a:spLocks noChangeShapeType="1"/>
          </p:cNvSpPr>
          <p:nvPr/>
        </p:nvSpPr>
        <p:spPr bwMode="auto">
          <a:xfrm>
            <a:off x="4267200" y="742950"/>
            <a:ext cx="0" cy="4400550"/>
          </a:xfrm>
          <a:prstGeom prst="line">
            <a:avLst/>
          </a:prstGeom>
          <a:noFill/>
          <a:ln w="38100">
            <a:solidFill>
              <a:srgbClr val="FFFFFF"/>
            </a:solidFill>
            <a:round/>
            <a:headEnd/>
            <a:tailEnd/>
          </a:ln>
        </p:spPr>
        <p:txBody>
          <a:bodyPr lIns="81592" tIns="40796" rIns="81592" bIns="40796"/>
          <a:lstStyle/>
          <a:p>
            <a:pPr defTabSz="649910" fontAlgn="base">
              <a:spcBef>
                <a:spcPct val="0"/>
              </a:spcBef>
              <a:spcAft>
                <a:spcPct val="0"/>
              </a:spcAft>
            </a:pPr>
            <a:endParaRPr lang="en-US">
              <a:solidFill>
                <a:prstClr val="black"/>
              </a:solidFill>
              <a:ea typeface="宋体" panose="02010600030101010101" pitchFamily="2" charset="-122"/>
            </a:endParaRPr>
          </a:p>
        </p:txBody>
      </p:sp>
      <p:sp>
        <p:nvSpPr>
          <p:cNvPr id="117771" name="TextBox 11"/>
          <p:cNvSpPr txBox="1">
            <a:spLocks noChangeArrowheads="1"/>
          </p:cNvSpPr>
          <p:nvPr/>
        </p:nvSpPr>
        <p:spPr bwMode="auto">
          <a:xfrm>
            <a:off x="762000" y="3429000"/>
            <a:ext cx="7391400" cy="410752"/>
          </a:xfrm>
          <a:prstGeom prst="rect">
            <a:avLst/>
          </a:prstGeom>
          <a:noFill/>
          <a:ln w="38100">
            <a:noFill/>
            <a:miter lim="800000"/>
            <a:headEnd/>
            <a:tailEnd/>
          </a:ln>
        </p:spPr>
        <p:txBody>
          <a:bodyPr lIns="81592" tIns="40796" rIns="81592" bIns="40796">
            <a:spAutoFit/>
          </a:bodyPr>
          <a:lstStyle/>
          <a:p>
            <a:pPr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 </a:t>
            </a:r>
            <a:r>
              <a:rPr lang="en-US" sz="2100" dirty="0" err="1">
                <a:solidFill>
                  <a:srgbClr val="7030A0"/>
                </a:solidFill>
                <a:latin typeface="Times New Roman" pitchFamily="18" charset="0"/>
                <a:ea typeface="宋体" panose="02010600030101010101" pitchFamily="2" charset="-122"/>
                <a:cs typeface="Times New Roman" pitchFamily="18" charset="0"/>
              </a:rPr>
              <a:t>Đất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nước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vừa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ra</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khỏi</a:t>
            </a:r>
            <a:r>
              <a:rPr lang="en-US" sz="2100" dirty="0">
                <a:solidFill>
                  <a:srgbClr val="7030A0"/>
                </a:solidFill>
                <a:latin typeface="Times New Roman" pitchFamily="18" charset="0"/>
                <a:ea typeface="宋体" panose="02010600030101010101" pitchFamily="2" charset="-122"/>
                <a:cs typeface="Times New Roman" pitchFamily="18" charset="0"/>
              </a:rPr>
              <a:t> 2 </a:t>
            </a:r>
            <a:r>
              <a:rPr lang="en-US" sz="2100" dirty="0" err="1">
                <a:solidFill>
                  <a:srgbClr val="7030A0"/>
                </a:solidFill>
                <a:latin typeface="Times New Roman" pitchFamily="18" charset="0"/>
                <a:ea typeface="宋体" panose="02010600030101010101" pitchFamily="2" charset="-122"/>
                <a:cs typeface="Times New Roman" pitchFamily="18" charset="0"/>
              </a:rPr>
              <a:t>cuộc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biên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giới</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
        <p:nvSpPr>
          <p:cNvPr id="117772" name="TextBox 11"/>
          <p:cNvSpPr txBox="1">
            <a:spLocks noChangeArrowheads="1"/>
          </p:cNvSpPr>
          <p:nvPr/>
        </p:nvSpPr>
        <p:spPr bwMode="auto">
          <a:xfrm>
            <a:off x="833120" y="3834527"/>
            <a:ext cx="8153400" cy="410752"/>
          </a:xfrm>
          <a:prstGeom prst="rect">
            <a:avLst/>
          </a:prstGeom>
          <a:noFill/>
          <a:ln w="38100">
            <a:noFill/>
            <a:miter lim="800000"/>
            <a:headEnd/>
            <a:tailEnd/>
          </a:ln>
        </p:spPr>
        <p:txBody>
          <a:bodyPr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bao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cấp</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còn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bộc</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lộ</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nhiều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hạn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yếu</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kém</a:t>
            </a:r>
            <a:r>
              <a:rPr lang="en-US" sz="2100" dirty="0">
                <a:solidFill>
                  <a:srgbClr val="7030A0"/>
                </a:solidFill>
                <a:latin typeface="Times New Roman" pitchFamily="18" charset="0"/>
                <a:ea typeface="宋体" panose="02010600030101010101" pitchFamily="2" charset="-122"/>
                <a:cs typeface="Times New Roman" pitchFamily="18" charset="0"/>
              </a:rPr>
              <a:t>.  </a:t>
            </a:r>
          </a:p>
        </p:txBody>
      </p:sp>
      <p:pic>
        <p:nvPicPr>
          <p:cNvPr id="117773" name="Picture 13" descr="Redsvn-Philip-Jones-Griffiths-Vietnam-1980-46"/>
          <p:cNvPicPr>
            <a:picLocks noChangeAspect="1" noChangeArrowheads="1"/>
          </p:cNvPicPr>
          <p:nvPr/>
        </p:nvPicPr>
        <p:blipFill>
          <a:blip r:embed="rId3"/>
          <a:srcRect/>
          <a:stretch>
            <a:fillRect/>
          </a:stretch>
        </p:blipFill>
        <p:spPr bwMode="auto">
          <a:xfrm>
            <a:off x="2209800" y="171451"/>
            <a:ext cx="4876800" cy="2743200"/>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4"/>
          <a:srcRect/>
          <a:stretch>
            <a:fillRect/>
          </a:stretch>
        </p:blipFill>
        <p:spPr bwMode="auto">
          <a:xfrm>
            <a:off x="4572000" y="228600"/>
            <a:ext cx="4343400" cy="2686050"/>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5"/>
          <a:srcRect/>
          <a:stretch>
            <a:fillRect/>
          </a:stretch>
        </p:blipFill>
        <p:spPr bwMode="auto">
          <a:xfrm>
            <a:off x="304801" y="171451"/>
            <a:ext cx="3810000" cy="2743200"/>
          </a:xfrm>
          <a:prstGeom prst="rect">
            <a:avLst/>
          </a:prstGeom>
          <a:noFill/>
          <a:ln w="9525">
            <a:noFill/>
            <a:miter lim="800000"/>
            <a:headEnd/>
            <a:tailEnd/>
          </a:ln>
        </p:spPr>
      </p:pic>
      <p:sp>
        <p:nvSpPr>
          <p:cNvPr id="117778" name="Text Box 18"/>
          <p:cNvSpPr txBox="1">
            <a:spLocks noChangeArrowheads="1"/>
          </p:cNvSpPr>
          <p:nvPr/>
        </p:nvSpPr>
        <p:spPr bwMode="auto">
          <a:xfrm>
            <a:off x="3505220" y="3005270"/>
            <a:ext cx="1538465" cy="465471"/>
          </a:xfrm>
          <a:prstGeom prst="rect">
            <a:avLst/>
          </a:prstGeom>
          <a:solidFill>
            <a:srgbClr val="7030A0"/>
          </a:solidFill>
          <a:ln w="9525">
            <a:noFill/>
            <a:miter lim="800000"/>
            <a:headEnd/>
            <a:tailEnd/>
          </a:ln>
        </p:spPr>
        <p:txBody>
          <a:bodyPr wrap="none" lIns="81592" tIns="40796" rIns="81592" bIns="40796">
            <a:spAutoFit/>
          </a:bodyPr>
          <a:lstStyle/>
          <a:p>
            <a:pPr defTabSz="649910" fontAlgn="base">
              <a:spcBef>
                <a:spcPct val="0"/>
              </a:spcBef>
              <a:spcAft>
                <a:spcPct val="0"/>
              </a:spcAft>
            </a:pPr>
            <a:r>
              <a:rPr lang="en-US" sz="2500" b="1" dirty="0" err="1">
                <a:solidFill>
                  <a:schemeClr val="bg1"/>
                </a:solidFill>
                <a:latin typeface="Times New Roman" pitchFamily="18" charset="0"/>
                <a:ea typeface="宋体" panose="02010600030101010101" pitchFamily="2" charset="-122"/>
                <a:cs typeface="Times New Roman" pitchFamily="18" charset="0"/>
              </a:rPr>
              <a:t>Năm</a:t>
            </a:r>
            <a:r>
              <a:rPr lang="en-US" sz="2500" b="1" dirty="0">
                <a:solidFill>
                  <a:schemeClr val="bg1"/>
                </a:solidFill>
                <a:latin typeface="Times New Roman" pitchFamily="18" charset="0"/>
                <a:ea typeface="宋体" panose="02010600030101010101" pitchFamily="2" charset="-122"/>
                <a:cs typeface="Times New Roman" pitchFamily="18" charset="0"/>
              </a:rPr>
              <a:t> 1980</a:t>
            </a:r>
          </a:p>
        </p:txBody>
      </p:sp>
      <p:sp>
        <p:nvSpPr>
          <p:cNvPr id="13" name="TextBox 11"/>
          <p:cNvSpPr txBox="1">
            <a:spLocks noChangeArrowheads="1"/>
          </p:cNvSpPr>
          <p:nvPr/>
        </p:nvSpPr>
        <p:spPr bwMode="auto">
          <a:xfrm>
            <a:off x="833123" y="4251632"/>
            <a:ext cx="7531947" cy="739065"/>
          </a:xfrm>
          <a:prstGeom prst="rect">
            <a:avLst/>
          </a:prstGeom>
          <a:noFill/>
          <a:ln w="38100">
            <a:noFill/>
            <a:miter lim="800000"/>
            <a:headEnd/>
            <a:tailEnd/>
          </a:ln>
        </p:spPr>
        <p:txBody>
          <a:bodyPr wrap="square" lIns="81592" tIns="40796" rIns="81592" bIns="40796">
            <a:spAutoFit/>
          </a:bodyPr>
          <a:lstStyle/>
          <a:p>
            <a:pPr algn="just" defTabSz="649910" fontAlgn="base">
              <a:spcBef>
                <a:spcPct val="0"/>
              </a:spcBef>
              <a:spcAft>
                <a:spcPct val="0"/>
              </a:spcAft>
            </a:pP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tranh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khiến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cho</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sở</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vật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chất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bị</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phá</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hủy</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nền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kinh</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tế</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kiệt</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quệ</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đời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sống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nhân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dân</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vô</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cùng</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đói</a:t>
            </a:r>
            <a:r>
              <a:rPr lang="en-US" sz="2100" dirty="0">
                <a:solidFill>
                  <a:srgbClr val="7030A0"/>
                </a:solidFill>
                <a:latin typeface="Times New Roman" pitchFamily="18" charset="0"/>
                <a:ea typeface="宋体" panose="02010600030101010101" pitchFamily="2" charset="-122"/>
                <a:cs typeface="Times New Roman" pitchFamily="18" charset="0"/>
              </a:rPr>
              <a:t> </a:t>
            </a:r>
            <a:r>
              <a:rPr lang="en-US" sz="2100" dirty="0" err="1">
                <a:solidFill>
                  <a:srgbClr val="7030A0"/>
                </a:solidFill>
                <a:latin typeface="Times New Roman" pitchFamily="18" charset="0"/>
                <a:ea typeface="宋体" panose="02010600030101010101" pitchFamily="2" charset="-122"/>
                <a:cs typeface="Times New Roman" pitchFamily="18" charset="0"/>
              </a:rPr>
              <a:t>khổ</a:t>
            </a:r>
            <a:r>
              <a:rPr lang="en-US" sz="2100" dirty="0">
                <a:solidFill>
                  <a:srgbClr val="7030A0"/>
                </a:solidFill>
                <a:latin typeface="Times New Roman" pitchFamily="18" charset="0"/>
                <a:ea typeface="宋体" panose="02010600030101010101" pitchFamily="2" charset="-122"/>
                <a:cs typeface="Times New Roman" pitchFamily="18" charset="0"/>
              </a:rPr>
              <a:t>.</a:t>
            </a:r>
          </a:p>
        </p:txBody>
      </p:sp>
    </p:spTree>
    <p:extLst>
      <p:ext uri="{BB962C8B-B14F-4D97-AF65-F5344CB8AC3E}">
        <p14:creationId xmlns:p14="http://schemas.microsoft.com/office/powerpoint/2010/main" val="3207955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3182" y="519996"/>
            <a:ext cx="7531226" cy="369332"/>
          </a:xfrm>
          <a:prstGeom prst="rect">
            <a:avLst/>
          </a:prstGeom>
          <a:noFill/>
        </p:spPr>
        <p:txBody>
          <a:bodyPr wrap="square" rtlCol="0">
            <a:spAutoFit/>
          </a:bodyPr>
          <a:lstStyle/>
          <a:p>
            <a:pPr defTabSz="805478"/>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2.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ngẫm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ước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nguyện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AutoShape 11"/>
          <p:cNvSpPr>
            <a:spLocks noChangeArrowheads="1"/>
          </p:cNvSpPr>
          <p:nvPr/>
        </p:nvSpPr>
        <p:spPr bwMode="auto">
          <a:xfrm>
            <a:off x="561976" y="843558"/>
            <a:ext cx="4343400" cy="4407112"/>
          </a:xfrm>
          <a:prstGeom prst="roundRect">
            <a:avLst>
              <a:gd name="adj" fmla="val 16667"/>
            </a:avLst>
          </a:prstGeom>
          <a:noFill/>
          <a:ln w="9525">
            <a:noFill/>
            <a:round/>
            <a:headEnd/>
            <a:tailEnd/>
          </a:ln>
        </p:spPr>
        <p:txBody>
          <a:bodyPr wrap="none" lIns="114743" tIns="57371" rIns="114743" bIns="57371" anchor="ct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ca</a:t>
            </a: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a:p>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mùa</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xuân</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nhỏ</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Lặng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lẽ</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dâng</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cho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đời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tuổi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hai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mươi</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Dù</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là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khi</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tóc</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bạc</a:t>
            </a:r>
            <a:r>
              <a:rPr lang="en-US" sz="2400" i="1" dirty="0">
                <a:solidFill>
                  <a:schemeClr val="tx1">
                    <a:lumMod val="95000"/>
                    <a:lumOff val="5000"/>
                  </a:schemeClr>
                </a:solidFill>
                <a:latin typeface="Times New Roman" pitchFamily="18" charset="0"/>
                <a:cs typeface="Times New Roman" pitchFamily="18" charset="0"/>
              </a:rPr>
              <a:t>.</a:t>
            </a:r>
          </a:p>
        </p:txBody>
      </p:sp>
      <p:pic>
        <p:nvPicPr>
          <p:cNvPr id="15" name="Picture 14"/>
          <p:cNvPicPr>
            <a:picLocks noChangeAspect="1"/>
          </p:cNvPicPr>
          <p:nvPr/>
        </p:nvPicPr>
        <p:blipFill>
          <a:blip r:embed="rId3"/>
          <a:stretch>
            <a:fillRect/>
          </a:stretch>
        </p:blipFill>
        <p:spPr>
          <a:xfrm>
            <a:off x="4283968" y="953903"/>
            <a:ext cx="2621382" cy="185558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2809488"/>
            <a:ext cx="2762968" cy="2119715"/>
          </a:xfrm>
          <a:prstGeom prst="rect">
            <a:avLst/>
          </a:prstGeom>
        </p:spPr>
      </p:pic>
      <p:grpSp>
        <p:nvGrpSpPr>
          <p:cNvPr id="13" name="Group 12"/>
          <p:cNvGrpSpPr/>
          <p:nvPr/>
        </p:nvGrpSpPr>
        <p:grpSpPr>
          <a:xfrm>
            <a:off x="-66907" y="148476"/>
            <a:ext cx="3753205" cy="369332"/>
            <a:chOff x="-178462" y="1828800"/>
            <a:chExt cx="10009850" cy="98483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7" name="TextBox 16"/>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7667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56296" l="0" r="38750"/>
                    </a14:imgEffect>
                  </a14:imgLayer>
                </a14:imgProps>
              </a:ext>
            </a:extLst>
          </a:blip>
          <a:stretch>
            <a:fillRect/>
          </a:stretch>
        </p:blipFill>
        <p:spPr>
          <a:xfrm>
            <a:off x="0" y="14106"/>
            <a:ext cx="6595150" cy="3709772"/>
          </a:xfrm>
          <a:prstGeom prst="rect">
            <a:avLst/>
          </a:prstGeom>
        </p:spPr>
      </p:pic>
      <p:sp>
        <p:nvSpPr>
          <p:cNvPr id="12" name="TextBox 11"/>
          <p:cNvSpPr txBox="1"/>
          <p:nvPr/>
        </p:nvSpPr>
        <p:spPr>
          <a:xfrm>
            <a:off x="3851920" y="2514344"/>
            <a:ext cx="207868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a:latin typeface="Times New Roman" pitchFamily="18" charset="0"/>
                <a:cs typeface="Times New Roman" pitchFamily="18" charset="0"/>
              </a:rPr>
              <a:t>con </a:t>
            </a:r>
            <a:r>
              <a:rPr lang="en-US" sz="2400" b="1" i="1" dirty="0" err="1">
                <a:latin typeface="Times New Roman" pitchFamily="18" charset="0"/>
                <a:cs typeface="Times New Roman" pitchFamily="18" charset="0"/>
              </a:rPr>
              <a:t>chim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hót</a:t>
            </a:r>
            <a:endParaRPr lang="en-US" sz="2400" b="1" i="1" dirty="0">
              <a:latin typeface="Times New Roman" pitchFamily="18" charset="0"/>
              <a:cs typeface="Times New Roman" pitchFamily="18" charset="0"/>
            </a:endParaRPr>
          </a:p>
        </p:txBody>
      </p:sp>
      <p:sp>
        <p:nvSpPr>
          <p:cNvPr id="13" name="TextBox 12"/>
          <p:cNvSpPr txBox="1"/>
          <p:nvPr/>
        </p:nvSpPr>
        <p:spPr>
          <a:xfrm>
            <a:off x="3842369" y="3691503"/>
            <a:ext cx="2092751"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nốt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trầm</a:t>
            </a:r>
            <a:endParaRPr lang="en-US" sz="2400" b="1" i="1" dirty="0">
              <a:latin typeface="Times New Roman" pitchFamily="18" charset="0"/>
              <a:cs typeface="Times New Roman" pitchFamily="18" charset="0"/>
            </a:endParaRPr>
          </a:p>
        </p:txBody>
      </p:sp>
      <p:sp>
        <p:nvSpPr>
          <p:cNvPr id="14" name="TextBox 13"/>
          <p:cNvSpPr txBox="1"/>
          <p:nvPr/>
        </p:nvSpPr>
        <p:spPr>
          <a:xfrm>
            <a:off x="3841769" y="3079050"/>
            <a:ext cx="2093332" cy="438580"/>
          </a:xfrm>
          <a:prstGeom prst="rect">
            <a:avLst/>
          </a:prstGeom>
          <a:solidFill>
            <a:schemeClr val="accent4">
              <a:lumMod val="20000"/>
              <a:lumOff val="8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cành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hoa</a:t>
            </a:r>
            <a:endParaRPr lang="en-US" sz="2400" b="1" i="1" dirty="0">
              <a:latin typeface="Times New Roman" pitchFamily="18" charset="0"/>
              <a:cs typeface="Times New Roman" pitchFamily="18" charset="0"/>
            </a:endParaRPr>
          </a:p>
        </p:txBody>
      </p:sp>
      <p:sp>
        <p:nvSpPr>
          <p:cNvPr id="15" name="TextBox 14"/>
          <p:cNvSpPr txBox="1"/>
          <p:nvPr/>
        </p:nvSpPr>
        <p:spPr>
          <a:xfrm>
            <a:off x="1748533" y="2632979"/>
            <a:ext cx="1445745" cy="402427"/>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schemeClr val="bg1"/>
                </a:solidFill>
                <a:latin typeface="Times New Roman" pitchFamily="18" charset="0"/>
                <a:cs typeface="Times New Roman" pitchFamily="18" charset="0"/>
              </a:rPr>
              <a:t>Điệp</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ngữ</a:t>
            </a:r>
            <a:endParaRPr lang="en-US" sz="2100" b="1" dirty="0">
              <a:solidFill>
                <a:schemeClr val="bg1"/>
              </a:solidFill>
              <a:latin typeface="Times New Roman" pitchFamily="18" charset="0"/>
              <a:cs typeface="Times New Roman" pitchFamily="18" charset="0"/>
            </a:endParaRPr>
          </a:p>
        </p:txBody>
      </p:sp>
      <p:sp>
        <p:nvSpPr>
          <p:cNvPr id="16" name="Right Brace 15"/>
          <p:cNvSpPr/>
          <p:nvPr/>
        </p:nvSpPr>
        <p:spPr>
          <a:xfrm>
            <a:off x="5933252" y="2499742"/>
            <a:ext cx="375305" cy="1536968"/>
          </a:xfrm>
          <a:prstGeom prst="rightBrac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lIns="68549" tIns="34289" rIns="68549" bIns="34289" rtlCol="0" anchor="ctr"/>
          <a:lstStyle/>
          <a:p>
            <a:pPr algn="ctr" defTabSz="685443"/>
            <a:endParaRPr lang="en-US" sz="1400">
              <a:solidFill>
                <a:prstClr val="black"/>
              </a:solidFill>
            </a:endParaRPr>
          </a:p>
        </p:txBody>
      </p:sp>
      <p:sp>
        <p:nvSpPr>
          <p:cNvPr id="17" name="TextBox 16"/>
          <p:cNvSpPr txBox="1"/>
          <p:nvPr/>
        </p:nvSpPr>
        <p:spPr>
          <a:xfrm>
            <a:off x="6387298" y="3386683"/>
            <a:ext cx="2567639"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tha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thiết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mãnh</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liệt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cháy</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bỏng</a:t>
            </a:r>
            <a:endParaRPr lang="en-US" sz="2100" b="1" dirty="0">
              <a:solidFill>
                <a:prstClr val="white"/>
              </a:solidFill>
              <a:latin typeface="Times New Roman" pitchFamily="18" charset="0"/>
              <a:cs typeface="Times New Roman" pitchFamily="18" charset="0"/>
            </a:endParaRPr>
          </a:p>
        </p:txBody>
      </p:sp>
      <p:sp>
        <p:nvSpPr>
          <p:cNvPr id="18" name="TextBox 17"/>
          <p:cNvSpPr txBox="1"/>
          <p:nvPr/>
        </p:nvSpPr>
        <p:spPr>
          <a:xfrm>
            <a:off x="6387278" y="2552647"/>
            <a:ext cx="2533650" cy="715580"/>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dirty="0" err="1">
                <a:solidFill>
                  <a:prstClr val="white"/>
                </a:solidFill>
                <a:latin typeface="Times New Roman" pitchFamily="18" charset="0"/>
                <a:cs typeface="Times New Roman" pitchFamily="18" charset="0"/>
              </a:rPr>
              <a:t>Khao</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khát</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hòa</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nhập</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cống</a:t>
            </a:r>
            <a:r>
              <a:rPr lang="en-US" sz="2100" b="1" dirty="0">
                <a:solidFill>
                  <a:prstClr val="white"/>
                </a:solidFill>
                <a:latin typeface="Times New Roman" pitchFamily="18" charset="0"/>
                <a:cs typeface="Times New Roman" pitchFamily="18" charset="0"/>
              </a:rPr>
              <a:t> </a:t>
            </a:r>
            <a:r>
              <a:rPr lang="en-US" sz="2100" b="1" dirty="0" err="1">
                <a:solidFill>
                  <a:prstClr val="white"/>
                </a:solidFill>
                <a:latin typeface="Times New Roman" pitchFamily="18" charset="0"/>
                <a:cs typeface="Times New Roman" pitchFamily="18" charset="0"/>
              </a:rPr>
              <a:t>hiến</a:t>
            </a:r>
            <a:endParaRPr lang="en-US" sz="2100" b="1" dirty="0">
              <a:solidFill>
                <a:prstClr val="white"/>
              </a:solidFill>
              <a:latin typeface="Times New Roman" pitchFamily="18" charset="0"/>
              <a:cs typeface="Times New Roman" pitchFamily="18" charset="0"/>
            </a:endParaRPr>
          </a:p>
        </p:txBody>
      </p:sp>
      <p:sp>
        <p:nvSpPr>
          <p:cNvPr id="19" name="TextBox 18"/>
          <p:cNvSpPr txBox="1"/>
          <p:nvPr/>
        </p:nvSpPr>
        <p:spPr>
          <a:xfrm>
            <a:off x="1742952" y="3194412"/>
            <a:ext cx="1451345" cy="392415"/>
          </a:xfrm>
          <a:prstGeom prst="rect">
            <a:avLst/>
          </a:prstGeom>
          <a:solidFill>
            <a:schemeClr val="accent4">
              <a:lumMod val="60000"/>
              <a:lumOff val="40000"/>
            </a:schemeClr>
          </a:solidFill>
          <a:ln w="19050">
            <a:solidFill>
              <a:schemeClr val="accent5">
                <a:lumMod val="40000"/>
                <a:lumOff val="60000"/>
              </a:schemeClr>
            </a:solidFill>
          </a:ln>
        </p:spPr>
        <p:txBody>
          <a:bodyPr wrap="square" lIns="68549" tIns="34289" rIns="68549" bIns="34289" rtlCol="0">
            <a:spAutoFit/>
          </a:bodyPr>
          <a:lstStyle/>
          <a:p>
            <a:pPr algn="ctr" defTabSz="685443"/>
            <a:r>
              <a:rPr lang="en-US" sz="2100" b="1" i="1" dirty="0">
                <a:solidFill>
                  <a:schemeClr val="bg1"/>
                </a:solidFill>
                <a:latin typeface="Times New Roman" pitchFamily="18" charset="0"/>
                <a:cs typeface="Times New Roman" pitchFamily="18" charset="0"/>
              </a:rPr>
              <a:t>Ta </a:t>
            </a:r>
            <a:r>
              <a:rPr lang="en-US" sz="2100" b="1" i="1" dirty="0" err="1">
                <a:solidFill>
                  <a:schemeClr val="bg1"/>
                </a:solidFill>
                <a:latin typeface="Times New Roman" pitchFamily="18" charset="0"/>
                <a:cs typeface="Times New Roman" pitchFamily="18" charset="0"/>
              </a:rPr>
              <a:t>làm</a:t>
            </a:r>
            <a:endParaRPr lang="en-US" sz="2100" b="1" i="1" dirty="0">
              <a:solidFill>
                <a:schemeClr val="bg1"/>
              </a:solidFill>
              <a:latin typeface="Times New Roman" pitchFamily="18" charset="0"/>
              <a:cs typeface="Times New Roman" pitchFamily="18" charset="0"/>
            </a:endParaRPr>
          </a:p>
        </p:txBody>
      </p:sp>
      <p:cxnSp>
        <p:nvCxnSpPr>
          <p:cNvPr id="20" name="Straight Arrow Connector 19"/>
          <p:cNvCxnSpPr>
            <a:stCxn id="19" idx="3"/>
            <a:endCxn id="12" idx="1"/>
          </p:cNvCxnSpPr>
          <p:nvPr/>
        </p:nvCxnSpPr>
        <p:spPr>
          <a:xfrm flipV="1">
            <a:off x="3194297" y="2733634"/>
            <a:ext cx="657623" cy="656986"/>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a:endCxn id="13" idx="1"/>
          </p:cNvCxnSpPr>
          <p:nvPr/>
        </p:nvCxnSpPr>
        <p:spPr>
          <a:xfrm>
            <a:off x="3194297" y="3390620"/>
            <a:ext cx="648072" cy="520173"/>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3"/>
            <a:endCxn id="14" idx="1"/>
          </p:cNvCxnSpPr>
          <p:nvPr/>
        </p:nvCxnSpPr>
        <p:spPr>
          <a:xfrm flipV="1">
            <a:off x="3194297" y="3298340"/>
            <a:ext cx="647472" cy="92280"/>
          </a:xfrm>
          <a:prstGeom prst="straightConnector1">
            <a:avLst/>
          </a:prstGeom>
          <a:ln w="1905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Line Callout 1 22"/>
          <p:cNvSpPr/>
          <p:nvPr/>
        </p:nvSpPr>
        <p:spPr>
          <a:xfrm>
            <a:off x="192244" y="2514344"/>
            <a:ext cx="1386528" cy="1217889"/>
          </a:xfrm>
          <a:prstGeom prst="borderCallout1">
            <a:avLst>
              <a:gd name="adj1" fmla="val 47426"/>
              <a:gd name="adj2" fmla="val 195807"/>
              <a:gd name="adj3" fmla="val 50095"/>
              <a:gd name="adj4" fmla="val 101485"/>
            </a:avLst>
          </a:prstGeom>
          <a:solidFill>
            <a:schemeClr val="accent4">
              <a:lumMod val="75000"/>
            </a:schemeClr>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r>
              <a:rPr lang="en-US" sz="4000" b="1" i="1" dirty="0">
                <a:solidFill>
                  <a:schemeClr val="bg1"/>
                </a:solidFill>
                <a:latin typeface="Times New Roman" pitchFamily="18" charset="0"/>
                <a:cs typeface="Times New Roman" pitchFamily="18" charset="0"/>
              </a:rPr>
              <a:t>Ta</a:t>
            </a:r>
          </a:p>
        </p:txBody>
      </p:sp>
      <p:sp>
        <p:nvSpPr>
          <p:cNvPr id="24" name="TextBox 23"/>
          <p:cNvSpPr txBox="1"/>
          <p:nvPr/>
        </p:nvSpPr>
        <p:spPr>
          <a:xfrm>
            <a:off x="97934" y="3874743"/>
            <a:ext cx="1976938" cy="1038744"/>
          </a:xfrm>
          <a:prstGeom prst="rect">
            <a:avLst/>
          </a:prstGeom>
          <a:noFill/>
          <a:ln w="19050">
            <a:noFill/>
          </a:ln>
        </p:spPr>
        <p:txBody>
          <a:bodyPr wrap="square" lIns="68549" tIns="34289" rIns="68549" bIns="34289" rtlCol="0">
            <a:spAutoFit/>
          </a:bodyPr>
          <a:lstStyle/>
          <a:p>
            <a:pPr algn="ctr" defTabSz="685443"/>
            <a:r>
              <a:rPr lang="en-US" sz="2100" b="1" dirty="0" err="1">
                <a:solidFill>
                  <a:srgbClr val="FF0000"/>
                </a:solidFill>
                <a:latin typeface="Times New Roman" pitchFamily="18" charset="0"/>
                <a:cs typeface="Times New Roman" pitchFamily="18" charset="0"/>
              </a:rPr>
              <a:t>Đại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từ</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Tôi</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khổ</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trên</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thay</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bằng</a:t>
            </a:r>
            <a:r>
              <a:rPr lang="en-US" sz="2100" b="1" dirty="0">
                <a:solidFill>
                  <a:srgbClr val="FF0000"/>
                </a:solidFill>
                <a:latin typeface="Times New Roman" pitchFamily="18" charset="0"/>
                <a:cs typeface="Times New Roman" pitchFamily="18" charset="0"/>
              </a:rPr>
              <a:t> “Ta”</a:t>
            </a:r>
          </a:p>
        </p:txBody>
      </p:sp>
      <p:pic>
        <p:nvPicPr>
          <p:cNvPr id="29" name="图片 13">
            <a:extLst>
              <a:ext uri="{FF2B5EF4-FFF2-40B4-BE49-F238E27FC236}">
                <a16:creationId xmlns:a16="http://schemas.microsoft.com/office/drawing/2014/main" id="{08CF7C09-0298-4545-94E0-2C726FA6A64B}"/>
              </a:ext>
            </a:extLst>
          </p:cNvPr>
          <p:cNvPicPr>
            <a:picLocks noChangeAspect="1"/>
          </p:cNvPicPr>
          <p:nvPr/>
        </p:nvPicPr>
        <p:blipFill>
          <a:blip r:embed="rId5"/>
          <a:stretch>
            <a:fillRect/>
          </a:stretch>
        </p:blipFill>
        <p:spPr>
          <a:xfrm rot="15364573">
            <a:off x="7198028" y="-317298"/>
            <a:ext cx="1906333" cy="2006083"/>
          </a:xfrm>
          <a:prstGeom prst="rect">
            <a:avLst/>
          </a:prstGeom>
        </p:spPr>
      </p:pic>
      <p:sp>
        <p:nvSpPr>
          <p:cNvPr id="30" name="Rectangle 29"/>
          <p:cNvSpPr/>
          <p:nvPr/>
        </p:nvSpPr>
        <p:spPr>
          <a:xfrm>
            <a:off x="3243990" y="102715"/>
            <a:ext cx="4572000" cy="1569620"/>
          </a:xfrm>
          <a:prstGeom prst="rect">
            <a:avLst/>
          </a:prstGeom>
        </p:spPr>
        <p:txBody>
          <a:bodyPr lIns="91400" tIns="45700" rIns="91400" bIns="45700">
            <a:spAutoFit/>
          </a:bodyPr>
          <a:lstStyle/>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con </a:t>
            </a:r>
            <a:r>
              <a:rPr lang="en-US" sz="2400" i="1" dirty="0" err="1">
                <a:solidFill>
                  <a:schemeClr val="tx1">
                    <a:lumMod val="95000"/>
                    <a:lumOff val="5000"/>
                  </a:schemeClr>
                </a:solidFill>
                <a:latin typeface="Times New Roman" pitchFamily="18" charset="0"/>
                <a:cs typeface="Times New Roman" pitchFamily="18" charset="0"/>
              </a:rPr>
              <a:t>chim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hót</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làm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cành</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a:solidFill>
                  <a:schemeClr val="tx1">
                    <a:lumMod val="95000"/>
                    <a:lumOff val="5000"/>
                  </a:schemeClr>
                </a:solidFill>
                <a:latin typeface="Times New Roman" pitchFamily="18" charset="0"/>
                <a:cs typeface="Times New Roman" pitchFamily="18" charset="0"/>
              </a:rPr>
              <a:t>Ta </a:t>
            </a:r>
            <a:r>
              <a:rPr lang="en-US" sz="2400" i="1" dirty="0" err="1">
                <a:solidFill>
                  <a:schemeClr val="tx1">
                    <a:lumMod val="95000"/>
                    <a:lumOff val="5000"/>
                  </a:schemeClr>
                </a:solidFill>
                <a:latin typeface="Times New Roman" pitchFamily="18" charset="0"/>
                <a:cs typeface="Times New Roman" pitchFamily="18" charset="0"/>
              </a:rPr>
              <a:t>nhập</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vào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hoà</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ca</a:t>
            </a:r>
            <a:endParaRPr lang="en-US" sz="2400" i="1" dirty="0">
              <a:solidFill>
                <a:schemeClr val="tx1">
                  <a:lumMod val="95000"/>
                  <a:lumOff val="5000"/>
                </a:schemeClr>
              </a:solidFill>
              <a:latin typeface="Times New Roman" pitchFamily="18" charset="0"/>
              <a:cs typeface="Times New Roman" pitchFamily="18" charset="0"/>
            </a:endParaRPr>
          </a:p>
          <a:p>
            <a:r>
              <a:rPr lang="en-US" sz="2400" i="1" dirty="0" err="1">
                <a:solidFill>
                  <a:schemeClr val="tx1">
                    <a:lumMod val="95000"/>
                    <a:lumOff val="5000"/>
                  </a:schemeClr>
                </a:solidFill>
                <a:latin typeface="Times New Roman" pitchFamily="18" charset="0"/>
                <a:cs typeface="Times New Roman" pitchFamily="18" charset="0"/>
              </a:rPr>
              <a:t>Một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nốt</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trầm</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xao</a:t>
            </a:r>
            <a:r>
              <a:rPr lang="en-US" sz="2400" i="1" dirty="0">
                <a:solidFill>
                  <a:schemeClr val="tx1">
                    <a:lumMod val="95000"/>
                    <a:lumOff val="5000"/>
                  </a:schemeClr>
                </a:solidFill>
                <a:latin typeface="Times New Roman" pitchFamily="18" charset="0"/>
                <a:cs typeface="Times New Roman" pitchFamily="18" charset="0"/>
              </a:rPr>
              <a:t> </a:t>
            </a:r>
            <a:r>
              <a:rPr lang="en-US" sz="2400" i="1" dirty="0" err="1">
                <a:solidFill>
                  <a:schemeClr val="tx1">
                    <a:lumMod val="95000"/>
                    <a:lumOff val="5000"/>
                  </a:schemeClr>
                </a:solidFill>
                <a:latin typeface="Times New Roman" pitchFamily="18" charset="0"/>
                <a:cs typeface="Times New Roman" pitchFamily="18" charset="0"/>
              </a:rPr>
              <a:t>xuyến</a:t>
            </a:r>
            <a:r>
              <a:rPr lang="en-US" sz="2400" i="1" dirty="0">
                <a:solidFill>
                  <a:schemeClr val="tx1">
                    <a:lumMod val="95000"/>
                    <a:lumOff val="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33163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2000"/>
                                        <p:tgtEl>
                                          <p:spTgt spid="1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72" y="519996"/>
            <a:ext cx="6924335" cy="395616"/>
            <a:chOff x="644526" y="2766774"/>
            <a:chExt cx="18467297" cy="1054962"/>
          </a:xfrm>
        </p:grpSpPr>
        <p:sp>
          <p:nvSpPr>
            <p:cNvPr id="9" name="TextBox 8"/>
            <p:cNvSpPr txBox="1"/>
            <p:nvPr/>
          </p:nvSpPr>
          <p:spPr>
            <a:xfrm>
              <a:off x="1906584" y="2766774"/>
              <a:ext cx="17205239"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 ngẫm và ước nguyện chân thành của 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4" name="Title 1"/>
          <p:cNvSpPr txBox="1">
            <a:spLocks/>
          </p:cNvSpPr>
          <p:nvPr/>
        </p:nvSpPr>
        <p:spPr>
          <a:xfrm>
            <a:off x="2915816" y="1419622"/>
            <a:ext cx="1262050" cy="2428584"/>
          </a:xfrm>
          <a:prstGeom prst="rect">
            <a:avLst/>
          </a:prstGeom>
          <a:solidFill>
            <a:schemeClr val="accent4">
              <a:lumMod val="75000"/>
            </a:schemeClr>
          </a:solidFill>
          <a:ln w="28575">
            <a:solidFill>
              <a:schemeClr val="accent4">
                <a:lumMod val="60000"/>
                <a:lumOff val="40000"/>
              </a:schemeClr>
            </a:solidFill>
          </a:ln>
        </p:spPr>
        <p:txBody>
          <a:bodyPr vert="horz" lIns="68519" tIns="34274" rIns="68519" bIns="342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a:solidFill>
                  <a:prstClr val="white"/>
                </a:solidFill>
                <a:latin typeface="Times New Roman" pitchFamily="18" charset="0"/>
                <a:cs typeface="Times New Roman" pitchFamily="18" charset="0"/>
              </a:rPr>
              <a:t>Ước nguyện cống hiến</a:t>
            </a:r>
            <a:endParaRPr lang="en-US" sz="2800" b="1" i="1" dirty="0">
              <a:solidFill>
                <a:prstClr val="white"/>
              </a:solidFill>
              <a:latin typeface="Times New Roman" pitchFamily="18" charset="0"/>
              <a:cs typeface="Times New Roman" pitchFamily="18" charset="0"/>
            </a:endParaRPr>
          </a:p>
        </p:txBody>
      </p:sp>
      <p:sp>
        <p:nvSpPr>
          <p:cNvPr id="16" name="TextBox 15"/>
          <p:cNvSpPr txBox="1"/>
          <p:nvPr/>
        </p:nvSpPr>
        <p:spPr>
          <a:xfrm>
            <a:off x="4355976" y="1307847"/>
            <a:ext cx="4648174" cy="3046988"/>
          </a:xfrm>
          <a:prstGeom prst="rect">
            <a:avLst/>
          </a:prstGeom>
          <a:noFill/>
        </p:spPr>
        <p:txBody>
          <a:bodyPr wrap="square" lIns="91400" tIns="45700" rIns="91400" bIns="45700" rtlCol="0">
            <a:spAutoFit/>
          </a:bodyPr>
          <a:lstStyle/>
          <a:p>
            <a:pPr marL="456962" indent="-456962" algn="just">
              <a:buFont typeface="Wingdings" pitchFamily="2" charset="2"/>
              <a:buChar char="§"/>
            </a:pPr>
            <a:r>
              <a:rPr lang="en-US" sz="2400" i="1" dirty="0" err="1">
                <a:latin typeface="Times New Roman" pitchFamily="18" charset="0"/>
                <a:cs typeface="Times New Roman" pitchFamily="18" charset="0"/>
              </a:rPr>
              <a:t>Ẩn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dụ</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nhỏ</a:t>
            </a:r>
            <a:r>
              <a:rPr lang="en-US" sz="2400" i="1" dirty="0">
                <a:latin typeface="Times New Roman" pitchFamily="18" charset="0"/>
                <a:cs typeface="Times New Roman" pitchFamily="18" charset="0"/>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bé</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khiêm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nhường</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Từ</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láy</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Nho</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nhỏ</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lặng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lẽ</a:t>
            </a:r>
            <a:r>
              <a:rPr lang="en-US" sz="2400" i="1" dirty="0">
                <a:latin typeface="Times New Roman" pitchFamily="18" charset="0"/>
                <a:cs typeface="Times New Roman" pitchFamily="18" charset="0"/>
                <a:sym typeface="Wingdings" pitchFamily="2" charset="2"/>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Âm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thầm</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tự</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nguyện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r>
              <a:rPr lang="en-US" sz="2400" i="1" dirty="0" err="1">
                <a:latin typeface="Times New Roman" pitchFamily="18" charset="0"/>
                <a:cs typeface="Times New Roman" pitchFamily="18" charset="0"/>
                <a:sym typeface="Wingdings" pitchFamily="2" charset="2"/>
              </a:rPr>
              <a:t>Điệp</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ngữ</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Dù</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là</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Liệt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kê</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hoán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dụ</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tuổi</a:t>
            </a:r>
            <a:r>
              <a:rPr lang="en-US" sz="2400" i="1" dirty="0">
                <a:latin typeface="Times New Roman" pitchFamily="18" charset="0"/>
                <a:cs typeface="Times New Roman" pitchFamily="18" charset="0"/>
                <a:sym typeface="Wingdings" pitchFamily="2" charset="2"/>
              </a:rPr>
              <a:t> 20, </a:t>
            </a:r>
            <a:r>
              <a:rPr lang="en-US" sz="2400" i="1" dirty="0" err="1">
                <a:latin typeface="Times New Roman" pitchFamily="18" charset="0"/>
                <a:cs typeface="Times New Roman" pitchFamily="18" charset="0"/>
                <a:sym typeface="Wingdings" pitchFamily="2" charset="2"/>
              </a:rPr>
              <a:t>khi</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tóc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bạc</a:t>
            </a:r>
            <a:r>
              <a:rPr lang="en-US" sz="2400" i="1" dirty="0">
                <a:latin typeface="Times New Roman" pitchFamily="18" charset="0"/>
                <a:cs typeface="Times New Roman" pitchFamily="18" charset="0"/>
                <a:sym typeface="Wingdings" pitchFamily="2" charset="2"/>
              </a:rPr>
              <a:t>” </a:t>
            </a:r>
          </a:p>
          <a:p>
            <a:pPr algn="just"/>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Cống</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hiến</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suốt</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cuộc</a:t>
            </a:r>
            <a:r>
              <a:rPr lang="en-US" sz="2400" i="1" dirty="0">
                <a:latin typeface="Times New Roman" pitchFamily="18" charset="0"/>
                <a:cs typeface="Times New Roman" pitchFamily="18" charset="0"/>
                <a:sym typeface="Wingdings" pitchFamily="2" charset="2"/>
              </a:rPr>
              <a:t> </a:t>
            </a:r>
            <a:r>
              <a:rPr lang="en-US" sz="2400" i="1" dirty="0" err="1">
                <a:latin typeface="Times New Roman" pitchFamily="18" charset="0"/>
                <a:cs typeface="Times New Roman" pitchFamily="18" charset="0"/>
                <a:sym typeface="Wingdings" pitchFamily="2" charset="2"/>
              </a:rPr>
              <a:t>đời</a:t>
            </a:r>
            <a:endParaRPr lang="en-US" sz="2400" i="1" dirty="0">
              <a:latin typeface="Times New Roman" pitchFamily="18" charset="0"/>
              <a:cs typeface="Times New Roman" pitchFamily="18" charset="0"/>
              <a:sym typeface="Wingdings" pitchFamily="2" charset="2"/>
            </a:endParaRPr>
          </a:p>
          <a:p>
            <a:pPr marL="456962" indent="-456962" algn="just">
              <a:buFont typeface="Wingdings" pitchFamily="2" charset="2"/>
              <a:buChar char="§"/>
            </a:pPr>
            <a:endParaRPr lang="en-US" sz="2400" i="1" dirty="0">
              <a:latin typeface="Times New Roman" pitchFamily="18" charset="0"/>
              <a:cs typeface="Times New Roman" pitchFamily="18" charset="0"/>
            </a:endParaRPr>
          </a:p>
        </p:txBody>
      </p:sp>
      <p:sp>
        <p:nvSpPr>
          <p:cNvPr id="17" name="Rectangle 16"/>
          <p:cNvSpPr/>
          <p:nvPr/>
        </p:nvSpPr>
        <p:spPr>
          <a:xfrm>
            <a:off x="107507" y="1350427"/>
            <a:ext cx="4572000" cy="2554505"/>
          </a:xfrm>
          <a:prstGeom prst="rect">
            <a:avLst/>
          </a:prstGeom>
        </p:spPr>
        <p:txBody>
          <a:bodyPr lIns="91400" tIns="45700" rIns="91400" bIns="45700">
            <a:spAutoFit/>
          </a:bodyPr>
          <a:lstStyle/>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Một</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mùa</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xuân</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nhỏ</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Lặng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lẽ</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dâng</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cho</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đời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tuổi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hai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mươi</a:t>
            </a:r>
            <a:endParaRPr lang="en-US" sz="2000" b="1" i="1" dirty="0">
              <a:solidFill>
                <a:schemeClr val="tx1">
                  <a:lumMod val="95000"/>
                  <a:lumOff val="5000"/>
                </a:schemeClr>
              </a:solidFill>
              <a:latin typeface="Times New Roman" pitchFamily="18" charset="0"/>
              <a:cs typeface="Times New Roman" pitchFamily="18" charset="0"/>
            </a:endParaRPr>
          </a:p>
          <a:p>
            <a:pPr>
              <a:lnSpc>
                <a:spcPct val="200000"/>
              </a:lnSpc>
            </a:pPr>
            <a:r>
              <a:rPr lang="en-US" sz="2000" b="1" i="1" dirty="0" err="1">
                <a:solidFill>
                  <a:schemeClr val="tx1">
                    <a:lumMod val="95000"/>
                    <a:lumOff val="5000"/>
                  </a:schemeClr>
                </a:solidFill>
                <a:latin typeface="Times New Roman" pitchFamily="18" charset="0"/>
                <a:cs typeface="Times New Roman" pitchFamily="18" charset="0"/>
              </a:rPr>
              <a:t>Dù</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là</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khi</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tóc</a:t>
            </a:r>
            <a:r>
              <a:rPr lang="en-US" sz="2000" b="1" i="1" dirty="0">
                <a:solidFill>
                  <a:schemeClr val="tx1">
                    <a:lumMod val="95000"/>
                    <a:lumOff val="5000"/>
                  </a:schemeClr>
                </a:solidFill>
                <a:latin typeface="Times New Roman" pitchFamily="18" charset="0"/>
                <a:cs typeface="Times New Roman" pitchFamily="18" charset="0"/>
              </a:rPr>
              <a:t> </a:t>
            </a:r>
            <a:r>
              <a:rPr lang="en-US" sz="2000" b="1" i="1" dirty="0" err="1">
                <a:solidFill>
                  <a:schemeClr val="tx1">
                    <a:lumMod val="95000"/>
                    <a:lumOff val="5000"/>
                  </a:schemeClr>
                </a:solidFill>
                <a:latin typeface="Times New Roman" pitchFamily="18" charset="0"/>
                <a:cs typeface="Times New Roman" pitchFamily="18" charset="0"/>
              </a:rPr>
              <a:t>bạc</a:t>
            </a:r>
            <a:r>
              <a:rPr lang="en-US" sz="2000" b="1" i="1" dirty="0">
                <a:solidFill>
                  <a:schemeClr val="tx1">
                    <a:lumMod val="95000"/>
                    <a:lumOff val="5000"/>
                  </a:schemeClr>
                </a:solidFill>
                <a:latin typeface="Times New Roman" pitchFamily="18" charset="0"/>
                <a:cs typeface="Times New Roman" pitchFamily="18" charset="0"/>
              </a:rPr>
              <a:t>.</a:t>
            </a:r>
          </a:p>
        </p:txBody>
      </p:sp>
      <p:pic>
        <p:nvPicPr>
          <p:cNvPr id="18" name="图片 11">
            <a:extLst>
              <a:ext uri="{FF2B5EF4-FFF2-40B4-BE49-F238E27FC236}">
                <a16:creationId xmlns:a16="http://schemas.microsoft.com/office/drawing/2014/main" id="{1A0F75C6-591A-46DA-8A27-D84C55AADDCE}"/>
              </a:ext>
            </a:extLst>
          </p:cNvPr>
          <p:cNvPicPr>
            <a:picLocks noChangeAspect="1"/>
          </p:cNvPicPr>
          <p:nvPr/>
        </p:nvPicPr>
        <p:blipFill>
          <a:blip r:embed="rId3"/>
          <a:stretch>
            <a:fillRect/>
          </a:stretch>
        </p:blipFill>
        <p:spPr>
          <a:xfrm>
            <a:off x="-28797" y="3579862"/>
            <a:ext cx="1432457" cy="1549946"/>
          </a:xfrm>
          <a:prstGeom prst="rect">
            <a:avLst/>
          </a:prstGeom>
        </p:spPr>
      </p:pic>
      <p:grpSp>
        <p:nvGrpSpPr>
          <p:cNvPr id="15" name="Group 14"/>
          <p:cNvGrpSpPr/>
          <p:nvPr/>
        </p:nvGrpSpPr>
        <p:grpSpPr>
          <a:xfrm>
            <a:off x="-66907" y="148476"/>
            <a:ext cx="3753205" cy="369332"/>
            <a:chOff x="-178462" y="1828800"/>
            <a:chExt cx="10009850" cy="984836"/>
          </a:xfrm>
        </p:grpSpPr>
        <p:sp>
          <p:nvSpPr>
            <p:cNvPr id="19" name="Round Same Side Corner Rectangle 1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0" name="TextBox 19"/>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019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circle(in)">
                                      <p:cBhvr>
                                        <p:cTn id="23" dur="20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circle(in)">
                                      <p:cBhvr>
                                        <p:cTn id="28" dur="20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circle(in)">
                                      <p:cBhvr>
                                        <p:cTn id="33" dur="20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wipe(down)">
                                      <p:cBhvr>
                                        <p:cTn id="43"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grpSp>
        <p:nvGrpSpPr>
          <p:cNvPr id="11" name="Group 10"/>
          <p:cNvGrpSpPr/>
          <p:nvPr/>
        </p:nvGrpSpPr>
        <p:grpSpPr>
          <a:xfrm>
            <a:off x="411611" y="519996"/>
            <a:ext cx="6752696" cy="395616"/>
            <a:chOff x="1102290" y="2766774"/>
            <a:chExt cx="18009533" cy="1054962"/>
          </a:xfrm>
        </p:grpSpPr>
        <p:sp>
          <p:nvSpPr>
            <p:cNvPr id="12" name="TextBox 11"/>
            <p:cNvSpPr txBox="1"/>
            <p:nvPr/>
          </p:nvSpPr>
          <p:spPr>
            <a:xfrm>
              <a:off x="1906584" y="2766774"/>
              <a:ext cx="17205239" cy="984872"/>
            </a:xfrm>
            <a:prstGeom prst="rect">
              <a:avLst/>
            </a:prstGeom>
            <a:noFill/>
          </p:spPr>
          <p:txBody>
            <a:bodyPr wrap="square" rtlCol="0">
              <a:spAutoFit/>
            </a:bodyPr>
            <a:lstStyle/>
            <a:p>
              <a:pPr defTabSz="805478"/>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3. Lời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ca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ngợi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nước</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102290" y="2795827"/>
              <a:ext cx="492677" cy="1025909"/>
            </a:xfrm>
            <a:prstGeom prst="rect">
              <a:avLst/>
            </a:prstGeom>
            <a:noFill/>
          </p:spPr>
          <p:txBody>
            <a:bodyPr wrap="none" rtlCol="0">
              <a:spAutoFit/>
            </a:bodyPr>
            <a:lstStyle/>
            <a:p>
              <a:pPr algn="ctr" defTabSz="805478"/>
              <a:endPar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14"/>
          <p:cNvSpPr/>
          <p:nvPr/>
        </p:nvSpPr>
        <p:spPr>
          <a:xfrm>
            <a:off x="-1" y="1037804"/>
            <a:ext cx="4572000" cy="3657218"/>
          </a:xfrm>
          <a:prstGeom prst="rect">
            <a:avLst/>
          </a:prstGeom>
        </p:spPr>
        <p:txBody>
          <a:bodyPr lIns="68558" tIns="34289" rIns="68558" bIns="34289">
            <a:spAutoFit/>
          </a:bodyPr>
          <a:lstStyle/>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Mùa xuân ta xin hát</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Câu Nam ai, Nam bình </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mình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Nước non ngàn dặm tình</a:t>
            </a:r>
            <a:endParaRPr lang="en-US" sz="2400" b="1" i="1" dirty="0">
              <a:latin typeface="+mj-lt"/>
              <a:ea typeface="Times New Roman" panose="02020603050405020304" pitchFamily="18" charset="0"/>
              <a:cs typeface="Times New Roman" panose="02020603050405020304" pitchFamily="18" charset="0"/>
            </a:endParaRPr>
          </a:p>
          <a:p>
            <a:pPr marL="342767" defTabSz="685545">
              <a:lnSpc>
                <a:spcPct val="200000"/>
              </a:lnSpc>
            </a:pPr>
            <a:r>
              <a:rPr lang="vi-VN" sz="2400" b="1" i="1" dirty="0">
                <a:latin typeface="+mj-lt"/>
                <a:ea typeface="Times New Roman" panose="02020603050405020304" pitchFamily="18" charset="0"/>
                <a:cs typeface="Times New Roman" panose="02020603050405020304" pitchFamily="18" charset="0"/>
              </a:rPr>
              <a:t>   Nhịp phách tiền đất Huế "</a:t>
            </a:r>
            <a:endParaRPr lang="en-US" sz="2400" b="1" i="1" dirty="0">
              <a:latin typeface="+mj-lt"/>
            </a:endParaRPr>
          </a:p>
        </p:txBody>
      </p:sp>
      <p:grpSp>
        <p:nvGrpSpPr>
          <p:cNvPr id="16" name="Group 15"/>
          <p:cNvGrpSpPr/>
          <p:nvPr/>
        </p:nvGrpSpPr>
        <p:grpSpPr>
          <a:xfrm>
            <a:off x="-66907" y="148476"/>
            <a:ext cx="3753205" cy="369332"/>
            <a:chOff x="-178462" y="1828800"/>
            <a:chExt cx="10009850" cy="98483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8" name="TextBox 17"/>
            <p:cNvSpPr txBox="1"/>
            <p:nvPr/>
          </p:nvSpPr>
          <p:spPr>
            <a:xfrm>
              <a:off x="286703" y="1828800"/>
              <a:ext cx="1430226"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681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3512160"/>
            <a:ext cx="9144000" cy="163133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9588" y="705092"/>
            <a:ext cx="2421771" cy="2413864"/>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buồn thương, da diết để gợi con đường đầy hy sinh, gian khổ mà đất nước đã đi qua.</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55918" y="343597"/>
            <a:ext cx="202843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ai""</a:t>
            </a:r>
            <a:endPar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377986" y="689268"/>
            <a:ext cx="2405199"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khúc nhạc êm ái , dịu ngọt để gợi mùa xuân hiện tại với cuộc sống thanh bình, no ấm.</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3248328" y="356713"/>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Khúc Nam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ectangle 7"/>
          <p:cNvSpPr/>
          <p:nvPr/>
        </p:nvSpPr>
        <p:spPr>
          <a:xfrm>
            <a:off x="6300192" y="705092"/>
            <a:ext cx="2621847" cy="2413672"/>
          </a:xfrm>
          <a:prstGeom prst="rect">
            <a:avLst/>
          </a:prstGeom>
          <a:solidFill>
            <a:schemeClr val="bg1"/>
          </a:solidFill>
          <a:ln w="28575">
            <a:solidFill>
              <a:schemeClr val="accent4">
                <a:lumMod val="60000"/>
                <a:lumOff val="40000"/>
              </a:schemeClr>
            </a:solidFill>
            <a:prstDash val="sysDash"/>
          </a:ln>
        </p:spPr>
        <p:txBody>
          <a:bodyPr wrap="square" lIns="68558" tIns="34289" rIns="68558" bIns="34289">
            <a:spAutoFit/>
          </a:bodyPr>
          <a:lstStyle/>
          <a:p>
            <a:pPr algn="just" defTabSz="685545">
              <a:lnSpc>
                <a:spcPct val="107000"/>
              </a:lnSpc>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điệu nhạc rộn ràng để khép lại bài thơ, đó là giai điệu của cuộc sống mới, sức Sống mới của dân tộc.</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6143268" y="369832"/>
            <a:ext cx="2172704" cy="402704"/>
          </a:xfrm>
          <a:prstGeom prst="rect">
            <a:avLst/>
          </a:prstGeom>
          <a:solidFill>
            <a:schemeClr val="accent4">
              <a:lumMod val="60000"/>
              <a:lumOff val="40000"/>
            </a:schemeClr>
          </a:solidFill>
          <a:ln>
            <a:solidFill>
              <a:schemeClr val="accent5">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68558" tIns="34289" rIns="68558" bIns="34289">
            <a:spAutoFit/>
          </a:bodyPr>
          <a:lstStyle/>
          <a:p>
            <a:pPr defTabSz="685545">
              <a:lnSpc>
                <a:spcPct val="107000"/>
              </a:lnSpc>
            </a:pP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phách</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827584" y="3693300"/>
            <a:ext cx="7881077" cy="1228155"/>
          </a:xfrm>
          <a:prstGeom prst="rect">
            <a:avLst/>
          </a:prstGeom>
          <a:noFill/>
        </p:spPr>
        <p:txBody>
          <a:bodyPr wrap="square" lIns="68558" tIns="34289" rIns="68558" bIns="34289">
            <a:spAutoFit/>
          </a:bodyPr>
          <a:lstStyle/>
          <a:p>
            <a:pPr algn="just" defTabSz="685545">
              <a:lnSpc>
                <a:spcPct val="107000"/>
              </a:lnSpc>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 yêu đời, yêu cuộc sống trỗi dậy thật mãnh liệt, trở thành khúc hát tâm tình trong những dòng thơ cuối. Khúc hát đó thật cảm động, cao quý và đáng trân trọng biết bao.</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722377">
            <a:off x="65141" y="3756546"/>
            <a:ext cx="921767" cy="9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0"/>
            <a:ext cx="4499993" cy="5143500"/>
          </a:xfrm>
          <a:prstGeom prst="rect">
            <a:avLst/>
          </a:prstGeom>
        </p:spPr>
      </p:pic>
      <p:pic>
        <p:nvPicPr>
          <p:cNvPr id="6" name="Picture 5"/>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16" name="Rectangle 15">
            <a:hlinkClick r:id="rId4" action="ppaction://hlinkfile"/>
          </p:cNvPr>
          <p:cNvSpPr/>
          <p:nvPr/>
        </p:nvSpPr>
        <p:spPr>
          <a:xfrm>
            <a:off x="395536" y="2067694"/>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spcCol="0" rtlCol="0" anchor="ctr"/>
          <a:lstStyle/>
          <a:p>
            <a:pPr algn="ctr"/>
            <a:r>
              <a:rPr lang="en-US" b="1" i="1"/>
              <a:t>Video Câu hát xứ Huế</a:t>
            </a:r>
          </a:p>
          <a:p>
            <a:pPr algn="ctr"/>
            <a:r>
              <a:rPr lang="en-US" b="1" i="1"/>
              <a:t>(Bấm vào)</a:t>
            </a:r>
          </a:p>
        </p:txBody>
      </p:sp>
    </p:spTree>
    <p:extLst>
      <p:ext uri="{BB962C8B-B14F-4D97-AF65-F5344CB8AC3E}">
        <p14:creationId xmlns:p14="http://schemas.microsoft.com/office/powerpoint/2010/main" val="13144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6" name="Rectangle 15"/>
          <p:cNvSpPr/>
          <p:nvPr/>
        </p:nvSpPr>
        <p:spPr>
          <a:xfrm>
            <a:off x="4788024" y="0"/>
            <a:ext cx="4355976" cy="5143499"/>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a:stretch>
            <a:fillRect/>
          </a:stretch>
        </p:blipFill>
        <p:spPr>
          <a:xfrm>
            <a:off x="4572000" y="339502"/>
            <a:ext cx="4899017" cy="938223"/>
          </a:xfrm>
          <a:prstGeom prst="rect">
            <a:avLst/>
          </a:prstGeom>
        </p:spPr>
      </p:pic>
      <p:sp>
        <p:nvSpPr>
          <p:cNvPr id="2" name="Rectangle 1"/>
          <p:cNvSpPr/>
          <p:nvPr/>
        </p:nvSpPr>
        <p:spPr>
          <a:xfrm>
            <a:off x="5177198" y="1270164"/>
            <a:ext cx="3688620" cy="3539430"/>
          </a:xfrm>
          <a:prstGeom prst="rect">
            <a:avLst/>
          </a:prstGeom>
          <a:solidFill>
            <a:schemeClr val="bg1"/>
          </a:solidFill>
          <a:ln w="28575">
            <a:solidFill>
              <a:schemeClr val="accent4">
                <a:lumMod val="60000"/>
                <a:lumOff val="40000"/>
              </a:schemeClr>
            </a:solidFill>
            <a:prstDash val="sysDash"/>
          </a:ln>
        </p:spPr>
        <p:txBody>
          <a:bodyPr wrap="square">
            <a:spAutoFit/>
          </a:bodyPr>
          <a:lstStyle/>
          <a:p>
            <a:pPr algn="just" defTabSz="685647"/>
            <a:r>
              <a:rPr lang="en-US" sz="2800" i="1" dirty="0" err="1">
                <a:solidFill>
                  <a:srgbClr val="000000"/>
                </a:solidFill>
                <a:latin typeface="Times New Roman" pitchFamily="18" charset="0"/>
                <a:cs typeface="Times New Roman" pitchFamily="18" charset="0"/>
              </a:rPr>
              <a:t>Bài</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thể</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hiện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những</a:t>
            </a:r>
            <a:r>
              <a:rPr lang="en-US" sz="2800" i="1" dirty="0">
                <a:solidFill>
                  <a:srgbClr val="000000"/>
                </a:solidFill>
                <a:latin typeface="Times New Roman" pitchFamily="18" charset="0"/>
                <a:cs typeface="Times New Roman" pitchFamily="18" charset="0"/>
              </a:rPr>
              <a:t> rung </a:t>
            </a:r>
            <a:r>
              <a:rPr lang="en-US" sz="2800" i="1" dirty="0" err="1">
                <a:solidFill>
                  <a:srgbClr val="000000"/>
                </a:solidFill>
                <a:latin typeface="Times New Roman" pitchFamily="18" charset="0"/>
                <a:cs typeface="Times New Roman" pitchFamily="18" charset="0"/>
              </a:rPr>
              <a:t>cảm</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tinh</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tế</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nhà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trước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vẻ</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đẹp</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của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mùa</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xuân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thiên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và</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khát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vọng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được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cống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hiến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đất</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nước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cho</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cuộc</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đời</a:t>
            </a:r>
            <a:r>
              <a:rPr lang="en-US" sz="2800" i="1" dirty="0">
                <a:solidFill>
                  <a:srgbClr val="000000"/>
                </a:solidFill>
                <a:latin typeface="Times New Roman" pitchFamily="18" charset="0"/>
                <a:cs typeface="Times New Roman" pitchFamily="18" charset="0"/>
              </a:rPr>
              <a:t>.</a:t>
            </a:r>
            <a:endParaRPr lang="en-US"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5626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07" y="148476"/>
            <a:ext cx="3753205" cy="369332"/>
            <a:chOff x="-178462" y="1828800"/>
            <a:chExt cx="10009850" cy="98483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6" name="TextBox 5"/>
            <p:cNvSpPr txBox="1"/>
            <p:nvPr/>
          </p:nvSpPr>
          <p:spPr>
            <a:xfrm>
              <a:off x="802530" y="1828800"/>
              <a:ext cx="914399" cy="984836"/>
            </a:xfrm>
            <a:prstGeom prst="rect">
              <a:avLst/>
            </a:prstGeom>
            <a:noFill/>
          </p:spPr>
          <p:txBody>
            <a:bodyPr wrap="square" rtlCol="0">
              <a:spAutoFit/>
            </a:bodyPr>
            <a:lstStyle/>
            <a:p>
              <a:pPr algn="ctr" defTabSz="805478"/>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2" y="1828800"/>
              <a:ext cx="7763656" cy="984836"/>
            </a:xfrm>
            <a:prstGeom prst="rect">
              <a:avLst/>
            </a:prstGeom>
            <a:noFill/>
          </p:spPr>
          <p:txBody>
            <a:bodyPr wrap="square" rtlCol="0">
              <a:spAutoFit/>
            </a:bodyPr>
            <a:lstStyle/>
            <a:p>
              <a:pPr defTabSz="805478"/>
              <a:r>
                <a:rPr lang="en-US" b="1" dirty="0">
                  <a:solidFill>
                    <a:srgbClr val="31859C"/>
                  </a:solidFill>
                  <a:latin typeface="Tahoma" panose="020B0604030504040204" pitchFamily="34" charset="0"/>
                  <a:cs typeface="Tahoma" panose="020B0604030504040204" pitchFamily="34" charset="0"/>
                </a:rPr>
                <a:t>ĐỌC- TÌM HIỂU CHUNG</a:t>
              </a:r>
            </a:p>
          </p:txBody>
        </p:sp>
      </p:grpSp>
      <p:grpSp>
        <p:nvGrpSpPr>
          <p:cNvPr id="8" name="Group 7"/>
          <p:cNvGrpSpPr/>
          <p:nvPr/>
        </p:nvGrpSpPr>
        <p:grpSpPr>
          <a:xfrm>
            <a:off x="239952" y="519996"/>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2" name="Picture 21"/>
          <p:cNvPicPr>
            <a:picLocks noChangeAspect="1"/>
          </p:cNvPicPr>
          <p:nvPr/>
        </p:nvPicPr>
        <p:blipFill>
          <a:blip r:embed="rId3"/>
          <a:stretch>
            <a:fillRect/>
          </a:stretch>
        </p:blipFill>
        <p:spPr>
          <a:xfrm>
            <a:off x="643772" y="1275606"/>
            <a:ext cx="3286029" cy="3060457"/>
          </a:xfrm>
          <a:prstGeom prst="rect">
            <a:avLst/>
          </a:prstGeom>
        </p:spPr>
      </p:pic>
      <p:sp>
        <p:nvSpPr>
          <p:cNvPr id="23" name="Rectangle 22"/>
          <p:cNvSpPr/>
          <p:nvPr/>
        </p:nvSpPr>
        <p:spPr>
          <a:xfrm>
            <a:off x="4355976" y="1707654"/>
            <a:ext cx="4044733" cy="1280805"/>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800" b="1" dirty="0">
                <a:solidFill>
                  <a:prstClr val="black"/>
                </a:solidFill>
                <a:latin typeface="Times New Roman" pitchFamily="18" charset="0"/>
                <a:ea typeface="宋体" panose="02010600030101010101" pitchFamily="2" charset="-122"/>
                <a:cs typeface="Times New Roman" pitchFamily="18" charset="0"/>
              </a:rPr>
              <a:t>- </a:t>
            </a:r>
            <a:r>
              <a:rPr lang="en-US" sz="2800" b="1" dirty="0" err="1">
                <a:solidFill>
                  <a:prstClr val="black"/>
                </a:solidFill>
                <a:latin typeface="Times New Roman" pitchFamily="18" charset="0"/>
                <a:ea typeface="宋体" panose="02010600030101010101" pitchFamily="2" charset="-122"/>
                <a:cs typeface="Times New Roman" pitchFamily="18" charset="0"/>
              </a:rPr>
              <a:t>Giọng</a:t>
            </a:r>
            <a:r>
              <a:rPr lang="en-US" sz="2800" b="1" dirty="0">
                <a:solidFill>
                  <a:prstClr val="black"/>
                </a:solidFill>
                <a:latin typeface="Times New Roman" pitchFamily="18" charset="0"/>
                <a:ea typeface="宋体" panose="02010600030101010101" pitchFamily="2" charset="-122"/>
                <a:cs typeface="Times New Roman" pitchFamily="18" charset="0"/>
              </a:rPr>
              <a:t> </a:t>
            </a:r>
            <a:r>
              <a:rPr lang="en-US" sz="2800" b="1" dirty="0" err="1">
                <a:solidFill>
                  <a:prstClr val="black"/>
                </a:solidFill>
                <a:latin typeface="Times New Roman" pitchFamily="18" charset="0"/>
                <a:ea typeface="宋体" panose="02010600030101010101" pitchFamily="2" charset="-122"/>
                <a:cs typeface="Times New Roman" pitchFamily="18" charset="0"/>
              </a:rPr>
              <a:t>đọc</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thiết</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tha</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trìu</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mến</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nhẹ</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nhàng</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sâu</a:t>
            </a:r>
            <a:r>
              <a:rPr lang="en-US" sz="2800" dirty="0">
                <a:solidFill>
                  <a:prstClr val="black"/>
                </a:solidFill>
                <a:latin typeface="Times New Roman" pitchFamily="18" charset="0"/>
                <a:ea typeface="宋体" panose="02010600030101010101" pitchFamily="2" charset="-122"/>
                <a:cs typeface="Times New Roman" pitchFamily="18" charset="0"/>
              </a:rPr>
              <a:t> </a:t>
            </a:r>
            <a:r>
              <a:rPr lang="en-US" sz="2800" dirty="0" err="1">
                <a:solidFill>
                  <a:prstClr val="black"/>
                </a:solidFill>
                <a:latin typeface="Times New Roman" pitchFamily="18" charset="0"/>
                <a:ea typeface="宋体" panose="02010600030101010101" pitchFamily="2" charset="-122"/>
                <a:cs typeface="Times New Roman" pitchFamily="18" charset="0"/>
              </a:rPr>
              <a:t>lắng</a:t>
            </a:r>
            <a:endParaRPr lang="vi-VN" sz="2800" dirty="0">
              <a:solidFill>
                <a:prstClr val="black"/>
              </a:solidFill>
              <a:latin typeface="Times New Roman"/>
              <a:ea typeface="宋体" panose="02010600030101010101" pitchFamily="2" charset="-122"/>
            </a:endParaRPr>
          </a:p>
        </p:txBody>
      </p:sp>
    </p:spTree>
    <p:extLst>
      <p:ext uri="{BB962C8B-B14F-4D97-AF65-F5344CB8AC3E}">
        <p14:creationId xmlns:p14="http://schemas.microsoft.com/office/powerpoint/2010/main" val="714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491630"/>
            <a:ext cx="4878288" cy="3349956"/>
          </a:xfrm>
          <a:prstGeom prst="rect">
            <a:avLst/>
          </a:prstGeom>
        </p:spPr>
        <p:txBody>
          <a:bodyPr wrap="square">
            <a:spAutoFit/>
          </a:bodyPr>
          <a:lstStyle/>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5 </a:t>
            </a:r>
            <a:r>
              <a:rPr lang="en-US" sz="2400" dirty="0" err="1">
                <a:solidFill>
                  <a:prstClr val="black"/>
                </a:solidFill>
                <a:latin typeface="Times New Roman" pitchFamily="18" charset="0"/>
                <a:cs typeface="Times New Roman" pitchFamily="18" charset="0"/>
              </a:rPr>
              <a:t>chữ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điệu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gũi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a:t>
            </a:r>
            <a:endParaRPr lang="en-US" sz="2400" dirty="0">
              <a:solidFill>
                <a:prstClr val="black"/>
              </a:solidFill>
              <a:latin typeface="Times New Roman" pitchFamily="18" charset="0"/>
              <a:cs typeface="Times New Roman" pitchFamily="18" charset="0"/>
            </a:endParaRP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Ngôn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hình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đẹp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a:t>
            </a:r>
          </a:p>
          <a:p>
            <a:pPr marL="285414" indent="-285414" algn="just" defTabSz="911412">
              <a:lnSpc>
                <a:spcPct val="150000"/>
              </a:lnSpc>
              <a:buFont typeface="Wingdings" pitchFamily="2" charset="2"/>
              <a:buChar char="§"/>
            </a:pPr>
            <a:r>
              <a:rPr lang="en-US" sz="2400" dirty="0" err="1">
                <a:solidFill>
                  <a:prstClr val="black"/>
                </a:solidFill>
                <a:latin typeface="Times New Roman" pitchFamily="18" charset="0"/>
                <a:cs typeface="Times New Roman" pitchFamily="18" charset="0"/>
              </a:rPr>
              <a:t>Sử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BPNT</a:t>
            </a:r>
            <a:endParaRPr lang="vi-VN" sz="2400" dirty="0">
              <a:solidFill>
                <a:prstClr val="black"/>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38703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1078763" y="771550"/>
            <a:ext cx="3298811" cy="1207803"/>
          </a:xfrm>
          <a:prstGeom prst="rect">
            <a:avLst/>
          </a:prstGeom>
        </p:spPr>
      </p:pic>
      <p:sp>
        <p:nvSpPr>
          <p:cNvPr id="16" name="Rectangle 15"/>
          <p:cNvSpPr/>
          <p:nvPr/>
        </p:nvSpPr>
        <p:spPr>
          <a:xfrm>
            <a:off x="567929" y="1808649"/>
            <a:ext cx="4320480" cy="2677656"/>
          </a:xfrm>
          <a:prstGeom prst="rect">
            <a:avLst/>
          </a:prstGeom>
        </p:spPr>
        <p:txBody>
          <a:bodyPr wrap="square">
            <a:spAutoFit/>
          </a:bodyPr>
          <a:lstStyle/>
          <a:p>
            <a:pPr marL="285414" indent="-285414" algn="just" defTabSz="911412">
              <a:buFont typeface="Wingdings" pitchFamily="2" charset="2"/>
              <a:buChar char="§"/>
            </a:pPr>
            <a:r>
              <a:rPr lang="en-US" sz="2800" dirty="0" err="1">
                <a:solidFill>
                  <a:prstClr val="black"/>
                </a:solidFill>
                <a:latin typeface="Times New Roman"/>
              </a:rPr>
              <a:t>Cảm</a:t>
            </a:r>
            <a:r>
              <a:rPr lang="en-US" sz="2800" dirty="0">
                <a:solidFill>
                  <a:prstClr val="black"/>
                </a:solidFill>
                <a:latin typeface="Times New Roman"/>
              </a:rPr>
              <a:t> </a:t>
            </a:r>
            <a:r>
              <a:rPr lang="en-US" sz="2800" dirty="0" err="1">
                <a:solidFill>
                  <a:prstClr val="black"/>
                </a:solidFill>
                <a:latin typeface="Times New Roman"/>
              </a:rPr>
              <a:t>xúc</a:t>
            </a:r>
            <a:r>
              <a:rPr lang="en-US" sz="2800" dirty="0">
                <a:solidFill>
                  <a:prstClr val="black"/>
                </a:solidFill>
                <a:latin typeface="Times New Roman"/>
              </a:rPr>
              <a:t> </a:t>
            </a:r>
            <a:r>
              <a:rPr lang="en-US" sz="2800" dirty="0" err="1">
                <a:solidFill>
                  <a:prstClr val="black"/>
                </a:solidFill>
                <a:latin typeface="Times New Roman"/>
              </a:rPr>
              <a:t>về</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thiên</a:t>
            </a:r>
            <a:r>
              <a:rPr lang="en-US" sz="2800" dirty="0">
                <a:solidFill>
                  <a:prstClr val="black"/>
                </a:solidFill>
                <a:latin typeface="Times New Roman"/>
              </a:rPr>
              <a:t> </a:t>
            </a:r>
            <a:r>
              <a:rPr lang="en-US" sz="2800" dirty="0" err="1">
                <a:solidFill>
                  <a:prstClr val="black"/>
                </a:solidFill>
                <a:latin typeface="Times New Roman"/>
              </a:rPr>
              <a:t>nhiên</a:t>
            </a:r>
            <a:r>
              <a:rPr lang="en-US" sz="2800" dirty="0">
                <a:solidFill>
                  <a:prstClr val="black"/>
                </a:solidFill>
                <a:latin typeface="Times New Roman"/>
              </a:rPr>
              <a:t> </a:t>
            </a:r>
            <a:r>
              <a:rPr lang="en-US" sz="2800" dirty="0" err="1">
                <a:solidFill>
                  <a:prstClr val="black"/>
                </a:solidFill>
                <a:latin typeface="Times New Roman"/>
              </a:rPr>
              <a:t>và</a:t>
            </a:r>
            <a:r>
              <a:rPr lang="en-US" sz="2800" dirty="0">
                <a:solidFill>
                  <a:prstClr val="black"/>
                </a:solidFill>
                <a:latin typeface="Times New Roman"/>
              </a:rPr>
              <a:t> </a:t>
            </a:r>
            <a:r>
              <a:rPr lang="en-US" sz="2800" dirty="0" err="1">
                <a:solidFill>
                  <a:prstClr val="black"/>
                </a:solidFill>
                <a:latin typeface="Times New Roman"/>
              </a:rPr>
              <a:t>mùa</a:t>
            </a:r>
            <a:r>
              <a:rPr lang="en-US" sz="2800" dirty="0">
                <a:solidFill>
                  <a:prstClr val="black"/>
                </a:solidFill>
                <a:latin typeface="Times New Roman"/>
              </a:rPr>
              <a:t> </a:t>
            </a:r>
            <a:r>
              <a:rPr lang="en-US" sz="2800" dirty="0" err="1">
                <a:solidFill>
                  <a:prstClr val="black"/>
                </a:solidFill>
                <a:latin typeface="Times New Roman"/>
              </a:rPr>
              <a:t>xuân</a:t>
            </a:r>
            <a:r>
              <a:rPr lang="en-US" sz="2800" dirty="0">
                <a:solidFill>
                  <a:prstClr val="black"/>
                </a:solidFill>
                <a:latin typeface="Times New Roman"/>
              </a:rPr>
              <a:t> </a:t>
            </a:r>
            <a:r>
              <a:rPr lang="en-US" sz="2800" dirty="0" err="1">
                <a:solidFill>
                  <a:prstClr val="black"/>
                </a:solidFill>
                <a:latin typeface="Times New Roman"/>
              </a:rPr>
              <a:t>đất</a:t>
            </a:r>
            <a:r>
              <a:rPr lang="en-US" sz="2800" dirty="0">
                <a:solidFill>
                  <a:prstClr val="black"/>
                </a:solidFill>
                <a:latin typeface="Times New Roman"/>
              </a:rPr>
              <a:t> </a:t>
            </a:r>
            <a:r>
              <a:rPr lang="en-US" sz="2800" dirty="0" err="1">
                <a:solidFill>
                  <a:prstClr val="black"/>
                </a:solidFill>
                <a:latin typeface="Times New Roman"/>
              </a:rPr>
              <a:t>nước</a:t>
            </a:r>
            <a:endParaRPr lang="en-US" sz="2800" dirty="0">
              <a:solidFill>
                <a:prstClr val="black"/>
              </a:solidFill>
              <a:latin typeface="Times New Roman"/>
            </a:endParaRPr>
          </a:p>
          <a:p>
            <a:pPr marL="285414" indent="-285414" algn="just" defTabSz="911412">
              <a:buFont typeface="Wingdings" pitchFamily="2" charset="2"/>
              <a:buChar char="§"/>
            </a:pPr>
            <a:r>
              <a:rPr lang="en-US" altLang="en-US" sz="2800" kern="0" dirty="0" err="1">
                <a:solidFill>
                  <a:prstClr val="black"/>
                </a:solidFill>
                <a:latin typeface="Times New Roman"/>
                <a:cs typeface="Itim" panose="020B0604020202020204" charset="-34"/>
                <a:sym typeface="Arial"/>
              </a:rPr>
              <a:t>Ước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nguyện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chân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thành</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của</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nhà</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thơ</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được</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cống</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hiến</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cho</a:t>
            </a:r>
            <a:r>
              <a:rPr lang="en-US" altLang="en-US" sz="2800" kern="0" dirty="0">
                <a:solidFill>
                  <a:prstClr val="black"/>
                </a:solidFill>
                <a:latin typeface="Times New Roman"/>
                <a:cs typeface="Itim" panose="020B0604020202020204" charset="-34"/>
                <a:sym typeface="Arial"/>
              </a:rPr>
              <a:t> </a:t>
            </a:r>
            <a:r>
              <a:rPr lang="en-US" altLang="en-US" sz="2800" kern="0" dirty="0" err="1">
                <a:solidFill>
                  <a:prstClr val="black"/>
                </a:solidFill>
                <a:latin typeface="Times New Roman"/>
                <a:cs typeface="Itim" panose="020B0604020202020204" charset="-34"/>
                <a:sym typeface="Arial"/>
              </a:rPr>
              <a:t>đời</a:t>
            </a:r>
            <a:endParaRPr lang="vi-VN" altLang="en-US" sz="2800" kern="0" dirty="0">
              <a:solidFill>
                <a:prstClr val="black"/>
              </a:solidFill>
              <a:latin typeface="Times New Roman"/>
              <a:cs typeface="Itim" panose="020B0604020202020204" charset="-34"/>
              <a:sym typeface="Aria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614" y="1168687"/>
            <a:ext cx="3286883" cy="3059247"/>
          </a:xfrm>
          <a:prstGeom prst="rect">
            <a:avLst/>
          </a:prstGeom>
        </p:spPr>
      </p:pic>
    </p:spTree>
    <p:extLst>
      <p:ext uri="{BB962C8B-B14F-4D97-AF65-F5344CB8AC3E}">
        <p14:creationId xmlns:p14="http://schemas.microsoft.com/office/powerpoint/2010/main" val="250701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3851920" y="411510"/>
            <a:ext cx="4896544" cy="30476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1960" y="862020"/>
            <a:ext cx="4320480" cy="2146673"/>
          </a:xfrm>
          <a:prstGeom prst="rect">
            <a:avLst/>
          </a:prstGeom>
          <a:noFill/>
        </p:spPr>
        <p:txBody>
          <a:bodyPr wrap="square" lIns="68475" tIns="34256" rIns="68475" bIns="34256" rtlCol="0">
            <a:spAutoFit/>
          </a:bodyPr>
          <a:lstStyle/>
          <a:p>
            <a:pPr algn="just" defTabSz="684670"/>
            <a:r>
              <a:rPr lang="en-US" sz="2700" dirty="0" err="1">
                <a:solidFill>
                  <a:prstClr val="black"/>
                </a:solidFill>
                <a:latin typeface="Times New Roman" pitchFamily="18" charset="0"/>
                <a:cs typeface="Times New Roman" pitchFamily="18" charset="0"/>
              </a:rPr>
              <a:t>Viết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đoạn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văn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khoảng</a:t>
            </a:r>
            <a:r>
              <a:rPr lang="en-US" sz="2700" dirty="0">
                <a:solidFill>
                  <a:prstClr val="black"/>
                </a:solidFill>
                <a:latin typeface="Times New Roman" pitchFamily="18" charset="0"/>
                <a:cs typeface="Times New Roman" pitchFamily="18" charset="0"/>
              </a:rPr>
              <a:t> 5-7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nêu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cảm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nhận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của</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về</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đoạn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thơ</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em</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thích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trong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bài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thơ</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Mùa</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xuân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nho</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nhỏ</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Thanh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Hải</a:t>
            </a:r>
            <a:endParaRPr lang="en-US" sz="27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7172667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87" name="Picture 9" descr="001[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6072906" y="-552281"/>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479954" y="1991978"/>
            <a:ext cx="1035844" cy="514350"/>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p:nvGrpSpPr>
        <p:grpSpPr>
          <a:xfrm>
            <a:off x="3493364" y="1940542"/>
            <a:ext cx="5264384" cy="903245"/>
            <a:chOff x="4600835" y="5399468"/>
            <a:chExt cx="7019179" cy="1204326"/>
          </a:xfrm>
        </p:grpSpPr>
        <p:pic>
          <p:nvPicPr>
            <p:cNvPr id="73" name="Picture 7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1"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3" name="Picture 12">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248479" y="1104840"/>
            <a:ext cx="1027296" cy="951583"/>
          </a:xfrm>
          <a:prstGeom prst="rect">
            <a:avLst/>
          </a:prstGeom>
        </p:spPr>
      </p:pic>
      <p:pic>
        <p:nvPicPr>
          <p:cNvPr id="14" name="Picture 13">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99098" y="1136677"/>
            <a:ext cx="944634" cy="875013"/>
          </a:xfrm>
          <a:prstGeom prst="rect">
            <a:avLst/>
          </a:prstGeom>
        </p:spPr>
      </p:pic>
      <p:pic>
        <p:nvPicPr>
          <p:cNvPr id="15" name="Picture 14">
            <a:hlinkClick r:id="rId27" action="ppaction://hlinksldjump"/>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248493" y="1169113"/>
            <a:ext cx="933503" cy="864703"/>
          </a:xfrm>
          <a:prstGeom prst="rect">
            <a:avLst/>
          </a:prstGeom>
        </p:spPr>
      </p:pic>
    </p:spTree>
    <p:extLst>
      <p:ext uri="{BB962C8B-B14F-4D97-AF65-F5344CB8AC3E}">
        <p14:creationId xmlns:p14="http://schemas.microsoft.com/office/powerpoint/2010/main" val="3298517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1132" y="29455"/>
            <a:ext cx="2789960" cy="6717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1">
            <a:schemeClr val="lt2"/>
          </a:fillRef>
          <a:effectRef idx="0">
            <a:scrgbClr r="0" g="0" b="0"/>
          </a:effectRef>
          <a:fontRef idx="major"/>
        </p:style>
        <p:txBody>
          <a:bodyPr wrap="none" lIns="68580" tIns="34290" rIns="68580" bIns="34290" numCol="1">
            <a:prstTxWarp prst="textChevron">
              <a:avLst/>
            </a:prstTxWarp>
            <a:spAutoFit/>
          </a:bodyPr>
          <a:lstStyle/>
          <a:p>
            <a:pPr algn="ctr" defTabSz="685800"/>
            <a:r>
              <a:rPr lang="en-US" sz="4050" b="1" spc="38" dirty="0">
                <a:ln w="0"/>
                <a:solidFill>
                  <a:srgbClr val="FF0000"/>
                </a:solidFill>
                <a:effectLst>
                  <a:innerShdw blurRad="63500" dist="50800" dir="13500000">
                    <a:srgbClr val="000000">
                      <a:alpha val="50000"/>
                    </a:srgbClr>
                  </a:innerShdw>
                </a:effectLst>
              </a:rPr>
              <a:t>HƯỚNG DẪN</a:t>
            </a:r>
          </a:p>
        </p:txBody>
      </p:sp>
      <p:sp>
        <p:nvSpPr>
          <p:cNvPr id="6" name="Rectangle 5"/>
          <p:cNvSpPr/>
          <p:nvPr/>
        </p:nvSpPr>
        <p:spPr>
          <a:xfrm>
            <a:off x="23524" y="3597381"/>
            <a:ext cx="9026390" cy="1038746"/>
          </a:xfrm>
          <a:prstGeom prst="rect">
            <a:avLst/>
          </a:prstGeom>
          <a:noFill/>
        </p:spPr>
        <p:txBody>
          <a:bodyPr wrap="square" lIns="68580" tIns="34290" rIns="68580" bIns="34290">
            <a:spAutoFit/>
          </a:bodyPr>
          <a:lstStyle/>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em</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giúp</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bác</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nông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dân</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của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chúng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ta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đi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nào</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Bằng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cách</a:t>
            </a:r>
            <a:endPar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endParaRPr>
          </a:p>
          <a:p>
            <a:pPr defTabSz="685800"/>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Trả</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lời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câu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hỏi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ứng</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với</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thu</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hoạch</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1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dãy</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a:t>
            </a:r>
            <a:r>
              <a:rPr 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lúa</a:t>
            </a:r>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a:t>
            </a:r>
          </a:p>
          <a:p>
            <a:pPr defTabSz="685800"/>
            <a:r>
              <a:rPr 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Times New Roman" panose="02020603050405020304" pitchFamily="18" charset="0"/>
                <a:cs typeface="Times New Roman" panose="02020603050405020304" pitchFamily="18" charset="0"/>
              </a:rPr>
              <a:t> ĐỢI GÌ NỮA CHÚNG TA CÙNG THỰC HIỆN NÀO CÁC EM!!!!!!!!!!!</a:t>
            </a:r>
          </a:p>
        </p:txBody>
      </p:sp>
      <p:pic>
        <p:nvPicPr>
          <p:cNvPr id="9" name="Picture 4" descr="https://lh3.googleusercontent.com/-O_jOpzs4cB4/WsHO0F0eYmI/AAAAAAAACAw/-RG37oWVKt4jSXj_JppqbSv5XgA9hzUCwCHMYCw/h136/6-mau_slide_powerpoint_dep_ctu.vn_(123).gif">
            <a:hlinkClick r:id="rId2" action="ppaction://hlinksldjump"/>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56241" y="4590659"/>
            <a:ext cx="1187759" cy="4873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03" y="824156"/>
            <a:ext cx="8908777" cy="461665"/>
          </a:xfrm>
          <a:prstGeom prst="rect">
            <a:avLst/>
          </a:prstGeom>
        </p:spPr>
        <p:txBody>
          <a:bodyPr wrap="square">
            <a:spAutoFit/>
          </a:bodyPr>
          <a:lstStyle/>
          <a:p>
            <a:pPr marL="342900" indent="-342900" defTabSz="685800">
              <a:buFont typeface="Wingdings" panose="05000000000000000000" pitchFamily="2" charset="2"/>
              <a:buChar char="Ø"/>
            </a:pPr>
            <a:endParaRPr lang="en-US" sz="2400" dirty="0">
              <a:ln w="0"/>
              <a:solidFill>
                <a:srgbClr val="000000"/>
              </a:solidFill>
              <a:effectLst>
                <a:outerShdw blurRad="38100" dist="19050" dir="2700000" algn="tl" rotWithShape="0">
                  <a:srgbClr val="000000">
                    <a:alpha val="40000"/>
                  </a:srgbClr>
                </a:outerShdw>
              </a:effectLst>
            </a:endParaRPr>
          </a:p>
        </p:txBody>
      </p:sp>
      <p:sp>
        <p:nvSpPr>
          <p:cNvPr id="2" name="Rectangle 1"/>
          <p:cNvSpPr>
            <a:spLocks noChangeArrowheads="1"/>
          </p:cNvSpPr>
          <p:nvPr/>
        </p:nvSpPr>
        <p:spPr bwMode="auto">
          <a:xfrm>
            <a:off x="144066" y="781306"/>
            <a:ext cx="8905848" cy="3178488"/>
          </a:xfrm>
          <a:prstGeom prst="rect">
            <a:avLst/>
          </a:prstGeom>
          <a:noFill/>
          <a:ln>
            <a:noFill/>
          </a:ln>
          <a:effectLst/>
        </p:spPr>
        <p:txBody>
          <a:bodyPr vert="horz" wrap="square" lIns="0" tIns="0" rIns="0" bIns="8450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5763" indent="-385763" defTabSz="685800">
              <a:buFontTx/>
              <a:buAutoNum type="arabicPeriod"/>
            </a:pP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Cứ</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mỗi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vụ</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người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nông</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dân</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phải</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thu</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hoạch</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r>
              <a:rPr lang="en-US" altLang="en-US" sz="2100" b="1" dirty="0" err="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lúa</a:t>
            </a:r>
            <a:r>
              <a:rPr lang="en-US" altLang="en-US" sz="21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rPr>
              <a:t>. </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Lúa mạch còn được gọi với cái tên mầm lúa, mầm mạch, có tên khoa học là Hordeum vulgare L thuộc họ Lúa. Lúa mạch thuộc dạng cây thảo, rễ dạng sợi. Thân cây to, mọc đứng cao 50 – 100 cm. Lá cây phẳng, ráp, có lưỡi bẹ ngắn. Hoa của lúa mạch nhỏ, đều sinh sản xếp trên 4 dãy. Các mày hình dải, thon hẹp thành râu. Các mày nhỏ gần bằng nhau và đều có râu mọc đứng.</a:t>
            </a:r>
          </a:p>
          <a:p>
            <a:pPr defTabSz="685800"/>
            <a:r>
              <a:rPr lang="vi-VN"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Theo nhiều nghiên cứu cho thấy lúa mạch chứa nhiều vitamin nhóm B, sắt và chất xơ có tác dụng rất tốt đối với sức khỏe. Sử dụng lúa mạch mỗi ngày giúp cơ thể khỏe mạnh hơn chính vì vậy lúa mạch được trồng để lấy hạt ăn và làm bánh, mầm được dùng để làm kẹo, chế rượu bia, làm mạch nha.</a:t>
            </a:r>
          </a:p>
          <a:p>
            <a:pPr defTabSz="685800"/>
            <a:endParaRPr lang="en-US" altLang="en-US"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latin typeface="Open Sans" panose="020B0606030504020204" pitchFamily="34" charset="0"/>
              <a:cs typeface="Open Sans" panose="020B0606030504020204" pitchFamily="34" charset="0"/>
            </a:endParaRPr>
          </a:p>
        </p:txBody>
      </p:sp>
      <p:pic>
        <p:nvPicPr>
          <p:cNvPr id="1026" name="Picture 2" descr="tác dụng của táo đỏ">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ác dụng của táo đỏ">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66" y="-1610612736"/>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c dụng của táo đỏ">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ác dụng của táo đỏ">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066" y="1610612735"/>
            <a:ext cx="5357813"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5911" y="-186824"/>
            <a:ext cx="9412359" cy="5498657"/>
            <a:chOff x="-284931" y="-235117"/>
            <a:chExt cx="12549812" cy="7285893"/>
          </a:xfrm>
        </p:grpSpPr>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89"/>
              <a:ext cx="12222207"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61776" y="2724601"/>
              <a:ext cx="748580" cy="7511868"/>
            </a:xfrm>
            <a:prstGeom prst="rect">
              <a:avLst/>
            </a:prstGeom>
            <a:scene3d>
              <a:camera prst="orthographicFront"/>
              <a:lightRig rig="threePt" dir="t"/>
            </a:scene3d>
            <a:sp3d>
              <a:bevelT prst="convex"/>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228" y="1583605"/>
              <a:ext cx="1326456" cy="2227650"/>
            </a:xfrm>
            <a:prstGeom prst="rect">
              <a:avLst/>
            </a:prstGeom>
          </p:spPr>
        </p:pic>
        <p:pic>
          <p:nvPicPr>
            <p:cNvPr id="30"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753726" y="1573601"/>
              <a:ext cx="2503195" cy="1374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Ảnh động Powerpoint CT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6468" y="1465540"/>
              <a:ext cx="758131" cy="55355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wooden signboard 5 | borders, frames and signboards ...&#10;"/>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822" l="0" r="100000"/>
                      </a14:imgEffect>
                    </a14:imgLayer>
                  </a14:imgProps>
                </a:ext>
                <a:ext uri="{28A0092B-C50C-407E-A947-70E740481C1C}">
                  <a14:useLocalDpi xmlns:a14="http://schemas.microsoft.com/office/drawing/2010/main" val="0"/>
                </a:ext>
              </a:extLst>
            </a:blip>
            <a:srcRect/>
            <a:stretch>
              <a:fillRect/>
            </a:stretch>
          </p:blipFill>
          <p:spPr bwMode="auto">
            <a:xfrm>
              <a:off x="-42674" y="-23759"/>
              <a:ext cx="3046413" cy="30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9047" y="147726"/>
              <a:ext cx="2616563" cy="1743403"/>
            </a:xfrm>
            <a:prstGeom prst="rect">
              <a:avLst/>
            </a:prstGeom>
            <a:blipFill>
              <a:blip r:embed="rId9"/>
              <a:stretch>
                <a:fillRect/>
              </a:stretch>
            </a:blipFill>
            <a:scene3d>
              <a:camera prst="perspectiveAbove">
                <a:rot lat="20400000" lon="1200000" rev="0"/>
              </a:camera>
              <a:lightRig rig="freezing" dir="t"/>
            </a:scene3d>
            <a:sp3d extrusionH="514350"/>
          </p:spPr>
          <p:txBody>
            <a:bodyPr wrap="squar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685800"/>
              <a:r>
                <a:rPr lang="en-US" sz="2700" b="1" dirty="0">
                  <a:ln/>
                  <a:solidFill>
                    <a:srgbClr val="FF0000"/>
                  </a:solidFill>
                </a:rPr>
                <a:t>THU HOẠCH</a:t>
              </a:r>
            </a:p>
            <a:p>
              <a:pPr algn="ctr" defTabSz="685800"/>
              <a:r>
                <a:rPr lang="en-US" sz="2700" b="1" dirty="0">
                  <a:ln/>
                  <a:solidFill>
                    <a:srgbClr val="FF0000"/>
                  </a:solidFill>
                </a:rPr>
                <a:t> LÚA</a:t>
              </a:r>
            </a:p>
          </p:txBody>
        </p:sp>
        <p:pic>
          <p:nvPicPr>
            <p:cNvPr id="31" name="Picture 4" descr="https://lh3.googleusercontent.com/-oxEvxLWYKNE/WsHNvV1kEYI/AAAAAAAAB6Y/myj0_YThtlkvm2tL5OBHCEfxtj-7TP6jgCHMYCw/h136/5-mau_slide_powerpoint_dep_ctu.vn_(25).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2250" y="-235117"/>
              <a:ext cx="1414546" cy="1425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630" y="4462901"/>
              <a:ext cx="2587875" cy="2587875"/>
            </a:xfrm>
            <a:prstGeom prst="rect">
              <a:avLst/>
            </a:prstGeom>
          </p:spPr>
        </p:pic>
        <p:pic>
          <p:nvPicPr>
            <p:cNvPr id="10" name="Picture 4" descr="https://lh3.googleusercontent.com/-fc5HpkEHCw0/WsHJcUsjBBI/AAAAAAAABi0/dvbZ_MXzdy8iamGz9dbtwthO5BNj5EO5gCHMYCw/h136/3-mau_slide_powerpoint_dep_ctu.vn_(164).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132502" y="-27407"/>
              <a:ext cx="1046693" cy="83735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13" cstate="print">
              <a:duotone>
                <a:prstClr val="black"/>
                <a:srgbClr val="CCFF33">
                  <a:tint val="45000"/>
                  <a:satMod val="400000"/>
                </a:srgb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284931" y="2541650"/>
              <a:ext cx="2587875" cy="2587875"/>
            </a:xfrm>
            <a:prstGeom prst="rect">
              <a:avLst/>
            </a:prstGeom>
          </p:spPr>
        </p:pic>
        <p:pic>
          <p:nvPicPr>
            <p:cNvPr id="32" name="Picture 6" descr="https://lh3.googleusercontent.com/-hCZmtIGIYWo/WsHN9xcCJ-I/AAAAAAAAB7c/XZXLuzX8LEgcBZyvQvRyNuKebeDk0QYhwCHMYCw/h136/6-mau_slide_powerpoint_dep_ctu.vn_(38).jpg"/>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704317" y="39054"/>
              <a:ext cx="3560564" cy="1522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6" cstate="print">
              <a:extLst>
                <a:ext uri="{28A0092B-C50C-407E-A947-70E740481C1C}">
                  <a14:useLocalDpi xmlns:a14="http://schemas.microsoft.com/office/drawing/2010/main" val="0"/>
                </a:ext>
              </a:extLst>
            </a:blip>
            <a:srcRect l="4316" t="23514" r="5792" b="34551"/>
            <a:stretch/>
          </p:blipFill>
          <p:spPr>
            <a:xfrm>
              <a:off x="1294413" y="5460510"/>
              <a:ext cx="2945122" cy="1373920"/>
            </a:xfrm>
            <a:prstGeom prst="rect">
              <a:avLst/>
            </a:prstGeom>
          </p:spPr>
        </p:pic>
      </p:grpSp>
      <p:pic>
        <p:nvPicPr>
          <p:cNvPr id="71" name="Picture 7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6054119" y="-423320"/>
            <a:ext cx="561435" cy="5633901"/>
          </a:xfrm>
          <a:prstGeom prst="rect">
            <a:avLst/>
          </a:prstGeom>
          <a:scene3d>
            <a:camera prst="orthographicFront"/>
            <a:lightRig rig="threePt" dir="t"/>
          </a:scene3d>
          <a:sp3d>
            <a:bevelT prst="convex"/>
          </a:sp3d>
        </p:spPr>
      </p:pic>
      <p:pic>
        <p:nvPicPr>
          <p:cNvPr id="106" name="Picture 2" descr="https://lh3.googleusercontent.com/-Tk55LJDFflU/WsHNwwaiKSI/AAAAAAAAB6g/jFfcR8uLDVMfXANO8wdQVpwHcT3NMu_AQCHMYCw/h136/5-mau_slide_powerpoint_dep_ctu.vn_(2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618" y="1371175"/>
            <a:ext cx="1379599" cy="854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75208" y="1163875"/>
            <a:ext cx="523737" cy="4888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016258" y="3358767"/>
            <a:ext cx="1970548" cy="885637"/>
          </a:xfrm>
          <a:prstGeom prst="rect">
            <a:avLst/>
          </a:prstGeom>
        </p:spPr>
      </p:pic>
      <p:grpSp>
        <p:nvGrpSpPr>
          <p:cNvPr id="84" name="Group 83"/>
          <p:cNvGrpSpPr/>
          <p:nvPr/>
        </p:nvGrpSpPr>
        <p:grpSpPr>
          <a:xfrm>
            <a:off x="3503009" y="2951189"/>
            <a:ext cx="5264384" cy="903245"/>
            <a:chOff x="4600835" y="5399468"/>
            <a:chExt cx="7019179" cy="1204326"/>
          </a:xfrm>
        </p:grpSpPr>
        <p:pic>
          <p:nvPicPr>
            <p:cNvPr id="85" name="Picture 8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86" name="Picture 8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9" name="Picture 8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0" name="Picture 8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91" name="Picture 9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92" name="Picture 9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93" name="Picture 9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94" name="Picture 9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95" name="Group 94"/>
          <p:cNvGrpSpPr/>
          <p:nvPr/>
        </p:nvGrpSpPr>
        <p:grpSpPr>
          <a:xfrm>
            <a:off x="3543354" y="3584196"/>
            <a:ext cx="5264384" cy="903245"/>
            <a:chOff x="4600835" y="5399468"/>
            <a:chExt cx="7019179" cy="1204326"/>
          </a:xfrm>
        </p:grpSpPr>
        <p:pic>
          <p:nvPicPr>
            <p:cNvPr id="96" name="Picture 95"/>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97" name="Picture 9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98" name="Picture 9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99" name="Picture 9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1" name="Picture 100"/>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7" name="Picture 10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8" name="Picture 10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09" name="Picture 10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1030" name="Picture 6" descr="https://lh3.googleusercontent.com/-Kkc4Enb-B1s/WsHJ4xMjM8I/AAAAAAAABls/2i_8PTUGO3Mp64J4O-5njByn1TOmDML7wCHMYCw/h136/3-mau_slide_powerpoint_dep_ctu.vn_(210).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757397" y="1662113"/>
            <a:ext cx="1035844" cy="5143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142311" y="2904373"/>
            <a:ext cx="1970548" cy="885637"/>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24174">
            <a:off x="9267320" y="2012771"/>
            <a:ext cx="1970548" cy="885637"/>
          </a:xfrm>
          <a:prstGeom prst="rect">
            <a:avLst/>
          </a:prstGeom>
        </p:spPr>
      </p:pic>
      <p:grpSp>
        <p:nvGrpSpPr>
          <p:cNvPr id="72" name="Group 71"/>
          <p:cNvGrpSpPr/>
          <p:nvPr/>
        </p:nvGrpSpPr>
        <p:grpSpPr>
          <a:xfrm>
            <a:off x="3572876" y="1940542"/>
            <a:ext cx="5264384" cy="903245"/>
            <a:chOff x="4600835" y="5399468"/>
            <a:chExt cx="7019179" cy="1204326"/>
          </a:xfrm>
        </p:grpSpPr>
        <p:pic>
          <p:nvPicPr>
            <p:cNvPr id="73" name="Picture 7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88" name="Picture 8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102" name="Picture 10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103" name="Picture 10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104" name="Picture 10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105" name="Picture 10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110" name="Picture 10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grpSp>
        <p:nvGrpSpPr>
          <p:cNvPr id="61" name="Group 60"/>
          <p:cNvGrpSpPr/>
          <p:nvPr/>
        </p:nvGrpSpPr>
        <p:grpSpPr>
          <a:xfrm>
            <a:off x="3501255" y="2503195"/>
            <a:ext cx="5264384" cy="903245"/>
            <a:chOff x="4600835" y="5399468"/>
            <a:chExt cx="7019179" cy="1204326"/>
          </a:xfrm>
        </p:grpSpPr>
        <p:pic>
          <p:nvPicPr>
            <p:cNvPr id="62" name="Picture 61"/>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4600835" y="5439851"/>
              <a:ext cx="816062" cy="1144592"/>
            </a:xfrm>
            <a:prstGeom prst="rect">
              <a:avLst/>
            </a:prstGeom>
          </p:spPr>
        </p:pic>
        <p:pic>
          <p:nvPicPr>
            <p:cNvPr id="63" name="Picture 62"/>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5419236" y="5459202"/>
              <a:ext cx="816062" cy="1144592"/>
            </a:xfrm>
            <a:prstGeom prst="rect">
              <a:avLst/>
            </a:prstGeom>
          </p:spPr>
        </p:pic>
        <p:pic>
          <p:nvPicPr>
            <p:cNvPr id="64" name="Picture 63"/>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6399112" y="5446906"/>
              <a:ext cx="816062" cy="1144592"/>
            </a:xfrm>
            <a:prstGeom prst="rect">
              <a:avLst/>
            </a:prstGeom>
          </p:spPr>
        </p:pic>
        <p:pic>
          <p:nvPicPr>
            <p:cNvPr id="65" name="Picture 64"/>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7281503" y="5441272"/>
              <a:ext cx="816062" cy="1144592"/>
            </a:xfrm>
            <a:prstGeom prst="rect">
              <a:avLst/>
            </a:prstGeom>
          </p:spPr>
        </p:pic>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8115290" y="5459202"/>
              <a:ext cx="816062" cy="1144592"/>
            </a:xfrm>
            <a:prstGeom prst="rect">
              <a:avLst/>
            </a:prstGeom>
          </p:spPr>
        </p:pic>
        <p:pic>
          <p:nvPicPr>
            <p:cNvPr id="68" name="Picture 67"/>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9094833" y="5446906"/>
              <a:ext cx="816062" cy="1144592"/>
            </a:xfrm>
            <a:prstGeom prst="rect">
              <a:avLst/>
            </a:prstGeom>
          </p:spPr>
        </p:pic>
        <p:pic>
          <p:nvPicPr>
            <p:cNvPr id="69" name="Picture 68"/>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flipH="1">
              <a:off x="9886271" y="5459202"/>
              <a:ext cx="816062" cy="1144592"/>
            </a:xfrm>
            <a:prstGeom prst="rect">
              <a:avLst/>
            </a:prstGeom>
          </p:spPr>
        </p:pic>
        <p:pic>
          <p:nvPicPr>
            <p:cNvPr id="70" name="Picture 69"/>
            <p:cNvPicPr>
              <a:picLocks noChangeAspect="1"/>
            </p:cNvPicPr>
            <p:nvPr/>
          </p:nvPicPr>
          <p:blipFill rotWithShape="1">
            <a:blip r:embed="rId20" cstate="print">
              <a:extLst>
                <a:ext uri="{28A0092B-C50C-407E-A947-70E740481C1C}">
                  <a14:useLocalDpi xmlns:a14="http://schemas.microsoft.com/office/drawing/2010/main" val="0"/>
                </a:ext>
              </a:extLst>
            </a:blip>
            <a:srcRect l="16873" t="9866" r="17627" b="8800"/>
            <a:stretch/>
          </p:blipFill>
          <p:spPr>
            <a:xfrm>
              <a:off x="10803952" y="5399468"/>
              <a:ext cx="816062" cy="1144592"/>
            </a:xfrm>
            <a:prstGeom prst="rect">
              <a:avLst/>
            </a:prstGeom>
          </p:spPr>
        </p:pic>
      </p:grpSp>
      <p:pic>
        <p:nvPicPr>
          <p:cNvPr id="4" name="Picture 3">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65491" y="1164038"/>
            <a:ext cx="887828" cy="822393"/>
          </a:xfrm>
          <a:prstGeom prst="rect">
            <a:avLst/>
          </a:prstGeom>
        </p:spPr>
      </p:pic>
      <p:pic>
        <p:nvPicPr>
          <p:cNvPr id="5" name="Picture 4">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49511" y="1164016"/>
            <a:ext cx="887828" cy="822393"/>
          </a:xfrm>
          <a:prstGeom prst="rect">
            <a:avLst/>
          </a:prstGeom>
        </p:spPr>
      </p:pic>
      <p:pic>
        <p:nvPicPr>
          <p:cNvPr id="9" name="Picture 8">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10513" y="1194232"/>
            <a:ext cx="887828" cy="822393"/>
          </a:xfrm>
          <a:prstGeom prst="rect">
            <a:avLst/>
          </a:prstGeom>
        </p:spPr>
      </p:pic>
      <p:pic>
        <p:nvPicPr>
          <p:cNvPr id="11" name="Picture 10">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05645" y="1203128"/>
            <a:ext cx="887828" cy="822393"/>
          </a:xfrm>
          <a:prstGeom prst="rect">
            <a:avLst/>
          </a:prstGeom>
        </p:spPr>
      </p:pic>
      <p:pic>
        <p:nvPicPr>
          <p:cNvPr id="75" name="Picture 7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397692" y="2690338"/>
            <a:ext cx="1970548" cy="885637"/>
          </a:xfrm>
          <a:prstGeom prst="rect">
            <a:avLst/>
          </a:prstGeom>
        </p:spPr>
      </p:pic>
      <p:pic>
        <p:nvPicPr>
          <p:cNvPr id="76" name="Picture 75">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88388" y="1179549"/>
            <a:ext cx="938105" cy="868965"/>
          </a:xfrm>
          <a:prstGeom prst="rect">
            <a:avLst/>
          </a:prstGeom>
        </p:spPr>
      </p:pic>
      <p:pic>
        <p:nvPicPr>
          <p:cNvPr id="87" name="Picture 9" descr="001[1]"/>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a:xfrm>
            <a:off x="8090594" y="1683363"/>
            <a:ext cx="1102519"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758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23" presetClass="exit" presetSubtype="32" fill="hold" nodeType="after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0.01563 0.02361 L 0.89479 0.09722 " pathEditMode="relative" rAng="0" ptsTypes="AA">
                                      <p:cBhvr>
                                        <p:cTn id="18" dur="5000" fill="hold"/>
                                        <p:tgtEl>
                                          <p:spTgt spid="100"/>
                                        </p:tgtEl>
                                        <p:attrNameLst>
                                          <p:attrName>ppt_x</p:attrName>
                                          <p:attrName>ppt_y</p:attrName>
                                        </p:attrNameLst>
                                      </p:cBhvr>
                                      <p:rCtr x="43958" y="3681"/>
                                    </p:animMotion>
                                  </p:childTnLst>
                                </p:cTn>
                              </p:par>
                              <p:par>
                                <p:cTn id="19" presetID="18" presetClass="exit" presetSubtype="12" fill="hold" nodeType="withEffect">
                                  <p:stCondLst>
                                    <p:cond delay="250"/>
                                  </p:stCondLst>
                                  <p:childTnLst>
                                    <p:animEffect transition="out" filter="strips(downLeft)">
                                      <p:cBhvr>
                                        <p:cTn id="20" dur="5000"/>
                                        <p:tgtEl>
                                          <p:spTgt spid="95"/>
                                        </p:tgtEl>
                                      </p:cBhvr>
                                    </p:animEffect>
                                    <p:set>
                                      <p:cBhvr>
                                        <p:cTn id="21" dur="1" fill="hold">
                                          <p:stCondLst>
                                            <p:cond delay="4999"/>
                                          </p:stCondLst>
                                        </p:cTn>
                                        <p:tgtEl>
                                          <p:spTgt spid="95"/>
                                        </p:tgtEl>
                                        <p:attrNameLst>
                                          <p:attrName>style.visibility</p:attrName>
                                        </p:attrNameLst>
                                      </p:cBhvr>
                                      <p:to>
                                        <p:strVal val="hidden"/>
                                      </p:to>
                                    </p:set>
                                  </p:childTnLst>
                                </p:cTn>
                              </p:par>
                            </p:childTnLst>
                          </p:cTn>
                        </p:par>
                        <p:par>
                          <p:cTn id="22" fill="hold">
                            <p:stCondLst>
                              <p:cond delay="6750"/>
                            </p:stCondLst>
                            <p:childTnLst>
                              <p:par>
                                <p:cTn id="23" presetID="1" presetClass="exit" presetSubtype="0" fill="hold" nodeType="afterEffect">
                                  <p:stCondLst>
                                    <p:cond delay="0"/>
                                  </p:stCondLst>
                                  <p:childTnLst>
                                    <p:set>
                                      <p:cBhvr>
                                        <p:cTn id="24"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par>
                          <p:cTn id="34" fill="hold">
                            <p:stCondLst>
                              <p:cond delay="1000"/>
                            </p:stCondLst>
                            <p:childTnLst>
                              <p:par>
                                <p:cTn id="35" presetID="23" presetClass="exit" presetSubtype="32" fill="hold" nodeType="afterEffect">
                                  <p:stCondLst>
                                    <p:cond delay="0"/>
                                  </p:stCondLst>
                                  <p:childTnLst>
                                    <p:anim calcmode="lin" valueType="num">
                                      <p:cBhvr>
                                        <p:cTn id="36" dur="500"/>
                                        <p:tgtEl>
                                          <p:spTgt spid="9"/>
                                        </p:tgtEl>
                                        <p:attrNameLst>
                                          <p:attrName>ppt_w</p:attrName>
                                        </p:attrNameLst>
                                      </p:cBhvr>
                                      <p:tavLst>
                                        <p:tav tm="0">
                                          <p:val>
                                            <p:strVal val="ppt_w"/>
                                          </p:val>
                                        </p:tav>
                                        <p:tav tm="100000">
                                          <p:val>
                                            <p:fltVal val="0"/>
                                          </p:val>
                                        </p:tav>
                                      </p:tavLst>
                                    </p:anim>
                                    <p:anim calcmode="lin" valueType="num">
                                      <p:cBhvr>
                                        <p:cTn id="37" dur="500"/>
                                        <p:tgtEl>
                                          <p:spTgt spid="9"/>
                                        </p:tgtEl>
                                        <p:attrNameLst>
                                          <p:attrName>ppt_h</p:attrName>
                                        </p:attrNameLst>
                                      </p:cBhvr>
                                      <p:tavLst>
                                        <p:tav tm="0">
                                          <p:val>
                                            <p:strVal val="ppt_h"/>
                                          </p:val>
                                        </p:tav>
                                        <p:tav tm="100000">
                                          <p:val>
                                            <p:fltVal val="0"/>
                                          </p:val>
                                        </p:tav>
                                      </p:tavLst>
                                    </p:anim>
                                    <p:set>
                                      <p:cBhvr>
                                        <p:cTn id="38" dur="1" fill="hold">
                                          <p:stCondLst>
                                            <p:cond delay="499"/>
                                          </p:stCondLst>
                                        </p:cTn>
                                        <p:tgtEl>
                                          <p:spTgt spid="9"/>
                                        </p:tgtEl>
                                        <p:attrNameLst>
                                          <p:attrName>style.visibility</p:attrName>
                                        </p:attrNameLst>
                                      </p:cBhvr>
                                      <p:to>
                                        <p:strVal val="hidden"/>
                                      </p:to>
                                    </p:set>
                                  </p:childTnLst>
                                </p:cTn>
                              </p:par>
                              <p:par>
                                <p:cTn id="39" presetID="18" presetClass="exit" presetSubtype="6" fill="hold" nodeType="withEffect">
                                  <p:stCondLst>
                                    <p:cond delay="250"/>
                                  </p:stCondLst>
                                  <p:childTnLst>
                                    <p:animEffect transition="out" filter="strips(downRight)">
                                      <p:cBhvr>
                                        <p:cTn id="40" dur="5000"/>
                                        <p:tgtEl>
                                          <p:spTgt spid="72"/>
                                        </p:tgtEl>
                                      </p:cBhvr>
                                    </p:animEffect>
                                    <p:set>
                                      <p:cBhvr>
                                        <p:cTn id="41" dur="1" fill="hold">
                                          <p:stCondLst>
                                            <p:cond delay="4999"/>
                                          </p:stCondLst>
                                        </p:cTn>
                                        <p:tgtEl>
                                          <p:spTgt spid="72"/>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3.95833E-6 -4.81481E-6 L -0.85104 -0.0449 " pathEditMode="relative" rAng="0" ptsTypes="AA">
                                      <p:cBhvr>
                                        <p:cTn id="43" dur="5000" fill="hold"/>
                                        <p:tgtEl>
                                          <p:spTgt spid="60"/>
                                        </p:tgtEl>
                                        <p:attrNameLst>
                                          <p:attrName>ppt_x</p:attrName>
                                          <p:attrName>ppt_y</p:attrName>
                                        </p:attrNameLst>
                                      </p:cBhvr>
                                      <p:rCtr x="-42552" y="-2245"/>
                                    </p:animMotion>
                                  </p:childTnLst>
                                </p:cTn>
                              </p:par>
                            </p:childTnLst>
                          </p:cTn>
                        </p:par>
                        <p:par>
                          <p:cTn id="44" fill="hold">
                            <p:stCondLst>
                              <p:cond delay="6250"/>
                            </p:stCondLst>
                            <p:childTnLst>
                              <p:par>
                                <p:cTn id="45" presetID="1" presetClass="exit" presetSubtype="0" fill="hold" nodeType="after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par>
                          <p:cTn id="56" fill="hold">
                            <p:stCondLst>
                              <p:cond delay="1000"/>
                            </p:stCondLst>
                            <p:childTnLst>
                              <p:par>
                                <p:cTn id="57" presetID="23" presetClass="exit" presetSubtype="32" fill="hold" nodeType="afterEffect">
                                  <p:stCondLst>
                                    <p:cond delay="0"/>
                                  </p:stCondLst>
                                  <p:childTnLst>
                                    <p:anim calcmode="lin" valueType="num">
                                      <p:cBhvr>
                                        <p:cTn id="58" dur="500"/>
                                        <p:tgtEl>
                                          <p:spTgt spid="11"/>
                                        </p:tgtEl>
                                        <p:attrNameLst>
                                          <p:attrName>ppt_w</p:attrName>
                                        </p:attrNameLst>
                                      </p:cBhvr>
                                      <p:tavLst>
                                        <p:tav tm="0">
                                          <p:val>
                                            <p:strVal val="ppt_w"/>
                                          </p:val>
                                        </p:tav>
                                        <p:tav tm="100000">
                                          <p:val>
                                            <p:fltVal val="0"/>
                                          </p:val>
                                        </p:tav>
                                      </p:tavLst>
                                    </p:anim>
                                    <p:anim calcmode="lin" valueType="num">
                                      <p:cBhvr>
                                        <p:cTn id="59" dur="500"/>
                                        <p:tgtEl>
                                          <p:spTgt spid="11"/>
                                        </p:tgtEl>
                                        <p:attrNameLst>
                                          <p:attrName>ppt_h</p:attrName>
                                        </p:attrNameLst>
                                      </p:cBhvr>
                                      <p:tavLst>
                                        <p:tav tm="0">
                                          <p:val>
                                            <p:strVal val="ppt_h"/>
                                          </p:val>
                                        </p:tav>
                                        <p:tav tm="100000">
                                          <p:val>
                                            <p:fltVal val="0"/>
                                          </p:val>
                                        </p:tav>
                                      </p:tavLst>
                                    </p:anim>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75"/>
                                        </p:tgtEl>
                                        <p:attrNameLst>
                                          <p:attrName>style.visibility</p:attrName>
                                        </p:attrNameLst>
                                      </p:cBhvr>
                                      <p:to>
                                        <p:strVal val="visible"/>
                                      </p:to>
                                    </p:set>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0.02083 0.03588 L 0.9 0.10949 " pathEditMode="relative" rAng="0" ptsTypes="AA">
                                      <p:cBhvr>
                                        <p:cTn id="66" dur="5000" fill="hold"/>
                                        <p:tgtEl>
                                          <p:spTgt spid="75"/>
                                        </p:tgtEl>
                                        <p:attrNameLst>
                                          <p:attrName>ppt_x</p:attrName>
                                          <p:attrName>ppt_y</p:attrName>
                                        </p:attrNameLst>
                                      </p:cBhvr>
                                      <p:rCtr x="43958" y="3681"/>
                                    </p:animMotion>
                                  </p:childTnLst>
                                </p:cTn>
                              </p:par>
                              <p:par>
                                <p:cTn id="67" presetID="18" presetClass="exit" presetSubtype="12" fill="hold" nodeType="withEffect">
                                  <p:stCondLst>
                                    <p:cond delay="250"/>
                                  </p:stCondLst>
                                  <p:childTnLst>
                                    <p:animEffect transition="out" filter="strips(downLeft)">
                                      <p:cBhvr>
                                        <p:cTn id="68" dur="5000"/>
                                        <p:tgtEl>
                                          <p:spTgt spid="61"/>
                                        </p:tgtEl>
                                      </p:cBhvr>
                                    </p:animEffect>
                                    <p:set>
                                      <p:cBhvr>
                                        <p:cTn id="69" dur="1" fill="hold">
                                          <p:stCondLst>
                                            <p:cond delay="4999"/>
                                          </p:stCondLst>
                                        </p:cTn>
                                        <p:tgtEl>
                                          <p:spTgt spid="61"/>
                                        </p:tgtEl>
                                        <p:attrNameLst>
                                          <p:attrName>style.visibility</p:attrName>
                                        </p:attrNameLst>
                                      </p:cBhvr>
                                      <p:to>
                                        <p:strVal val="hidden"/>
                                      </p:to>
                                    </p:set>
                                  </p:childTnLst>
                                </p:cTn>
                              </p:par>
                            </p:childTnLst>
                          </p:cTn>
                        </p:par>
                        <p:par>
                          <p:cTn id="70" fill="hold">
                            <p:stCondLst>
                              <p:cond delay="6750"/>
                            </p:stCondLst>
                            <p:childTnLst>
                              <p:par>
                                <p:cTn id="71" presetID="1" presetClass="exit" presetSubtype="0" fill="hold" nodeType="afterEffect">
                                  <p:stCondLst>
                                    <p:cond delay="0"/>
                                  </p:stCondLst>
                                  <p:childTnLst>
                                    <p:set>
                                      <p:cBhvr>
                                        <p:cTn id="7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par>
                          <p:cTn id="82" fill="hold">
                            <p:stCondLst>
                              <p:cond delay="1000"/>
                            </p:stCondLst>
                            <p:childTnLst>
                              <p:par>
                                <p:cTn id="83" presetID="23" presetClass="exit" presetSubtype="32" fill="hold" nodeType="afterEffect">
                                  <p:stCondLst>
                                    <p:cond delay="0"/>
                                  </p:stCondLst>
                                  <p:childTnLst>
                                    <p:anim calcmode="lin" valueType="num">
                                      <p:cBhvr>
                                        <p:cTn id="84" dur="500"/>
                                        <p:tgtEl>
                                          <p:spTgt spid="5"/>
                                        </p:tgtEl>
                                        <p:attrNameLst>
                                          <p:attrName>ppt_w</p:attrName>
                                        </p:attrNameLst>
                                      </p:cBhvr>
                                      <p:tavLst>
                                        <p:tav tm="0">
                                          <p:val>
                                            <p:strVal val="ppt_w"/>
                                          </p:val>
                                        </p:tav>
                                        <p:tav tm="100000">
                                          <p:val>
                                            <p:fltVal val="0"/>
                                          </p:val>
                                        </p:tav>
                                      </p:tavLst>
                                    </p:anim>
                                    <p:anim calcmode="lin" valueType="num">
                                      <p:cBhvr>
                                        <p:cTn id="85" dur="500"/>
                                        <p:tgtEl>
                                          <p:spTgt spid="5"/>
                                        </p:tgtEl>
                                        <p:attrNameLst>
                                          <p:attrName>ppt_h</p:attrName>
                                        </p:attrNameLst>
                                      </p:cBhvr>
                                      <p:tavLst>
                                        <p:tav tm="0">
                                          <p:val>
                                            <p:strVal val="ppt_h"/>
                                          </p:val>
                                        </p:tav>
                                        <p:tav tm="100000">
                                          <p:val>
                                            <p:fltVal val="0"/>
                                          </p:val>
                                        </p:tav>
                                      </p:tavLst>
                                    </p:anim>
                                    <p:set>
                                      <p:cBhvr>
                                        <p:cTn id="86" dur="1" fill="hold">
                                          <p:stCondLst>
                                            <p:cond delay="499"/>
                                          </p:stCondLst>
                                        </p:cTn>
                                        <p:tgtEl>
                                          <p:spTgt spid="5"/>
                                        </p:tgtEl>
                                        <p:attrNameLst>
                                          <p:attrName>style.visibility</p:attrName>
                                        </p:attrNameLst>
                                      </p:cBhvr>
                                      <p:to>
                                        <p:strVal val="hidden"/>
                                      </p:to>
                                    </p:set>
                                  </p:childTnLst>
                                </p:cTn>
                              </p:par>
                            </p:childTnLst>
                          </p:cTn>
                        </p:par>
                        <p:par>
                          <p:cTn id="87" fill="hold">
                            <p:stCondLst>
                              <p:cond delay="1500"/>
                            </p:stCondLst>
                            <p:childTnLst>
                              <p:par>
                                <p:cTn id="88" presetID="35" presetClass="path" presetSubtype="0" accel="50000" decel="50000" fill="hold" nodeType="afterEffect">
                                  <p:stCondLst>
                                    <p:cond delay="0"/>
                                  </p:stCondLst>
                                  <p:childTnLst>
                                    <p:animMotion origin="layout" path="M -2.08333E-6 -4.44444E-6 L -0.85104 -0.0449 " pathEditMode="relative" rAng="0" ptsTypes="AA">
                                      <p:cBhvr>
                                        <p:cTn id="89" dur="5000" fill="hold"/>
                                        <p:tgtEl>
                                          <p:spTgt spid="57"/>
                                        </p:tgtEl>
                                        <p:attrNameLst>
                                          <p:attrName>ppt_x</p:attrName>
                                          <p:attrName>ppt_y</p:attrName>
                                        </p:attrNameLst>
                                      </p:cBhvr>
                                      <p:rCtr x="-42552" y="-2245"/>
                                    </p:animMotion>
                                  </p:childTnLst>
                                </p:cTn>
                              </p:par>
                              <p:par>
                                <p:cTn id="90" presetID="18" presetClass="exit" presetSubtype="6" fill="hold" nodeType="withEffect">
                                  <p:stCondLst>
                                    <p:cond delay="250"/>
                                  </p:stCondLst>
                                  <p:childTnLst>
                                    <p:animEffect transition="out" filter="strips(downRight)">
                                      <p:cBhvr>
                                        <p:cTn id="91" dur="5000"/>
                                        <p:tgtEl>
                                          <p:spTgt spid="84"/>
                                        </p:tgtEl>
                                      </p:cBhvr>
                                    </p:animEffect>
                                    <p:set>
                                      <p:cBhvr>
                                        <p:cTn id="92" dur="1" fill="hold">
                                          <p:stCondLst>
                                            <p:cond delay="4999"/>
                                          </p:stCondLst>
                                        </p:cTn>
                                        <p:tgtEl>
                                          <p:spTgt spid="84"/>
                                        </p:tgtEl>
                                        <p:attrNameLst>
                                          <p:attrName>style.visibility</p:attrName>
                                        </p:attrNameLst>
                                      </p:cBhvr>
                                      <p:to>
                                        <p:strVal val="hidden"/>
                                      </p:to>
                                    </p:set>
                                  </p:childTnLst>
                                </p:cTn>
                              </p:par>
                            </p:childTnLst>
                          </p:cTn>
                        </p:par>
                        <p:par>
                          <p:cTn id="93" fill="hold">
                            <p:stCondLst>
                              <p:cond delay="6750"/>
                            </p:stCondLst>
                            <p:childTnLst>
                              <p:par>
                                <p:cTn id="94" presetID="1" presetClass="exit" presetSubtype="0" fill="hold" nodeType="afterEffect">
                                  <p:stCondLst>
                                    <p:cond delay="0"/>
                                  </p:stCondLst>
                                  <p:childTnLst>
                                    <p:set>
                                      <p:cBhvr>
                                        <p:cTn id="95"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3"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834391" y="1205353"/>
              <a:ext cx="7679004" cy="1569660"/>
            </a:xfrm>
            <a:prstGeom prst="rect">
              <a:avLst/>
            </a:prstGeom>
            <a:noFill/>
          </p:spPr>
          <p:txBody>
            <a:bodyPr wrap="square" lIns="68580" tIns="34290" rIns="68580" bIns="34290">
              <a:spAutoFit/>
            </a:bodyPr>
            <a:lstStyle/>
            <a:p>
              <a:pPr algn="ctr" defTabSz="685783"/>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352603" y="4874154"/>
              <a:ext cx="7966710" cy="923329"/>
            </a:xfrm>
            <a:prstGeom prst="rect">
              <a:avLst/>
            </a:prstGeom>
            <a:noFill/>
          </p:spPr>
          <p:txBody>
            <a:bodyPr wrap="none" lIns="68580" tIns="34290" rIns="68580" bIns="34290">
              <a:spAutoFit/>
            </a:bodyPr>
            <a:lstStyle/>
            <a:p>
              <a:pPr algn="ctr" defTabSz="685800"/>
              <a:r>
                <a:rPr lang="en-US" sz="4050" dirty="0" err="1">
                  <a:ln w="6600">
                    <a:solidFill>
                      <a:srgbClr val="BD582C"/>
                    </a:solidFill>
                    <a:prstDash val="solid"/>
                  </a:ln>
                  <a:latin typeface="Times New Roman" panose="02020603050405020304" pitchFamily="18" charset="0"/>
                  <a:cs typeface="Times New Roman" panose="02020603050405020304" pitchFamily="18" charset="0"/>
                </a:rPr>
                <a:t>Đang</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nằm</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trên</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giường</a:t>
              </a:r>
              <a:r>
                <a:rPr lang="en-US" sz="4050" dirty="0">
                  <a:ln w="6600">
                    <a:solidFill>
                      <a:srgbClr val="BD582C"/>
                    </a:solidFill>
                    <a:prstDash val="solid"/>
                  </a:ln>
                  <a:latin typeface="Times New Roman" panose="02020603050405020304" pitchFamily="18" charset="0"/>
                  <a:cs typeface="Times New Roman" panose="02020603050405020304" pitchFamily="18" charset="0"/>
                </a:rPr>
                <a:t> </a:t>
              </a:r>
              <a:r>
                <a:rPr lang="en-US" sz="4050" dirty="0" err="1">
                  <a:ln w="6600">
                    <a:solidFill>
                      <a:srgbClr val="BD582C"/>
                    </a:solidFill>
                    <a:prstDash val="solid"/>
                  </a:ln>
                  <a:latin typeface="Times New Roman" panose="02020603050405020304" pitchFamily="18" charset="0"/>
                  <a:cs typeface="Times New Roman" panose="02020603050405020304" pitchFamily="18" charset="0"/>
                </a:rPr>
                <a:t>bệnh</a:t>
              </a:r>
              <a:endParaRPr lang="en-US" sz="4050" dirty="0">
                <a:ln w="6600">
                  <a:solidFill>
                    <a:srgbClr val="BD582C"/>
                  </a:solidFill>
                  <a:prstDash val="solid"/>
                </a:ln>
                <a:latin typeface="Times New Roman" panose="02020603050405020304" pitchFamily="18" charset="0"/>
                <a:cs typeface="Times New Roman" panose="02020603050405020304" pitchFamily="18" charset="0"/>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3076"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5"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2082937" y="1744015"/>
              <a:ext cx="7991782" cy="1241365"/>
            </a:xfrm>
            <a:prstGeom prst="rect">
              <a:avLst/>
            </a:prstGeom>
            <a:noFill/>
          </p:spPr>
          <p:txBody>
            <a:bodyPr wrap="square" lIns="68580" tIns="34290" rIns="68580" bIns="34290">
              <a:spAutoFit/>
            </a:bodyPr>
            <a:lstStyle/>
            <a:p>
              <a:pPr algn="ctr" defTabSz="685800"/>
              <a:r>
                <a:rPr lang="en-US" sz="2800" dirty="0" err="1">
                  <a:ln w="6600">
                    <a:solidFill>
                      <a:srgbClr val="BD582C"/>
                    </a:solidFill>
                    <a:prstDash val="solid"/>
                  </a:ln>
                </a:rPr>
                <a:t>Khổ</a:t>
              </a:r>
              <a:r>
                <a:rPr lang="en-US" sz="2800" dirty="0">
                  <a:ln w="6600">
                    <a:solidFill>
                      <a:srgbClr val="BD582C"/>
                    </a:solidFill>
                    <a:prstDash val="solid"/>
                  </a:ln>
                </a:rPr>
                <a:t> </a:t>
              </a:r>
              <a:r>
                <a:rPr lang="en-US" sz="2800" dirty="0" err="1">
                  <a:ln w="6600">
                    <a:solidFill>
                      <a:srgbClr val="BD582C"/>
                    </a:solidFill>
                    <a:prstDash val="solid"/>
                  </a:ln>
                </a:rPr>
                <a:t>thơ</a:t>
              </a:r>
              <a:r>
                <a:rPr lang="en-US" sz="2800" dirty="0">
                  <a:ln w="6600">
                    <a:solidFill>
                      <a:srgbClr val="BD582C"/>
                    </a:solidFill>
                    <a:prstDash val="solid"/>
                  </a:ln>
                </a:rPr>
                <a:t> 1 </a:t>
              </a:r>
              <a:r>
                <a:rPr lang="en-US" sz="2800" dirty="0" err="1">
                  <a:ln w="6600">
                    <a:solidFill>
                      <a:srgbClr val="BD582C"/>
                    </a:solidFill>
                    <a:prstDash val="solid"/>
                  </a:ln>
                </a:rPr>
                <a:t>của</a:t>
              </a:r>
              <a:r>
                <a:rPr lang="en-US" sz="2800" dirty="0">
                  <a:ln w="6600">
                    <a:solidFill>
                      <a:srgbClr val="BD582C"/>
                    </a:solidFill>
                    <a:prstDash val="solid"/>
                  </a:ln>
                </a:rPr>
                <a:t> </a:t>
              </a:r>
              <a:r>
                <a:rPr lang="en-US" sz="2800" dirty="0" err="1">
                  <a:ln w="6600">
                    <a:solidFill>
                      <a:srgbClr val="BD582C"/>
                    </a:solidFill>
                    <a:prstDash val="solid"/>
                  </a:ln>
                </a:rPr>
                <a:t>bài</a:t>
              </a:r>
              <a:r>
                <a:rPr lang="en-US" sz="2800" dirty="0">
                  <a:ln w="6600">
                    <a:solidFill>
                      <a:srgbClr val="BD582C"/>
                    </a:solidFill>
                    <a:prstDash val="solid"/>
                  </a:ln>
                </a:rPr>
                <a:t> </a:t>
              </a:r>
              <a:r>
                <a:rPr lang="en-US" sz="2800" dirty="0" err="1">
                  <a:ln w="6600">
                    <a:solidFill>
                      <a:srgbClr val="BD582C"/>
                    </a:solidFill>
                    <a:prstDash val="solid"/>
                  </a:ln>
                </a:rPr>
                <a:t>thơ</a:t>
              </a:r>
              <a:r>
                <a:rPr lang="en-US" sz="2800" dirty="0">
                  <a:ln w="6600">
                    <a:solidFill>
                      <a:srgbClr val="BD582C"/>
                    </a:solidFill>
                    <a:prstDash val="solid"/>
                  </a:ln>
                </a:rPr>
                <a:t> </a:t>
              </a:r>
              <a:r>
                <a:rPr lang="en-US" sz="2800" dirty="0" err="1">
                  <a:ln w="6600">
                    <a:solidFill>
                      <a:srgbClr val="BD582C"/>
                    </a:solidFill>
                    <a:prstDash val="solid"/>
                  </a:ln>
                </a:rPr>
                <a:t>viết</a:t>
              </a:r>
              <a:r>
                <a:rPr lang="en-US" sz="2800" dirty="0">
                  <a:ln w="6600">
                    <a:solidFill>
                      <a:srgbClr val="BD582C"/>
                    </a:solidFill>
                    <a:prstDash val="solid"/>
                  </a:ln>
                </a:rPr>
                <a:t> </a:t>
              </a:r>
              <a:r>
                <a:rPr lang="en-US" sz="2800" dirty="0" err="1">
                  <a:ln w="6600">
                    <a:solidFill>
                      <a:srgbClr val="BD582C"/>
                    </a:solidFill>
                    <a:prstDash val="solid"/>
                  </a:ln>
                </a:rPr>
                <a:t>về</a:t>
              </a:r>
              <a:r>
                <a:rPr lang="en-US" sz="2800" dirty="0">
                  <a:ln w="6600">
                    <a:solidFill>
                      <a:srgbClr val="BD582C"/>
                    </a:solidFill>
                    <a:prstDash val="solid"/>
                  </a:ln>
                </a:rPr>
                <a:t> </a:t>
              </a:r>
              <a:r>
                <a:rPr lang="en-US" sz="2800" dirty="0" err="1">
                  <a:ln w="6600">
                    <a:solidFill>
                      <a:srgbClr val="BD582C"/>
                    </a:solidFill>
                    <a:prstDash val="solid"/>
                  </a:ln>
                </a:rPr>
                <a:t>nội</a:t>
              </a:r>
              <a:r>
                <a:rPr lang="en-US" sz="2800" dirty="0">
                  <a:ln w="6600">
                    <a:solidFill>
                      <a:srgbClr val="BD582C"/>
                    </a:solidFill>
                    <a:prstDash val="solid"/>
                  </a:ln>
                </a:rPr>
                <a:t> dung </a:t>
              </a:r>
              <a:r>
                <a:rPr lang="en-US" sz="2800" dirty="0" err="1">
                  <a:ln w="6600">
                    <a:solidFill>
                      <a:srgbClr val="BD582C"/>
                    </a:solidFill>
                    <a:prstDash val="solid"/>
                  </a:ln>
                </a:rPr>
                <a:t>gì</a:t>
              </a:r>
              <a:r>
                <a:rPr lang="en-US" sz="2800" dirty="0">
                  <a:ln w="6600">
                    <a:solidFill>
                      <a:srgbClr val="BD582C"/>
                    </a:solidFill>
                    <a:prstDash val="solid"/>
                  </a:ln>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2831365" y="4874154"/>
              <a:ext cx="7009184" cy="748923"/>
            </a:xfrm>
            <a:prstGeom prst="rect">
              <a:avLst/>
            </a:prstGeom>
            <a:noFill/>
          </p:spPr>
          <p:txBody>
            <a:bodyPr wrap="none" lIns="68580" tIns="34290" rIns="68580" bIns="34290">
              <a:spAutoFit/>
            </a:bodyPr>
            <a:lstStyle/>
            <a:p>
              <a:pPr algn="ctr" defTabSz="685800"/>
              <a:r>
                <a:rPr lang="en-US" sz="3200" dirty="0" err="1">
                  <a:ln w="6600">
                    <a:solidFill>
                      <a:srgbClr val="BD582C"/>
                    </a:solidFill>
                    <a:prstDash val="solid"/>
                  </a:ln>
                </a:rPr>
                <a:t>Mùa</a:t>
              </a:r>
              <a:r>
                <a:rPr lang="en-US" sz="3200" dirty="0">
                  <a:ln w="6600">
                    <a:solidFill>
                      <a:srgbClr val="BD582C"/>
                    </a:solidFill>
                    <a:prstDash val="solid"/>
                  </a:ln>
                </a:rPr>
                <a:t> </a:t>
              </a:r>
              <a:r>
                <a:rPr lang="en-US" sz="3200" dirty="0" err="1">
                  <a:ln w="6600">
                    <a:solidFill>
                      <a:srgbClr val="BD582C"/>
                    </a:solidFill>
                    <a:prstDash val="solid"/>
                  </a:ln>
                </a:rPr>
                <a:t>xuân</a:t>
              </a:r>
              <a:r>
                <a:rPr lang="en-US" sz="3200" dirty="0">
                  <a:ln w="6600">
                    <a:solidFill>
                      <a:srgbClr val="BD582C"/>
                    </a:solidFill>
                    <a:prstDash val="solid"/>
                  </a:ln>
                </a:rPr>
                <a:t> </a:t>
              </a:r>
              <a:r>
                <a:rPr lang="en-US" sz="3200" dirty="0" err="1">
                  <a:ln w="6600">
                    <a:solidFill>
                      <a:srgbClr val="BD582C"/>
                    </a:solidFill>
                    <a:prstDash val="solid"/>
                  </a:ln>
                </a:rPr>
                <a:t>của</a:t>
              </a:r>
              <a:r>
                <a:rPr lang="en-US" sz="3200" dirty="0">
                  <a:ln w="6600">
                    <a:solidFill>
                      <a:srgbClr val="BD582C"/>
                    </a:solidFill>
                    <a:prstDash val="solid"/>
                  </a:ln>
                </a:rPr>
                <a:t> </a:t>
              </a:r>
              <a:r>
                <a:rPr lang="en-US" sz="3200" dirty="0" err="1">
                  <a:ln w="6600">
                    <a:solidFill>
                      <a:srgbClr val="BD582C"/>
                    </a:solidFill>
                    <a:prstDash val="solid"/>
                  </a:ln>
                </a:rPr>
                <a:t>thiên</a:t>
              </a:r>
              <a:r>
                <a:rPr lang="en-US" sz="3200" dirty="0">
                  <a:ln w="6600">
                    <a:solidFill>
                      <a:srgbClr val="BD582C"/>
                    </a:solidFill>
                    <a:prstDash val="solid"/>
                  </a:ln>
                </a:rPr>
                <a:t> </a:t>
              </a:r>
              <a:r>
                <a:rPr lang="en-US" sz="3200" dirty="0" err="1">
                  <a:ln w="6600">
                    <a:solidFill>
                      <a:srgbClr val="BD582C"/>
                    </a:solidFill>
                    <a:prstDash val="solid"/>
                  </a:ln>
                </a:rPr>
                <a:t>nhiên</a:t>
              </a:r>
              <a:endParaRPr lang="en-US" sz="320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11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1"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964012" y="1516829"/>
              <a:ext cx="7797363" cy="1569660"/>
            </a:xfrm>
            <a:prstGeom prst="rect">
              <a:avLst/>
            </a:prstGeom>
            <a:noFill/>
          </p:spPr>
          <p:txBody>
            <a:bodyPr wrap="square" lIns="68580" tIns="34290" rIns="68580" bIns="34290">
              <a:spAutoFit/>
            </a:bodyPr>
            <a:lstStyle/>
            <a:p>
              <a:pPr algn="ctr" defTabSz="685783"/>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endParaRPr lang="en-US" sz="2400" dirty="0">
                <a:latin typeface="Times New Roman" panose="02020603050405020304" pitchFamily="18" charset="0"/>
                <a:cs typeface="Times New Roman" panose="02020603050405020304" pitchFamily="18" charset="0"/>
              </a:endParaRPr>
            </a:p>
            <a:p>
              <a:pPr algn="ctr" defTabSz="685783"/>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4835112" y="4874154"/>
              <a:ext cx="3001677" cy="923329"/>
            </a:xfrm>
            <a:prstGeom prst="rect">
              <a:avLst/>
            </a:prstGeom>
            <a:noFill/>
          </p:spPr>
          <p:txBody>
            <a:bodyPr wrap="none" lIns="68580" tIns="34290" rIns="68580" bIns="34290">
              <a:spAutoFit/>
            </a:bodyPr>
            <a:lstStyle/>
            <a:p>
              <a:pPr algn="ctr" defTabSz="685800"/>
              <a:r>
                <a:rPr lang="en-US" sz="4050" dirty="0" err="1">
                  <a:ln w="6600">
                    <a:solidFill>
                      <a:srgbClr val="BD582C"/>
                    </a:solidFill>
                    <a:prstDash val="solid"/>
                  </a:ln>
                </a:rPr>
                <a:t>Đảo</a:t>
              </a:r>
              <a:r>
                <a:rPr lang="en-US" sz="4050" dirty="0">
                  <a:ln w="6600">
                    <a:solidFill>
                      <a:srgbClr val="BD582C"/>
                    </a:solidFill>
                    <a:prstDash val="solid"/>
                  </a:ln>
                </a:rPr>
                <a:t> </a:t>
              </a:r>
              <a:r>
                <a:rPr lang="en-US" sz="4050" dirty="0" err="1">
                  <a:ln w="6600">
                    <a:solidFill>
                      <a:srgbClr val="BD582C"/>
                    </a:solidFill>
                    <a:prstDash val="solid"/>
                  </a:ln>
                </a:rPr>
                <a:t>ngữ</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53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2000"/>
            <a:lum/>
          </a:blip>
          <a:srcRect/>
          <a:stretch>
            <a:fillRect t="-24000" b="-24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810490" y="176084"/>
            <a:ext cx="8244664" cy="2556266"/>
            <a:chOff x="190458" y="234778"/>
            <a:chExt cx="11883082" cy="3408355"/>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234778"/>
              <a:ext cx="11883082" cy="3408355"/>
            </a:xfrm>
            <a:prstGeom prst="rect">
              <a:avLst/>
            </a:prstGeom>
          </p:spPr>
        </p:pic>
        <p:sp>
          <p:nvSpPr>
            <p:cNvPr id="3" name="Rectangle 2"/>
            <p:cNvSpPr/>
            <p:nvPr/>
          </p:nvSpPr>
          <p:spPr>
            <a:xfrm>
              <a:off x="1460065" y="1574685"/>
              <a:ext cx="9173282" cy="1569660"/>
            </a:xfrm>
            <a:prstGeom prst="rect">
              <a:avLst/>
            </a:prstGeom>
            <a:noFill/>
          </p:spPr>
          <p:txBody>
            <a:bodyPr wrap="none" lIns="68580" tIns="34290" rIns="68580" bIns="34290">
              <a:spAutoFit/>
            </a:bodyPr>
            <a:lstStyle/>
            <a:p>
              <a:pPr algn="ctr" defTabSz="685783"/>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p>
            <a:p>
              <a:pPr algn="ctr" defTabSz="685783"/>
              <a:r>
                <a:rPr lang="en-US" sz="3600" b="1" i="1" dirty="0" err="1">
                  <a:latin typeface="Times New Roman" panose="02020603050405020304" pitchFamily="18" charset="0"/>
                  <a:cs typeface="Times New Roman" panose="02020603050405020304" pitchFamily="18" charset="0"/>
                </a:rPr>
                <a:t>giọt</a:t>
              </a:r>
              <a:r>
                <a:rPr lang="en-US" sz="3600" b="1" i="1" dirty="0">
                  <a:latin typeface="Times New Roman" panose="02020603050405020304" pitchFamily="18" charset="0"/>
                  <a:cs typeface="Times New Roman" panose="02020603050405020304" pitchFamily="18" charset="0"/>
                </a:rPr>
                <a:t> long </a:t>
              </a:r>
              <a:r>
                <a:rPr lang="en-US" sz="3600" b="1" i="1" dirty="0" err="1">
                  <a:latin typeface="Times New Roman" panose="02020603050405020304" pitchFamily="18" charset="0"/>
                  <a:cs typeface="Times New Roman" panose="02020603050405020304" pitchFamily="18" charset="0"/>
                </a:rPr>
                <a:t>lanh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rơi</a:t>
              </a:r>
              <a:r>
                <a:rPr lang="en-US" sz="3600" dirty="0">
                  <a:latin typeface="Times New Roman" panose="02020603050405020304" pitchFamily="18" charset="0"/>
                  <a:cs typeface="Times New Roman" panose="02020603050405020304" pitchFamily="18" charset="0"/>
                </a:rPr>
                <a:t>? </a:t>
              </a:r>
            </a:p>
          </p:txBody>
        </p:sp>
      </p:grpSp>
      <p:grpSp>
        <p:nvGrpSpPr>
          <p:cNvPr id="23" name="Group 22"/>
          <p:cNvGrpSpPr/>
          <p:nvPr/>
        </p:nvGrpSpPr>
        <p:grpSpPr>
          <a:xfrm>
            <a:off x="142843" y="2575804"/>
            <a:ext cx="8912312" cy="2556266"/>
            <a:chOff x="190458" y="3434405"/>
            <a:chExt cx="11883082" cy="3408355"/>
          </a:xfrm>
        </p:grpSpPr>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505" t="20689" r="3243" b="15167"/>
            <a:stretch/>
          </p:blipFill>
          <p:spPr>
            <a:xfrm>
              <a:off x="190458" y="3434405"/>
              <a:ext cx="11883082" cy="3408355"/>
            </a:xfrm>
            <a:prstGeom prst="rect">
              <a:avLst/>
            </a:prstGeom>
          </p:spPr>
        </p:pic>
        <p:sp>
          <p:nvSpPr>
            <p:cNvPr id="24" name="Rectangle 23"/>
            <p:cNvSpPr/>
            <p:nvPr/>
          </p:nvSpPr>
          <p:spPr>
            <a:xfrm>
              <a:off x="3755759" y="4874154"/>
              <a:ext cx="5160386" cy="923329"/>
            </a:xfrm>
            <a:prstGeom prst="rect">
              <a:avLst/>
            </a:prstGeom>
            <a:noFill/>
          </p:spPr>
          <p:txBody>
            <a:bodyPr wrap="none" lIns="68580" tIns="34290" rIns="68580" bIns="34290">
              <a:spAutoFit/>
            </a:bodyPr>
            <a:lstStyle/>
            <a:p>
              <a:pPr algn="ctr" defTabSz="685800"/>
              <a:r>
                <a:rPr lang="en-US" sz="4050" dirty="0" err="1">
                  <a:ln w="6600">
                    <a:solidFill>
                      <a:srgbClr val="BD582C"/>
                    </a:solidFill>
                    <a:prstDash val="solid"/>
                  </a:ln>
                </a:rPr>
                <a:t>Giọt</a:t>
              </a:r>
              <a:r>
                <a:rPr lang="en-US" sz="4050" dirty="0">
                  <a:ln w="6600">
                    <a:solidFill>
                      <a:srgbClr val="BD582C"/>
                    </a:solidFill>
                    <a:prstDash val="solid"/>
                  </a:ln>
                </a:rPr>
                <a:t> </a:t>
              </a:r>
              <a:r>
                <a:rPr lang="en-US" sz="4050" dirty="0" err="1">
                  <a:ln w="6600">
                    <a:solidFill>
                      <a:srgbClr val="BD582C"/>
                    </a:solidFill>
                    <a:prstDash val="solid"/>
                  </a:ln>
                </a:rPr>
                <a:t>mưa</a:t>
              </a:r>
              <a:r>
                <a:rPr lang="en-US" sz="4050" dirty="0">
                  <a:ln w="6600">
                    <a:solidFill>
                      <a:srgbClr val="BD582C"/>
                    </a:solidFill>
                    <a:prstDash val="solid"/>
                  </a:ln>
                </a:rPr>
                <a:t> </a:t>
              </a:r>
              <a:r>
                <a:rPr lang="en-US" sz="4050" dirty="0" err="1">
                  <a:ln w="6600">
                    <a:solidFill>
                      <a:srgbClr val="BD582C"/>
                    </a:solidFill>
                    <a:prstDash val="solid"/>
                  </a:ln>
                </a:rPr>
                <a:t>xuân</a:t>
              </a:r>
              <a:endParaRPr lang="en-US" sz="4050" dirty="0">
                <a:ln w="6600">
                  <a:solidFill>
                    <a:srgbClr val="BD582C"/>
                  </a:solidFill>
                  <a:prstDash val="solid"/>
                </a:ln>
              </a:endParaRPr>
            </a:p>
          </p:txBody>
        </p:sp>
      </p:grpSp>
      <p:sp>
        <p:nvSpPr>
          <p:cNvPr id="5" name="Oval 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7127449" y="1897385"/>
            <a:ext cx="868028" cy="834965"/>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defTabSz="685800"/>
            <a:r>
              <a:rPr lang="en-US" sz="3600" b="1" spc="38" dirty="0">
                <a:ln w="9525" cmpd="sng">
                  <a:solidFill>
                    <a:srgbClr val="E48312"/>
                  </a:solidFill>
                  <a:prstDash val="solid"/>
                </a:ln>
                <a:solidFill>
                  <a:srgbClr val="FF0000"/>
                </a:solidFill>
                <a:effectLst>
                  <a:glow rad="139700">
                    <a:srgbClr val="C2BC80">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2552" y="1780285"/>
            <a:ext cx="1293668" cy="1079813"/>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6126" y="-925116"/>
            <a:ext cx="365522" cy="365522"/>
          </a:xfrm>
          <a:prstGeom prst="rect">
            <a:avLst/>
          </a:prstGeom>
        </p:spPr>
      </p:pic>
      <p:pic>
        <p:nvPicPr>
          <p:cNvPr id="25" name="Picture 4" descr="https://lh3.googleusercontent.com/-O_jOpzs4cB4/WsHO0F0eYmI/AAAAAAAACAw/-RG37oWVKt4jSXj_JppqbSv5XgA9hzUCwCHMYCw/h136/6-mau_slide_powerpoint_dep_ctu.vn_(123).gif">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80489" y="4644738"/>
            <a:ext cx="974666" cy="48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7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20" presetClass="exit" presetSubtype="0" fill="hold" grpId="0" nodeType="withEffect">
                                  <p:stCondLst>
                                    <p:cond delay="0"/>
                                  </p:stCondLst>
                                  <p:childTnLst>
                                    <p:animEffect transition="out" filter="wedg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 fill="hold"/>
                                        <p:tgtEl>
                                          <p:spTgt spid="19"/>
                                        </p:tgtEl>
                                      </p:cBhvr>
                                    </p:cmd>
                                  </p:childTnLst>
                                </p:cTn>
                              </p:par>
                            </p:childTnLst>
                          </p:cTn>
                        </p:par>
                        <p:par>
                          <p:cTn id="25" fill="hold">
                            <p:stCondLst>
                              <p:cond delay="1000"/>
                            </p:stCondLst>
                            <p:childTnLst>
                              <p:par>
                                <p:cTn id="26" presetID="20" presetClass="exit" presetSubtype="0" fill="hold" grpId="0" nodeType="afterEffect">
                                  <p:stCondLst>
                                    <p:cond delay="0"/>
                                  </p:stCondLst>
                                  <p:childTnLst>
                                    <p:animEffect transition="out" filter="wedge">
                                      <p:cBhvr>
                                        <p:cTn id="27" dur="1000"/>
                                        <p:tgtEl>
                                          <p:spTgt spid="17"/>
                                        </p:tgtEl>
                                      </p:cBhvr>
                                    </p:animEffect>
                                    <p:set>
                                      <p:cBhvr>
                                        <p:cTn id="28" dur="1" fill="hold">
                                          <p:stCondLst>
                                            <p:cond delay="999"/>
                                          </p:stCondLst>
                                        </p:cTn>
                                        <p:tgtEl>
                                          <p:spTgt spid="17"/>
                                        </p:tgtEl>
                                        <p:attrNameLst>
                                          <p:attrName>style.visibility</p:attrName>
                                        </p:attrNameLst>
                                      </p:cBhvr>
                                      <p:to>
                                        <p:strVal val="hidden"/>
                                      </p:to>
                                    </p:set>
                                  </p:childTnLst>
                                </p:cTn>
                              </p:par>
                            </p:childTnLst>
                          </p:cTn>
                        </p:par>
                        <p:par>
                          <p:cTn id="29" fill="hold">
                            <p:stCondLst>
                              <p:cond delay="2000"/>
                            </p:stCondLst>
                            <p:childTnLst>
                              <p:par>
                                <p:cTn id="30" presetID="20" presetClass="exit" presetSubtype="0" fill="hold" grpId="0" nodeType="afterEffect">
                                  <p:stCondLst>
                                    <p:cond delay="0"/>
                                  </p:stCondLst>
                                  <p:childTnLst>
                                    <p:animEffect transition="out" filter="wedge">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20" presetClass="exit" presetSubtype="0" fill="hold" grpId="0" nodeType="afterEffect">
                                  <p:stCondLst>
                                    <p:cond delay="0"/>
                                  </p:stCondLst>
                                  <p:childTnLst>
                                    <p:animEffect transition="out" filter="wedg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4000"/>
                            </p:stCondLst>
                            <p:childTnLst>
                              <p:par>
                                <p:cTn id="38" presetID="20" presetClass="exit" presetSubtype="0" fill="hold" grpId="0" nodeType="afterEffect">
                                  <p:stCondLst>
                                    <p:cond delay="0"/>
                                  </p:stCondLst>
                                  <p:childTnLst>
                                    <p:animEffect transition="out" filter="wedg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childTnLst>
                          </p:cTn>
                        </p:par>
                        <p:par>
                          <p:cTn id="41" fill="hold">
                            <p:stCondLst>
                              <p:cond delay="5000"/>
                            </p:stCondLst>
                            <p:childTnLst>
                              <p:par>
                                <p:cTn id="42" presetID="20" presetClass="exit" presetSubtype="0" fill="hold" grpId="0" nodeType="afterEffect">
                                  <p:stCondLst>
                                    <p:cond delay="0"/>
                                  </p:stCondLst>
                                  <p:childTnLst>
                                    <p:animEffect transition="out" filter="wedg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6000"/>
                            </p:stCondLst>
                            <p:childTnLst>
                              <p:par>
                                <p:cTn id="46" presetID="20" presetClass="exit" presetSubtype="0" fill="hold" grpId="0" nodeType="afterEffect">
                                  <p:stCondLst>
                                    <p:cond delay="0"/>
                                  </p:stCondLst>
                                  <p:childTnLst>
                                    <p:animEffect transition="out" filter="wedg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par>
                          <p:cTn id="49" fill="hold">
                            <p:stCondLst>
                              <p:cond delay="7000"/>
                            </p:stCondLst>
                            <p:childTnLst>
                              <p:par>
                                <p:cTn id="50" presetID="20" presetClass="exit" presetSubtype="0" fill="hold" grpId="0" nodeType="afterEffect">
                                  <p:stCondLst>
                                    <p:cond delay="0"/>
                                  </p:stCondLst>
                                  <p:childTnLst>
                                    <p:animEffect transition="out" filter="wedg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8000"/>
                            </p:stCondLst>
                            <p:childTnLst>
                              <p:par>
                                <p:cTn id="54" presetID="20" presetClass="exit" presetSubtype="0" fill="hold" grpId="0" nodeType="afterEffect">
                                  <p:stCondLst>
                                    <p:cond delay="0"/>
                                  </p:stCondLst>
                                  <p:childTnLst>
                                    <p:animEffect transition="out" filter="wedg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childTnLst>
                          </p:cTn>
                        </p:par>
                        <p:par>
                          <p:cTn id="57" fill="hold">
                            <p:stCondLst>
                              <p:cond delay="9000"/>
                            </p:stCondLst>
                            <p:childTnLst>
                              <p:par>
                                <p:cTn id="58" presetID="20" presetClass="exit" presetSubtype="0" fill="hold" grpId="0" nodeType="afterEffect">
                                  <p:stCondLst>
                                    <p:cond delay="0"/>
                                  </p:stCondLst>
                                  <p:childTnLst>
                                    <p:animEffect transition="out" filter="wedg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61" fill="hold" display="0">
                  <p:stCondLst>
                    <p:cond delay="indefinite"/>
                  </p:stCondLst>
                  <p:endCondLst>
                    <p:cond evt="onStopAudio" delay="0">
                      <p:tgtEl>
                        <p:sldTgt/>
                      </p:tgtEl>
                    </p:cond>
                  </p:endCondLst>
                </p:cTn>
                <p:tgtEl>
                  <p:spTgt spid="19"/>
                </p:tgtEl>
              </p:cMediaNode>
            </p:audio>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1"/>
            <a:ext cx="9144000" cy="5452070"/>
          </a:xfrm>
          <a:prstGeom prst="rect">
            <a:avLst/>
          </a:prstGeom>
        </p:spPr>
      </p:pic>
      <p:sp>
        <p:nvSpPr>
          <p:cNvPr id="13" name="Text Box 5"/>
          <p:cNvSpPr txBox="1">
            <a:spLocks noChangeArrowheads="1"/>
          </p:cNvSpPr>
          <p:nvPr/>
        </p:nvSpPr>
        <p:spPr bwMode="auto">
          <a:xfrm>
            <a:off x="3344869" y="1527574"/>
            <a:ext cx="2744390" cy="1454176"/>
          </a:xfrm>
          <a:prstGeom prst="rect">
            <a:avLst/>
          </a:prstGeom>
          <a:noFill/>
          <a:ln w="9525">
            <a:noFill/>
            <a:miter lim="800000"/>
            <a:headEnd/>
            <a:tailEnd/>
          </a:ln>
          <a:effectLst/>
        </p:spPr>
        <p:txBody>
          <a:bodyPr wrap="square" lIns="68484" tIns="34256" rIns="68484" bIns="34256">
            <a:spAutoFit/>
          </a:bodyPr>
          <a:lstStyle/>
          <a:p>
            <a:pPr defTabSz="684772"/>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bốn nghìn năm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Vất vả và gian lao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Ðất nước như vì sao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Cứ đi lên phía trước. </a:t>
            </a:r>
          </a:p>
        </p:txBody>
      </p:sp>
      <p:sp>
        <p:nvSpPr>
          <p:cNvPr id="14" name="Text Box 6"/>
          <p:cNvSpPr txBox="1">
            <a:spLocks noChangeArrowheads="1"/>
          </p:cNvSpPr>
          <p:nvPr/>
        </p:nvSpPr>
        <p:spPr bwMode="auto">
          <a:xfrm>
            <a:off x="6237103" y="1274512"/>
            <a:ext cx="3067050" cy="3670167"/>
          </a:xfrm>
          <a:prstGeom prst="rect">
            <a:avLst/>
          </a:prstGeom>
          <a:noFill/>
          <a:ln w="9525">
            <a:noFill/>
            <a:miter lim="800000"/>
            <a:headEnd/>
            <a:tailEnd/>
          </a:ln>
          <a:effectLst/>
        </p:spPr>
        <p:txBody>
          <a:bodyPr lIns="68484" tIns="34256" rIns="68484" bIns="34256">
            <a:spAutoFit/>
          </a:bodyPr>
          <a:lstStyle/>
          <a:p>
            <a:pPr marL="134347" lvl="1" defTabSz="684772"/>
            <a:r>
              <a:rPr lang="vi-VN" b="1" dirty="0">
                <a:solidFill>
                  <a:prstClr val="white"/>
                </a:solidFill>
                <a:latin typeface="Times New Roman" panose="02020603050405020304" pitchFamily="18" charset="0"/>
              </a:rPr>
              <a:t> </a:t>
            </a:r>
            <a:br>
              <a:rPr lang="vi-VN" b="1" dirty="0">
                <a:solidFill>
                  <a:prstClr val="white"/>
                </a:solidFill>
                <a:latin typeface="Times New Roman" panose="02020603050405020304" pitchFamily="18" charset="0"/>
              </a:rPr>
            </a:b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Một mùa xuân nho nhỏ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Lặng lẽ dâng cho đời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tuổi hai mươi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Dù là khi tóc bạc. </a:t>
            </a:r>
            <a:br>
              <a:rPr lang="vi-VN" b="1" dirty="0">
                <a:solidFill>
                  <a:prstClr val="white"/>
                </a:solidFill>
                <a:latin typeface="Times New Roman" panose="02020603050405020304" pitchFamily="18" charset="0"/>
              </a:rPr>
            </a:br>
            <a:endParaRPr lang="en-US" b="1" dirty="0">
              <a:solidFill>
                <a:prstClr val="white"/>
              </a:solidFill>
              <a:latin typeface="Times New Roman" panose="02020603050405020304" pitchFamily="18" charset="0"/>
            </a:endParaRPr>
          </a:p>
          <a:p>
            <a:pPr marL="134347" lvl="1" defTabSz="684772"/>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Mùa xuân ta xin hát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Câu Nam ai, Nam bình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mình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Nước non ngàn dặm tình </a:t>
            </a:r>
            <a:br>
              <a:rPr lang="vi-VN" b="1" dirty="0">
                <a:solidFill>
                  <a:prstClr val="white"/>
                </a:solidFill>
                <a:latin typeface="Times New Roman" panose="02020603050405020304" pitchFamily="18" charset="0"/>
              </a:rPr>
            </a:br>
            <a:r>
              <a:rPr lang="vi-VN" b="1" dirty="0">
                <a:solidFill>
                  <a:prstClr val="white"/>
                </a:solidFill>
                <a:latin typeface="Times New Roman" panose="02020603050405020304" pitchFamily="18" charset="0"/>
              </a:rPr>
              <a:t>Nhịp phách tiền đất Huế... </a:t>
            </a:r>
          </a:p>
        </p:txBody>
      </p:sp>
      <p:sp>
        <p:nvSpPr>
          <p:cNvPr id="15" name="Rectangle 14"/>
          <p:cNvSpPr/>
          <p:nvPr/>
        </p:nvSpPr>
        <p:spPr>
          <a:xfrm>
            <a:off x="179512" y="1196266"/>
            <a:ext cx="3101729" cy="4378053"/>
          </a:xfrm>
          <a:prstGeom prst="rect">
            <a:avLst/>
          </a:prstGeom>
        </p:spPr>
        <p:txBody>
          <a:bodyPr wrap="square" lIns="68484" tIns="34256" rIns="68484" bIns="34256">
            <a:spAutoFit/>
          </a:bodyPr>
          <a:lstStyle/>
          <a:p>
            <a:pPr defTabSz="684772"/>
            <a:r>
              <a:rPr lang="vi-VN" sz="2000" b="1" dirty="0">
                <a:solidFill>
                  <a:prstClr val="white"/>
                </a:solidFill>
                <a:latin typeface="Times New Roman" panose="02020603050405020304" pitchFamily="18" charset="0"/>
              </a:rPr>
              <a:t>Mọc giữa dòng sông xanh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bông hoa tím biếc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Ơi con chim chiền chiện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Hót chi mà vang trời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Từng giọt long lanh rơi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Tôi đưa tay tôi hứng. </a:t>
            </a:r>
            <a:br>
              <a:rPr lang="vi-VN" sz="2000" b="1" dirty="0">
                <a:solidFill>
                  <a:prstClr val="white"/>
                </a:solidFill>
                <a:latin typeface="Times New Roman" panose="02020603050405020304" pitchFamily="18" charset="0"/>
              </a:rPr>
            </a:b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cầm súng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giắt đầy quanh lưng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Mùa xuân người ra đồng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Lộc trải dài nương mạ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hối hả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Tất cả như xôn xao </a:t>
            </a:r>
            <a:br>
              <a:rPr lang="vi-VN" sz="2000" b="1" dirty="0">
                <a:solidFill>
                  <a:prstClr val="white"/>
                </a:solidFill>
                <a:latin typeface="Times New Roman" panose="02020603050405020304" pitchFamily="18" charset="0"/>
              </a:rPr>
            </a:br>
            <a:endParaRPr lang="en-US" sz="2000" b="1" dirty="0">
              <a:solidFill>
                <a:prstClr val="black"/>
              </a:solidFill>
            </a:endParaRPr>
          </a:p>
        </p:txBody>
      </p:sp>
      <p:sp>
        <p:nvSpPr>
          <p:cNvPr id="16" name="Rectangle 15"/>
          <p:cNvSpPr/>
          <p:nvPr/>
        </p:nvSpPr>
        <p:spPr>
          <a:xfrm>
            <a:off x="3344869" y="3524885"/>
            <a:ext cx="4572000" cy="1300287"/>
          </a:xfrm>
          <a:prstGeom prst="rect">
            <a:avLst/>
          </a:prstGeom>
        </p:spPr>
        <p:txBody>
          <a:bodyPr lIns="68484" tIns="34256" rIns="68484" bIns="34256">
            <a:spAutoFit/>
          </a:bodyPr>
          <a:lstStyle/>
          <a:p>
            <a:pPr defTabSz="684772"/>
            <a:r>
              <a:rPr lang="vi-VN" sz="2000" b="1" dirty="0">
                <a:solidFill>
                  <a:prstClr val="white"/>
                </a:solidFill>
                <a:latin typeface="Times New Roman" panose="02020603050405020304" pitchFamily="18" charset="0"/>
              </a:rPr>
              <a:t>Ta làm con chim hót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làm một cành hoa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Ta nhập vào hoà ca </a:t>
            </a:r>
            <a:br>
              <a:rPr lang="vi-VN" sz="2000" b="1" dirty="0">
                <a:solidFill>
                  <a:prstClr val="white"/>
                </a:solidFill>
                <a:latin typeface="Times New Roman" panose="02020603050405020304" pitchFamily="18" charset="0"/>
              </a:rPr>
            </a:br>
            <a:r>
              <a:rPr lang="vi-VN" sz="2000" b="1" dirty="0">
                <a:solidFill>
                  <a:prstClr val="white"/>
                </a:solidFill>
                <a:latin typeface="Times New Roman" panose="02020603050405020304" pitchFamily="18" charset="0"/>
              </a:rPr>
              <a:t>Một nốt trầm xao xuyến.</a:t>
            </a:r>
            <a:endParaRPr lang="en-US" sz="2000" b="1" dirty="0">
              <a:solidFill>
                <a:prstClr val="black"/>
              </a:solidFill>
            </a:endParaRPr>
          </a:p>
        </p:txBody>
      </p:sp>
      <p:sp>
        <p:nvSpPr>
          <p:cNvPr id="18" name="Rounded Rectangle 17"/>
          <p:cNvSpPr/>
          <p:nvPr/>
        </p:nvSpPr>
        <p:spPr>
          <a:xfrm>
            <a:off x="3412915" y="368806"/>
            <a:ext cx="4896544" cy="7583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3059832" y="414250"/>
            <a:ext cx="5602710" cy="1072989"/>
          </a:xfrm>
          <a:prstGeom prst="rect">
            <a:avLst/>
          </a:prstGeom>
        </p:spPr>
      </p:pic>
    </p:spTree>
    <p:extLst>
      <p:ext uri="{BB962C8B-B14F-4D97-AF65-F5344CB8AC3E}">
        <p14:creationId xmlns:p14="http://schemas.microsoft.com/office/powerpoint/2010/main" val="149640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3184" y="236323"/>
            <a:ext cx="6891951"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defTabSz="685800"/>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T</a:t>
            </a:r>
            <a:r>
              <a:rPr lang="en-US" sz="12450" b="1" dirty="0">
                <a:ln w="22225">
                  <a:solidFill>
                    <a:srgbClr val="BD582C"/>
                  </a:solidFill>
                  <a:prstDash val="solid"/>
                </a:ln>
                <a:solidFill>
                  <a:srgbClr val="00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H</a:t>
            </a:r>
            <a:r>
              <a:rPr lang="en-US" sz="12450" b="1" dirty="0">
                <a:ln w="22225">
                  <a:solidFill>
                    <a:srgbClr val="BD582C"/>
                  </a:solidFill>
                  <a:prstDash val="solid"/>
                </a:ln>
                <a:solidFill>
                  <a:srgbClr val="00B0F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 </a:t>
            </a:r>
            <a:r>
              <a:rPr lang="en-US" sz="12450" b="1" dirty="0">
                <a:ln w="22225">
                  <a:solidFill>
                    <a:srgbClr val="BD582C"/>
                  </a:solidFill>
                  <a:prstDash val="solid"/>
                </a:ln>
                <a:solidFill>
                  <a:srgbClr val="CCFF33"/>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E</a:t>
            </a:r>
            <a:r>
              <a:rPr lang="en-US" sz="12450" b="1" dirty="0">
                <a:ln w="22225">
                  <a:solidFill>
                    <a:srgbClr val="BD582C"/>
                  </a:solidFill>
                  <a:prstDash val="solid"/>
                </a:ln>
                <a:solidFill>
                  <a:srgbClr val="0070C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N</a:t>
            </a:r>
            <a:r>
              <a:rPr lang="en-US" sz="12450" b="1" dirty="0">
                <a:ln w="22225">
                  <a:solidFill>
                    <a:srgbClr val="BD582C"/>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VnArabia" panose="020B7200000000000000" pitchFamily="34" charset="0"/>
              </a:rPr>
              <a:t>D</a:t>
            </a:r>
          </a:p>
        </p:txBody>
      </p:sp>
      <p:sp>
        <p:nvSpPr>
          <p:cNvPr id="3" name="Oval 2"/>
          <p:cNvSpPr/>
          <p:nvPr/>
        </p:nvSpPr>
        <p:spPr>
          <a:xfrm rot="21363347">
            <a:off x="489419" y="-2684"/>
            <a:ext cx="8401050" cy="7409671"/>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Oval 3"/>
          <p:cNvSpPr/>
          <p:nvPr/>
        </p:nvSpPr>
        <p:spPr>
          <a:xfrm rot="21363347">
            <a:off x="1029227" y="289085"/>
            <a:ext cx="7303770" cy="6569909"/>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Oval 4"/>
          <p:cNvSpPr/>
          <p:nvPr/>
        </p:nvSpPr>
        <p:spPr>
          <a:xfrm rot="21363347">
            <a:off x="1631877" y="858321"/>
            <a:ext cx="6064003" cy="4931548"/>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Oval 5"/>
          <p:cNvSpPr/>
          <p:nvPr/>
        </p:nvSpPr>
        <p:spPr>
          <a:xfrm rot="21363347">
            <a:off x="2344903" y="1403155"/>
            <a:ext cx="4604960" cy="3363422"/>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Tree>
    <p:extLst>
      <p:ext uri="{BB962C8B-B14F-4D97-AF65-F5344CB8AC3E}">
        <p14:creationId xmlns:p14="http://schemas.microsoft.com/office/powerpoint/2010/main" val="349357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KẾT THÚC TIẾT HỌ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180" y="0"/>
            <a:ext cx="5556820" cy="5143500"/>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51520" y="168698"/>
            <a:ext cx="4332065" cy="395616"/>
            <a:chOff x="644526" y="2766774"/>
            <a:chExt cx="11553677" cy="1054962"/>
          </a:xfrm>
        </p:grpSpPr>
        <p:sp>
          <p:nvSpPr>
            <p:cNvPr id="9" name="TextBox 8"/>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11" name="TextBox 1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7" descr="Nhà thơ Thanh Hải và Mùa xuân nho nhỏ"/>
          <p:cNvPicPr>
            <a:picLocks noChangeAspect="1" noChangeArrowheads="1"/>
          </p:cNvPicPr>
          <p:nvPr/>
        </p:nvPicPr>
        <p:blipFill>
          <a:blip r:embed="rId3"/>
          <a:srcRect/>
          <a:stretch>
            <a:fillRect/>
          </a:stretch>
        </p:blipFill>
        <p:spPr bwMode="auto">
          <a:xfrm>
            <a:off x="437663" y="1166410"/>
            <a:ext cx="2608050" cy="3094639"/>
          </a:xfrm>
          <a:prstGeom prst="rect">
            <a:avLst/>
          </a:prstGeom>
          <a:noFill/>
        </p:spPr>
      </p:pic>
      <p:sp>
        <p:nvSpPr>
          <p:cNvPr id="13" name="Rectangle 12"/>
          <p:cNvSpPr/>
          <p:nvPr/>
        </p:nvSpPr>
        <p:spPr>
          <a:xfrm>
            <a:off x="3754767" y="486719"/>
            <a:ext cx="5029200" cy="438581"/>
          </a:xfrm>
          <a:prstGeom prst="rect">
            <a:avLst/>
          </a:prstGeom>
          <a:solidFill>
            <a:schemeClr val="bg1"/>
          </a:solidFill>
          <a:ln>
            <a:noFill/>
          </a:ln>
        </p:spPr>
        <p:txBody>
          <a:bodyPr wrap="square" lIns="68480" tIns="34256" rIns="68480" bIns="34256">
            <a:spAutoFit/>
          </a:bodyPr>
          <a:lstStyle/>
          <a:p>
            <a:pPr algn="just" defTabSz="684721"/>
            <a:r>
              <a:rPr lang="vi-VN" sz="2400" i="1" dirty="0">
                <a:solidFill>
                  <a:prstClr val="black"/>
                </a:solidFill>
                <a:latin typeface="Times New Roman" panose="02020603050405020304" pitchFamily="18" charset="0"/>
              </a:rPr>
              <a:t>Thanh Hải tên thật là Phạm Bá Ngoãn</a:t>
            </a:r>
          </a:p>
        </p:txBody>
      </p:sp>
      <p:sp>
        <p:nvSpPr>
          <p:cNvPr id="14" name="Rectangle 13"/>
          <p:cNvSpPr/>
          <p:nvPr/>
        </p:nvSpPr>
        <p:spPr>
          <a:xfrm>
            <a:off x="3789054" y="1179909"/>
            <a:ext cx="5003703" cy="438580"/>
          </a:xfrm>
          <a:prstGeom prst="rect">
            <a:avLst/>
          </a:prstGeom>
          <a:solidFill>
            <a:schemeClr val="bg1"/>
          </a:solidFill>
          <a:ln>
            <a:noFill/>
          </a:ln>
        </p:spPr>
        <p:txBody>
          <a:bodyPr wrap="square" lIns="68480" tIns="34256" rIns="68480" bIns="34256">
            <a:spAutoFit/>
          </a:bodyPr>
          <a:lstStyle/>
          <a:p>
            <a:pPr algn="just" defTabSz="684721"/>
            <a:r>
              <a:rPr lang="en-US" sz="2400" i="1" dirty="0">
                <a:solidFill>
                  <a:prstClr val="black"/>
                </a:solidFill>
                <a:latin typeface="Times New Roman" pitchFamily="18" charset="0"/>
                <a:cs typeface="Times New Roman" pitchFamily="18" charset="0"/>
              </a:rPr>
              <a:t> Q</a:t>
            </a:r>
            <a:r>
              <a:rPr lang="vi-VN" sz="2400" i="1" dirty="0">
                <a:solidFill>
                  <a:prstClr val="black"/>
                </a:solidFill>
                <a:latin typeface="Times New Roman" pitchFamily="18" charset="0"/>
                <a:cs typeface="Times New Roman" pitchFamily="18" charset="0"/>
              </a:rPr>
              <a:t>uê ở Phong Điền, Thừa Thiên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Huế</a:t>
            </a:r>
            <a:r>
              <a:rPr lang="vi-VN" sz="2400" i="1" dirty="0">
                <a:solidFill>
                  <a:prstClr val="black"/>
                </a:solidFill>
                <a:latin typeface="Times New Roman" pitchFamily="18" charset="0"/>
                <a:cs typeface="Times New Roman" pitchFamily="18" charset="0"/>
              </a:rPr>
              <a:t> </a:t>
            </a:r>
          </a:p>
        </p:txBody>
      </p:sp>
      <p:sp>
        <p:nvSpPr>
          <p:cNvPr id="15" name="Rectangle 14"/>
          <p:cNvSpPr/>
          <p:nvPr/>
        </p:nvSpPr>
        <p:spPr>
          <a:xfrm>
            <a:off x="3780264" y="1905815"/>
            <a:ext cx="5003703" cy="807914"/>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Nhà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trưởng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thành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cuộc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kháng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chiến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chống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Pháp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Mỹ</a:t>
            </a:r>
            <a:endParaRPr lang="en-US" sz="2400" i="1" dirty="0">
              <a:solidFill>
                <a:prstClr val="black"/>
              </a:solidFill>
              <a:latin typeface="Times New Roman" pitchFamily="18" charset="0"/>
              <a:cs typeface="Times New Roman" pitchFamily="18" charset="0"/>
            </a:endParaRPr>
          </a:p>
        </p:txBody>
      </p:sp>
      <p:sp>
        <p:nvSpPr>
          <p:cNvPr id="16" name="4-Point Star 15"/>
          <p:cNvSpPr/>
          <p:nvPr/>
        </p:nvSpPr>
        <p:spPr>
          <a:xfrm>
            <a:off x="3346051" y="687075"/>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7" name="4-Point Star 16"/>
          <p:cNvSpPr/>
          <p:nvPr/>
        </p:nvSpPr>
        <p:spPr>
          <a:xfrm>
            <a:off x="3346051" y="1325031"/>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8" name="4-Point Star 17"/>
          <p:cNvSpPr/>
          <p:nvPr/>
        </p:nvSpPr>
        <p:spPr>
          <a:xfrm>
            <a:off x="3389873" y="2166897"/>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19" name="Rectangle 18"/>
          <p:cNvSpPr/>
          <p:nvPr/>
        </p:nvSpPr>
        <p:spPr>
          <a:xfrm>
            <a:off x="3826496" y="2905962"/>
            <a:ext cx="5003703" cy="1177245"/>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Là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có</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công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nền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xây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dựng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văn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học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Cách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miền</a:t>
            </a:r>
            <a:r>
              <a:rPr lang="en-US" sz="2400" i="1" dirty="0">
                <a:solidFill>
                  <a:prstClr val="black"/>
                </a:solidFill>
                <a:latin typeface="Times New Roman" pitchFamily="18" charset="0"/>
                <a:cs typeface="Times New Roman" pitchFamily="18" charset="0"/>
              </a:rPr>
              <a:t> Nam </a:t>
            </a:r>
            <a:r>
              <a:rPr lang="en-US" sz="2400" i="1" dirty="0" err="1">
                <a:solidFill>
                  <a:prstClr val="black"/>
                </a:solidFill>
                <a:latin typeface="Times New Roman" pitchFamily="18" charset="0"/>
                <a:cs typeface="Times New Roman" pitchFamily="18" charset="0"/>
              </a:rPr>
              <a:t>ngay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những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ngày</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đầu</a:t>
            </a:r>
            <a:r>
              <a:rPr lang="en-US" sz="2400" i="1" dirty="0">
                <a:solidFill>
                  <a:prstClr val="black"/>
                </a:solidFill>
                <a:latin typeface="Times New Roman" pitchFamily="18" charset="0"/>
                <a:cs typeface="Times New Roman" pitchFamily="18" charset="0"/>
              </a:rPr>
              <a:t>.</a:t>
            </a:r>
          </a:p>
        </p:txBody>
      </p:sp>
      <p:sp>
        <p:nvSpPr>
          <p:cNvPr id="20" name="4-Point Star 19"/>
          <p:cNvSpPr/>
          <p:nvPr/>
        </p:nvSpPr>
        <p:spPr>
          <a:xfrm>
            <a:off x="3418385" y="3188694"/>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
        <p:nvSpPr>
          <p:cNvPr id="21" name="Rectangle 20"/>
          <p:cNvSpPr/>
          <p:nvPr/>
        </p:nvSpPr>
        <p:spPr>
          <a:xfrm>
            <a:off x="966402" y="4261049"/>
            <a:ext cx="1877437" cy="830997"/>
          </a:xfrm>
          <a:prstGeom prst="rect">
            <a:avLst/>
          </a:prstGeom>
        </p:spPr>
        <p:txBody>
          <a:bodyPr wrap="none" lIns="91302" tIns="45653" rIns="91302" bIns="45653">
            <a:spAutoFit/>
          </a:bodyPr>
          <a:lstStyle/>
          <a:p>
            <a:pPr algn="ctr"/>
            <a:r>
              <a:rPr lang="en-US" sz="2400" b="1">
                <a:latin typeface="Times New Roman" pitchFamily="18" charset="0"/>
                <a:cs typeface="Times New Roman" pitchFamily="18" charset="0"/>
              </a:rPr>
              <a:t>Thanh Hải</a:t>
            </a:r>
          </a:p>
          <a:p>
            <a:pPr algn="ctr"/>
            <a:r>
              <a:rPr lang="en-US" sz="2400" b="1">
                <a:latin typeface="Times New Roman" pitchFamily="18" charset="0"/>
                <a:cs typeface="Times New Roman" pitchFamily="18" charset="0"/>
              </a:rPr>
              <a:t> (1930-1980) </a:t>
            </a:r>
            <a:endParaRPr lang="en-US" sz="2400"/>
          </a:p>
        </p:txBody>
      </p:sp>
      <p:sp>
        <p:nvSpPr>
          <p:cNvPr id="22" name="Rectangle 21"/>
          <p:cNvSpPr/>
          <p:nvPr/>
        </p:nvSpPr>
        <p:spPr>
          <a:xfrm>
            <a:off x="345445" y="510098"/>
            <a:ext cx="4044733" cy="553234"/>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a.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giả</a:t>
            </a:r>
            <a:endParaRPr lang="vi-VN" sz="2400" i="1" dirty="0">
              <a:solidFill>
                <a:srgbClr val="FF0000"/>
              </a:solidFill>
              <a:latin typeface="Times New Roman"/>
              <a:ea typeface="宋体" panose="02010600030101010101" pitchFamily="2" charset="-122"/>
            </a:endParaRPr>
          </a:p>
        </p:txBody>
      </p:sp>
      <p:sp>
        <p:nvSpPr>
          <p:cNvPr id="3" name="Rectangle 2">
            <a:extLst>
              <a:ext uri="{FF2B5EF4-FFF2-40B4-BE49-F238E27FC236}">
                <a16:creationId xmlns:a16="http://schemas.microsoft.com/office/drawing/2014/main" id="{FE0E83C8-310C-AFF3-D144-F113CB076193}"/>
              </a:ext>
            </a:extLst>
          </p:cNvPr>
          <p:cNvSpPr/>
          <p:nvPr/>
        </p:nvSpPr>
        <p:spPr>
          <a:xfrm>
            <a:off x="3753729" y="4125264"/>
            <a:ext cx="5003703" cy="807845"/>
          </a:xfrm>
          <a:prstGeom prst="rect">
            <a:avLst/>
          </a:prstGeom>
          <a:solidFill>
            <a:schemeClr val="bg1"/>
          </a:solidFill>
          <a:ln>
            <a:noFill/>
          </a:ln>
        </p:spPr>
        <p:txBody>
          <a:bodyPr wrap="square" lIns="68480" tIns="34256" rIns="68480" bIns="34256">
            <a:spAutoFit/>
          </a:bodyPr>
          <a:lstStyle/>
          <a:p>
            <a:pPr algn="just" defTabSz="684721"/>
            <a:r>
              <a:rPr lang="en-US" sz="2400" i="1" dirty="0" err="1">
                <a:solidFill>
                  <a:prstClr val="black"/>
                </a:solidFill>
                <a:latin typeface="Times New Roman" pitchFamily="18" charset="0"/>
                <a:cs typeface="Times New Roman" pitchFamily="18" charset="0"/>
              </a:rPr>
              <a:t>Thơ</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ông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chân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chất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nhuần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nhị</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với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một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tình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yêu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cuộc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sống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vô</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bờ</a:t>
            </a:r>
            <a:r>
              <a:rPr lang="en-US" sz="2400" i="1" dirty="0">
                <a:solidFill>
                  <a:prstClr val="black"/>
                </a:solidFill>
                <a:latin typeface="Times New Roman" pitchFamily="18" charset="0"/>
                <a:cs typeface="Times New Roman" pitchFamily="18" charset="0"/>
              </a:rPr>
              <a:t>.</a:t>
            </a:r>
          </a:p>
        </p:txBody>
      </p:sp>
      <p:sp>
        <p:nvSpPr>
          <p:cNvPr id="4" name="4-Point Star 19">
            <a:extLst>
              <a:ext uri="{FF2B5EF4-FFF2-40B4-BE49-F238E27FC236}">
                <a16:creationId xmlns:a16="http://schemas.microsoft.com/office/drawing/2014/main" id="{4CCC3D1B-30A0-F0B4-86D6-29A8AAB7740F}"/>
              </a:ext>
            </a:extLst>
          </p:cNvPr>
          <p:cNvSpPr/>
          <p:nvPr/>
        </p:nvSpPr>
        <p:spPr>
          <a:xfrm>
            <a:off x="3401403" y="4347652"/>
            <a:ext cx="239316" cy="285750"/>
          </a:xfrm>
          <a:prstGeom prst="star4">
            <a:avLst/>
          </a:prstGeom>
          <a:ln>
            <a:solidFill>
              <a:schemeClr val="accent1"/>
            </a:solidFill>
          </a:ln>
        </p:spPr>
        <p:style>
          <a:lnRef idx="1">
            <a:schemeClr val="accent2"/>
          </a:lnRef>
          <a:fillRef idx="3">
            <a:schemeClr val="accent2"/>
          </a:fillRef>
          <a:effectRef idx="2">
            <a:schemeClr val="accent2"/>
          </a:effectRef>
          <a:fontRef idx="minor">
            <a:schemeClr val="lt1"/>
          </a:fontRef>
        </p:style>
        <p:txBody>
          <a:bodyPr lIns="68480" tIns="34256" rIns="68480" bIns="34256" anchor="ctr"/>
          <a:lstStyle/>
          <a:p>
            <a:pPr algn="ctr" defTabSz="684721">
              <a:defRPr/>
            </a:pPr>
            <a:endParaRPr lang="en-US" sz="1400">
              <a:solidFill>
                <a:prstClr val="white"/>
              </a:solidFill>
            </a:endParaRPr>
          </a:p>
        </p:txBody>
      </p:sp>
    </p:spTree>
    <p:extLst>
      <p:ext uri="{BB962C8B-B14F-4D97-AF65-F5344CB8AC3E}">
        <p14:creationId xmlns:p14="http://schemas.microsoft.com/office/powerpoint/2010/main" val="24810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005093"/>
          </a:xfrm>
          <a:prstGeom prst="rect">
            <a:avLst/>
          </a:prstGeom>
          <a:solidFill>
            <a:srgbClr val="F7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3" descr="5"/>
          <p:cNvPicPr>
            <a:picLocks noChangeAspect="1" noChangeArrowheads="1"/>
          </p:cNvPicPr>
          <p:nvPr/>
        </p:nvPicPr>
        <p:blipFill>
          <a:blip r:embed="rId3"/>
          <a:srcRect/>
          <a:stretch>
            <a:fillRect/>
          </a:stretch>
        </p:blipFill>
        <p:spPr bwMode="auto">
          <a:xfrm rot="21348283">
            <a:off x="418686" y="1500053"/>
            <a:ext cx="1847886" cy="266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44"/>
          <p:cNvSpPr>
            <a:spLocks noChangeArrowheads="1"/>
          </p:cNvSpPr>
          <p:nvPr/>
        </p:nvSpPr>
        <p:spPr bwMode="auto">
          <a:xfrm>
            <a:off x="719875" y="4233238"/>
            <a:ext cx="1017985" cy="56105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1962</a:t>
            </a:r>
          </a:p>
        </p:txBody>
      </p:sp>
      <p:pic>
        <p:nvPicPr>
          <p:cNvPr id="14" name="Picture 45" descr="3"/>
          <p:cNvPicPr>
            <a:picLocks noChangeAspect="1" noChangeArrowheads="1"/>
          </p:cNvPicPr>
          <p:nvPr/>
        </p:nvPicPr>
        <p:blipFill>
          <a:blip r:embed="rId4"/>
          <a:srcRect/>
          <a:stretch>
            <a:fillRect/>
          </a:stretch>
        </p:blipFill>
        <p:spPr bwMode="auto">
          <a:xfrm rot="184846">
            <a:off x="2506299" y="1793082"/>
            <a:ext cx="1950547" cy="2669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47"/>
          <p:cNvSpPr txBox="1">
            <a:spLocks noChangeArrowheads="1"/>
          </p:cNvSpPr>
          <p:nvPr/>
        </p:nvSpPr>
        <p:spPr bwMode="auto">
          <a:xfrm>
            <a:off x="2655277" y="4510172"/>
            <a:ext cx="1577579" cy="725874"/>
          </a:xfrm>
          <a:prstGeom prst="rect">
            <a:avLst/>
          </a:prstGeom>
          <a:noFill/>
          <a:ln w="9525">
            <a:noFill/>
            <a:miter lim="800000"/>
            <a:headEnd/>
            <a:tailEnd/>
          </a:ln>
        </p:spPr>
        <p:txBody>
          <a:bodyPr wrap="square" lIns="68484" tIns="34256" rIns="68484" bIns="34256">
            <a:spAutoFit/>
          </a:bodyPr>
          <a:lstStyle/>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1: 1970</a:t>
            </a:r>
          </a:p>
          <a:p>
            <a:pPr defTabSz="684772"/>
            <a:r>
              <a:rPr lang="en-US" sz="2100" b="1" dirty="0" err="1">
                <a:latin typeface="Times New Roman" pitchFamily="18" charset="0"/>
                <a:cs typeface="Times New Roman" pitchFamily="18" charset="0"/>
              </a:rPr>
              <a:t>Tập</a:t>
            </a:r>
            <a:r>
              <a:rPr lang="en-US" sz="2100" b="1" dirty="0">
                <a:latin typeface="Times New Roman" pitchFamily="18" charset="0"/>
                <a:cs typeface="Times New Roman" pitchFamily="18" charset="0"/>
              </a:rPr>
              <a:t> 2: 1975</a:t>
            </a:r>
          </a:p>
        </p:txBody>
      </p:sp>
      <p:pic>
        <p:nvPicPr>
          <p:cNvPr id="16" name="Picture 48" descr="2"/>
          <p:cNvPicPr>
            <a:picLocks noChangeAspect="1" noChangeArrowheads="1"/>
          </p:cNvPicPr>
          <p:nvPr/>
        </p:nvPicPr>
        <p:blipFill>
          <a:blip r:embed="rId5"/>
          <a:srcRect/>
          <a:stretch>
            <a:fillRect/>
          </a:stretch>
        </p:blipFill>
        <p:spPr bwMode="auto">
          <a:xfrm rot="21407670">
            <a:off x="4667549" y="1390972"/>
            <a:ext cx="1923103" cy="2605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9" descr="4"/>
          <p:cNvPicPr>
            <a:picLocks noChangeAspect="1" noChangeArrowheads="1"/>
          </p:cNvPicPr>
          <p:nvPr/>
        </p:nvPicPr>
        <p:blipFill>
          <a:blip r:embed="rId6"/>
          <a:srcRect/>
          <a:stretch>
            <a:fillRect/>
          </a:stretch>
        </p:blipFill>
        <p:spPr bwMode="auto">
          <a:xfrm rot="235887">
            <a:off x="6770226" y="1739216"/>
            <a:ext cx="1847886" cy="256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Oval 50"/>
          <p:cNvSpPr>
            <a:spLocks noChangeArrowheads="1"/>
          </p:cNvSpPr>
          <p:nvPr/>
        </p:nvSpPr>
        <p:spPr bwMode="auto">
          <a:xfrm>
            <a:off x="4887498" y="3905281"/>
            <a:ext cx="1603058"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1977</a:t>
            </a:r>
          </a:p>
        </p:txBody>
      </p:sp>
      <p:sp>
        <p:nvSpPr>
          <p:cNvPr id="19" name="Oval 51"/>
          <p:cNvSpPr>
            <a:spLocks noChangeArrowheads="1"/>
          </p:cNvSpPr>
          <p:nvPr/>
        </p:nvSpPr>
        <p:spPr bwMode="auto">
          <a:xfrm>
            <a:off x="6975769" y="4234237"/>
            <a:ext cx="1357313" cy="748079"/>
          </a:xfrm>
          <a:prstGeom prst="ellipse">
            <a:avLst/>
          </a:prstGeom>
          <a:noFill/>
          <a:ln w="9525">
            <a:noFill/>
            <a:round/>
            <a:headEnd/>
            <a:tailEnd/>
          </a:ln>
        </p:spPr>
        <p:txBody>
          <a:bodyPr wrap="none" lIns="68484" tIns="34256" rIns="68484" bIns="34256" anchor="ctr"/>
          <a:lstStyle/>
          <a:p>
            <a:pPr algn="ctr" defTabSz="684772"/>
            <a:r>
              <a:rPr lang="en-US" sz="2400" b="1" dirty="0">
                <a:latin typeface="Times New Roman" pitchFamily="18" charset="0"/>
                <a:cs typeface="Times New Roman" pitchFamily="18" charset="0"/>
              </a:rPr>
              <a:t>1982</a:t>
            </a:r>
          </a:p>
        </p:txBody>
      </p:sp>
      <p:pic>
        <p:nvPicPr>
          <p:cNvPr id="2" name="Picture 1"/>
          <p:cNvPicPr>
            <a:picLocks noChangeAspect="1"/>
          </p:cNvPicPr>
          <p:nvPr/>
        </p:nvPicPr>
        <p:blipFill>
          <a:blip r:embed="rId7"/>
          <a:stretch>
            <a:fillRect/>
          </a:stretch>
        </p:blipFill>
        <p:spPr>
          <a:xfrm>
            <a:off x="796606" y="114662"/>
            <a:ext cx="7688298" cy="1118298"/>
          </a:xfrm>
          <a:prstGeom prst="rect">
            <a:avLst/>
          </a:prstGeom>
        </p:spPr>
      </p:pic>
    </p:spTree>
    <p:extLst>
      <p:ext uri="{BB962C8B-B14F-4D97-AF65-F5344CB8AC3E}">
        <p14:creationId xmlns:p14="http://schemas.microsoft.com/office/powerpoint/2010/main" val="331878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ox(in)">
                                      <p:cBhvr>
                                        <p:cTn id="10" dur="1000"/>
                                        <p:tgtEl>
                                          <p:spTgt spid="13"/>
                                        </p:tgtEl>
                                      </p:cBhvr>
                                    </p:animEffect>
                                  </p:childTnLst>
                                </p:cTn>
                              </p:par>
                              <p:par>
                                <p:cTn id="11" presetID="16" presetClass="entr" presetSubtype="2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Horizontal)">
                                      <p:cBhvr>
                                        <p:cTn id="13" dur="1000"/>
                                        <p:tgtEl>
                                          <p:spTgt spid="1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1000"/>
                                        <p:tgtEl>
                                          <p:spTgt spid="15"/>
                                        </p:tgtEl>
                                      </p:cBhvr>
                                    </p:animEffect>
                                  </p:childTnLst>
                                </p:cTn>
                              </p:par>
                              <p:par>
                                <p:cTn id="17" presetID="55"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1000"/>
                                        <p:tgtEl>
                                          <p:spTgt spid="18"/>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7814"/>
            <a:ext cx="2915816" cy="19697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66"/>
            <a:ext cx="3286883" cy="273733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2031690"/>
            <a:ext cx="2974019" cy="2232248"/>
          </a:xfrm>
          <a:prstGeom prst="rect">
            <a:avLst/>
          </a:prstGeom>
          <a:ln>
            <a:noFill/>
          </a:ln>
          <a:effectLst>
            <a:softEdge rad="112500"/>
          </a:effectLst>
        </p:spPr>
      </p:pic>
      <p:pic>
        <p:nvPicPr>
          <p:cNvPr id="2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16" name="Rectangle 15"/>
          <p:cNvSpPr/>
          <p:nvPr/>
        </p:nvSpPr>
        <p:spPr>
          <a:xfrm>
            <a:off x="4827060" y="632777"/>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17" name="Group 16"/>
          <p:cNvGrpSpPr/>
          <p:nvPr/>
        </p:nvGrpSpPr>
        <p:grpSpPr>
          <a:xfrm>
            <a:off x="4683393" y="332341"/>
            <a:ext cx="4332065" cy="395616"/>
            <a:chOff x="644526" y="2766774"/>
            <a:chExt cx="11553677" cy="1054962"/>
          </a:xfrm>
        </p:grpSpPr>
        <p:sp>
          <p:nvSpPr>
            <p:cNvPr id="18" name="TextBox 17"/>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31" name="TextBox 30"/>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ounded Rectangle 2">
            <a:extLst>
              <a:ext uri="{FF2B5EF4-FFF2-40B4-BE49-F238E27FC236}">
                <a16:creationId xmlns:a16="http://schemas.microsoft.com/office/drawing/2014/main" id="{0218C674-002E-E404-CC3F-15DE5F43D714}"/>
              </a:ext>
            </a:extLst>
          </p:cNvPr>
          <p:cNvSpPr/>
          <p:nvPr/>
        </p:nvSpPr>
        <p:spPr>
          <a:xfrm>
            <a:off x="107504" y="1266596"/>
            <a:ext cx="8907954" cy="3544563"/>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989E099A-8BFD-955E-BC09-D16868144326}"/>
              </a:ext>
            </a:extLst>
          </p:cNvPr>
          <p:cNvSpPr/>
          <p:nvPr/>
        </p:nvSpPr>
        <p:spPr>
          <a:xfrm>
            <a:off x="409428" y="1166533"/>
            <a:ext cx="8093130" cy="3349956"/>
          </a:xfrm>
          <a:prstGeom prst="rect">
            <a:avLst/>
          </a:prstGeom>
        </p:spPr>
        <p:txBody>
          <a:bodyPr wrap="square">
            <a:spAutoFit/>
          </a:bodyPr>
          <a:lstStyle/>
          <a:p>
            <a:pPr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Hoàn </a:t>
            </a:r>
            <a:r>
              <a:rPr lang="en-US" sz="2400" b="1" i="1" dirty="0" err="1">
                <a:latin typeface="Times New Roman" panose="02020603050405020304" pitchFamily="18" charset="0"/>
                <a:cs typeface="Times New Roman" panose="02020603050405020304" pitchFamily="18" charset="0"/>
              </a:rPr>
              <a:t>cảnh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đời</a:t>
            </a:r>
            <a:r>
              <a:rPr lang="en-US" sz="2400" b="1" i="1" dirty="0">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Thể</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thơ</a:t>
            </a:r>
            <a:r>
              <a:rPr lang="en-US" sz="2400" b="1"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gieo</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vần</a:t>
            </a:r>
            <a:r>
              <a:rPr lang="en-US" sz="2400" b="1"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a:t>
            </a:r>
            <a:r>
              <a:rPr lang="en-US" sz="2400" b="1" i="1" dirty="0" err="1">
                <a:solidFill>
                  <a:prstClr val="black"/>
                </a:solidFill>
                <a:latin typeface="Times New Roman" panose="02020603050405020304" pitchFamily="18" charset="0"/>
                <a:cs typeface="Times New Roman" panose="02020603050405020304" pitchFamily="18" charset="0"/>
              </a:rPr>
              <a:t>Ngắt</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nhịp</a:t>
            </a:r>
            <a:r>
              <a:rPr lang="en-US" sz="2400" b="1" i="1"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Mạch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cảm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xúc</a:t>
            </a:r>
            <a:r>
              <a:rPr lang="en-US" sz="2400" i="1" dirty="0">
                <a:solidFill>
                  <a:prstClr val="black"/>
                </a:solidFill>
                <a:latin typeface="Times New Roman" panose="02020603050405020304" pitchFamily="18" charset="0"/>
                <a:cs typeface="Times New Roman" panose="02020603050405020304" pitchFamily="18" charset="0"/>
              </a:rPr>
              <a:t>:……………………………………………………..</a:t>
            </a:r>
          </a:p>
          <a:p>
            <a:pPr marL="342900" indent="-342900" defTabSz="685800">
              <a:lnSpc>
                <a:spcPct val="150000"/>
              </a:lnSpc>
              <a:buFontTx/>
              <a:buChar char="-"/>
            </a:pP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C45AAD4-F7C7-9FFC-E27F-9C20C944CA7D}"/>
              </a:ext>
            </a:extLst>
          </p:cNvPr>
          <p:cNvPicPr>
            <a:picLocks noChangeAspect="1"/>
          </p:cNvPicPr>
          <p:nvPr/>
        </p:nvPicPr>
        <p:blipFill>
          <a:blip r:embed="rId7"/>
          <a:stretch>
            <a:fillRect/>
          </a:stretch>
        </p:blipFill>
        <p:spPr>
          <a:xfrm>
            <a:off x="107504" y="123478"/>
            <a:ext cx="4464496" cy="864096"/>
          </a:xfrm>
          <a:prstGeom prst="rect">
            <a:avLst/>
          </a:prstGeom>
        </p:spPr>
      </p:pic>
    </p:spTree>
    <p:extLst>
      <p:ext uri="{BB962C8B-B14F-4D97-AF65-F5344CB8AC3E}">
        <p14:creationId xmlns:p14="http://schemas.microsoft.com/office/powerpoint/2010/main" val="26185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604D-8D79-7CB7-D6CC-280F81A36715}"/>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3DEE8213-FCD6-36AF-ED43-0301CC89800D}"/>
              </a:ext>
            </a:extLst>
          </p:cNvPr>
          <p:cNvGraphicFramePr>
            <a:graphicFrameLocks noGrp="1"/>
          </p:cNvGraphicFramePr>
          <p:nvPr>
            <p:ph idx="1"/>
            <p:extLst>
              <p:ext uri="{D42A27DB-BD31-4B8C-83A1-F6EECF244321}">
                <p14:modId xmlns:p14="http://schemas.microsoft.com/office/powerpoint/2010/main" val="3345384825"/>
              </p:ext>
            </p:extLst>
          </p:nvPr>
        </p:nvGraphicFramePr>
        <p:xfrm>
          <a:off x="457200" y="267494"/>
          <a:ext cx="822960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2D9BEF6-FF55-E0A0-556C-90ADF7D3EC65}"/>
              </a:ext>
            </a:extLst>
          </p:cNvPr>
          <p:cNvSpPr txBox="1"/>
          <p:nvPr/>
        </p:nvSpPr>
        <p:spPr>
          <a:xfrm>
            <a:off x="3563888" y="2022688"/>
            <a:ext cx="1842172" cy="954107"/>
          </a:xfrm>
          <a:prstGeom prst="rect">
            <a:avLst/>
          </a:prstGeom>
          <a:noFill/>
        </p:spPr>
        <p:txBody>
          <a:bodyPr wrap="non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Mùa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xuân</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err="1">
                <a:solidFill>
                  <a:srgbClr val="FF0000"/>
                </a:solidFill>
                <a:latin typeface="Times New Roman" panose="02020603050405020304" pitchFamily="18" charset="0"/>
                <a:cs typeface="Times New Roman" panose="02020603050405020304" pitchFamily="18" charset="0"/>
              </a:rPr>
              <a:t>nho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nhỏ</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528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343181" y="1203611"/>
            <a:ext cx="4094015" cy="1076325"/>
          </a:xfrm>
          <a:prstGeom prst="ellipse">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3200" b="1" dirty="0" err="1">
                <a:solidFill>
                  <a:schemeClr val="bg1"/>
                </a:solidFill>
                <a:latin typeface="Times New Roman" pitchFamily="18" charset="0"/>
                <a:cs typeface="Times New Roman" pitchFamily="18" charset="0"/>
              </a:rPr>
              <a:t>Mạch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xúc</a:t>
            </a:r>
            <a:endParaRPr lang="en-US" sz="3200" b="1" dirty="0">
              <a:solidFill>
                <a:schemeClr val="bg1"/>
              </a:solidFill>
              <a:latin typeface="Times New Roman" pitchFamily="18" charset="0"/>
              <a:cs typeface="Times New Roman" pitchFamily="18" charset="0"/>
            </a:endParaRPr>
          </a:p>
        </p:txBody>
      </p:sp>
      <p:sp>
        <p:nvSpPr>
          <p:cNvPr id="13" name="Flowchart: Process 12"/>
          <p:cNvSpPr/>
          <p:nvPr/>
        </p:nvSpPr>
        <p:spPr>
          <a:xfrm>
            <a:off x="328460" y="2859780"/>
            <a:ext cx="1466850" cy="1656185"/>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Cảm</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xúc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trước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vẻ</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đẹp</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thiên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nhiên</a:t>
            </a:r>
            <a:endParaRPr lang="en-US" sz="2100" b="1" dirty="0">
              <a:solidFill>
                <a:schemeClr val="tx1"/>
              </a:solidFill>
              <a:latin typeface="Times New Roman" pitchFamily="18" charset="0"/>
              <a:cs typeface="Times New Roman" pitchFamily="18" charset="0"/>
            </a:endParaRPr>
          </a:p>
        </p:txBody>
      </p:sp>
      <p:sp>
        <p:nvSpPr>
          <p:cNvPr id="14" name="Flowchart: Process 13"/>
          <p:cNvSpPr/>
          <p:nvPr/>
        </p:nvSpPr>
        <p:spPr>
          <a:xfrm>
            <a:off x="2447539" y="2859780"/>
            <a:ext cx="1495424" cy="1656147"/>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Cảm</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xúc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trước</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đất</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nước</a:t>
            </a:r>
            <a:endParaRPr lang="en-US" sz="2100" b="1" dirty="0">
              <a:solidFill>
                <a:schemeClr val="tx1"/>
              </a:solidFill>
              <a:latin typeface="Times New Roman" pitchFamily="18" charset="0"/>
              <a:cs typeface="Times New Roman" pitchFamily="18" charset="0"/>
            </a:endParaRPr>
          </a:p>
        </p:txBody>
      </p:sp>
      <p:sp>
        <p:nvSpPr>
          <p:cNvPr id="15" name="Flowchart: Process 14"/>
          <p:cNvSpPr/>
          <p:nvPr/>
        </p:nvSpPr>
        <p:spPr>
          <a:xfrm>
            <a:off x="4549685" y="2859779"/>
            <a:ext cx="1571625" cy="1656147"/>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nho</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nhỏ</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của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nhà</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thơ</a:t>
            </a:r>
            <a:endParaRPr lang="en-US" sz="2100" b="1" dirty="0">
              <a:solidFill>
                <a:schemeClr val="tx1"/>
              </a:solidFill>
              <a:latin typeface="Times New Roman" pitchFamily="18" charset="0"/>
              <a:cs typeface="Times New Roman" pitchFamily="18" charset="0"/>
            </a:endParaRPr>
          </a:p>
        </p:txBody>
      </p:sp>
      <p:sp>
        <p:nvSpPr>
          <p:cNvPr id="16" name="Flowchart: Process 15"/>
          <p:cNvSpPr/>
          <p:nvPr/>
        </p:nvSpPr>
        <p:spPr>
          <a:xfrm>
            <a:off x="6728036" y="2859778"/>
            <a:ext cx="1876425" cy="1656147"/>
          </a:xfrm>
          <a:prstGeom prst="flowChartProcess">
            <a:avLst/>
          </a:prstGeom>
          <a:solidFill>
            <a:schemeClr val="bg1"/>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r>
              <a:rPr lang="en-US" sz="2100" b="1" dirty="0" err="1">
                <a:solidFill>
                  <a:schemeClr val="tx1"/>
                </a:solidFill>
                <a:latin typeface="Times New Roman" pitchFamily="18" charset="0"/>
                <a:cs typeface="Times New Roman" pitchFamily="18" charset="0"/>
              </a:rPr>
              <a:t>Mùa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xuân</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của</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xứ</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Huế</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quê</a:t>
            </a:r>
            <a:r>
              <a:rPr lang="en-US" sz="2100" b="1" dirty="0">
                <a:solidFill>
                  <a:schemeClr val="tx1"/>
                </a:solidFill>
                <a:latin typeface="Times New Roman" pitchFamily="18" charset="0"/>
                <a:cs typeface="Times New Roman" pitchFamily="18" charset="0"/>
              </a:rPr>
              <a:t> </a:t>
            </a:r>
            <a:r>
              <a:rPr lang="en-US" sz="2100" b="1" dirty="0" err="1">
                <a:solidFill>
                  <a:schemeClr val="tx1"/>
                </a:solidFill>
                <a:latin typeface="Times New Roman" pitchFamily="18" charset="0"/>
                <a:cs typeface="Times New Roman" pitchFamily="18" charset="0"/>
              </a:rPr>
              <a:t>hương</a:t>
            </a:r>
            <a:endParaRPr lang="en-US" sz="2100" b="1" dirty="0">
              <a:solidFill>
                <a:schemeClr val="tx1"/>
              </a:solidFill>
              <a:latin typeface="Times New Roman" pitchFamily="18" charset="0"/>
              <a:cs typeface="Times New Roman" pitchFamily="18" charset="0"/>
            </a:endParaRPr>
          </a:p>
        </p:txBody>
      </p:sp>
      <p:sp>
        <p:nvSpPr>
          <p:cNvPr id="17" name="Curved Right Arrow 16"/>
          <p:cNvSpPr/>
          <p:nvPr/>
        </p:nvSpPr>
        <p:spPr>
          <a:xfrm rot="2267340">
            <a:off x="1260516" y="1376473"/>
            <a:ext cx="560004" cy="1575148"/>
          </a:xfrm>
          <a:prstGeom prst="curvedRightArrow">
            <a:avLst>
              <a:gd name="adj1" fmla="val 25000"/>
              <a:gd name="adj2" fmla="val 50000"/>
              <a:gd name="adj3" fmla="val 80962"/>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18" name="Curved Right Arrow 17"/>
          <p:cNvSpPr/>
          <p:nvPr/>
        </p:nvSpPr>
        <p:spPr>
          <a:xfrm rot="8506798">
            <a:off x="7032258" y="1172044"/>
            <a:ext cx="493585" cy="1719327"/>
          </a:xfrm>
          <a:prstGeom prst="curv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black"/>
              </a:solidFill>
            </a:endParaRPr>
          </a:p>
        </p:txBody>
      </p:sp>
      <p:sp>
        <p:nvSpPr>
          <p:cNvPr id="20" name="Notched Right Arrow 19"/>
          <p:cNvSpPr/>
          <p:nvPr/>
        </p:nvSpPr>
        <p:spPr>
          <a:xfrm>
            <a:off x="1943095" y="3401532"/>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1" name="Notched Right Arrow 20"/>
          <p:cNvSpPr/>
          <p:nvPr/>
        </p:nvSpPr>
        <p:spPr>
          <a:xfrm>
            <a:off x="4042062" y="3398619"/>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sp>
        <p:nvSpPr>
          <p:cNvPr id="22" name="Notched Right Arrow 21"/>
          <p:cNvSpPr/>
          <p:nvPr/>
        </p:nvSpPr>
        <p:spPr>
          <a:xfrm>
            <a:off x="6237135" y="3359196"/>
            <a:ext cx="400050" cy="216694"/>
          </a:xfrm>
          <a:prstGeom prst="notchedRightArrow">
            <a:avLst/>
          </a:prstGeom>
          <a:solidFill>
            <a:schemeClr val="accent4">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493" tIns="34265" rIns="68493" bIns="34265" rtlCol="0" anchor="ctr"/>
          <a:lstStyle/>
          <a:p>
            <a:pPr algn="ctr" defTabSz="684877"/>
            <a:endParaRPr lang="en-US" sz="1400">
              <a:solidFill>
                <a:prstClr val="white"/>
              </a:solidFill>
            </a:endParaRPr>
          </a:p>
        </p:txBody>
      </p:sp>
      <p:pic>
        <p:nvPicPr>
          <p:cNvPr id="25"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7020307" y="-110116"/>
            <a:ext cx="2253293" cy="1998889"/>
          </a:xfrm>
          <a:prstGeom prst="rect">
            <a:avLst/>
          </a:prstGeom>
        </p:spPr>
      </p:pic>
      <p:sp>
        <p:nvSpPr>
          <p:cNvPr id="23" name="Rectangle 22"/>
          <p:cNvSpPr/>
          <p:nvPr/>
        </p:nvSpPr>
        <p:spPr>
          <a:xfrm>
            <a:off x="307074" y="483232"/>
            <a:ext cx="4044733" cy="619598"/>
          </a:xfrm>
          <a:prstGeom prst="rect">
            <a:avLst/>
          </a:prstGeom>
        </p:spPr>
        <p:txBody>
          <a:bodyPr wrap="square" lIns="64936" tIns="32483" rIns="64936" bIns="32483">
            <a:spAutoFit/>
          </a:bodyPr>
          <a:lstStyle/>
          <a:p>
            <a:pPr algn="just" defTabSz="649375" fontAlgn="base">
              <a:lnSpc>
                <a:spcPct val="150000"/>
              </a:lnSpc>
              <a:spcBef>
                <a:spcPct val="0"/>
              </a:spcBef>
              <a:spcAft>
                <a:spcPct val="0"/>
              </a:spcAft>
            </a:pPr>
            <a:r>
              <a:rPr lang="en-US" sz="2400" i="1" dirty="0">
                <a:solidFill>
                  <a:srgbClr val="FF0000"/>
                </a:solidFill>
                <a:latin typeface="Times New Roman" pitchFamily="18" charset="0"/>
                <a:ea typeface="宋体" panose="02010600030101010101" pitchFamily="2" charset="-122"/>
                <a:cs typeface="Times New Roman" pitchFamily="18" charset="0"/>
              </a:rPr>
              <a:t>b. </a:t>
            </a:r>
            <a:r>
              <a:rPr lang="en-US" sz="2400" i="1" dirty="0" err="1">
                <a:solidFill>
                  <a:srgbClr val="FF0000"/>
                </a:solidFill>
                <a:latin typeface="Times New Roman" pitchFamily="18" charset="0"/>
                <a:ea typeface="宋体" panose="02010600030101010101" pitchFamily="2" charset="-122"/>
                <a:cs typeface="Times New Roman" pitchFamily="18" charset="0"/>
              </a:rPr>
              <a:t>Tác</a:t>
            </a:r>
            <a:r>
              <a:rPr lang="en-US" sz="2400" i="1" dirty="0">
                <a:solidFill>
                  <a:srgbClr val="FF0000"/>
                </a:solidFill>
                <a:latin typeface="Times New Roman" pitchFamily="18" charset="0"/>
                <a:ea typeface="宋体" panose="02010600030101010101" pitchFamily="2" charset="-122"/>
                <a:cs typeface="Times New Roman" pitchFamily="18" charset="0"/>
              </a:rPr>
              <a:t> </a:t>
            </a:r>
            <a:r>
              <a:rPr lang="en-US" sz="2400" i="1" dirty="0" err="1">
                <a:solidFill>
                  <a:srgbClr val="FF0000"/>
                </a:solidFill>
                <a:latin typeface="Times New Roman" pitchFamily="18" charset="0"/>
                <a:ea typeface="宋体" panose="02010600030101010101" pitchFamily="2" charset="-122"/>
                <a:cs typeface="Times New Roman" pitchFamily="18" charset="0"/>
              </a:rPr>
              <a:t>phẩm</a:t>
            </a:r>
            <a:endParaRPr lang="vi-VN" sz="2400" i="1" dirty="0">
              <a:solidFill>
                <a:srgbClr val="FF0000"/>
              </a:solidFill>
              <a:latin typeface="Times New Roman"/>
              <a:ea typeface="宋体" panose="02010600030101010101" pitchFamily="2" charset="-122"/>
            </a:endParaRPr>
          </a:p>
        </p:txBody>
      </p:sp>
      <p:grpSp>
        <p:nvGrpSpPr>
          <p:cNvPr id="24" name="Group 23"/>
          <p:cNvGrpSpPr/>
          <p:nvPr/>
        </p:nvGrpSpPr>
        <p:grpSpPr>
          <a:xfrm>
            <a:off x="163407" y="182796"/>
            <a:ext cx="4332065" cy="395616"/>
            <a:chOff x="644526" y="2766774"/>
            <a:chExt cx="11553677" cy="1054962"/>
          </a:xfrm>
        </p:grpSpPr>
        <p:sp>
          <p:nvSpPr>
            <p:cNvPr id="26" name="TextBox 25"/>
            <p:cNvSpPr txBox="1"/>
            <p:nvPr/>
          </p:nvSpPr>
          <p:spPr>
            <a:xfrm>
              <a:off x="1906586" y="2766774"/>
              <a:ext cx="10291617" cy="984872"/>
            </a:xfrm>
            <a:prstGeom prst="rect">
              <a:avLst/>
            </a:prstGeom>
            <a:noFill/>
          </p:spPr>
          <p:txBody>
            <a:bodyPr wrap="square" rtlCol="0">
              <a:spAutoFit/>
            </a:bodyPr>
            <a:lstStyle/>
            <a:p>
              <a:pPr defTabSz="805478"/>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5478"/>
              <a:endParaRPr lang="en-US" sz="1600">
                <a:solidFill>
                  <a:prstClr val="white"/>
                </a:solidFill>
              </a:endParaRPr>
            </a:p>
          </p:txBody>
        </p:sp>
        <p:sp>
          <p:nvSpPr>
            <p:cNvPr id="28" name="TextBox 27"/>
            <p:cNvSpPr txBox="1"/>
            <p:nvPr/>
          </p:nvSpPr>
          <p:spPr>
            <a:xfrm>
              <a:off x="895025" y="2795827"/>
              <a:ext cx="907206" cy="1025909"/>
            </a:xfrm>
            <a:prstGeom prst="rect">
              <a:avLst/>
            </a:prstGeom>
            <a:noFill/>
          </p:spPr>
          <p:txBody>
            <a:bodyPr wrap="none" rtlCol="0">
              <a:spAutoFit/>
            </a:bodyPr>
            <a:lstStyle/>
            <a:p>
              <a:pPr algn="ctr" defTabSz="805478"/>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22395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ropl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2722</TotalTime>
  <Words>2298</Words>
  <Application>Microsoft Office PowerPoint</Application>
  <PresentationFormat>On-screen Show (16:9)</PresentationFormat>
  <Paragraphs>364</Paragraphs>
  <Slides>40</Slides>
  <Notes>30</Notes>
  <HiddenSlides>0</HiddenSlides>
  <MMClips>5</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40</vt:i4>
      </vt:variant>
    </vt:vector>
  </HeadingPairs>
  <TitlesOfParts>
    <vt:vector size="59" baseType="lpstr">
      <vt:lpstr>宋体</vt:lpstr>
      <vt:lpstr>.VnArabia</vt:lpstr>
      <vt:lpstr>.VnTime</vt:lpstr>
      <vt:lpstr>Arial</vt:lpstr>
      <vt:lpstr>Calibri</vt:lpstr>
      <vt:lpstr>Calibri Light</vt:lpstr>
      <vt:lpstr>Open Sans</vt:lpstr>
      <vt:lpstr>Tahoma</vt:lpstr>
      <vt:lpstr>Times New Roman</vt:lpstr>
      <vt:lpstr>Tw Cen MT</vt:lpstr>
      <vt:lpstr>Wingdings</vt:lpstr>
      <vt:lpstr>Office Theme</vt:lpstr>
      <vt:lpstr>1_Office Theme</vt:lpstr>
      <vt:lpstr>2_Office Theme</vt:lpstr>
      <vt:lpstr>3_Office Theme</vt:lpstr>
      <vt:lpstr>5_Office Theme</vt:lpstr>
      <vt:lpstr>8_Office Theme</vt:lpstr>
      <vt:lpstr>9_Office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HP</cp:lastModifiedBy>
  <cp:revision>201</cp:revision>
  <dcterms:created xsi:type="dcterms:W3CDTF">2021-11-10T12:18:40Z</dcterms:created>
  <dcterms:modified xsi:type="dcterms:W3CDTF">2024-12-02T03:08:06Z</dcterms:modified>
</cp:coreProperties>
</file>