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8" r:id="rId3"/>
    <p:sldId id="259" r:id="rId4"/>
    <p:sldId id="260" r:id="rId5"/>
    <p:sldId id="261" r:id="rId6"/>
    <p:sldId id="264" r:id="rId7"/>
    <p:sldId id="262" r:id="rId8"/>
    <p:sldId id="263" r:id="rId9"/>
    <p:sldId id="291" r:id="rId10"/>
    <p:sldId id="265" r:id="rId11"/>
    <p:sldId id="268" r:id="rId12"/>
    <p:sldId id="270" r:id="rId13"/>
    <p:sldId id="274" r:id="rId14"/>
    <p:sldId id="301" r:id="rId15"/>
    <p:sldId id="302" r:id="rId16"/>
    <p:sldId id="277" r:id="rId17"/>
    <p:sldId id="275" r:id="rId18"/>
    <p:sldId id="271" r:id="rId19"/>
    <p:sldId id="278" r:id="rId20"/>
    <p:sldId id="279" r:id="rId21"/>
    <p:sldId id="286" r:id="rId22"/>
    <p:sldId id="280" r:id="rId23"/>
    <p:sldId id="281" r:id="rId24"/>
    <p:sldId id="287" r:id="rId25"/>
    <p:sldId id="288" r:id="rId26"/>
    <p:sldId id="283" r:id="rId27"/>
    <p:sldId id="289" r:id="rId28"/>
    <p:sldId id="284" r:id="rId29"/>
    <p:sldId id="290" r:id="rId30"/>
    <p:sldId id="293" r:id="rId31"/>
    <p:sldId id="296" r:id="rId32"/>
    <p:sldId id="297" r:id="rId33"/>
    <p:sldId id="298" r:id="rId34"/>
    <p:sldId id="299" r:id="rId35"/>
    <p:sldId id="300" r:id="rId36"/>
    <p:sldId id="303" r:id="rId37"/>
    <p:sldId id="304"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364" autoAdjust="0"/>
  </p:normalViewPr>
  <p:slideViewPr>
    <p:cSldViewPr snapToGrid="0">
      <p:cViewPr varScale="1">
        <p:scale>
          <a:sx n="62" d="100"/>
          <a:sy n="62" d="100"/>
        </p:scale>
        <p:origin x="105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D8C65-540D-47B4-8B67-0C13B0B93CE6}"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930A5-2651-4AEB-AC0A-97A4004782D8}" type="slidenum">
              <a:rPr lang="en-US" smtClean="0"/>
              <a:t>‹#›</a:t>
            </a:fld>
            <a:endParaRPr lang="en-US"/>
          </a:p>
        </p:txBody>
      </p:sp>
    </p:spTree>
    <p:extLst>
      <p:ext uri="{BB962C8B-B14F-4D97-AF65-F5344CB8AC3E}">
        <p14:creationId xmlns:p14="http://schemas.microsoft.com/office/powerpoint/2010/main" val="91274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a:t>
            </a:fld>
            <a:endParaRPr lang="en-US"/>
          </a:p>
        </p:txBody>
      </p:sp>
    </p:spTree>
    <p:extLst>
      <p:ext uri="{BB962C8B-B14F-4D97-AF65-F5344CB8AC3E}">
        <p14:creationId xmlns:p14="http://schemas.microsoft.com/office/powerpoint/2010/main" val="137494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10</a:t>
            </a:fld>
            <a:endParaRPr lang="en-US"/>
          </a:p>
        </p:txBody>
      </p:sp>
    </p:spTree>
    <p:extLst>
      <p:ext uri="{BB962C8B-B14F-4D97-AF65-F5344CB8AC3E}">
        <p14:creationId xmlns:p14="http://schemas.microsoft.com/office/powerpoint/2010/main" val="35691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11</a:t>
            </a:fld>
            <a:endParaRPr lang="en-US"/>
          </a:p>
        </p:txBody>
      </p:sp>
    </p:spTree>
    <p:extLst>
      <p:ext uri="{BB962C8B-B14F-4D97-AF65-F5344CB8AC3E}">
        <p14:creationId xmlns:p14="http://schemas.microsoft.com/office/powerpoint/2010/main" val="86183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12</a:t>
            </a:fld>
            <a:endParaRPr lang="en-US"/>
          </a:p>
        </p:txBody>
      </p:sp>
    </p:spTree>
    <p:extLst>
      <p:ext uri="{BB962C8B-B14F-4D97-AF65-F5344CB8AC3E}">
        <p14:creationId xmlns:p14="http://schemas.microsoft.com/office/powerpoint/2010/main" val="1570994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5457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baseline="0" dirty="0"/>
              <a:t> </a:t>
            </a:r>
            <a:r>
              <a:rPr lang="en-US" baseline="0" dirty="0" err="1"/>
              <a:t>thiệu</a:t>
            </a:r>
            <a:r>
              <a:rPr lang="en-US" baseline="0" dirty="0"/>
              <a:t> </a:t>
            </a:r>
            <a:r>
              <a:rPr lang="en-US" baseline="0" dirty="0" err="1"/>
              <a:t>thêm</a:t>
            </a:r>
            <a:r>
              <a:rPr lang="en-US" baseline="0" dirty="0"/>
              <a:t> </a:t>
            </a:r>
            <a:r>
              <a:rPr lang="en-US" baseline="0" dirty="0" err="1"/>
              <a:t>nước</a:t>
            </a:r>
            <a:r>
              <a:rPr lang="en-US" baseline="0" dirty="0"/>
              <a:t> ta </a:t>
            </a:r>
            <a:r>
              <a:rPr lang="en-US" baseline="0" dirty="0" err="1"/>
              <a:t>có</a:t>
            </a:r>
            <a:r>
              <a:rPr lang="en-US" baseline="0" dirty="0"/>
              <a:t> 54 </a:t>
            </a:r>
            <a:r>
              <a:rPr lang="en-US" baseline="0" dirty="0" err="1"/>
              <a:t>dân</a:t>
            </a:r>
            <a:r>
              <a:rPr lang="en-US" baseline="0" dirty="0"/>
              <a:t> </a:t>
            </a:r>
            <a:r>
              <a:rPr lang="en-US" baseline="0" dirty="0" err="1"/>
              <a:t>tộc</a:t>
            </a:r>
            <a:r>
              <a:rPr lang="en-US" baseline="0" dirty="0"/>
              <a:t> </a:t>
            </a:r>
            <a:r>
              <a:rPr lang="en-US" baseline="0" dirty="0" err="1"/>
              <a:t>anh</a:t>
            </a:r>
            <a:r>
              <a:rPr lang="en-US" baseline="0" dirty="0"/>
              <a:t> </a:t>
            </a:r>
            <a:r>
              <a:rPr lang="en-US" baseline="0" dirty="0" err="1"/>
              <a:t>em</a:t>
            </a:r>
            <a:r>
              <a:rPr lang="en-US" baseline="0" dirty="0"/>
              <a:t>. </a:t>
            </a:r>
            <a:r>
              <a:rPr lang="en-US" baseline="0" dirty="0" err="1"/>
              <a:t>Dân</a:t>
            </a:r>
            <a:r>
              <a:rPr lang="en-US" baseline="0" dirty="0"/>
              <a:t> </a:t>
            </a:r>
            <a:r>
              <a:rPr lang="en-US" baseline="0" dirty="0" err="1"/>
              <a:t>tộc</a:t>
            </a:r>
            <a:r>
              <a:rPr lang="en-US" baseline="0" dirty="0"/>
              <a:t> </a:t>
            </a:r>
            <a:r>
              <a:rPr lang="en-US" baseline="0" dirty="0" err="1"/>
              <a:t>thiểu</a:t>
            </a:r>
            <a:r>
              <a:rPr lang="en-US" baseline="0" dirty="0"/>
              <a:t> </a:t>
            </a:r>
            <a:r>
              <a:rPr lang="en-US" baseline="0" dirty="0" err="1"/>
              <a:t>số</a:t>
            </a:r>
            <a:r>
              <a:rPr lang="en-US" baseline="0" dirty="0"/>
              <a:t> </a:t>
            </a:r>
            <a:r>
              <a:rPr lang="en-US" baseline="0" dirty="0" err="1"/>
              <a:t>là</a:t>
            </a:r>
            <a:r>
              <a:rPr lang="en-US" baseline="0" dirty="0"/>
              <a:t> </a:t>
            </a:r>
            <a:r>
              <a:rPr lang="en-US" baseline="0" dirty="0" err="1"/>
              <a:t>những</a:t>
            </a:r>
            <a:r>
              <a:rPr lang="en-US" baseline="0" dirty="0"/>
              <a:t> </a:t>
            </a:r>
            <a:r>
              <a:rPr lang="en-US" baseline="0" dirty="0" err="1"/>
              <a:t>dân</a:t>
            </a:r>
            <a:r>
              <a:rPr lang="en-US" baseline="0" dirty="0"/>
              <a:t> </a:t>
            </a:r>
            <a:r>
              <a:rPr lang="en-US" baseline="0" dirty="0" err="1"/>
              <a:t>tộc</a:t>
            </a:r>
            <a:r>
              <a:rPr lang="en-US" baseline="0" dirty="0"/>
              <a:t> </a:t>
            </a:r>
            <a:r>
              <a:rPr lang="en-US" baseline="0" dirty="0" err="1"/>
              <a:t>ít</a:t>
            </a:r>
            <a:r>
              <a:rPr lang="en-US" baseline="0" dirty="0"/>
              <a:t> </a:t>
            </a:r>
            <a:r>
              <a:rPr lang="en-US" baseline="0" dirty="0" err="1"/>
              <a:t>người</a:t>
            </a:r>
            <a:r>
              <a:rPr lang="en-US" baseline="0" dirty="0"/>
              <a:t>, </a:t>
            </a:r>
            <a:r>
              <a:rPr lang="en-US" baseline="0" dirty="0" err="1"/>
              <a:t>họ</a:t>
            </a:r>
            <a:r>
              <a:rPr lang="en-US" baseline="0" dirty="0"/>
              <a:t> </a:t>
            </a:r>
            <a:r>
              <a:rPr lang="en-US" baseline="0" dirty="0" err="1"/>
              <a:t>sống</a:t>
            </a:r>
            <a:r>
              <a:rPr lang="en-US" baseline="0" dirty="0"/>
              <a:t> ở </a:t>
            </a:r>
            <a:r>
              <a:rPr lang="en-US" baseline="0" dirty="0" err="1"/>
              <a:t>những</a:t>
            </a:r>
            <a:r>
              <a:rPr lang="en-US" baseline="0" dirty="0"/>
              <a:t> </a:t>
            </a:r>
            <a:r>
              <a:rPr lang="en-US" baseline="0" dirty="0" err="1"/>
              <a:t>miền</a:t>
            </a:r>
            <a:r>
              <a:rPr lang="en-US" baseline="0" dirty="0"/>
              <a:t> </a:t>
            </a:r>
            <a:r>
              <a:rPr lang="en-US" baseline="0" dirty="0" err="1"/>
              <a:t>núi</a:t>
            </a:r>
            <a:r>
              <a:rPr lang="en-US" baseline="0" dirty="0"/>
              <a:t>, </a:t>
            </a:r>
            <a:r>
              <a:rPr lang="en-US" baseline="0" dirty="0" err="1"/>
              <a:t>vùng</a:t>
            </a:r>
            <a:r>
              <a:rPr lang="en-US" baseline="0" dirty="0"/>
              <a:t> </a:t>
            </a:r>
            <a:r>
              <a:rPr lang="en-US" baseline="0" dirty="0" err="1"/>
              <a:t>sâu</a:t>
            </a:r>
            <a:r>
              <a:rPr lang="en-US" baseline="0" dirty="0"/>
              <a:t>, </a:t>
            </a:r>
            <a:r>
              <a:rPr lang="en-US" baseline="0" dirty="0" err="1"/>
              <a:t>vùng</a:t>
            </a:r>
            <a:r>
              <a:rPr lang="en-US" baseline="0" dirty="0"/>
              <a:t> </a:t>
            </a:r>
            <a:r>
              <a:rPr lang="en-US" baseline="0" dirty="0" err="1"/>
              <a:t>xa</a:t>
            </a:r>
            <a:r>
              <a:rPr lang="en-US" baseline="0" dirty="0"/>
              <a:t>. </a:t>
            </a:r>
            <a:r>
              <a:rPr lang="en-US" baseline="0" dirty="0" err="1"/>
              <a:t>Kể</a:t>
            </a:r>
            <a:r>
              <a:rPr lang="en-US" baseline="0" dirty="0"/>
              <a:t> </a:t>
            </a:r>
            <a:r>
              <a:rPr lang="en-US" baseline="0" dirty="0" err="1"/>
              <a:t>tên</a:t>
            </a:r>
            <a:r>
              <a:rPr lang="en-US" baseline="0" dirty="0"/>
              <a:t> 1 </a:t>
            </a:r>
            <a:r>
              <a:rPr lang="en-US" baseline="0" dirty="0" err="1"/>
              <a:t>số</a:t>
            </a:r>
            <a:r>
              <a:rPr lang="en-US" baseline="0" dirty="0"/>
              <a:t> </a:t>
            </a:r>
            <a:r>
              <a:rPr lang="en-US" baseline="0" dirty="0" err="1"/>
              <a:t>dân</a:t>
            </a:r>
            <a:r>
              <a:rPr lang="en-US" baseline="0" dirty="0"/>
              <a:t> </a:t>
            </a:r>
            <a:r>
              <a:rPr lang="en-US" baseline="0" dirty="0" err="1"/>
              <a:t>tộc</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cần</a:t>
            </a:r>
            <a:r>
              <a:rPr lang="en-US" baseline="0" dirty="0">
                <a:sym typeface="Wingdings" panose="05000000000000000000" pitchFamily="2" charset="2"/>
              </a:rPr>
              <a:t> </a:t>
            </a:r>
            <a:r>
              <a:rPr lang="en-US" baseline="0" dirty="0" err="1">
                <a:sym typeface="Wingdings" panose="05000000000000000000" pitchFamily="2" charset="2"/>
              </a:rPr>
              <a:t>phải</a:t>
            </a:r>
            <a:r>
              <a:rPr lang="en-US" baseline="0" dirty="0">
                <a:sym typeface="Wingdings" panose="05000000000000000000" pitchFamily="2" charset="2"/>
              </a:rPr>
              <a:t> </a:t>
            </a:r>
            <a:r>
              <a:rPr lang="en-US" baseline="0" dirty="0" err="1">
                <a:sym typeface="Wingdings" panose="05000000000000000000" pitchFamily="2" charset="2"/>
              </a:rPr>
              <a:t>yêu</a:t>
            </a:r>
            <a:r>
              <a:rPr lang="en-US" baseline="0" dirty="0">
                <a:sym typeface="Wingdings" panose="05000000000000000000" pitchFamily="2" charset="2"/>
              </a:rPr>
              <a:t> </a:t>
            </a:r>
            <a:r>
              <a:rPr lang="en-US" baseline="0" dirty="0" err="1">
                <a:sym typeface="Wingdings" panose="05000000000000000000" pitchFamily="2" charset="2"/>
              </a:rPr>
              <a:t>thương</a:t>
            </a:r>
            <a:r>
              <a:rPr lang="en-US" baseline="0" dirty="0">
                <a:sym typeface="Wingdings" panose="05000000000000000000" pitchFamily="2" charset="2"/>
              </a:rPr>
              <a:t>, </a:t>
            </a:r>
            <a:r>
              <a:rPr lang="en-US" baseline="0" dirty="0" err="1">
                <a:sym typeface="Wingdings" panose="05000000000000000000" pitchFamily="2" charset="2"/>
              </a:rPr>
              <a:t>đoàn</a:t>
            </a:r>
            <a:r>
              <a:rPr lang="en-US" baseline="0" dirty="0">
                <a:sym typeface="Wingdings" panose="05000000000000000000" pitchFamily="2" charset="2"/>
              </a:rPr>
              <a:t> </a:t>
            </a:r>
            <a:r>
              <a:rPr lang="en-US" baseline="0" dirty="0" err="1">
                <a:sym typeface="Wingdings" panose="05000000000000000000" pitchFamily="2" charset="2"/>
              </a:rPr>
              <a:t>kết</a:t>
            </a:r>
            <a:r>
              <a:rPr lang="en-US" baseline="0" dirty="0">
                <a:sym typeface="Wingdings" panose="05000000000000000000" pitchFamily="2" charset="2"/>
              </a:rPr>
              <a:t>, </a:t>
            </a:r>
            <a:r>
              <a:rPr lang="en-US" baseline="0" dirty="0" err="1">
                <a:sym typeface="Wingdings" panose="05000000000000000000" pitchFamily="2" charset="2"/>
              </a:rPr>
              <a:t>không</a:t>
            </a:r>
            <a:r>
              <a:rPr lang="en-US" baseline="0" dirty="0">
                <a:sym typeface="Wingdings" panose="05000000000000000000" pitchFamily="2" charset="2"/>
              </a:rPr>
              <a:t> </a:t>
            </a:r>
            <a:r>
              <a:rPr lang="en-US" baseline="0" dirty="0" err="1">
                <a:sym typeface="Wingdings" panose="05000000000000000000" pitchFamily="2" charset="2"/>
              </a:rPr>
              <a:t>phân</a:t>
            </a:r>
            <a:r>
              <a:rPr lang="en-US" baseline="0" dirty="0">
                <a:sym typeface="Wingdings" panose="05000000000000000000" pitchFamily="2" charset="2"/>
              </a:rPr>
              <a:t> </a:t>
            </a:r>
            <a:r>
              <a:rPr lang="en-US" baseline="0" dirty="0" err="1">
                <a:sym typeface="Wingdings" panose="05000000000000000000" pitchFamily="2" charset="2"/>
              </a:rPr>
              <a:t>biệt</a:t>
            </a:r>
            <a:r>
              <a:rPr lang="en-US" baseline="0" dirty="0">
                <a:sym typeface="Wingdings" panose="05000000000000000000" pitchFamily="2" charset="2"/>
              </a:rPr>
              <a:t>. </a:t>
            </a:r>
            <a:r>
              <a:rPr lang="en-US" baseline="0" dirty="0" err="1">
                <a:sym typeface="Wingdings" panose="05000000000000000000" pitchFamily="2" charset="2"/>
              </a:rPr>
              <a:t>Mỗi</a:t>
            </a:r>
            <a:r>
              <a:rPr lang="en-US" baseline="0" dirty="0">
                <a:sym typeface="Wingdings" panose="05000000000000000000" pitchFamily="2" charset="2"/>
              </a:rPr>
              <a:t> 1 </a:t>
            </a:r>
            <a:r>
              <a:rPr lang="en-US" baseline="0" dirty="0" err="1">
                <a:sym typeface="Wingdings" panose="05000000000000000000" pitchFamily="2" charset="2"/>
              </a:rPr>
              <a:t>dân</a:t>
            </a:r>
            <a:r>
              <a:rPr lang="en-US" baseline="0" dirty="0">
                <a:sym typeface="Wingdings" panose="05000000000000000000" pitchFamily="2" charset="2"/>
              </a:rPr>
              <a:t> </a:t>
            </a:r>
            <a:r>
              <a:rPr lang="en-US" baseline="0" dirty="0" err="1">
                <a:sym typeface="Wingdings" panose="05000000000000000000" pitchFamily="2" charset="2"/>
              </a:rPr>
              <a:t>tộc</a:t>
            </a:r>
            <a:r>
              <a:rPr lang="en-US" baseline="0" dirty="0">
                <a:sym typeface="Wingdings" panose="05000000000000000000" pitchFamily="2" charset="2"/>
              </a:rPr>
              <a:t> </a:t>
            </a:r>
            <a:r>
              <a:rPr lang="en-US" baseline="0" dirty="0" err="1">
                <a:sym typeface="Wingdings" panose="05000000000000000000" pitchFamily="2" charset="2"/>
              </a:rPr>
              <a:t>anh</a:t>
            </a:r>
            <a:r>
              <a:rPr lang="en-US" baseline="0" dirty="0">
                <a:sym typeface="Wingdings" panose="05000000000000000000" pitchFamily="2" charset="2"/>
              </a:rPr>
              <a:t> </a:t>
            </a:r>
            <a:r>
              <a:rPr lang="en-US" baseline="0" dirty="0" err="1">
                <a:sym typeface="Wingdings" panose="05000000000000000000" pitchFamily="2" charset="2"/>
              </a:rPr>
              <a:t>em</a:t>
            </a:r>
            <a:r>
              <a:rPr lang="en-US" baseline="0" dirty="0">
                <a:sym typeface="Wingdings" panose="05000000000000000000" pitchFamily="2" charset="2"/>
              </a:rPr>
              <a:t> </a:t>
            </a:r>
            <a:r>
              <a:rPr lang="en-US" baseline="0" dirty="0" err="1">
                <a:sym typeface="Wingdings" panose="05000000000000000000" pitchFamily="2" charset="2"/>
              </a:rPr>
              <a:t>góp</a:t>
            </a:r>
            <a:r>
              <a:rPr lang="en-US" baseline="0" dirty="0">
                <a:sym typeface="Wingdings" panose="05000000000000000000" pitchFamily="2" charset="2"/>
              </a:rPr>
              <a:t> </a:t>
            </a:r>
            <a:r>
              <a:rPr lang="en-US" baseline="0" dirty="0" err="1">
                <a:sym typeface="Wingdings" panose="05000000000000000000" pitchFamily="2" charset="2"/>
              </a:rPr>
              <a:t>phần</a:t>
            </a:r>
            <a:r>
              <a:rPr lang="en-US" baseline="0" dirty="0">
                <a:sym typeface="Wingdings" panose="05000000000000000000" pitchFamily="2" charset="2"/>
              </a:rPr>
              <a:t> </a:t>
            </a:r>
            <a:r>
              <a:rPr lang="en-US" baseline="0" dirty="0" err="1">
                <a:sym typeface="Wingdings" panose="05000000000000000000" pitchFamily="2" charset="2"/>
              </a:rPr>
              <a:t>tạo</a:t>
            </a:r>
            <a:r>
              <a:rPr lang="en-US" baseline="0" dirty="0">
                <a:sym typeface="Wingdings" panose="05000000000000000000" pitchFamily="2" charset="2"/>
              </a:rPr>
              <a:t> </a:t>
            </a:r>
            <a:r>
              <a:rPr lang="en-US" baseline="0" dirty="0" err="1">
                <a:sym typeface="Wingdings" panose="05000000000000000000" pitchFamily="2" charset="2"/>
              </a:rPr>
              <a:t>nên</a:t>
            </a:r>
            <a:r>
              <a:rPr lang="en-US" baseline="0" dirty="0">
                <a:sym typeface="Wingdings" panose="05000000000000000000" pitchFamily="2" charset="2"/>
              </a:rPr>
              <a:t> </a:t>
            </a:r>
            <a:r>
              <a:rPr lang="en-US" baseline="0" dirty="0" err="1">
                <a:sym typeface="Wingdings" panose="05000000000000000000" pitchFamily="2" charset="2"/>
              </a:rPr>
              <a:t>màu</a:t>
            </a:r>
            <a:r>
              <a:rPr lang="en-US" baseline="0" dirty="0">
                <a:sym typeface="Wingdings" panose="05000000000000000000" pitchFamily="2" charset="2"/>
              </a:rPr>
              <a:t> </a:t>
            </a:r>
            <a:r>
              <a:rPr lang="en-US" baseline="0" dirty="0" err="1">
                <a:sym typeface="Wingdings" panose="05000000000000000000" pitchFamily="2" charset="2"/>
              </a:rPr>
              <a:t>sắc</a:t>
            </a:r>
            <a:r>
              <a:rPr lang="en-US" baseline="0" dirty="0">
                <a:sym typeface="Wingdings" panose="05000000000000000000" pitchFamily="2" charset="2"/>
              </a:rPr>
              <a:t> </a:t>
            </a:r>
            <a:r>
              <a:rPr lang="en-US" baseline="0" dirty="0" err="1">
                <a:sym typeface="Wingdings" panose="05000000000000000000" pitchFamily="2" charset="2"/>
              </a:rPr>
              <a:t>trăm</a:t>
            </a:r>
            <a:r>
              <a:rPr lang="en-US" baseline="0" dirty="0">
                <a:sym typeface="Wingdings" panose="05000000000000000000" pitchFamily="2" charset="2"/>
              </a:rPr>
              <a:t> </a:t>
            </a:r>
            <a:r>
              <a:rPr lang="en-US" baseline="0" dirty="0" err="1">
                <a:sym typeface="Wingdings" panose="05000000000000000000" pitchFamily="2" charset="2"/>
              </a:rPr>
              <a:t>miền</a:t>
            </a:r>
            <a:r>
              <a:rPr lang="en-US" baseline="0" dirty="0">
                <a:sym typeface="Wingdings" panose="05000000000000000000" pitchFamily="2" charset="2"/>
              </a:rPr>
              <a:t> </a:t>
            </a:r>
            <a:r>
              <a:rPr lang="en-US" baseline="0" dirty="0" err="1">
                <a:sym typeface="Wingdings" panose="05000000000000000000" pitchFamily="2" charset="2"/>
              </a:rPr>
              <a:t>của</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a:t>
            </a:r>
            <a:r>
              <a:rPr lang="en-US" baseline="0" dirty="0" err="1">
                <a:sym typeface="Wingdings" panose="05000000000000000000" pitchFamily="2" charset="2"/>
              </a:rPr>
              <a:t>nước</a:t>
            </a:r>
            <a:r>
              <a:rPr lang="en-US" baseline="0" dirty="0">
                <a:sym typeface="Wingdings" panose="05000000000000000000" pitchFamily="2" charset="2"/>
              </a:rPr>
              <a:t> ta.</a:t>
            </a:r>
            <a:endParaRPr lang="en-US" baseline="0"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4055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Học</a:t>
            </a:r>
            <a:r>
              <a:rPr lang="en-US" baseline="0" dirty="0"/>
              <a:t> </a:t>
            </a:r>
            <a:r>
              <a:rPr lang="en-US" baseline="0" dirty="0" err="1"/>
              <a:t>sinh</a:t>
            </a:r>
            <a:r>
              <a:rPr lang="en-US" baseline="0" dirty="0"/>
              <a:t> chia </a:t>
            </a:r>
            <a:r>
              <a:rPr lang="en-US" baseline="0" dirty="0" err="1"/>
              <a:t>sẻ</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15</a:t>
            </a:fld>
            <a:endParaRPr lang="en-US"/>
          </a:p>
        </p:txBody>
      </p:sp>
    </p:spTree>
    <p:extLst>
      <p:ext uri="{BB962C8B-B14F-4D97-AF65-F5344CB8AC3E}">
        <p14:creationId xmlns:p14="http://schemas.microsoft.com/office/powerpoint/2010/main" val="1440077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16</a:t>
            </a:fld>
            <a:endParaRPr lang="en-US"/>
          </a:p>
        </p:txBody>
      </p:sp>
    </p:spTree>
    <p:extLst>
      <p:ext uri="{BB962C8B-B14F-4D97-AF65-F5344CB8AC3E}">
        <p14:creationId xmlns:p14="http://schemas.microsoft.com/office/powerpoint/2010/main" val="42278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17</a:t>
            </a:fld>
            <a:endParaRPr lang="en-US"/>
          </a:p>
        </p:txBody>
      </p:sp>
    </p:spTree>
    <p:extLst>
      <p:ext uri="{BB962C8B-B14F-4D97-AF65-F5344CB8AC3E}">
        <p14:creationId xmlns:p14="http://schemas.microsoft.com/office/powerpoint/2010/main" val="67787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18</a:t>
            </a:fld>
            <a:endParaRPr lang="en-US"/>
          </a:p>
        </p:txBody>
      </p:sp>
    </p:spTree>
    <p:extLst>
      <p:ext uri="{BB962C8B-B14F-4D97-AF65-F5344CB8AC3E}">
        <p14:creationId xmlns:p14="http://schemas.microsoft.com/office/powerpoint/2010/main" val="289211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19</a:t>
            </a:fld>
            <a:endParaRPr lang="en-US"/>
          </a:p>
        </p:txBody>
      </p:sp>
    </p:spTree>
    <p:extLst>
      <p:ext uri="{BB962C8B-B14F-4D97-AF65-F5344CB8AC3E}">
        <p14:creationId xmlns:p14="http://schemas.microsoft.com/office/powerpoint/2010/main" val="427264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a:t>
            </a:fld>
            <a:endParaRPr lang="en-US"/>
          </a:p>
        </p:txBody>
      </p:sp>
    </p:spTree>
    <p:extLst>
      <p:ext uri="{BB962C8B-B14F-4D97-AF65-F5344CB8AC3E}">
        <p14:creationId xmlns:p14="http://schemas.microsoft.com/office/powerpoint/2010/main" val="2967820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20</a:t>
            </a:fld>
            <a:endParaRPr lang="en-US"/>
          </a:p>
        </p:txBody>
      </p:sp>
    </p:spTree>
    <p:extLst>
      <p:ext uri="{BB962C8B-B14F-4D97-AF65-F5344CB8AC3E}">
        <p14:creationId xmlns:p14="http://schemas.microsoft.com/office/powerpoint/2010/main" val="3088802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21</a:t>
            </a:fld>
            <a:endParaRPr lang="en-US"/>
          </a:p>
        </p:txBody>
      </p:sp>
    </p:spTree>
    <p:extLst>
      <p:ext uri="{BB962C8B-B14F-4D97-AF65-F5344CB8AC3E}">
        <p14:creationId xmlns:p14="http://schemas.microsoft.com/office/powerpoint/2010/main" val="1893823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22</a:t>
            </a:fld>
            <a:endParaRPr lang="en-US"/>
          </a:p>
        </p:txBody>
      </p:sp>
    </p:spTree>
    <p:extLst>
      <p:ext uri="{BB962C8B-B14F-4D97-AF65-F5344CB8AC3E}">
        <p14:creationId xmlns:p14="http://schemas.microsoft.com/office/powerpoint/2010/main" val="1888870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23</a:t>
            </a:fld>
            <a:endParaRPr lang="en-US"/>
          </a:p>
        </p:txBody>
      </p:sp>
    </p:spTree>
    <p:extLst>
      <p:ext uri="{BB962C8B-B14F-4D97-AF65-F5344CB8AC3E}">
        <p14:creationId xmlns:p14="http://schemas.microsoft.com/office/powerpoint/2010/main" val="1265944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văn</a:t>
            </a:r>
            <a:r>
              <a:rPr lang="en-US" baseline="0" dirty="0"/>
              <a:t> </a:t>
            </a:r>
            <a:r>
              <a:rPr lang="en-US" baseline="0" dirty="0" err="1"/>
              <a:t>học</a:t>
            </a:r>
            <a:r>
              <a:rPr lang="en-US" baseline="0" dirty="0"/>
              <a:t> </a:t>
            </a:r>
            <a:r>
              <a:rPr lang="en-US" baseline="0" dirty="0" err="1"/>
              <a:t>hiện</a:t>
            </a:r>
            <a:r>
              <a:rPr lang="en-US" baseline="0" dirty="0"/>
              <a:t> </a:t>
            </a:r>
            <a:r>
              <a:rPr lang="en-US" baseline="0" dirty="0" err="1"/>
              <a:t>đại</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24</a:t>
            </a:fld>
            <a:endParaRPr lang="en-US"/>
          </a:p>
        </p:txBody>
      </p:sp>
    </p:spTree>
    <p:extLst>
      <p:ext uri="{BB962C8B-B14F-4D97-AF65-F5344CB8AC3E}">
        <p14:creationId xmlns:p14="http://schemas.microsoft.com/office/powerpoint/2010/main" val="3692970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25</a:t>
            </a:fld>
            <a:endParaRPr lang="en-US"/>
          </a:p>
        </p:txBody>
      </p:sp>
    </p:spTree>
    <p:extLst>
      <p:ext uri="{BB962C8B-B14F-4D97-AF65-F5344CB8AC3E}">
        <p14:creationId xmlns:p14="http://schemas.microsoft.com/office/powerpoint/2010/main" val="372525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27</a:t>
            </a:fld>
            <a:endParaRPr lang="en-US"/>
          </a:p>
        </p:txBody>
      </p:sp>
    </p:spTree>
    <p:extLst>
      <p:ext uri="{BB962C8B-B14F-4D97-AF65-F5344CB8AC3E}">
        <p14:creationId xmlns:p14="http://schemas.microsoft.com/office/powerpoint/2010/main" val="770523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28</a:t>
            </a:fld>
            <a:endParaRPr lang="en-US"/>
          </a:p>
        </p:txBody>
      </p:sp>
    </p:spTree>
    <p:extLst>
      <p:ext uri="{BB962C8B-B14F-4D97-AF65-F5344CB8AC3E}">
        <p14:creationId xmlns:p14="http://schemas.microsoft.com/office/powerpoint/2010/main" val="1305337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30</a:t>
            </a:fld>
            <a:endParaRPr lang="en-US"/>
          </a:p>
        </p:txBody>
      </p:sp>
    </p:spTree>
    <p:extLst>
      <p:ext uri="{BB962C8B-B14F-4D97-AF65-F5344CB8AC3E}">
        <p14:creationId xmlns:p14="http://schemas.microsoft.com/office/powerpoint/2010/main" val="911022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31</a:t>
            </a:fld>
            <a:endParaRPr lang="en-US"/>
          </a:p>
        </p:txBody>
      </p:sp>
    </p:spTree>
    <p:extLst>
      <p:ext uri="{BB962C8B-B14F-4D97-AF65-F5344CB8AC3E}">
        <p14:creationId xmlns:p14="http://schemas.microsoft.com/office/powerpoint/2010/main" val="188285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a:t>
            </a:fld>
            <a:endParaRPr lang="en-US"/>
          </a:p>
        </p:txBody>
      </p:sp>
    </p:spTree>
    <p:extLst>
      <p:ext uri="{BB962C8B-B14F-4D97-AF65-F5344CB8AC3E}">
        <p14:creationId xmlns:p14="http://schemas.microsoft.com/office/powerpoint/2010/main" val="3985214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32</a:t>
            </a:fld>
            <a:endParaRPr lang="en-US"/>
          </a:p>
        </p:txBody>
      </p:sp>
    </p:spTree>
    <p:extLst>
      <p:ext uri="{BB962C8B-B14F-4D97-AF65-F5344CB8AC3E}">
        <p14:creationId xmlns:p14="http://schemas.microsoft.com/office/powerpoint/2010/main" val="2747886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33</a:t>
            </a:fld>
            <a:endParaRPr lang="en-US"/>
          </a:p>
        </p:txBody>
      </p:sp>
    </p:spTree>
    <p:extLst>
      <p:ext uri="{BB962C8B-B14F-4D97-AF65-F5344CB8AC3E}">
        <p14:creationId xmlns:p14="http://schemas.microsoft.com/office/powerpoint/2010/main" val="1308496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34</a:t>
            </a:fld>
            <a:endParaRPr lang="en-US"/>
          </a:p>
        </p:txBody>
      </p:sp>
    </p:spTree>
    <p:extLst>
      <p:ext uri="{BB962C8B-B14F-4D97-AF65-F5344CB8AC3E}">
        <p14:creationId xmlns:p14="http://schemas.microsoft.com/office/powerpoint/2010/main" val="4220877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555765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17540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77832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4</a:t>
            </a:fld>
            <a:endParaRPr lang="en-US"/>
          </a:p>
        </p:txBody>
      </p:sp>
    </p:spTree>
    <p:extLst>
      <p:ext uri="{BB962C8B-B14F-4D97-AF65-F5344CB8AC3E}">
        <p14:creationId xmlns:p14="http://schemas.microsoft.com/office/powerpoint/2010/main" val="245355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5</a:t>
            </a:fld>
            <a:endParaRPr lang="en-US"/>
          </a:p>
        </p:txBody>
      </p:sp>
    </p:spTree>
    <p:extLst>
      <p:ext uri="{BB962C8B-B14F-4D97-AF65-F5344CB8AC3E}">
        <p14:creationId xmlns:p14="http://schemas.microsoft.com/office/powerpoint/2010/main" val="293569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6</a:t>
            </a:fld>
            <a:endParaRPr lang="en-US"/>
          </a:p>
        </p:txBody>
      </p:sp>
    </p:spTree>
    <p:extLst>
      <p:ext uri="{BB962C8B-B14F-4D97-AF65-F5344CB8AC3E}">
        <p14:creationId xmlns:p14="http://schemas.microsoft.com/office/powerpoint/2010/main" val="92981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7</a:t>
            </a:fld>
            <a:endParaRPr lang="en-US"/>
          </a:p>
        </p:txBody>
      </p:sp>
    </p:spTree>
    <p:extLst>
      <p:ext uri="{BB962C8B-B14F-4D97-AF65-F5344CB8AC3E}">
        <p14:creationId xmlns:p14="http://schemas.microsoft.com/office/powerpoint/2010/main" val="3963543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8</a:t>
            </a:fld>
            <a:endParaRPr lang="en-US"/>
          </a:p>
        </p:txBody>
      </p:sp>
    </p:spTree>
    <p:extLst>
      <p:ext uri="{BB962C8B-B14F-4D97-AF65-F5344CB8AC3E}">
        <p14:creationId xmlns:p14="http://schemas.microsoft.com/office/powerpoint/2010/main" val="84016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t>9</a:t>
            </a:fld>
            <a:endParaRPr lang="en-US"/>
          </a:p>
        </p:txBody>
      </p:sp>
    </p:spTree>
    <p:extLst>
      <p:ext uri="{BB962C8B-B14F-4D97-AF65-F5344CB8AC3E}">
        <p14:creationId xmlns:p14="http://schemas.microsoft.com/office/powerpoint/2010/main" val="2028044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0CF9D-7CE7-42EA-956C-01F8E6F05E2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151580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525535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275148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491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24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498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22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81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611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226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0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77271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045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63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03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628312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0CF9D-7CE7-42EA-956C-01F8E6F05E21}"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2481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0CF9D-7CE7-42EA-956C-01F8E6F05E21}"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24361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0CF9D-7CE7-42EA-956C-01F8E6F05E21}"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98706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44015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06420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706975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0CF9D-7CE7-42EA-956C-01F8E6F05E21}"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77598-2019-4299-8E0E-1EAD5282E953}" type="slidenum">
              <a:rPr lang="en-US" smtClean="0"/>
              <a:t>‹#›</a:t>
            </a:fld>
            <a:endParaRPr lang="en-US"/>
          </a:p>
        </p:txBody>
      </p:sp>
    </p:spTree>
    <p:extLst>
      <p:ext uri="{BB962C8B-B14F-4D97-AF65-F5344CB8AC3E}">
        <p14:creationId xmlns:p14="http://schemas.microsoft.com/office/powerpoint/2010/main" val="3956044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0CF9D-7CE7-42EA-956C-01F8E6F05E21}"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876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3.png"/><Relationship Id="rId10" Type="http://schemas.openxmlformats.org/officeDocument/2006/relationships/image" Target="../media/image56.emf"/><Relationship Id="rId4" Type="http://schemas.microsoft.com/office/2007/relationships/hdphoto" Target="../media/hdphoto2.wdp"/><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051" y="-1166949"/>
            <a:ext cx="8024949" cy="8024949"/>
          </a:xfrm>
          <a:prstGeom prst="rect">
            <a:avLst/>
          </a:prstGeom>
        </p:spPr>
      </p:pic>
      <p:pic>
        <p:nvPicPr>
          <p:cNvPr id="2" name="Picture 1"/>
          <p:cNvPicPr>
            <a:picLocks noChangeAspect="1"/>
          </p:cNvPicPr>
          <p:nvPr/>
        </p:nvPicPr>
        <p:blipFill>
          <a:blip r:embed="rId4"/>
          <a:stretch>
            <a:fillRect/>
          </a:stretch>
        </p:blipFill>
        <p:spPr>
          <a:xfrm>
            <a:off x="674174" y="820153"/>
            <a:ext cx="3078747" cy="4797968"/>
          </a:xfrm>
          <a:prstGeom prst="rect">
            <a:avLst/>
          </a:prstGeom>
        </p:spPr>
      </p:pic>
    </p:spTree>
    <p:extLst>
      <p:ext uri="{BB962C8B-B14F-4D97-AF65-F5344CB8AC3E}">
        <p14:creationId xmlns:p14="http://schemas.microsoft.com/office/powerpoint/2010/main" val="373172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l="7685" t="11029" r="51193"/>
          <a:stretch>
            <a:fillRect/>
          </a:stretch>
        </p:blipFill>
        <p:spPr>
          <a:xfrm rot="-5400000">
            <a:off x="1254696" y="-829141"/>
            <a:ext cx="5539151" cy="8569032"/>
          </a:xfrm>
          <a:prstGeom prst="rect">
            <a:avLst/>
          </a:prstGeom>
        </p:spPr>
      </p:pic>
      <p:pic>
        <p:nvPicPr>
          <p:cNvPr id="4" name="Picture 6"/>
          <p:cNvPicPr>
            <a:picLocks noChangeAspect="1"/>
          </p:cNvPicPr>
          <p:nvPr/>
        </p:nvPicPr>
        <p:blipFill>
          <a:blip r:embed="rId4"/>
          <a:srcRect l="12573" t="12150" r="12573" b="11093"/>
          <a:stretch>
            <a:fillRect/>
          </a:stretch>
        </p:blipFill>
        <p:spPr>
          <a:xfrm rot="-10800000">
            <a:off x="8308791" y="3565792"/>
            <a:ext cx="3197409" cy="2446691"/>
          </a:xfrm>
          <a:prstGeom prst="rect">
            <a:avLst/>
          </a:prstGeom>
        </p:spPr>
      </p:pic>
      <p:pic>
        <p:nvPicPr>
          <p:cNvPr id="5" name="Picture 7"/>
          <p:cNvPicPr>
            <a:picLocks noChangeAspect="1"/>
          </p:cNvPicPr>
          <p:nvPr/>
        </p:nvPicPr>
        <p:blipFill>
          <a:blip r:embed="rId5"/>
          <a:srcRect/>
          <a:stretch>
            <a:fillRect/>
          </a:stretch>
        </p:blipFill>
        <p:spPr>
          <a:xfrm>
            <a:off x="-260241" y="5477403"/>
            <a:ext cx="9989657" cy="2185237"/>
          </a:xfrm>
          <a:prstGeom prst="rect">
            <a:avLst/>
          </a:prstGeom>
        </p:spPr>
      </p:pic>
      <p:pic>
        <p:nvPicPr>
          <p:cNvPr id="6" name="Picture 8"/>
          <p:cNvPicPr>
            <a:picLocks noChangeAspect="1"/>
          </p:cNvPicPr>
          <p:nvPr/>
        </p:nvPicPr>
        <p:blipFill>
          <a:blip r:embed="rId6"/>
          <a:srcRect/>
          <a:stretch>
            <a:fillRect/>
          </a:stretch>
        </p:blipFill>
        <p:spPr>
          <a:xfrm rot="1642654">
            <a:off x="-455655" y="4383697"/>
            <a:ext cx="2814965" cy="3520540"/>
          </a:xfrm>
          <a:prstGeom prst="rect">
            <a:avLst/>
          </a:prstGeom>
        </p:spPr>
      </p:pic>
      <p:grpSp>
        <p:nvGrpSpPr>
          <p:cNvPr id="7" name="Group 12"/>
          <p:cNvGrpSpPr>
            <a:grpSpLocks noChangeAspect="1"/>
          </p:cNvGrpSpPr>
          <p:nvPr/>
        </p:nvGrpSpPr>
        <p:grpSpPr>
          <a:xfrm rot="129821">
            <a:off x="8638721" y="764107"/>
            <a:ext cx="2537548" cy="3771812"/>
            <a:chOff x="0" y="0"/>
            <a:chExt cx="3175000" cy="4719320"/>
          </a:xfrm>
        </p:grpSpPr>
        <p:sp>
          <p:nvSpPr>
            <p:cNvPr id="8"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7"/>
              <a:stretch>
                <a:fillRect l="-6040" r="-6040"/>
              </a:stretch>
            </a:blipFill>
          </p:spPr>
        </p:sp>
        <p:sp>
          <p:nvSpPr>
            <p:cNvPr id="9"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10" name="Rectangle 9"/>
          <p:cNvSpPr/>
          <p:nvPr/>
        </p:nvSpPr>
        <p:spPr>
          <a:xfrm>
            <a:off x="1921799" y="782683"/>
            <a:ext cx="2749471" cy="523220"/>
          </a:xfrm>
          <a:prstGeom prst="rect">
            <a:avLst/>
          </a:prstGeom>
        </p:spPr>
        <p:txBody>
          <a:bodyPr wrap="none">
            <a:spAutoFit/>
          </a:bodyPr>
          <a:lstStyle/>
          <a:p>
            <a:pPr fontAlgn="base"/>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61659" y="1501527"/>
            <a:ext cx="3246402" cy="523220"/>
          </a:xfrm>
          <a:prstGeom prst="rect">
            <a:avLst/>
          </a:prstGeom>
        </p:spPr>
        <p:txBody>
          <a:bodyPr wrap="none">
            <a:spAutoFit/>
          </a:bodyPr>
          <a:lstStyle/>
          <a:p>
            <a:pPr fontAlgn="base"/>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13" name="Rectangle 12"/>
          <p:cNvSpPr/>
          <p:nvPr/>
        </p:nvSpPr>
        <p:spPr>
          <a:xfrm>
            <a:off x="261659" y="2135721"/>
            <a:ext cx="3283784" cy="523220"/>
          </a:xfrm>
          <a:prstGeom prst="rect">
            <a:avLst/>
          </a:prstGeom>
        </p:spPr>
        <p:txBody>
          <a:bodyPr wrap="none">
            <a:spAutoFit/>
          </a:bodyPr>
          <a:lstStyle/>
          <a:p>
            <a:pPr fontAlgn="base"/>
            <a:r>
              <a:rPr lang="en-US" sz="2800" b="1" dirty="0">
                <a:latin typeface="Times New Roman" panose="02020603050405020304" pitchFamily="18" charset="0"/>
                <a:cs typeface="Times New Roman" panose="02020603050405020304" pitchFamily="18" charset="0"/>
              </a:rPr>
              <a:t>II. Tri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1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t="12165" r="50724" b="48490"/>
          <a:stretch>
            <a:fillRect/>
          </a:stretch>
        </p:blipFill>
        <p:spPr>
          <a:xfrm>
            <a:off x="4188474" y="1362614"/>
            <a:ext cx="7328746" cy="4183929"/>
          </a:xfrm>
          <a:prstGeom prst="rect">
            <a:avLst/>
          </a:prstGeom>
        </p:spPr>
      </p:pic>
      <p:grpSp>
        <p:nvGrpSpPr>
          <p:cNvPr id="3" name="Group 5"/>
          <p:cNvGrpSpPr>
            <a:grpSpLocks noChangeAspect="1"/>
          </p:cNvGrpSpPr>
          <p:nvPr/>
        </p:nvGrpSpPr>
        <p:grpSpPr>
          <a:xfrm rot="-366701">
            <a:off x="864751" y="713272"/>
            <a:ext cx="3517898" cy="5482611"/>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4"/>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5"/>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6"/>
              <a:stretch>
                <a:fillRect t="-137943" b="-27056"/>
              </a:stretch>
            </a:blipFill>
          </p:spPr>
        </p:sp>
      </p:grpSp>
      <p:pic>
        <p:nvPicPr>
          <p:cNvPr id="7" name="Picture 11"/>
          <p:cNvPicPr>
            <a:picLocks noChangeAspect="1"/>
          </p:cNvPicPr>
          <p:nvPr/>
        </p:nvPicPr>
        <p:blipFill>
          <a:blip r:embed="rId7"/>
          <a:srcRect t="21102" b="41030"/>
          <a:stretch>
            <a:fillRect/>
          </a:stretch>
        </p:blipFill>
        <p:spPr>
          <a:xfrm rot="-108631">
            <a:off x="6299608" y="1033529"/>
            <a:ext cx="3101449" cy="499120"/>
          </a:xfrm>
          <a:prstGeom prst="rect">
            <a:avLst/>
          </a:prstGeom>
        </p:spPr>
      </p:pic>
      <p:sp>
        <p:nvSpPr>
          <p:cNvPr id="8" name="Rectangle 7"/>
          <p:cNvSpPr/>
          <p:nvPr/>
        </p:nvSpPr>
        <p:spPr>
          <a:xfrm>
            <a:off x="4660195" y="2597080"/>
            <a:ext cx="6380272" cy="1015663"/>
          </a:xfrm>
          <a:prstGeom prst="rect">
            <a:avLst/>
          </a:prstGeom>
        </p:spPr>
        <p:txBody>
          <a:bodyPr wrap="none">
            <a:spAutoFit/>
          </a:bodyPr>
          <a:lstStyle/>
          <a:p>
            <a:pPr algn="ctr">
              <a:defRPr/>
            </a:pPr>
            <a:r>
              <a:rPr lang="en-US" altLang="zh-CN" sz="6000" dirty="0">
                <a:latin typeface="Times New Roman" panose="02020603050405020304" pitchFamily="18" charset="0"/>
                <a:cs typeface="Times New Roman" panose="02020603050405020304" pitchFamily="18" charset="0"/>
              </a:rPr>
              <a:t>I. </a:t>
            </a:r>
            <a:r>
              <a:rPr lang="en-US" altLang="zh-CN" sz="6000" dirty="0" err="1">
                <a:latin typeface="Times New Roman" panose="02020603050405020304" pitchFamily="18" charset="0"/>
                <a:cs typeface="Times New Roman" panose="02020603050405020304" pitchFamily="18" charset="0"/>
              </a:rPr>
              <a:t>Giới</a:t>
            </a:r>
            <a:r>
              <a:rPr lang="en-US" altLang="zh-CN" sz="6000" dirty="0">
                <a:latin typeface="Times New Roman" panose="02020603050405020304" pitchFamily="18" charset="0"/>
                <a:cs typeface="Times New Roman" panose="02020603050405020304" pitchFamily="18" charset="0"/>
              </a:rPr>
              <a:t> </a:t>
            </a:r>
            <a:r>
              <a:rPr lang="en-US" altLang="zh-CN" sz="6000" dirty="0" err="1">
                <a:latin typeface="Times New Roman" panose="02020603050405020304" pitchFamily="18" charset="0"/>
                <a:cs typeface="Times New Roman" panose="02020603050405020304" pitchFamily="18" charset="0"/>
              </a:rPr>
              <a:t>thiệu</a:t>
            </a:r>
            <a:r>
              <a:rPr lang="en-US" altLang="zh-CN" sz="6000" dirty="0">
                <a:latin typeface="Times New Roman" panose="02020603050405020304" pitchFamily="18" charset="0"/>
                <a:cs typeface="Times New Roman" panose="02020603050405020304" pitchFamily="18" charset="0"/>
              </a:rPr>
              <a:t> </a:t>
            </a:r>
            <a:r>
              <a:rPr lang="en-US" altLang="zh-CN" sz="6000" dirty="0" err="1">
                <a:latin typeface="Times New Roman" panose="02020603050405020304" pitchFamily="18" charset="0"/>
                <a:cs typeface="Times New Roman" panose="02020603050405020304" pitchFamily="18" charset="0"/>
              </a:rPr>
              <a:t>bài</a:t>
            </a:r>
            <a:r>
              <a:rPr lang="en-US" altLang="zh-CN" sz="6000" dirty="0">
                <a:latin typeface="Times New Roman" panose="02020603050405020304" pitchFamily="18" charset="0"/>
                <a:cs typeface="Times New Roman" panose="02020603050405020304" pitchFamily="18" charset="0"/>
              </a:rPr>
              <a:t> </a:t>
            </a:r>
            <a:r>
              <a:rPr lang="en-US" altLang="zh-CN" sz="6000" dirty="0" err="1">
                <a:latin typeface="Times New Roman" panose="02020603050405020304" pitchFamily="18" charset="0"/>
                <a:cs typeface="Times New Roman" panose="02020603050405020304" pitchFamily="18" charset="0"/>
              </a:rPr>
              <a:t>học</a:t>
            </a:r>
            <a:endParaRPr lang="en-US" altLang="zh-CN"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9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 y="0"/>
            <a:ext cx="6858000" cy="6858000"/>
          </a:xfrm>
          <a:prstGeom prst="rect">
            <a:avLst/>
          </a:prstGeom>
        </p:spPr>
      </p:pic>
      <p:sp>
        <p:nvSpPr>
          <p:cNvPr id="3" name="Rectangle 2"/>
          <p:cNvSpPr/>
          <p:nvPr/>
        </p:nvSpPr>
        <p:spPr>
          <a:xfrm>
            <a:off x="1385005" y="4261060"/>
            <a:ext cx="2624949" cy="646331"/>
          </a:xfrm>
          <a:prstGeom prst="rect">
            <a:avLst/>
          </a:prstGeom>
        </p:spPr>
        <p:txBody>
          <a:bodyPr wrap="square">
            <a:spAutoFit/>
          </a:bodyPr>
          <a:lstStyle/>
          <a:p>
            <a:pPr fontAlgn="base"/>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Chủ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530285" y="725380"/>
            <a:ext cx="4147115" cy="584775"/>
          </a:xfrm>
          <a:prstGeom prst="rect">
            <a:avLst/>
          </a:prstGeom>
        </p:spPr>
        <p:txBody>
          <a:bodyPr wrap="square">
            <a:spAutoFit/>
          </a:bodyPr>
          <a:lstStyle/>
          <a:p>
            <a:pPr fontAlgn="base"/>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miền</a:t>
            </a:r>
            <a:r>
              <a:rPr lang="en-US" sz="3200" b="1" dirty="0">
                <a:latin typeface="Times New Roman" panose="02020603050405020304" pitchFamily="18" charset="0"/>
                <a:cs typeface="Times New Roman" panose="02020603050405020304" pitchFamily="18" charset="0"/>
              </a:rPr>
              <a:t>”</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5530285" y="1743147"/>
            <a:ext cx="5930195" cy="2062103"/>
          </a:xfrm>
          <a:prstGeom prst="rect">
            <a:avLst/>
          </a:prstGeom>
        </p:spPr>
        <p:txBody>
          <a:bodyPr wrap="square">
            <a:spAutoFit/>
          </a:bodyPr>
          <a:lstStyle/>
          <a:p>
            <a:pPr algn="just" fontAlgn="base"/>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xử</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thiện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biệt</a:t>
            </a:r>
            <a:r>
              <a:rPr lang="en-US" sz="3200" dirty="0">
                <a:latin typeface="Times New Roman" panose="02020603050405020304" pitchFamily="18" charset="0"/>
                <a:cs typeface="Times New Roman" panose="02020603050405020304" pitchFamily="18" charset="0"/>
                <a:sym typeface="Wingdings" panose="05000000000000000000" pitchFamily="2" charset="2"/>
              </a:rPr>
              <a:t> ở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3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55" y="1386834"/>
            <a:ext cx="6096012" cy="6096012"/>
          </a:xfrm>
          <a:prstGeom prst="rect">
            <a:avLst/>
          </a:prstGeom>
        </p:spPr>
      </p:pic>
      <p:sp>
        <p:nvSpPr>
          <p:cNvPr id="3" name="Rectangle 2"/>
          <p:cNvSpPr/>
          <p:nvPr/>
        </p:nvSpPr>
        <p:spPr>
          <a:xfrm>
            <a:off x="4860942" y="732986"/>
            <a:ext cx="6569058" cy="4524315"/>
          </a:xfrm>
          <a:prstGeom prst="rect">
            <a:avLst/>
          </a:prstGeom>
        </p:spPr>
        <p:txBody>
          <a:bodyPr wrap="square">
            <a:spAutoFit/>
          </a:bodyPr>
          <a:lstStyle/>
          <a:p>
            <a:pPr algn="just" fontAlgn="base"/>
            <a:r>
              <a:rPr lang="en-US" sz="3200" dirty="0" err="1">
                <a:solidFill>
                  <a:prstClr val="black"/>
                </a:solidFill>
                <a:latin typeface="Times New Roman" panose="02020603050405020304" pitchFamily="18" charset="0"/>
                <a:cs typeface="Times New Roman" panose="02020603050405020304" pitchFamily="18" charset="0"/>
              </a:rPr>
              <a:t>Nếu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nghe</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giọng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chê</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Nếu</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đã</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từng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đến</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những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vùng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miền</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khác</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mình</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đang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sống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em</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có</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hứng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thú</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với</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những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điều</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mới</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lạ</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không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Hãy</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kể</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về</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một</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điều</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khiến</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em</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thấy</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thú</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vị</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khi</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đến</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những</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nơi</a:t>
            </a:r>
            <a:r>
              <a:rPr lang="en-US" sz="3200" dirty="0">
                <a:solidFill>
                  <a:srgbClr val="03121A"/>
                </a:solidFill>
                <a:latin typeface="Times New Roman" panose="02020603050405020304" pitchFamily="18" charset="0"/>
                <a:cs typeface="Times New Roman" panose="02020603050405020304" pitchFamily="18" charset="0"/>
              </a:rPr>
              <a:t> </a:t>
            </a:r>
            <a:r>
              <a:rPr lang="en-US" sz="3200" dirty="0" err="1">
                <a:solidFill>
                  <a:srgbClr val="03121A"/>
                </a:solidFill>
                <a:latin typeface="Times New Roman" panose="02020603050405020304" pitchFamily="18" charset="0"/>
                <a:cs typeface="Times New Roman" panose="02020603050405020304" pitchFamily="18" charset="0"/>
              </a:rPr>
              <a:t>đó</a:t>
            </a:r>
            <a:r>
              <a:rPr lang="en-US" sz="3200" dirty="0">
                <a:solidFill>
                  <a:srgbClr val="03121A"/>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6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311" y="315524"/>
            <a:ext cx="10358844" cy="6126198"/>
          </a:xfrm>
          <a:prstGeom prst="rect">
            <a:avLst/>
          </a:prstGeom>
        </p:spPr>
      </p:pic>
    </p:spTree>
    <p:extLst>
      <p:ext uri="{BB962C8B-B14F-4D97-AF65-F5344CB8AC3E}">
        <p14:creationId xmlns:p14="http://schemas.microsoft.com/office/powerpoint/2010/main" val="1135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55" y="1386834"/>
            <a:ext cx="6096012" cy="6096012"/>
          </a:xfrm>
          <a:prstGeom prst="rect">
            <a:avLst/>
          </a:prstGeom>
        </p:spPr>
      </p:pic>
      <p:sp>
        <p:nvSpPr>
          <p:cNvPr id="3" name="Rectangle 2"/>
          <p:cNvSpPr/>
          <p:nvPr/>
        </p:nvSpPr>
        <p:spPr>
          <a:xfrm>
            <a:off x="4860942" y="732986"/>
            <a:ext cx="6569058" cy="1077218"/>
          </a:xfrm>
          <a:prstGeom prst="rect">
            <a:avLst/>
          </a:prstGeom>
        </p:spPr>
        <p:txBody>
          <a:bodyPr wrap="square">
            <a:spAutoFit/>
          </a:bodyPr>
          <a:lstStyle/>
          <a:p>
            <a:pPr algn="just" fontAlgn="base"/>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70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2"/>
          <p:cNvGrpSpPr>
            <a:grpSpLocks noChangeAspect="1"/>
          </p:cNvGrpSpPr>
          <p:nvPr/>
        </p:nvGrpSpPr>
        <p:grpSpPr>
          <a:xfrm>
            <a:off x="5076241" y="295798"/>
            <a:ext cx="5393639" cy="3735594"/>
            <a:chOff x="0" y="0"/>
            <a:chExt cx="3429000" cy="2374900"/>
          </a:xfrm>
        </p:grpSpPr>
        <p:sp>
          <p:nvSpPr>
            <p:cNvPr id="12"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13"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 y="0"/>
            <a:ext cx="6858000" cy="6858000"/>
          </a:xfrm>
          <a:prstGeom prst="rect">
            <a:avLst/>
          </a:prstGeom>
        </p:spPr>
      </p:pic>
      <p:sp>
        <p:nvSpPr>
          <p:cNvPr id="3" name="Rectangle 2"/>
          <p:cNvSpPr/>
          <p:nvPr/>
        </p:nvSpPr>
        <p:spPr>
          <a:xfrm>
            <a:off x="1385005" y="4261060"/>
            <a:ext cx="2624949" cy="646331"/>
          </a:xfrm>
          <a:prstGeom prst="rect">
            <a:avLst/>
          </a:prstGeom>
        </p:spPr>
        <p:txBody>
          <a:bodyPr wrap="square">
            <a:spAutoFit/>
          </a:bodyPr>
          <a:lstStyle/>
          <a:p>
            <a:pPr fontAlgn="base"/>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530283" y="725380"/>
            <a:ext cx="4147115" cy="584775"/>
          </a:xfrm>
          <a:prstGeom prst="rect">
            <a:avLst/>
          </a:prstGeom>
        </p:spPr>
        <p:txBody>
          <a:bodyPr wrap="square">
            <a:spAutoFit/>
          </a:bodyPr>
          <a:lstStyle/>
          <a:p>
            <a:pPr fontAlgn="base"/>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Tùy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bút</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5530284" y="1578820"/>
            <a:ext cx="4147115" cy="584775"/>
          </a:xfrm>
          <a:prstGeom prst="rect">
            <a:avLst/>
          </a:prstGeom>
        </p:spPr>
        <p:txBody>
          <a:bodyPr wrap="square">
            <a:spAutoFit/>
          </a:bodyPr>
          <a:lstStyle/>
          <a:p>
            <a:pPr fontAlgn="base"/>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5530283" y="2432260"/>
            <a:ext cx="4147115" cy="584775"/>
          </a:xfrm>
          <a:prstGeom prst="rect">
            <a:avLst/>
          </a:prstGeom>
        </p:spPr>
        <p:txBody>
          <a:bodyPr wrap="square">
            <a:spAutoFit/>
          </a:bodyPr>
          <a:lstStyle/>
          <a:p>
            <a:pPr fontAlgn="base"/>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a:t>
            </a:r>
            <a:endParaRPr lang="en-US" sz="32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1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t="12165" r="50724" b="48490"/>
          <a:stretch>
            <a:fillRect/>
          </a:stretch>
        </p:blipFill>
        <p:spPr>
          <a:xfrm>
            <a:off x="4046404" y="1350118"/>
            <a:ext cx="7515846" cy="4183929"/>
          </a:xfrm>
          <a:prstGeom prst="rect">
            <a:avLst/>
          </a:prstGeom>
        </p:spPr>
      </p:pic>
      <p:grpSp>
        <p:nvGrpSpPr>
          <p:cNvPr id="3" name="Group 5"/>
          <p:cNvGrpSpPr>
            <a:grpSpLocks noChangeAspect="1"/>
          </p:cNvGrpSpPr>
          <p:nvPr/>
        </p:nvGrpSpPr>
        <p:grpSpPr>
          <a:xfrm rot="-366701">
            <a:off x="747186" y="700777"/>
            <a:ext cx="3517898" cy="5482611"/>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4"/>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5"/>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6"/>
              <a:stretch>
                <a:fillRect t="-137943" b="-27056"/>
              </a:stretch>
            </a:blipFill>
          </p:spPr>
        </p:sp>
      </p:grpSp>
      <p:pic>
        <p:nvPicPr>
          <p:cNvPr id="7" name="Picture 11"/>
          <p:cNvPicPr>
            <a:picLocks noChangeAspect="1"/>
          </p:cNvPicPr>
          <p:nvPr/>
        </p:nvPicPr>
        <p:blipFill>
          <a:blip r:embed="rId7"/>
          <a:srcRect t="21102" b="41030"/>
          <a:stretch>
            <a:fillRect/>
          </a:stretch>
        </p:blipFill>
        <p:spPr>
          <a:xfrm rot="-108631">
            <a:off x="6299608" y="1033529"/>
            <a:ext cx="3101449" cy="499120"/>
          </a:xfrm>
          <a:prstGeom prst="rect">
            <a:avLst/>
          </a:prstGeom>
        </p:spPr>
      </p:pic>
      <p:sp>
        <p:nvSpPr>
          <p:cNvPr id="8" name="Rectangle 7"/>
          <p:cNvSpPr/>
          <p:nvPr/>
        </p:nvSpPr>
        <p:spPr>
          <a:xfrm>
            <a:off x="4387669" y="2749521"/>
            <a:ext cx="7003712" cy="1107996"/>
          </a:xfrm>
          <a:prstGeom prst="rect">
            <a:avLst/>
          </a:prstGeom>
        </p:spPr>
        <p:txBody>
          <a:bodyPr wrap="none">
            <a:spAutoFit/>
          </a:bodyPr>
          <a:lstStyle/>
          <a:p>
            <a:pPr algn="ctr">
              <a:defRPr/>
            </a:pPr>
            <a:r>
              <a:rPr lang="en-US" altLang="zh-CN" sz="6600" dirty="0">
                <a:latin typeface="Times New Roman" panose="02020603050405020304" pitchFamily="18" charset="0"/>
                <a:cs typeface="Times New Roman" panose="02020603050405020304" pitchFamily="18" charset="0"/>
              </a:rPr>
              <a:t>II. Tri </a:t>
            </a:r>
            <a:r>
              <a:rPr lang="en-US" altLang="zh-CN" sz="6600" dirty="0" err="1">
                <a:latin typeface="Times New Roman" panose="02020603050405020304" pitchFamily="18" charset="0"/>
                <a:cs typeface="Times New Roman" panose="02020603050405020304" pitchFamily="18" charset="0"/>
              </a:rPr>
              <a:t>thức</a:t>
            </a:r>
            <a:r>
              <a:rPr lang="en-US" altLang="zh-CN" sz="6600" dirty="0">
                <a:latin typeface="Times New Roman" panose="02020603050405020304" pitchFamily="18" charset="0"/>
                <a:cs typeface="Times New Roman" panose="02020603050405020304" pitchFamily="18" charset="0"/>
              </a:rPr>
              <a:t> </a:t>
            </a:r>
            <a:r>
              <a:rPr lang="en-US" altLang="zh-CN" sz="6600" dirty="0" err="1">
                <a:latin typeface="Times New Roman" panose="02020603050405020304" pitchFamily="18" charset="0"/>
                <a:cs typeface="Times New Roman" panose="02020603050405020304" pitchFamily="18" charset="0"/>
              </a:rPr>
              <a:t>Ngữ</a:t>
            </a:r>
            <a:r>
              <a:rPr lang="en-US" altLang="zh-CN" sz="6600" dirty="0">
                <a:latin typeface="Times New Roman" panose="02020603050405020304" pitchFamily="18" charset="0"/>
                <a:cs typeface="Times New Roman" panose="02020603050405020304" pitchFamily="18" charset="0"/>
              </a:rPr>
              <a:t> </a:t>
            </a:r>
            <a:r>
              <a:rPr lang="en-US" altLang="zh-CN" sz="6600" dirty="0" err="1">
                <a:latin typeface="Times New Roman" panose="02020603050405020304" pitchFamily="18" charset="0"/>
                <a:cs typeface="Times New Roman" panose="02020603050405020304" pitchFamily="18" charset="0"/>
              </a:rPr>
              <a:t>văn</a:t>
            </a:r>
            <a:endParaRPr lang="en-US" altLang="zh-CN"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3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2624949" cy="646331"/>
          </a:xfrm>
          <a:prstGeom prst="rect">
            <a:avLst/>
          </a:prstGeom>
        </p:spPr>
        <p:txBody>
          <a:bodyPr wrap="square">
            <a:spAutoFit/>
          </a:bodyPr>
          <a:lstStyle/>
          <a:p>
            <a:pPr fontAlgn="base"/>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Kí</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3898442" y="1165947"/>
            <a:ext cx="7574280" cy="1015663"/>
          </a:xfrm>
          <a:prstGeom prst="rect">
            <a:avLst/>
          </a:prstGeom>
        </p:spPr>
        <p:txBody>
          <a:bodyPr wrap="square">
            <a:spAutoFit/>
          </a:bodyPr>
          <a:lstStyle/>
          <a:p>
            <a:pPr algn="just" fontAlgn="base"/>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03176" y="2602436"/>
            <a:ext cx="7574280" cy="1015663"/>
          </a:xfrm>
          <a:prstGeom prst="rect">
            <a:avLst/>
          </a:prstGeom>
        </p:spPr>
        <p:txBody>
          <a:bodyPr wrap="square">
            <a:spAutoFit/>
          </a:bodyPr>
          <a:lstStyle/>
          <a:p>
            <a:pPr algn="just" fontAlgn="base"/>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khoa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5373936" y="4175038"/>
            <a:ext cx="6370319" cy="1477328"/>
          </a:xfrm>
          <a:prstGeom prst="rect">
            <a:avLst/>
          </a:prstGeom>
        </p:spPr>
        <p:txBody>
          <a:bodyPr wrap="square">
            <a:spAutoFit/>
          </a:bodyPr>
          <a:lstStyle/>
          <a:p>
            <a:pPr algn="just" fontAlgn="base"/>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tin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68" y="1182580"/>
            <a:ext cx="5562604" cy="5562604"/>
          </a:xfrm>
          <a:prstGeom prst="rect">
            <a:avLst/>
          </a:prstGeom>
        </p:spPr>
      </p:pic>
    </p:spTree>
    <p:extLst>
      <p:ext uri="{BB962C8B-B14F-4D97-AF65-F5344CB8AC3E}">
        <p14:creationId xmlns:p14="http://schemas.microsoft.com/office/powerpoint/2010/main" val="75546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620" y="356869"/>
            <a:ext cx="8145780" cy="4941774"/>
          </a:xfrm>
          <a:prstGeom prst="rect">
            <a:avLst/>
          </a:prstGeom>
        </p:spPr>
      </p:pic>
      <p:sp>
        <p:nvSpPr>
          <p:cNvPr id="4" name="Rectangle 3"/>
          <p:cNvSpPr/>
          <p:nvPr/>
        </p:nvSpPr>
        <p:spPr>
          <a:xfrm>
            <a:off x="4091940" y="5449780"/>
            <a:ext cx="5052060" cy="1200329"/>
          </a:xfrm>
          <a:prstGeom prst="rect">
            <a:avLst/>
          </a:prstGeom>
        </p:spPr>
        <p:txBody>
          <a:bodyPr wrap="square">
            <a:spAutoFit/>
          </a:bodyPr>
          <a:lstStyle/>
          <a:p>
            <a:pPr fontAlgn="base"/>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Cây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tre</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Việt</a:t>
            </a:r>
            <a:r>
              <a:rPr lang="en-US" sz="3600" i="1" dirty="0">
                <a:latin typeface="Times New Roman" panose="02020603050405020304" pitchFamily="18" charset="0"/>
                <a:cs typeface="Times New Roman" panose="02020603050405020304" pitchFamily="18" charset="0"/>
              </a:rPr>
              <a:t> Nam</a:t>
            </a:r>
          </a:p>
          <a:p>
            <a:pPr fontAlgn="base"/>
            <a:r>
              <a:rPr lang="en-US" sz="3600" u="none" strike="noStrike" dirty="0" err="1">
                <a:solidFill>
                  <a:srgbClr val="03121A"/>
                </a:solidFill>
                <a:effectLst/>
                <a:latin typeface="Times New Roman" panose="02020603050405020304" pitchFamily="18" charset="0"/>
                <a:cs typeface="Times New Roman" panose="02020603050405020304" pitchFamily="18" charset="0"/>
              </a:rPr>
              <a:t>Thể</a:t>
            </a:r>
            <a:r>
              <a:rPr lang="en-US" sz="3600" u="none" strike="noStrike" dirty="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a:solidFill>
                  <a:srgbClr val="03121A"/>
                </a:solidFill>
                <a:effectLst/>
                <a:latin typeface="Times New Roman" panose="02020603050405020304" pitchFamily="18" charset="0"/>
                <a:cs typeface="Times New Roman" panose="02020603050405020304" pitchFamily="18" charset="0"/>
              </a:rPr>
              <a:t>loại</a:t>
            </a:r>
            <a:r>
              <a:rPr lang="en-US" sz="3600" u="none" strike="noStrike" dirty="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a:solidFill>
                  <a:srgbClr val="03121A"/>
                </a:solidFill>
                <a:effectLst/>
                <a:latin typeface="Times New Roman" panose="02020603050405020304" pitchFamily="18" charset="0"/>
                <a:cs typeface="Times New Roman" panose="02020603050405020304" pitchFamily="18" charset="0"/>
              </a:rPr>
              <a:t>Kí</a:t>
            </a:r>
            <a:endParaRPr lang="en-US" sz="36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937" y="278130"/>
            <a:ext cx="8991600" cy="5619750"/>
          </a:xfrm>
          <a:prstGeom prst="rect">
            <a:avLst/>
          </a:prstGeom>
        </p:spPr>
      </p:pic>
      <p:sp>
        <p:nvSpPr>
          <p:cNvPr id="5" name="Rectangle 4"/>
          <p:cNvSpPr/>
          <p:nvPr/>
        </p:nvSpPr>
        <p:spPr>
          <a:xfrm>
            <a:off x="4383952" y="6052849"/>
            <a:ext cx="3973652" cy="523220"/>
          </a:xfrm>
          <a:prstGeom prst="rect">
            <a:avLst/>
          </a:prstGeom>
        </p:spPr>
        <p:txBody>
          <a:bodyPr wrap="none">
            <a:spAutoFit/>
          </a:bodyPr>
          <a:lstStyle/>
          <a:p>
            <a:pPr fontAlgn="base"/>
            <a:r>
              <a:rPr lang="en-US" sz="2800" b="1" u="none" strike="noStrike" dirty="0" err="1">
                <a:solidFill>
                  <a:srgbClr val="03121A"/>
                </a:solidFill>
                <a:effectLst/>
                <a:latin typeface="Times New Roman" panose="02020603050405020304" pitchFamily="18" charset="0"/>
                <a:cs typeface="Times New Roman" panose="02020603050405020304" pitchFamily="18" charset="0"/>
              </a:rPr>
              <a:t>Mù</a:t>
            </a:r>
            <a:r>
              <a:rPr lang="en-US" sz="2800" b="1" u="none" strike="noStrike" dirty="0">
                <a:solidFill>
                  <a:srgbClr val="03121A"/>
                </a:solidFill>
                <a:effectLst/>
                <a:latin typeface="Times New Roman" panose="02020603050405020304" pitchFamily="18" charset="0"/>
                <a:cs typeface="Times New Roman" panose="02020603050405020304" pitchFamily="18" charset="0"/>
              </a:rPr>
              <a:t> </a:t>
            </a:r>
            <a:r>
              <a:rPr lang="en-US" sz="2800" b="1" u="none" strike="noStrike" dirty="0" err="1">
                <a:solidFill>
                  <a:srgbClr val="03121A"/>
                </a:solidFill>
                <a:effectLst/>
                <a:latin typeface="Times New Roman" panose="02020603050405020304" pitchFamily="18" charset="0"/>
                <a:cs typeface="Times New Roman" panose="02020603050405020304" pitchFamily="18" charset="0"/>
              </a:rPr>
              <a:t>Cang</a:t>
            </a:r>
            <a:r>
              <a:rPr lang="en-US" sz="2800" b="1" u="none" strike="noStrike" dirty="0">
                <a:solidFill>
                  <a:srgbClr val="03121A"/>
                </a:solidFill>
                <a:effectLst/>
                <a:latin typeface="Times New Roman" panose="02020603050405020304" pitchFamily="18" charset="0"/>
                <a:cs typeface="Times New Roman" panose="02020603050405020304" pitchFamily="18" charset="0"/>
              </a:rPr>
              <a:t> </a:t>
            </a:r>
            <a:r>
              <a:rPr lang="en-US" sz="2800" b="1" u="none" strike="noStrike" dirty="0" err="1">
                <a:solidFill>
                  <a:srgbClr val="03121A"/>
                </a:solidFill>
                <a:effectLst/>
                <a:latin typeface="Times New Roman" panose="02020603050405020304" pitchFamily="18" charset="0"/>
                <a:cs typeface="Times New Roman" panose="02020603050405020304" pitchFamily="18" charset="0"/>
              </a:rPr>
              <a:t>Chải</a:t>
            </a:r>
            <a:r>
              <a:rPr lang="en-US" sz="2800" b="1" u="none" strike="noStrike" dirty="0">
                <a:solidFill>
                  <a:srgbClr val="03121A"/>
                </a:solidFill>
                <a:effectLst/>
                <a:latin typeface="Times New Roman" panose="02020603050405020304" pitchFamily="18" charset="0"/>
                <a:cs typeface="Times New Roman" panose="02020603050405020304" pitchFamily="18" charset="0"/>
              </a:rPr>
              <a:t> - </a:t>
            </a:r>
            <a:r>
              <a:rPr lang="en-US" sz="2800" b="1" u="none" strike="noStrike" dirty="0" err="1">
                <a:solidFill>
                  <a:srgbClr val="03121A"/>
                </a:solidFill>
                <a:effectLst/>
                <a:latin typeface="Times New Roman" panose="02020603050405020304" pitchFamily="18" charset="0"/>
                <a:cs typeface="Times New Roman" panose="02020603050405020304" pitchFamily="18" charset="0"/>
              </a:rPr>
              <a:t>Yên</a:t>
            </a:r>
            <a:r>
              <a:rPr lang="en-US" sz="2800" b="1" u="none" strike="noStrike" dirty="0">
                <a:solidFill>
                  <a:srgbClr val="03121A"/>
                </a:solidFill>
                <a:effectLst/>
                <a:latin typeface="Times New Roman" panose="02020603050405020304" pitchFamily="18" charset="0"/>
                <a:cs typeface="Times New Roman" panose="02020603050405020304" pitchFamily="18" charset="0"/>
              </a:rPr>
              <a:t> </a:t>
            </a:r>
            <a:r>
              <a:rPr lang="en-US" sz="2800" b="1" u="none" strike="noStrike" dirty="0" err="1">
                <a:solidFill>
                  <a:srgbClr val="03121A"/>
                </a:solidFill>
                <a:effectLst/>
                <a:latin typeface="Times New Roman" panose="02020603050405020304" pitchFamily="18" charset="0"/>
                <a:cs typeface="Times New Roman" panose="02020603050405020304" pitchFamily="18" charset="0"/>
              </a:rPr>
              <a:t>Bái</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568" y="173988"/>
            <a:ext cx="9459472" cy="5282407"/>
          </a:xfrm>
          <a:prstGeom prst="rect">
            <a:avLst/>
          </a:prstGeom>
        </p:spPr>
      </p:pic>
      <p:sp>
        <p:nvSpPr>
          <p:cNvPr id="5" name="Rectangle 4"/>
          <p:cNvSpPr/>
          <p:nvPr/>
        </p:nvSpPr>
        <p:spPr>
          <a:xfrm>
            <a:off x="4058408" y="5596711"/>
            <a:ext cx="5052060" cy="1200329"/>
          </a:xfrm>
          <a:prstGeom prst="rect">
            <a:avLst/>
          </a:prstGeom>
        </p:spPr>
        <p:txBody>
          <a:bodyPr wrap="square">
            <a:spAutoFit/>
          </a:bodyPr>
          <a:lstStyle/>
          <a:p>
            <a:pPr fontAlgn="base"/>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Hang </a:t>
            </a:r>
            <a:r>
              <a:rPr lang="en-US" sz="3600" i="1" dirty="0" err="1">
                <a:latin typeface="Times New Roman" panose="02020603050405020304" pitchFamily="18" charset="0"/>
                <a:cs typeface="Times New Roman" panose="02020603050405020304" pitchFamily="18" charset="0"/>
              </a:rPr>
              <a:t>Én</a:t>
            </a:r>
            <a:endParaRPr lang="en-US" sz="3600" i="1" dirty="0">
              <a:latin typeface="Times New Roman" panose="02020603050405020304" pitchFamily="18" charset="0"/>
              <a:cs typeface="Times New Roman" panose="02020603050405020304" pitchFamily="18" charset="0"/>
            </a:endParaRPr>
          </a:p>
          <a:p>
            <a:pPr fontAlgn="base"/>
            <a:r>
              <a:rPr lang="en-US" sz="3600" u="none" strike="noStrike" dirty="0" err="1">
                <a:solidFill>
                  <a:srgbClr val="03121A"/>
                </a:solidFill>
                <a:effectLst/>
                <a:latin typeface="Times New Roman" panose="02020603050405020304" pitchFamily="18" charset="0"/>
                <a:cs typeface="Times New Roman" panose="02020603050405020304" pitchFamily="18" charset="0"/>
              </a:rPr>
              <a:t>Thể</a:t>
            </a:r>
            <a:r>
              <a:rPr lang="en-US" sz="3600" u="none" strike="noStrike" dirty="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a:solidFill>
                  <a:srgbClr val="03121A"/>
                </a:solidFill>
                <a:effectLst/>
                <a:latin typeface="Times New Roman" panose="02020603050405020304" pitchFamily="18" charset="0"/>
                <a:cs typeface="Times New Roman" panose="02020603050405020304" pitchFamily="18" charset="0"/>
              </a:rPr>
              <a:t>loại</a:t>
            </a:r>
            <a:r>
              <a:rPr lang="en-US" sz="3600" u="none" strike="noStrike" dirty="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a:solidFill>
                  <a:srgbClr val="03121A"/>
                </a:solidFill>
                <a:effectLst/>
                <a:latin typeface="Times New Roman" panose="02020603050405020304" pitchFamily="18" charset="0"/>
                <a:cs typeface="Times New Roman" panose="02020603050405020304" pitchFamily="18" charset="0"/>
              </a:rPr>
              <a:t>Kí</a:t>
            </a:r>
            <a:endParaRPr lang="en-US" sz="36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126069"/>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060" y="187949"/>
            <a:ext cx="9806940" cy="5141637"/>
          </a:xfrm>
          <a:prstGeom prst="rect">
            <a:avLst/>
          </a:prstGeom>
        </p:spPr>
      </p:pic>
      <p:sp>
        <p:nvSpPr>
          <p:cNvPr id="4" name="Rectangle 3"/>
          <p:cNvSpPr/>
          <p:nvPr/>
        </p:nvSpPr>
        <p:spPr>
          <a:xfrm>
            <a:off x="2857500" y="5481986"/>
            <a:ext cx="8191500" cy="1200329"/>
          </a:xfrm>
          <a:prstGeom prst="rect">
            <a:avLst/>
          </a:prstGeom>
        </p:spPr>
        <p:txBody>
          <a:bodyPr wrap="square">
            <a:spAutoFit/>
          </a:bodyPr>
          <a:lstStyle/>
          <a:p>
            <a:pPr fontAlgn="base"/>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Nghìn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năm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tháp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Khương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Mỹ</a:t>
            </a:r>
            <a:endParaRPr lang="en-US" sz="3600" i="1" dirty="0">
              <a:latin typeface="Times New Roman" panose="02020603050405020304" pitchFamily="18" charset="0"/>
              <a:cs typeface="Times New Roman" panose="02020603050405020304" pitchFamily="18" charset="0"/>
            </a:endParaRPr>
          </a:p>
          <a:p>
            <a:pPr fontAlgn="base"/>
            <a:r>
              <a:rPr lang="en-US" sz="3600" u="none" strike="noStrike" dirty="0" err="1">
                <a:solidFill>
                  <a:srgbClr val="03121A"/>
                </a:solidFill>
                <a:effectLst/>
                <a:latin typeface="Times New Roman" panose="02020603050405020304" pitchFamily="18" charset="0"/>
                <a:cs typeface="Times New Roman" panose="02020603050405020304" pitchFamily="18" charset="0"/>
              </a:rPr>
              <a:t>Thể</a:t>
            </a:r>
            <a:r>
              <a:rPr lang="en-US" sz="3600" u="none" strike="noStrike" dirty="0">
                <a:solidFill>
                  <a:srgbClr val="03121A"/>
                </a:solidFill>
                <a:effectLst/>
                <a:latin typeface="Times New Roman" panose="02020603050405020304" pitchFamily="18" charset="0"/>
                <a:cs typeface="Times New Roman" panose="02020603050405020304" pitchFamily="18" charset="0"/>
              </a:rPr>
              <a:t> </a:t>
            </a:r>
            <a:r>
              <a:rPr lang="en-US" sz="3600" u="none" strike="noStrike" dirty="0" err="1">
                <a:solidFill>
                  <a:srgbClr val="03121A"/>
                </a:solidFill>
                <a:effectLst/>
                <a:latin typeface="Times New Roman" panose="02020603050405020304" pitchFamily="18" charset="0"/>
                <a:cs typeface="Times New Roman" panose="02020603050405020304" pitchFamily="18" charset="0"/>
              </a:rPr>
              <a:t>loại</a:t>
            </a:r>
            <a:r>
              <a:rPr lang="en-US" sz="3600" u="none" strike="noStrike" dirty="0">
                <a:solidFill>
                  <a:srgbClr val="03121A"/>
                </a:solidFill>
                <a:effectLst/>
                <a:latin typeface="Times New Roman" panose="02020603050405020304" pitchFamily="18" charset="0"/>
                <a:cs typeface="Times New Roman" panose="02020603050405020304" pitchFamily="18" charset="0"/>
              </a:rPr>
              <a:t>: Du </a:t>
            </a:r>
            <a:r>
              <a:rPr lang="en-US" sz="3600" u="none" strike="noStrike" dirty="0" err="1">
                <a:solidFill>
                  <a:srgbClr val="03121A"/>
                </a:solidFill>
                <a:effectLst/>
                <a:latin typeface="Times New Roman" panose="02020603050405020304" pitchFamily="18" charset="0"/>
                <a:cs typeface="Times New Roman" panose="02020603050405020304" pitchFamily="18" charset="0"/>
              </a:rPr>
              <a:t>kí</a:t>
            </a:r>
            <a:endParaRPr lang="en-US" sz="36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54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2624949" cy="646331"/>
          </a:xfrm>
          <a:prstGeom prst="rect">
            <a:avLst/>
          </a:prstGeom>
        </p:spPr>
        <p:txBody>
          <a:bodyPr wrap="square">
            <a:spAutoFit/>
          </a:bodyPr>
          <a:lstStyle/>
          <a:p>
            <a:pPr fontAlgn="base"/>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Tùy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bút</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70605" y="1026378"/>
            <a:ext cx="7574280" cy="523220"/>
          </a:xfrm>
          <a:prstGeom prst="rect">
            <a:avLst/>
          </a:prstGeom>
        </p:spPr>
        <p:txBody>
          <a:bodyPr wrap="square">
            <a:spAutoFit/>
          </a:bodyPr>
          <a:lstStyle/>
          <a:p>
            <a:pPr algn="just" fontAlgn="base"/>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70605" y="1560161"/>
            <a:ext cx="7574280" cy="1384995"/>
          </a:xfrm>
          <a:prstGeom prst="rect">
            <a:avLst/>
          </a:prstGeom>
        </p:spPr>
        <p:txBody>
          <a:bodyPr wrap="square">
            <a:spAutoFit/>
          </a:bodyPr>
          <a:lstStyle/>
          <a:p>
            <a:pPr algn="just" fontAlgn="base"/>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70603" y="2998349"/>
            <a:ext cx="7271315" cy="954107"/>
          </a:xfrm>
          <a:prstGeom prst="rect">
            <a:avLst/>
          </a:prstGeom>
        </p:spPr>
        <p:txBody>
          <a:bodyPr wrap="square">
            <a:spAutoFit/>
          </a:bodyPr>
          <a:lstStyle/>
          <a:p>
            <a:pPr algn="just" fontAlgn="base"/>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99000" l="5250" r="94917"/>
                    </a14:imgEffect>
                  </a14:imgLayer>
                </a14:imgProps>
              </a:ext>
              <a:ext uri="{28A0092B-C50C-407E-A947-70E740481C1C}">
                <a14:useLocalDpi xmlns:a14="http://schemas.microsoft.com/office/drawing/2010/main" val="0"/>
              </a:ext>
            </a:extLst>
          </a:blip>
          <a:stretch>
            <a:fillRect/>
          </a:stretch>
        </p:blipFill>
        <p:spPr>
          <a:xfrm>
            <a:off x="7741917" y="1646224"/>
            <a:ext cx="5211775" cy="5211775"/>
          </a:xfrm>
          <a:prstGeom prst="rect">
            <a:avLst/>
          </a:prstGeom>
        </p:spPr>
      </p:pic>
      <p:sp>
        <p:nvSpPr>
          <p:cNvPr id="8" name="Rectangle 7"/>
          <p:cNvSpPr/>
          <p:nvPr/>
        </p:nvSpPr>
        <p:spPr>
          <a:xfrm>
            <a:off x="470603" y="4016212"/>
            <a:ext cx="7444204" cy="954107"/>
          </a:xfrm>
          <a:prstGeom prst="rect">
            <a:avLst/>
          </a:prstGeom>
        </p:spPr>
        <p:txBody>
          <a:bodyPr wrap="square">
            <a:spAutoFit/>
          </a:bodyPr>
          <a:lstStyle/>
          <a:p>
            <a:pPr algn="just" fontAlgn="base"/>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470602" y="5066947"/>
            <a:ext cx="7271315" cy="954107"/>
          </a:xfrm>
          <a:prstGeom prst="rect">
            <a:avLst/>
          </a:prstGeom>
        </p:spPr>
        <p:txBody>
          <a:bodyPr wrap="square">
            <a:spAutoFit/>
          </a:bodyPr>
          <a:lstStyle/>
          <a:p>
            <a:pPr algn="just" fontAlgn="base"/>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70602" y="6021054"/>
            <a:ext cx="7271315" cy="523220"/>
          </a:xfrm>
          <a:prstGeom prst="rect">
            <a:avLst/>
          </a:prstGeom>
        </p:spPr>
        <p:txBody>
          <a:bodyPr wrap="square">
            <a:spAutoFit/>
          </a:bodyPr>
          <a:lstStyle/>
          <a:p>
            <a:pPr algn="just" fontAlgn="base"/>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73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334" r="17334"/>
          <a:stretch/>
        </p:blipFill>
        <p:spPr>
          <a:xfrm>
            <a:off x="1295400" y="182880"/>
            <a:ext cx="4231640" cy="6477000"/>
          </a:xfrm>
          <a:prstGeom prst="rect">
            <a:avLst/>
          </a:prstGeom>
        </p:spPr>
      </p:pic>
      <p:sp>
        <p:nvSpPr>
          <p:cNvPr id="3" name="Rectangle 2"/>
          <p:cNvSpPr/>
          <p:nvPr/>
        </p:nvSpPr>
        <p:spPr>
          <a:xfrm>
            <a:off x="5836584" y="2050206"/>
            <a:ext cx="6067355" cy="1953868"/>
          </a:xfrm>
          <a:prstGeom prst="rect">
            <a:avLst/>
          </a:prstGeom>
        </p:spPr>
        <p:txBody>
          <a:bodyPr wrap="square">
            <a:spAutoFit/>
          </a:bodyPr>
          <a:lstStyle/>
          <a:p>
            <a:pPr algn="just" fontAlgn="base">
              <a:lnSpc>
                <a:spcPct val="150000"/>
              </a:lnSpc>
            </a:pP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tùy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Hổ</a:t>
            </a:r>
            <a:endParaRPr lang="en-US" sz="2800"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6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34" y="340995"/>
            <a:ext cx="2591862" cy="36976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038" y="964883"/>
            <a:ext cx="2609459" cy="371540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3939" y="1336357"/>
            <a:ext cx="2967266" cy="432479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1224" y="2712891"/>
            <a:ext cx="2993136" cy="3934797"/>
          </a:xfrm>
          <a:prstGeom prst="rect">
            <a:avLst/>
          </a:prstGeom>
        </p:spPr>
      </p:pic>
    </p:spTree>
    <p:extLst>
      <p:ext uri="{BB962C8B-B14F-4D97-AF65-F5344CB8AC3E}">
        <p14:creationId xmlns:p14="http://schemas.microsoft.com/office/powerpoint/2010/main" val="162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2624949" cy="646331"/>
          </a:xfrm>
          <a:prstGeom prst="rect">
            <a:avLst/>
          </a:prstGeom>
        </p:spPr>
        <p:txBody>
          <a:bodyPr wrap="square">
            <a:spAutoFit/>
          </a:bodyPr>
          <a:lstStyle/>
          <a:p>
            <a:pPr fontAlgn="base"/>
            <a:r>
              <a:rPr lang="en-US"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Tản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70605" y="1026378"/>
            <a:ext cx="7574280" cy="553998"/>
          </a:xfrm>
          <a:prstGeom prst="rect">
            <a:avLst/>
          </a:prstGeom>
        </p:spPr>
        <p:txBody>
          <a:bodyPr wrap="square">
            <a:spAutoFit/>
          </a:bodyPr>
          <a:lstStyle/>
          <a:p>
            <a:pPr algn="just" fontAlgn="base"/>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ngắn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súc</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70603" y="1897686"/>
            <a:ext cx="9755436" cy="1015663"/>
          </a:xfrm>
          <a:prstGeom prst="rect">
            <a:avLst/>
          </a:prstGeom>
        </p:spPr>
        <p:txBody>
          <a:bodyPr wrap="square">
            <a:spAutoFit/>
          </a:bodyPr>
          <a:lstStyle/>
          <a:p>
            <a:pPr algn="just" fontAlgn="base"/>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dựa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chấm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70603" y="3116101"/>
            <a:ext cx="9450637" cy="1015663"/>
          </a:xfrm>
          <a:prstGeom prst="rect">
            <a:avLst/>
          </a:prstGeom>
        </p:spPr>
        <p:txBody>
          <a:bodyPr wrap="square">
            <a:spAutoFit/>
          </a:bodyPr>
          <a:lstStyle/>
          <a:p>
            <a:pPr algn="just" fontAlgn="base"/>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do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khảo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cứu</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470603" y="4386082"/>
            <a:ext cx="7271315" cy="1015663"/>
          </a:xfrm>
          <a:prstGeom prst="rect">
            <a:avLst/>
          </a:prstGeom>
        </p:spPr>
        <p:txBody>
          <a:bodyPr wrap="square">
            <a:spAutoFit/>
          </a:bodyPr>
          <a:lstStyle/>
          <a:p>
            <a:pPr algn="just" fontAlgn="base"/>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gũi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trò</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194" y="904450"/>
            <a:ext cx="6096012" cy="6096012"/>
          </a:xfrm>
          <a:prstGeom prst="rect">
            <a:avLst/>
          </a:prstGeom>
        </p:spPr>
      </p:pic>
    </p:spTree>
    <p:extLst>
      <p:ext uri="{BB962C8B-B14F-4D97-AF65-F5344CB8AC3E}">
        <p14:creationId xmlns:p14="http://schemas.microsoft.com/office/powerpoint/2010/main" val="8010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28" y="533400"/>
            <a:ext cx="3708924" cy="58369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865" y="533400"/>
            <a:ext cx="3438619" cy="58369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3997" y="533400"/>
            <a:ext cx="3427848" cy="5836920"/>
          </a:xfrm>
          <a:prstGeom prst="rect">
            <a:avLst/>
          </a:prstGeom>
        </p:spPr>
      </p:pic>
    </p:spTree>
    <p:extLst>
      <p:ext uri="{BB962C8B-B14F-4D97-AF65-F5344CB8AC3E}">
        <p14:creationId xmlns:p14="http://schemas.microsoft.com/office/powerpoint/2010/main" val="202947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a:latin typeface="Times New Roman" panose="02020603050405020304" pitchFamily="18" charset="0"/>
                <a:cs typeface="Times New Roman" panose="02020603050405020304" pitchFamily="18" charset="0"/>
              </a:rPr>
              <a:t>4.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trình</a:t>
            </a:r>
            <a:endParaRPr lang="en-US" sz="3600" b="1"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70605" y="1034681"/>
            <a:ext cx="11370875" cy="1351011"/>
          </a:xfrm>
          <a:prstGeom prst="rect">
            <a:avLst/>
          </a:prstGeom>
        </p:spPr>
        <p:txBody>
          <a:bodyPr wrap="square">
            <a:spAutoFit/>
          </a:bodyPr>
          <a:lstStyle/>
          <a:p>
            <a:pPr algn="just" fontAlgn="base">
              <a:lnSpc>
                <a:spcPct val="150000"/>
              </a:lnSpc>
            </a:pP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loại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văn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bản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thông</a:t>
            </a:r>
            <a:r>
              <a:rPr lang="en-US" sz="2900" dirty="0">
                <a:latin typeface="Times New Roman" panose="02020603050405020304" pitchFamily="18" charset="0"/>
                <a:cs typeface="Times New Roman" panose="02020603050405020304" pitchFamily="18" charset="0"/>
              </a:rPr>
              <a:t> tin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tổ</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theo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riêng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nội</a:t>
            </a:r>
            <a:r>
              <a:rPr lang="en-US" sz="2900" dirty="0">
                <a:latin typeface="Times New Roman" panose="02020603050405020304" pitchFamily="18" charset="0"/>
                <a:cs typeface="Times New Roman" panose="02020603050405020304" pitchFamily="18" charset="0"/>
              </a:rPr>
              <a:t> dung </a:t>
            </a:r>
            <a:r>
              <a:rPr lang="en-US" sz="2900" dirty="0" err="1">
                <a:latin typeface="Times New Roman" panose="02020603050405020304" pitchFamily="18" charset="0"/>
                <a:cs typeface="Times New Roman" panose="02020603050405020304" pitchFamily="18" charset="0"/>
              </a:rPr>
              <a:t>trình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bày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vụ</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việc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đang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cần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xem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xét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làm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rõ</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giải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quyết</a:t>
            </a:r>
            <a:r>
              <a:rPr lang="en-US" sz="2900" dirty="0">
                <a:latin typeface="Times New Roman" panose="02020603050405020304" pitchFamily="18" charset="0"/>
                <a:cs typeface="Times New Roman" panose="02020603050405020304" pitchFamily="18" charset="0"/>
              </a:rPr>
              <a:t>.</a:t>
            </a:r>
            <a:endParaRPr lang="en-US" sz="2900" u="none" strike="noStrike" dirty="0">
              <a:solidFill>
                <a:srgbClr val="03121A"/>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868263" y="2838672"/>
            <a:ext cx="6973217" cy="3471848"/>
          </a:xfrm>
          <a:prstGeom prst="rect">
            <a:avLst/>
          </a:prstGeom>
        </p:spPr>
        <p:txBody>
          <a:bodyPr wrap="square">
            <a:spAutoFit/>
          </a:bodyPr>
          <a:lstStyle/>
          <a:p>
            <a:pPr algn="just" fontAlgn="base">
              <a:lnSpc>
                <a:spcPct val="150000"/>
              </a:lnSpc>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tin </a:t>
            </a:r>
            <a:r>
              <a:rPr lang="en-US" sz="3000" dirty="0" err="1">
                <a:latin typeface="Times New Roman" panose="02020603050405020304" pitchFamily="18" charset="0"/>
                <a:cs typeface="Times New Roman" panose="02020603050405020304" pitchFamily="18" charset="0"/>
              </a:rPr>
              <a:t>xác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phạm</a:t>
            </a:r>
            <a:r>
              <a:rPr lang="en-US" sz="3000" dirty="0">
                <a:latin typeface="Times New Roman" panose="02020603050405020304" pitchFamily="18" charset="0"/>
                <a:cs typeface="Times New Roman" panose="02020603050405020304" pitchFamily="18" charset="0"/>
              </a:rPr>
              <a:t> vi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thẩm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a:t>
            </a:r>
            <a:endParaRPr lang="en-US" sz="3000" u="none" strike="noStrike" dirty="0">
              <a:solidFill>
                <a:srgbClr val="03121A"/>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71" y="2340528"/>
            <a:ext cx="4666870" cy="4666870"/>
          </a:xfrm>
          <a:prstGeom prst="rect">
            <a:avLst/>
          </a:prstGeom>
        </p:spPr>
      </p:pic>
    </p:spTree>
    <p:extLst>
      <p:ext uri="{BB962C8B-B14F-4D97-AF65-F5344CB8AC3E}">
        <p14:creationId xmlns:p14="http://schemas.microsoft.com/office/powerpoint/2010/main" val="26996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520" y="358611"/>
            <a:ext cx="8747760" cy="5870784"/>
          </a:xfrm>
          <a:prstGeom prst="rect">
            <a:avLst/>
          </a:prstGeom>
        </p:spPr>
      </p:pic>
    </p:spTree>
    <p:extLst>
      <p:ext uri="{BB962C8B-B14F-4D97-AF65-F5344CB8AC3E}">
        <p14:creationId xmlns:p14="http://schemas.microsoft.com/office/powerpoint/2010/main" val="32268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a:solidFill>
                  <a:prstClr val="black"/>
                </a:solidFill>
                <a:latin typeface="Times New Roman" panose="02020603050405020304" pitchFamily="18" charset="0"/>
                <a:cs typeface="Times New Roman" panose="02020603050405020304" pitchFamily="18" charset="0"/>
              </a:rPr>
              <a:t>5. </a:t>
            </a:r>
            <a:r>
              <a:rPr lang="en-US" sz="3600" b="1" dirty="0" err="1">
                <a:solidFill>
                  <a:prstClr val="black"/>
                </a:solidFill>
                <a:latin typeface="Times New Roman" panose="02020603050405020304" pitchFamily="18" charset="0"/>
                <a:cs typeface="Times New Roman" panose="02020603050405020304" pitchFamily="18" charset="0"/>
              </a:rPr>
              <a:t>Ngôn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ngữ</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miền</a:t>
            </a:r>
            <a:endParaRPr lang="en-US" sz="3600" b="1" dirty="0">
              <a:solidFill>
                <a:srgbClr val="03121A"/>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01" y="1027326"/>
            <a:ext cx="9859139" cy="5830674"/>
          </a:xfrm>
          <a:prstGeom prst="rect">
            <a:avLst/>
          </a:prstGeom>
        </p:spPr>
      </p:pic>
    </p:spTree>
    <p:extLst>
      <p:ext uri="{BB962C8B-B14F-4D97-AF65-F5344CB8AC3E}">
        <p14:creationId xmlns:p14="http://schemas.microsoft.com/office/powerpoint/2010/main" val="408381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711" y="278130"/>
            <a:ext cx="8932052" cy="5619750"/>
          </a:xfrm>
          <a:prstGeom prst="rect">
            <a:avLst/>
          </a:prstGeom>
        </p:spPr>
      </p:pic>
      <p:sp>
        <p:nvSpPr>
          <p:cNvPr id="5" name="Rectangle 4"/>
          <p:cNvSpPr/>
          <p:nvPr/>
        </p:nvSpPr>
        <p:spPr>
          <a:xfrm>
            <a:off x="4383952" y="6052849"/>
            <a:ext cx="3533340" cy="954107"/>
          </a:xfrm>
          <a:prstGeom prst="rect">
            <a:avLst/>
          </a:prstGeom>
        </p:spPr>
        <p:txBody>
          <a:bodyPr wrap="none">
            <a:spAutoFit/>
          </a:bodyPr>
          <a:lstStyle/>
          <a:p>
            <a:pPr fontAlgn="base"/>
            <a:r>
              <a:rPr lang="en-US" sz="2800" b="1" dirty="0" err="1">
                <a:latin typeface="Times New Roman" panose="02020603050405020304" pitchFamily="18" charset="0"/>
                <a:cs typeface="Times New Roman" panose="02020603050405020304" pitchFamily="18" charset="0"/>
              </a:rPr>
              <a:t>Tràng</a:t>
            </a:r>
            <a:r>
              <a:rPr lang="en-US" sz="2800" b="1" dirty="0">
                <a:latin typeface="Times New Roman" panose="02020603050405020304" pitchFamily="18" charset="0"/>
                <a:cs typeface="Times New Roman" panose="02020603050405020304" pitchFamily="18" charset="0"/>
              </a:rPr>
              <a:t> An - </a:t>
            </a:r>
            <a:r>
              <a:rPr lang="en-US" sz="2800" b="1" dirty="0" err="1">
                <a:latin typeface="Times New Roman" panose="02020603050405020304" pitchFamily="18" charset="0"/>
                <a:cs typeface="Times New Roman" panose="02020603050405020304" pitchFamily="18" charset="0"/>
              </a:rPr>
              <a:t>Ninh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a:p>
            <a:pPr fontAlgn="base"/>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4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a:solidFill>
                  <a:prstClr val="black"/>
                </a:solidFill>
                <a:latin typeface="Times New Roman" panose="02020603050405020304" pitchFamily="18" charset="0"/>
                <a:cs typeface="Times New Roman" panose="02020603050405020304" pitchFamily="18" charset="0"/>
              </a:rPr>
              <a:t>5. </a:t>
            </a:r>
            <a:r>
              <a:rPr lang="en-US" sz="3600" b="1" dirty="0" err="1">
                <a:solidFill>
                  <a:prstClr val="black"/>
                </a:solidFill>
                <a:latin typeface="Times New Roman" panose="02020603050405020304" pitchFamily="18" charset="0"/>
                <a:cs typeface="Times New Roman" panose="02020603050405020304" pitchFamily="18" charset="0"/>
              </a:rPr>
              <a:t>Ngôn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ngữ</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miền</a:t>
            </a:r>
            <a:endParaRPr lang="en-US" sz="3600" b="1" dirty="0">
              <a:solidFill>
                <a:srgbClr val="03121A"/>
              </a:solidFill>
              <a:latin typeface="Times New Roman" panose="02020603050405020304" pitchFamily="18" charset="0"/>
              <a:cs typeface="Times New Roman" panose="02020603050405020304" pitchFamily="18" charset="0"/>
            </a:endParaRPr>
          </a:p>
        </p:txBody>
      </p:sp>
      <p:sp>
        <p:nvSpPr>
          <p:cNvPr id="3" name="Rectangle 2"/>
          <p:cNvSpPr/>
          <p:nvPr/>
        </p:nvSpPr>
        <p:spPr>
          <a:xfrm>
            <a:off x="461525" y="1123005"/>
            <a:ext cx="11370875" cy="2219838"/>
          </a:xfrm>
          <a:prstGeom prst="rect">
            <a:avLst/>
          </a:prstGeom>
          <a:solidFill>
            <a:schemeClr val="accent6">
              <a:lumMod val="20000"/>
              <a:lumOff val="80000"/>
            </a:schemeClr>
          </a:solidFill>
        </p:spPr>
        <p:txBody>
          <a:bodyPr wrap="square">
            <a:spAutoFit/>
          </a:bodyPr>
          <a:lstStyle/>
          <a:p>
            <a:pPr algn="just" fontAlgn="base">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yếu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vựng</a:t>
            </a:r>
            <a:r>
              <a:rPr lang="en-US" sz="3200" dirty="0">
                <a:solidFill>
                  <a:prstClr val="black"/>
                </a:solidFill>
                <a:latin typeface="Times New Roman" panose="02020603050405020304" pitchFamily="18" charset="0"/>
                <a:cs typeface="Times New Roman" panose="02020603050405020304" pitchFamily="18" charset="0"/>
              </a:rPr>
              <a:t>. </a:t>
            </a:r>
            <a:endParaRPr lang="en-US" sz="3200" dirty="0">
              <a:solidFill>
                <a:srgbClr val="03121A"/>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70605" y="3717597"/>
            <a:ext cx="11370875" cy="1481175"/>
          </a:xfrm>
          <a:prstGeom prst="rect">
            <a:avLst/>
          </a:prstGeom>
          <a:solidFill>
            <a:schemeClr val="accent4">
              <a:lumMod val="20000"/>
              <a:lumOff val="80000"/>
            </a:schemeClr>
          </a:solidFill>
        </p:spPr>
        <p:txBody>
          <a:bodyPr wrap="square">
            <a:spAutoFit/>
          </a:bodyPr>
          <a:lstStyle/>
          <a:p>
            <a:pPr algn="just" fontAlgn="base">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riêng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srgbClr val="0312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29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B48DAA-C2A0-4600-8C5B-F58DFE6D78D1}"/>
              </a:ext>
            </a:extLst>
          </p:cNvPr>
          <p:cNvSpPr/>
          <p:nvPr/>
        </p:nvSpPr>
        <p:spPr>
          <a:xfrm>
            <a:off x="653484" y="418993"/>
            <a:ext cx="7642593" cy="1569660"/>
          </a:xfrm>
          <a:prstGeom prst="rect">
            <a:avLst/>
          </a:prstGeom>
        </p:spPr>
        <p:txBody>
          <a:bodyPr wrap="square">
            <a:spAutoFit/>
          </a:bodyPr>
          <a:lstStyle/>
          <a:p>
            <a:r>
              <a:rPr lang="en-US" altLang="en-US" sz="3200" b="1" i="1" dirty="0">
                <a:solidFill>
                  <a:prstClr val="black"/>
                </a:solidFill>
                <a:latin typeface="Times New Roman" panose="02020603050405020304" pitchFamily="18" charset="0"/>
                <a:cs typeface="Times New Roman" panose="02020603050405020304" pitchFamily="18" charset="0"/>
              </a:rPr>
              <a:t>“</a:t>
            </a:r>
            <a:r>
              <a:rPr lang="en-US" altLang="en-US" sz="3200" b="1" i="1" dirty="0" err="1">
                <a:solidFill>
                  <a:prstClr val="black"/>
                </a:solidFill>
                <a:latin typeface="Times New Roman" panose="02020603050405020304" pitchFamily="18" charset="0"/>
                <a:cs typeface="Times New Roman" panose="02020603050405020304" pitchFamily="18" charset="0"/>
              </a:rPr>
              <a:t>Sáng</a:t>
            </a:r>
            <a:r>
              <a:rPr lang="en-US" altLang="en-US" sz="3200" b="1" i="1" dirty="0">
                <a:solidFill>
                  <a:prstClr val="black"/>
                </a:solidFill>
                <a:latin typeface="Times New Roman" panose="02020603050405020304" pitchFamily="18" charset="0"/>
                <a:cs typeface="Times New Roman" panose="02020603050405020304" pitchFamily="18" charset="0"/>
              </a:rPr>
              <a:t> ra </a:t>
            </a:r>
            <a:r>
              <a:rPr lang="en-US" altLang="en-US" sz="3200" b="1" i="1" dirty="0" err="1">
                <a:solidFill>
                  <a:prstClr val="black"/>
                </a:solidFill>
                <a:latin typeface="Times New Roman" panose="02020603050405020304" pitchFamily="18" charset="0"/>
                <a:cs typeface="Times New Roman" panose="02020603050405020304" pitchFamily="18" charset="0"/>
              </a:rPr>
              <a:t>bờ</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suối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tối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vào</a:t>
            </a:r>
            <a:r>
              <a:rPr lang="en-US" altLang="en-US" sz="3200" b="1" i="1" dirty="0">
                <a:solidFill>
                  <a:prstClr val="black"/>
                </a:solidFill>
                <a:latin typeface="Times New Roman" panose="02020603050405020304" pitchFamily="18" charset="0"/>
                <a:cs typeface="Times New Roman" panose="02020603050405020304" pitchFamily="18" charset="0"/>
              </a:rPr>
              <a:t> hang</a:t>
            </a:r>
          </a:p>
          <a:p>
            <a:r>
              <a:rPr lang="en-US" altLang="en-US" sz="3200" b="1" i="1" dirty="0" err="1">
                <a:solidFill>
                  <a:prstClr val="black"/>
                </a:solidFill>
                <a:latin typeface="Times New Roman" panose="02020603050405020304" pitchFamily="18" charset="0"/>
                <a:cs typeface="Times New Roman" panose="02020603050405020304" pitchFamily="18" charset="0"/>
              </a:rPr>
              <a:t>Cháo</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bẹ</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rau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măng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vẫn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sẵn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sàng</a:t>
            </a:r>
            <a:r>
              <a:rPr lang="en-US" altLang="en-US" sz="3200" b="1" i="1" dirty="0">
                <a:solidFill>
                  <a:prstClr val="black"/>
                </a:solidFill>
                <a:latin typeface="Times New Roman" panose="02020603050405020304" pitchFamily="18" charset="0"/>
                <a:cs typeface="Times New Roman" panose="02020603050405020304" pitchFamily="18" charset="0"/>
              </a:rPr>
              <a:t>”.</a:t>
            </a:r>
          </a:p>
          <a:p>
            <a:pPr algn="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Hồ</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Chí</a:t>
            </a:r>
            <a:r>
              <a:rPr lang="en-US" altLang="en-US" sz="3200" b="1" dirty="0">
                <a:solidFill>
                  <a:prstClr val="black"/>
                </a:solidFill>
                <a:latin typeface="Times New Roman" panose="02020603050405020304" pitchFamily="18" charset="0"/>
                <a:cs typeface="Times New Roman" panose="02020603050405020304" pitchFamily="18" charset="0"/>
              </a:rPr>
              <a:t> Minh, </a:t>
            </a:r>
            <a:r>
              <a:rPr lang="en-US" altLang="en-US" sz="3200" b="1" i="1" dirty="0" err="1">
                <a:solidFill>
                  <a:prstClr val="black"/>
                </a:solidFill>
                <a:latin typeface="Times New Roman" panose="02020603050405020304" pitchFamily="18" charset="0"/>
                <a:cs typeface="Times New Roman" panose="02020603050405020304" pitchFamily="18" charset="0"/>
              </a:rPr>
              <a:t>Tức</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cảnh</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Pác</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Bó</a:t>
            </a:r>
            <a:r>
              <a:rPr lang="en-US" altLang="en-US" sz="3200" b="1" dirty="0">
                <a:solidFill>
                  <a:prstClr val="black"/>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013C0586-2A0C-45FF-BA4B-D46F15C2BA60}"/>
              </a:ext>
            </a:extLst>
          </p:cNvPr>
          <p:cNvSpPr/>
          <p:nvPr/>
        </p:nvSpPr>
        <p:spPr>
          <a:xfrm>
            <a:off x="424885" y="3267259"/>
            <a:ext cx="7642592" cy="2554545"/>
          </a:xfrm>
          <a:prstGeom prst="rect">
            <a:avLst/>
          </a:prstGeom>
        </p:spPr>
        <p:txBody>
          <a:bodyPr wrap="square">
            <a:spAutoFit/>
          </a:bodyPr>
          <a:lstStyle/>
          <a:p>
            <a:pPr algn="ctr"/>
            <a:r>
              <a:rPr lang="en-US" altLang="en-US" sz="3200" b="1" i="1" dirty="0">
                <a:solidFill>
                  <a:prstClr val="black"/>
                </a:solidFill>
                <a:latin typeface="Times New Roman" panose="02020603050405020304" pitchFamily="18" charset="0"/>
                <a:cs typeface="Times New Roman" panose="02020603050405020304" pitchFamily="18" charset="0"/>
              </a:rPr>
              <a:t>“</a:t>
            </a:r>
            <a:r>
              <a:rPr lang="en-US" altLang="en-US" sz="3200" b="1" i="1" dirty="0" err="1">
                <a:solidFill>
                  <a:prstClr val="black"/>
                </a:solidFill>
                <a:latin typeface="Times New Roman" panose="02020603050405020304" pitchFamily="18" charset="0"/>
                <a:cs typeface="Times New Roman" panose="02020603050405020304" pitchFamily="18" charset="0"/>
              </a:rPr>
              <a:t>Khi</a:t>
            </a:r>
            <a:r>
              <a:rPr lang="en-US" altLang="en-US" sz="3200" b="1" i="1" dirty="0">
                <a:solidFill>
                  <a:prstClr val="black"/>
                </a:solidFill>
                <a:latin typeface="Times New Roman" panose="02020603050405020304" pitchFamily="18" charset="0"/>
                <a:cs typeface="Times New Roman" panose="02020603050405020304" pitchFamily="18" charset="0"/>
              </a:rPr>
              <a:t> con </a:t>
            </a:r>
            <a:r>
              <a:rPr lang="en-US" altLang="en-US" sz="3200" b="1" i="1" dirty="0" err="1">
                <a:solidFill>
                  <a:prstClr val="black"/>
                </a:solidFill>
                <a:latin typeface="Times New Roman" panose="02020603050405020304" pitchFamily="18" charset="0"/>
                <a:cs typeface="Times New Roman" panose="02020603050405020304" pitchFamily="18" charset="0"/>
              </a:rPr>
              <a:t>tu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hú</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gọi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bầy</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ctr"/>
            <a:r>
              <a:rPr lang="en-US" altLang="en-US" sz="3200" b="1" i="1" dirty="0" err="1">
                <a:solidFill>
                  <a:prstClr val="black"/>
                </a:solidFill>
                <a:latin typeface="Times New Roman" panose="02020603050405020304" pitchFamily="18" charset="0"/>
                <a:cs typeface="Times New Roman" panose="02020603050405020304" pitchFamily="18" charset="0"/>
              </a:rPr>
              <a:t>Lúa</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chiêm</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đang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chín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trái</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cây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ngọt</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dần</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ctr"/>
            <a:r>
              <a:rPr lang="en-US" altLang="en-US" sz="3200" b="1" i="1" dirty="0" err="1">
                <a:solidFill>
                  <a:prstClr val="black"/>
                </a:solidFill>
                <a:latin typeface="Times New Roman" panose="02020603050405020304" pitchFamily="18" charset="0"/>
                <a:cs typeface="Times New Roman" panose="02020603050405020304" pitchFamily="18" charset="0"/>
              </a:rPr>
              <a:t>Vườn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râm</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dậy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tiếng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ve</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ngân</a:t>
            </a:r>
            <a:endParaRPr lang="en-US" altLang="en-US" sz="3200" b="1" i="1" dirty="0">
              <a:solidFill>
                <a:prstClr val="black"/>
              </a:solidFill>
              <a:latin typeface="Times New Roman" panose="02020603050405020304" pitchFamily="18" charset="0"/>
              <a:cs typeface="Times New Roman" panose="02020603050405020304" pitchFamily="18" charset="0"/>
            </a:endParaRPr>
          </a:p>
          <a:p>
            <a:pPr algn="ctr"/>
            <a:r>
              <a:rPr lang="en-US" altLang="en-US" sz="3200" b="1" i="1" dirty="0" err="1">
                <a:solidFill>
                  <a:srgbClr val="FF0000"/>
                </a:solidFill>
                <a:latin typeface="Times New Roman" panose="02020603050405020304" pitchFamily="18" charset="0"/>
                <a:cs typeface="Times New Roman" panose="02020603050405020304" pitchFamily="18" charset="0"/>
              </a:rPr>
              <a:t>Bắp</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rây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vàng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hạt</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đầy</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sân</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nắng</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đào</a:t>
            </a:r>
            <a:r>
              <a:rPr lang="en-US" altLang="en-US" sz="3200" b="1" i="1" dirty="0">
                <a:solidFill>
                  <a:prstClr val="black"/>
                </a:solidFill>
                <a:latin typeface="Times New Roman" panose="02020603050405020304" pitchFamily="18" charset="0"/>
                <a:cs typeface="Times New Roman" panose="02020603050405020304" pitchFamily="18" charset="0"/>
              </a:rPr>
              <a:t>”.</a:t>
            </a:r>
          </a:p>
          <a:p>
            <a:pPr algn="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Tố</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Hữu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Khi</a:t>
            </a:r>
            <a:r>
              <a:rPr lang="en-US" altLang="en-US" sz="3200" b="1" i="1" dirty="0">
                <a:solidFill>
                  <a:prstClr val="black"/>
                </a:solidFill>
                <a:latin typeface="Times New Roman" panose="02020603050405020304" pitchFamily="18" charset="0"/>
                <a:cs typeface="Times New Roman" panose="02020603050405020304" pitchFamily="18" charset="0"/>
              </a:rPr>
              <a:t> con </a:t>
            </a:r>
            <a:r>
              <a:rPr lang="en-US" altLang="en-US" sz="3200" b="1" i="1" dirty="0" err="1">
                <a:solidFill>
                  <a:prstClr val="black"/>
                </a:solidFill>
                <a:latin typeface="Times New Roman" panose="02020603050405020304" pitchFamily="18" charset="0"/>
                <a:cs typeface="Times New Roman" panose="02020603050405020304" pitchFamily="18" charset="0"/>
              </a:rPr>
              <a:t>tu</a:t>
            </a:r>
            <a:r>
              <a:rPr lang="en-US" altLang="en-US" sz="3200" b="1" i="1" dirty="0">
                <a:solidFill>
                  <a:prstClr val="black"/>
                </a:solidFill>
                <a:latin typeface="Times New Roman" panose="02020603050405020304" pitchFamily="18" charset="0"/>
                <a:cs typeface="Times New Roman" panose="02020603050405020304" pitchFamily="18" charset="0"/>
              </a:rPr>
              <a:t> </a:t>
            </a:r>
            <a:r>
              <a:rPr lang="en-US" altLang="en-US" sz="3200" b="1" i="1" dirty="0" err="1">
                <a:solidFill>
                  <a:prstClr val="black"/>
                </a:solidFill>
                <a:latin typeface="Times New Roman" panose="02020603050405020304" pitchFamily="18" charset="0"/>
                <a:cs typeface="Times New Roman" panose="02020603050405020304" pitchFamily="18" charset="0"/>
              </a:rPr>
              <a:t>hú</a:t>
            </a:r>
            <a:r>
              <a:rPr lang="en-US" altLang="en-US" sz="3200" b="1" i="1" dirty="0">
                <a:solidFill>
                  <a:prstClr val="black"/>
                </a:solidFill>
                <a:latin typeface="Times New Roman" panose="02020603050405020304" pitchFamily="18" charset="0"/>
                <a:cs typeface="Times New Roman" panose="02020603050405020304" pitchFamily="18" charset="0"/>
              </a:rPr>
              <a:t>)</a:t>
            </a:r>
            <a:endParaRPr lang="en-SG" sz="3200" b="1" i="1"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BDEF94E-0765-413D-B6BF-E604C35C0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4157" y="1042782"/>
            <a:ext cx="4670473" cy="4626498"/>
          </a:xfrm>
          <a:prstGeom prst="rect">
            <a:avLst/>
          </a:prstGeom>
        </p:spPr>
      </p:pic>
      <p:sp>
        <p:nvSpPr>
          <p:cNvPr id="11" name="Text Box 27">
            <a:extLst>
              <a:ext uri="{FF2B5EF4-FFF2-40B4-BE49-F238E27FC236}">
                <a16:creationId xmlns:a16="http://schemas.microsoft.com/office/drawing/2014/main" id="{2942F435-32AD-4F48-94E4-5C9E6E072A2B}"/>
              </a:ext>
            </a:extLst>
          </p:cNvPr>
          <p:cNvSpPr txBox="1">
            <a:spLocks noChangeArrowheads="1"/>
          </p:cNvSpPr>
          <p:nvPr/>
        </p:nvSpPr>
        <p:spPr bwMode="auto">
          <a:xfrm>
            <a:off x="653484" y="2264688"/>
            <a:ext cx="7774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3200" dirty="0">
                <a:solidFill>
                  <a:prstClr val="black"/>
                </a:solidFill>
                <a:cs typeface="Times New Roman" panose="02020603050405020304" pitchFamily="18" charset="0"/>
                <a:sym typeface="Wingdings" panose="05000000000000000000" pitchFamily="2" charset="2"/>
              </a:rPr>
              <a:t> </a:t>
            </a:r>
            <a:r>
              <a:rPr lang="en-US" altLang="en-US" sz="3200" dirty="0" err="1">
                <a:solidFill>
                  <a:prstClr val="black"/>
                </a:solidFill>
                <a:cs typeface="Times New Roman" panose="02020603050405020304" pitchFamily="18" charset="0"/>
              </a:rPr>
              <a:t>Vùng</a:t>
            </a:r>
            <a:r>
              <a:rPr lang="en-US" altLang="en-US" sz="3200" dirty="0">
                <a:solidFill>
                  <a:prstClr val="black"/>
                </a:solidFill>
                <a:cs typeface="Times New Roman" panose="02020603050405020304" pitchFamily="18" charset="0"/>
              </a:rPr>
              <a:t> </a:t>
            </a:r>
            <a:r>
              <a:rPr lang="en-US" altLang="en-US" sz="3200" dirty="0" err="1">
                <a:solidFill>
                  <a:prstClr val="black"/>
                </a:solidFill>
                <a:cs typeface="Times New Roman" panose="02020603050405020304" pitchFamily="18" charset="0"/>
              </a:rPr>
              <a:t>núi</a:t>
            </a:r>
            <a:r>
              <a:rPr lang="en-US" altLang="en-US" sz="3200" dirty="0">
                <a:solidFill>
                  <a:prstClr val="black"/>
                </a:solidFill>
                <a:cs typeface="Times New Roman" panose="02020603050405020304" pitchFamily="18" charset="0"/>
              </a:rPr>
              <a:t> </a:t>
            </a:r>
            <a:r>
              <a:rPr lang="en-US" altLang="en-US" sz="3200" dirty="0" err="1">
                <a:solidFill>
                  <a:prstClr val="black"/>
                </a:solidFill>
                <a:cs typeface="Times New Roman" panose="02020603050405020304" pitchFamily="18" charset="0"/>
              </a:rPr>
              <a:t>phía</a:t>
            </a:r>
            <a:r>
              <a:rPr lang="en-US" altLang="en-US" sz="3200" dirty="0">
                <a:solidFill>
                  <a:prstClr val="black"/>
                </a:solidFill>
                <a:cs typeface="Times New Roman" panose="02020603050405020304" pitchFamily="18" charset="0"/>
              </a:rPr>
              <a:t> </a:t>
            </a:r>
            <a:r>
              <a:rPr lang="en-US" altLang="en-US" sz="3200" dirty="0" err="1">
                <a:solidFill>
                  <a:prstClr val="black"/>
                </a:solidFill>
                <a:cs typeface="Times New Roman" panose="02020603050405020304" pitchFamily="18" charset="0"/>
              </a:rPr>
              <a:t>Bắc</a:t>
            </a:r>
            <a:r>
              <a:rPr lang="en-US" altLang="en-US" sz="3200" dirty="0">
                <a:solidFill>
                  <a:prstClr val="black"/>
                </a:solidFill>
                <a:cs typeface="Times New Roman" panose="02020603050405020304" pitchFamily="18" charset="0"/>
              </a:rPr>
              <a:t>, </a:t>
            </a:r>
            <a:r>
              <a:rPr lang="en-US" altLang="en-US" sz="3200" dirty="0" err="1">
                <a:solidFill>
                  <a:prstClr val="black"/>
                </a:solidFill>
                <a:cs typeface="Times New Roman" panose="02020603050405020304" pitchFamily="18" charset="0"/>
              </a:rPr>
              <a:t>miền</a:t>
            </a:r>
            <a:r>
              <a:rPr lang="en-US" altLang="en-US" sz="3200" dirty="0">
                <a:solidFill>
                  <a:prstClr val="black"/>
                </a:solidFill>
                <a:cs typeface="Times New Roman" panose="02020603050405020304" pitchFamily="18" charset="0"/>
              </a:rPr>
              <a:t> </a:t>
            </a:r>
            <a:r>
              <a:rPr lang="en-US" altLang="en-US" sz="3200" dirty="0" err="1">
                <a:solidFill>
                  <a:prstClr val="black"/>
                </a:solidFill>
                <a:cs typeface="Times New Roman" panose="02020603050405020304" pitchFamily="18" charset="0"/>
              </a:rPr>
              <a:t>Trung</a:t>
            </a:r>
            <a:endParaRPr lang="en-US" altLang="en-US" sz="3200" dirty="0">
              <a:solidFill>
                <a:prstClr val="black"/>
              </a:solidFill>
              <a:cs typeface="Times New Roman" panose="02020603050405020304" pitchFamily="18" charset="0"/>
            </a:endParaRPr>
          </a:p>
        </p:txBody>
      </p:sp>
      <p:sp>
        <p:nvSpPr>
          <p:cNvPr id="12" name="Text Box 27">
            <a:extLst>
              <a:ext uri="{FF2B5EF4-FFF2-40B4-BE49-F238E27FC236}">
                <a16:creationId xmlns:a16="http://schemas.microsoft.com/office/drawing/2014/main" id="{2942F435-32AD-4F48-94E4-5C9E6E072A2B}"/>
              </a:ext>
            </a:extLst>
          </p:cNvPr>
          <p:cNvSpPr txBox="1">
            <a:spLocks noChangeArrowheads="1"/>
          </p:cNvSpPr>
          <p:nvPr/>
        </p:nvSpPr>
        <p:spPr bwMode="auto">
          <a:xfrm>
            <a:off x="653484" y="5794688"/>
            <a:ext cx="7774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3200" dirty="0">
                <a:solidFill>
                  <a:prstClr val="black"/>
                </a:solidFill>
                <a:cs typeface="Times New Roman" panose="02020603050405020304" pitchFamily="18" charset="0"/>
                <a:sym typeface="Wingdings" panose="05000000000000000000" pitchFamily="2" charset="2"/>
              </a:rPr>
              <a:t> </a:t>
            </a:r>
            <a:r>
              <a:rPr lang="en-US" altLang="en-US" sz="3200" dirty="0" err="1">
                <a:solidFill>
                  <a:prstClr val="black"/>
                </a:solidFill>
                <a:cs typeface="Times New Roman" panose="02020603050405020304" pitchFamily="18" charset="0"/>
              </a:rPr>
              <a:t>Miền</a:t>
            </a:r>
            <a:r>
              <a:rPr lang="en-US" altLang="en-US" sz="3200" dirty="0">
                <a:solidFill>
                  <a:prstClr val="black"/>
                </a:solidFill>
                <a:cs typeface="Times New Roman" panose="02020603050405020304" pitchFamily="18" charset="0"/>
              </a:rPr>
              <a:t> Nam</a:t>
            </a:r>
          </a:p>
        </p:txBody>
      </p:sp>
    </p:spTree>
    <p:extLst>
      <p:ext uri="{BB962C8B-B14F-4D97-AF65-F5344CB8AC3E}">
        <p14:creationId xmlns:p14="http://schemas.microsoft.com/office/powerpoint/2010/main" val="19317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05" y="283420"/>
            <a:ext cx="8795315" cy="646331"/>
          </a:xfrm>
          <a:prstGeom prst="rect">
            <a:avLst/>
          </a:prstGeom>
        </p:spPr>
        <p:txBody>
          <a:bodyPr wrap="square">
            <a:spAutoFit/>
          </a:bodyPr>
          <a:lstStyle/>
          <a:p>
            <a:pPr fontAlgn="base"/>
            <a:r>
              <a:rPr lang="en-US" sz="3600" b="1" dirty="0">
                <a:solidFill>
                  <a:prstClr val="black"/>
                </a:solidFill>
                <a:latin typeface="Times New Roman" panose="02020603050405020304" pitchFamily="18" charset="0"/>
                <a:cs typeface="Times New Roman" panose="02020603050405020304" pitchFamily="18" charset="0"/>
              </a:rPr>
              <a:t>5. </a:t>
            </a:r>
            <a:r>
              <a:rPr lang="en-US" sz="3600" b="1" dirty="0" err="1">
                <a:solidFill>
                  <a:prstClr val="black"/>
                </a:solidFill>
                <a:latin typeface="Times New Roman" panose="02020603050405020304" pitchFamily="18" charset="0"/>
                <a:cs typeface="Times New Roman" panose="02020603050405020304" pitchFamily="18" charset="0"/>
              </a:rPr>
              <a:t>Ngôn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ngữ</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miền</a:t>
            </a:r>
            <a:endParaRPr lang="en-US" sz="3600" b="1" dirty="0">
              <a:solidFill>
                <a:srgbClr val="03121A"/>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0605" y="5466632"/>
            <a:ext cx="11370875" cy="1077218"/>
          </a:xfrm>
          <a:prstGeom prst="rect">
            <a:avLst/>
          </a:prstGeom>
          <a:solidFill>
            <a:schemeClr val="accent1">
              <a:lumMod val="20000"/>
              <a:lumOff val="80000"/>
            </a:schemeClr>
          </a:solidFill>
        </p:spPr>
        <p:txBody>
          <a:bodyPr wrap="square">
            <a:spAutoFit/>
          </a:bodyPr>
          <a:lstStyle/>
          <a:p>
            <a:pPr algn="just" fontAlgn="base"/>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giờ</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cũng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nghĩa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endParaRPr lang="en-US" sz="3200" dirty="0">
              <a:solidFill>
                <a:srgbClr val="03121A"/>
              </a:solidFill>
              <a:latin typeface="Times New Roman" panose="02020603050405020304" pitchFamily="18" charset="0"/>
              <a:cs typeface="Times New Roman" panose="02020603050405020304" pitchFamily="18" charset="0"/>
            </a:endParaRPr>
          </a:p>
        </p:txBody>
      </p:sp>
      <p:sp>
        <p:nvSpPr>
          <p:cNvPr id="7" name="Rectangle 6"/>
          <p:cNvSpPr/>
          <p:nvPr/>
        </p:nvSpPr>
        <p:spPr>
          <a:xfrm>
            <a:off x="461525" y="1123005"/>
            <a:ext cx="11370875" cy="2219838"/>
          </a:xfrm>
          <a:prstGeom prst="rect">
            <a:avLst/>
          </a:prstGeom>
          <a:solidFill>
            <a:schemeClr val="accent6">
              <a:lumMod val="20000"/>
              <a:lumOff val="80000"/>
            </a:schemeClr>
          </a:solidFill>
        </p:spPr>
        <p:txBody>
          <a:bodyPr wrap="square">
            <a:spAutoFit/>
          </a:bodyPr>
          <a:lstStyle/>
          <a:p>
            <a:pPr algn="just" fontAlgn="base">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yếu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vựng</a:t>
            </a:r>
            <a:r>
              <a:rPr lang="en-US" sz="3200" dirty="0">
                <a:solidFill>
                  <a:prstClr val="black"/>
                </a:solidFill>
                <a:latin typeface="Times New Roman" panose="02020603050405020304" pitchFamily="18" charset="0"/>
                <a:cs typeface="Times New Roman" panose="02020603050405020304" pitchFamily="18" charset="0"/>
              </a:rPr>
              <a:t>. </a:t>
            </a:r>
            <a:endParaRPr lang="en-US" sz="3200" dirty="0">
              <a:solidFill>
                <a:srgbClr val="03121A"/>
              </a:solidFill>
              <a:latin typeface="Times New Roman" panose="02020603050405020304" pitchFamily="18" charset="0"/>
              <a:cs typeface="Times New Roman" panose="02020603050405020304" pitchFamily="18" charset="0"/>
            </a:endParaRPr>
          </a:p>
        </p:txBody>
      </p:sp>
      <p:sp>
        <p:nvSpPr>
          <p:cNvPr id="8" name="Rectangle 7"/>
          <p:cNvSpPr/>
          <p:nvPr/>
        </p:nvSpPr>
        <p:spPr>
          <a:xfrm>
            <a:off x="470605" y="3717597"/>
            <a:ext cx="11370875" cy="1481175"/>
          </a:xfrm>
          <a:prstGeom prst="rect">
            <a:avLst/>
          </a:prstGeom>
          <a:solidFill>
            <a:schemeClr val="accent4">
              <a:lumMod val="20000"/>
              <a:lumOff val="80000"/>
            </a:schemeClr>
          </a:solidFill>
        </p:spPr>
        <p:txBody>
          <a:bodyPr wrap="square">
            <a:spAutoFit/>
          </a:bodyPr>
          <a:lstStyle/>
          <a:p>
            <a:pPr algn="just" fontAlgn="base">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riêng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srgbClr val="0312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6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146" y="1112041"/>
            <a:ext cx="8727774" cy="5323325"/>
          </a:xfrm>
          <a:prstGeom prst="rect">
            <a:avLst/>
          </a:prstGeom>
        </p:spPr>
      </p:pic>
      <p:sp>
        <p:nvSpPr>
          <p:cNvPr id="3" name="Rectangle 2"/>
          <p:cNvSpPr/>
          <p:nvPr/>
        </p:nvSpPr>
        <p:spPr>
          <a:xfrm>
            <a:off x="424278" y="291424"/>
            <a:ext cx="9670211" cy="584775"/>
          </a:xfrm>
          <a:prstGeom prst="rect">
            <a:avLst/>
          </a:prstGeom>
        </p:spPr>
        <p:txBody>
          <a:bodyPr wrap="none">
            <a:spAutoFit/>
          </a:bodyPr>
          <a:lstStyle/>
          <a:p>
            <a:pPr algn="just"/>
            <a:r>
              <a:rPr lang="nl-NL" sz="3200" kern="100" dirty="0">
                <a:solidFill>
                  <a:prstClr val="black"/>
                </a:solidFill>
                <a:latin typeface="Times New Roman" panose="02020603050405020304" pitchFamily="18" charset="0"/>
                <a:ea typeface="SimSun" panose="02010600030101010101" pitchFamily="2" charset="-122"/>
              </a:rPr>
              <a:t>VD:  từ </a:t>
            </a:r>
            <a:r>
              <a:rPr lang="nl-NL" sz="3200" i="1" kern="100" dirty="0">
                <a:solidFill>
                  <a:prstClr val="black"/>
                </a:solidFill>
                <a:latin typeface="Times New Roman" panose="02020603050405020304" pitchFamily="18" charset="0"/>
                <a:ea typeface="SimSun" panose="02010600030101010101" pitchFamily="2" charset="-122"/>
              </a:rPr>
              <a:t>nhút </a:t>
            </a:r>
            <a:r>
              <a:rPr lang="nl-NL" sz="3200" kern="100" dirty="0">
                <a:solidFill>
                  <a:prstClr val="black"/>
                </a:solidFill>
                <a:latin typeface="Times New Roman" panose="02020603050405020304" pitchFamily="18" charset="0"/>
                <a:ea typeface="SimSun" panose="02010600030101010101" pitchFamily="2" charset="-122"/>
              </a:rPr>
              <a:t>(Nghệ Tĩnh) </a:t>
            </a:r>
            <a:r>
              <a:rPr lang="nl-NL" sz="3200" kern="100" dirty="0">
                <a:solidFill>
                  <a:prstClr val="black"/>
                </a:solidFill>
                <a:latin typeface="Times New Roman" panose="02020603050405020304" pitchFamily="18" charset="0"/>
                <a:ea typeface="SimSun" panose="02010600030101010101" pitchFamily="2" charset="-122"/>
                <a:sym typeface="Wingdings" panose="05000000000000000000" pitchFamily="2" charset="2"/>
              </a:rPr>
              <a:t> món ăn được muối từ sơ mít</a:t>
            </a:r>
            <a:endParaRPr lang="en-US" sz="3200" dirty="0">
              <a:solidFill>
                <a:prstClr val="black"/>
              </a:solidFill>
            </a:endParaRPr>
          </a:p>
        </p:txBody>
      </p:sp>
    </p:spTree>
    <p:extLst>
      <p:ext uri="{BB962C8B-B14F-4D97-AF65-F5344CB8AC3E}">
        <p14:creationId xmlns:p14="http://schemas.microsoft.com/office/powerpoint/2010/main" val="113117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26" y="426155"/>
            <a:ext cx="8246168" cy="584775"/>
          </a:xfrm>
          <a:prstGeom prst="rect">
            <a:avLst/>
          </a:prstGeom>
        </p:spPr>
        <p:txBody>
          <a:bodyPr wrap="none">
            <a:spAutoFit/>
          </a:bodyPr>
          <a:lstStyle/>
          <a:p>
            <a:pPr algn="just"/>
            <a:r>
              <a:rPr lang="nl-NL" sz="3200" kern="100" dirty="0">
                <a:solidFill>
                  <a:prstClr val="black"/>
                </a:solidFill>
                <a:latin typeface="Times New Roman" panose="02020603050405020304" pitchFamily="18" charset="0"/>
                <a:ea typeface="SimSun" panose="02010600030101010101" pitchFamily="2" charset="-122"/>
              </a:rPr>
              <a:t>VD: </a:t>
            </a:r>
            <a:r>
              <a:rPr lang="nl-NL" sz="3200" i="1" kern="100" dirty="0">
                <a:solidFill>
                  <a:prstClr val="black"/>
                </a:solidFill>
                <a:latin typeface="Times New Roman" panose="02020603050405020304" pitchFamily="18" charset="0"/>
                <a:ea typeface="SimSun" panose="02010600030101010101" pitchFamily="2" charset="-122"/>
              </a:rPr>
              <a:t>Sầu riêng, chôm chôm, măng cụt </a:t>
            </a:r>
            <a:r>
              <a:rPr lang="nl-NL" sz="3200" kern="100" dirty="0">
                <a:solidFill>
                  <a:prstClr val="black"/>
                </a:solidFill>
                <a:latin typeface="Times New Roman" panose="02020603050405020304" pitchFamily="18" charset="0"/>
                <a:ea typeface="SimSun" panose="02010600030101010101" pitchFamily="2" charset="-122"/>
              </a:rPr>
              <a:t>(Nam Bộ) </a:t>
            </a:r>
            <a:endParaRPr lang="en-US" sz="3200" dirty="0">
              <a:solidFill>
                <a:prstClr val="black"/>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21806" y="1429739"/>
            <a:ext cx="2466975" cy="1777785"/>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7463" b="95025" l="0" r="100000"/>
                    </a14:imgEffect>
                  </a14:imgLayer>
                </a14:imgProps>
              </a:ext>
              <a:ext uri="{28A0092B-C50C-407E-A947-70E740481C1C}">
                <a14:useLocalDpi xmlns:a14="http://schemas.microsoft.com/office/drawing/2010/main" val="0"/>
              </a:ext>
            </a:extLst>
          </a:blip>
          <a:stretch>
            <a:fillRect/>
          </a:stretch>
        </p:blipFill>
        <p:spPr>
          <a:xfrm>
            <a:off x="4255630" y="1539704"/>
            <a:ext cx="2141030" cy="171453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126" y="1656362"/>
            <a:ext cx="2821358" cy="1481213"/>
          </a:xfrm>
          <a:prstGeom prst="rect">
            <a:avLst/>
          </a:prstGeom>
        </p:spPr>
      </p:pic>
      <p:sp>
        <p:nvSpPr>
          <p:cNvPr id="6" name="Rectangle 5"/>
          <p:cNvSpPr/>
          <p:nvPr/>
        </p:nvSpPr>
        <p:spPr>
          <a:xfrm>
            <a:off x="354097" y="3624361"/>
            <a:ext cx="11472144" cy="1077218"/>
          </a:xfrm>
          <a:prstGeom prst="rect">
            <a:avLst/>
          </a:prstGeom>
        </p:spPr>
        <p:txBody>
          <a:bodyPr wrap="square">
            <a:spAutoFit/>
          </a:bodyPr>
          <a:lstStyle/>
          <a:p>
            <a:pPr algn="just"/>
            <a:r>
              <a:rPr lang="nl-NL" sz="3200" kern="100" dirty="0">
                <a:solidFill>
                  <a:prstClr val="black"/>
                </a:solidFill>
                <a:latin typeface="Times New Roman" panose="02020603050405020304" pitchFamily="18" charset="0"/>
                <a:ea typeface="SimSun" panose="02010600030101010101" pitchFamily="2" charset="-122"/>
              </a:rPr>
              <a:t>VD: </a:t>
            </a:r>
            <a:r>
              <a:rPr lang="nl-NL" sz="3200" i="1" kern="100" dirty="0">
                <a:solidFill>
                  <a:prstClr val="black"/>
                </a:solidFill>
                <a:latin typeface="Times New Roman" panose="02020603050405020304" pitchFamily="18" charset="0"/>
                <a:ea typeface="SimSun" panose="02010600030101010101" pitchFamily="2" charset="-122"/>
              </a:rPr>
              <a:t>Cá quả, lợn  </a:t>
            </a:r>
            <a:r>
              <a:rPr lang="nl-NL" sz="3200" kern="100" dirty="0">
                <a:solidFill>
                  <a:prstClr val="black"/>
                </a:solidFill>
                <a:latin typeface="Times New Roman" panose="02020603050405020304" pitchFamily="18" charset="0"/>
                <a:ea typeface="SimSun" panose="02010600030101010101" pitchFamily="2" charset="-122"/>
              </a:rPr>
              <a:t>(Bắc Bộ); </a:t>
            </a:r>
            <a:r>
              <a:rPr lang="nl-NL" sz="3200" i="1" kern="100" dirty="0">
                <a:solidFill>
                  <a:prstClr val="black"/>
                </a:solidFill>
                <a:latin typeface="Times New Roman" panose="02020603050405020304" pitchFamily="18" charset="0"/>
                <a:ea typeface="SimSun" panose="02010600030101010101" pitchFamily="2" charset="-122"/>
              </a:rPr>
              <a:t>cá tràu, heo </a:t>
            </a:r>
            <a:r>
              <a:rPr lang="nl-NL" sz="3200" kern="100" dirty="0">
                <a:solidFill>
                  <a:prstClr val="black"/>
                </a:solidFill>
                <a:latin typeface="Times New Roman" panose="02020603050405020304" pitchFamily="18" charset="0"/>
                <a:ea typeface="SimSun" panose="02010600030101010101" pitchFamily="2" charset="-122"/>
              </a:rPr>
              <a:t>(Trung Bộ); </a:t>
            </a:r>
            <a:r>
              <a:rPr lang="nl-NL" sz="3200" i="1" kern="100" dirty="0">
                <a:solidFill>
                  <a:prstClr val="black"/>
                </a:solidFill>
                <a:latin typeface="Times New Roman" panose="02020603050405020304" pitchFamily="18" charset="0"/>
                <a:ea typeface="SimSun" panose="02010600030101010101" pitchFamily="2" charset="-122"/>
              </a:rPr>
              <a:t>cá lóc, heo </a:t>
            </a:r>
            <a:r>
              <a:rPr lang="nl-NL" sz="3200" kern="100" dirty="0">
                <a:solidFill>
                  <a:prstClr val="black"/>
                </a:solidFill>
                <a:latin typeface="Times New Roman" panose="02020603050405020304" pitchFamily="18" charset="0"/>
                <a:ea typeface="SimSun" panose="02010600030101010101" pitchFamily="2" charset="-122"/>
              </a:rPr>
              <a:t>(Nam Bộ) </a:t>
            </a:r>
            <a:endParaRPr lang="en-US" sz="3200" dirty="0">
              <a:solidFill>
                <a:prstClr val="black"/>
              </a:solidFill>
            </a:endParaRPr>
          </a:p>
        </p:txBody>
      </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7059" b="100000" l="3041" r="100000"/>
                    </a14:imgEffect>
                  </a14:imgLayer>
                </a14:imgProps>
              </a:ext>
              <a:ext uri="{28A0092B-C50C-407E-A947-70E740481C1C}">
                <a14:useLocalDpi xmlns:a14="http://schemas.microsoft.com/office/drawing/2010/main" val="0"/>
              </a:ext>
            </a:extLst>
          </a:blip>
          <a:stretch>
            <a:fillRect/>
          </a:stretch>
        </p:blipFill>
        <p:spPr>
          <a:xfrm>
            <a:off x="2219614" y="4744561"/>
            <a:ext cx="3504795" cy="2012889"/>
          </a:xfrm>
          <a:prstGeom prst="rect">
            <a:avLst/>
          </a:prstGeom>
        </p:spPr>
      </p:pic>
      <p:pic>
        <p:nvPicPr>
          <p:cNvPr id="8" name="图片 21">
            <a:extLst>
              <a:ext uri="{FF2B5EF4-FFF2-40B4-BE49-F238E27FC236}">
                <a16:creationId xmlns:a16="http://schemas.microsoft.com/office/drawing/2014/main" id="{33C0B821-0EF6-406C-BE33-9BD3CBCCBB78}"/>
              </a:ext>
            </a:extLst>
          </p:cNvPr>
          <p:cNvPicPr>
            <a:picLocks noChangeAspect="1"/>
          </p:cNvPicPr>
          <p:nvPr/>
        </p:nvPicPr>
        <p:blipFill>
          <a:blip r:embed="rId10"/>
          <a:stretch>
            <a:fillRect/>
          </a:stretch>
        </p:blipFill>
        <p:spPr>
          <a:xfrm>
            <a:off x="7311679" y="4621272"/>
            <a:ext cx="1690968" cy="1868724"/>
          </a:xfrm>
          <a:prstGeom prst="rect">
            <a:avLst/>
          </a:prstGeom>
        </p:spPr>
      </p:pic>
    </p:spTree>
    <p:extLst>
      <p:ext uri="{BB962C8B-B14F-4D97-AF65-F5344CB8AC3E}">
        <p14:creationId xmlns:p14="http://schemas.microsoft.com/office/powerpoint/2010/main" val="69182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509" y="1469015"/>
            <a:ext cx="11338559" cy="5174493"/>
          </a:xfrm>
          <a:prstGeom prst="rect">
            <a:avLst/>
          </a:prstGeom>
          <a:ln w="28575">
            <a:solidFill>
              <a:schemeClr val="accent5">
                <a:lumMod val="75000"/>
              </a:schemeClr>
            </a:solidFill>
            <a:prstDash val="dash"/>
          </a:ln>
        </p:spPr>
        <p:txBody>
          <a:bodyPr wrap="square">
            <a:spAutoFit/>
          </a:bodyPr>
          <a:lstStyle/>
          <a:p>
            <a:pPr algn="just">
              <a:lnSpc>
                <a:spcPct val="150000"/>
              </a:lnSpc>
            </a:pP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Có</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một</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chàng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trai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về</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nhà</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người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yêu</a:t>
            </a:r>
            <a:r>
              <a:rPr lang="en-US" sz="3200" kern="100" dirty="0">
                <a:solidFill>
                  <a:prstClr val="black"/>
                </a:solidFill>
                <a:latin typeface="Times New Roman" panose="02020603050405020304" pitchFamily="18" charset="0"/>
                <a:ea typeface="SimSun" panose="02010600030101010101" pitchFamily="2" charset="-122"/>
              </a:rPr>
              <a:t> ở </a:t>
            </a:r>
            <a:r>
              <a:rPr lang="en-US" sz="3200" kern="100" dirty="0" err="1">
                <a:solidFill>
                  <a:prstClr val="black"/>
                </a:solidFill>
                <a:latin typeface="Times New Roman" panose="02020603050405020304" pitchFamily="18" charset="0"/>
                <a:ea typeface="SimSun" panose="02010600030101010101" pitchFamily="2" charset="-122"/>
              </a:rPr>
              <a:t>Huế</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mắt</a:t>
            </a:r>
            <a:endParaRPr lang="en-US" sz="3200" kern="100" dirty="0">
              <a:solidFill>
                <a:prstClr val="black"/>
              </a:solidFill>
              <a:latin typeface="Times New Roman" panose="02020603050405020304" pitchFamily="18" charset="0"/>
              <a:ea typeface="SimSun" panose="02010600030101010101" pitchFamily="2" charset="-122"/>
            </a:endParaRPr>
          </a:p>
          <a:p>
            <a:pPr algn="just">
              <a:lnSpc>
                <a:spcPct val="150000"/>
              </a:lnSpc>
            </a:pP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Vừa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về</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tới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cổng</a:t>
            </a:r>
            <a:r>
              <a:rPr lang="en-US" sz="3200" kern="100" dirty="0">
                <a:solidFill>
                  <a:prstClr val="black"/>
                </a:solidFill>
                <a:latin typeface="Times New Roman" panose="02020603050405020304" pitchFamily="18" charset="0"/>
                <a:ea typeface="SimSun" panose="02010600030101010101" pitchFamily="2" charset="-122"/>
              </a:rPr>
              <a:t>, con </a:t>
            </a:r>
            <a:r>
              <a:rPr lang="en-US" sz="3200" kern="100" dirty="0" err="1">
                <a:solidFill>
                  <a:prstClr val="black"/>
                </a:solidFill>
                <a:latin typeface="Times New Roman" panose="02020603050405020304" pitchFamily="18" charset="0"/>
                <a:ea typeface="SimSun" panose="02010600030101010101" pitchFamily="2" charset="-122"/>
              </a:rPr>
              <a:t>chó</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thấy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người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lạ</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chạy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sủa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inh</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ỏi</a:t>
            </a:r>
            <a:endParaRPr lang="en-US" sz="3200" kern="100" dirty="0">
              <a:solidFill>
                <a:prstClr val="black"/>
              </a:solidFill>
              <a:latin typeface="Times New Roman" panose="02020603050405020304" pitchFamily="18" charset="0"/>
              <a:ea typeface="SimSun" panose="02010600030101010101" pitchFamily="2" charset="-122"/>
            </a:endParaRPr>
          </a:p>
          <a:p>
            <a:pPr algn="just">
              <a:lnSpc>
                <a:spcPct val="150000"/>
              </a:lnSpc>
            </a:pP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Mẹ</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của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cô</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gái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vội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chạy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quát</a:t>
            </a:r>
            <a:r>
              <a:rPr lang="en-US" sz="3200" kern="100" dirty="0">
                <a:solidFill>
                  <a:prstClr val="black"/>
                </a:solidFill>
                <a:latin typeface="Times New Roman" panose="02020603050405020304" pitchFamily="18" charset="0"/>
                <a:ea typeface="SimSun" panose="02010600030101010101" pitchFamily="2" charset="-122"/>
              </a:rPr>
              <a:t> con </a:t>
            </a:r>
            <a:r>
              <a:rPr lang="en-US" sz="3200" kern="100" dirty="0" err="1">
                <a:solidFill>
                  <a:prstClr val="black"/>
                </a:solidFill>
                <a:latin typeface="Times New Roman" panose="02020603050405020304" pitchFamily="18" charset="0"/>
                <a:ea typeface="SimSun" panose="02010600030101010101" pitchFamily="2" charset="-122"/>
              </a:rPr>
              <a:t>chó</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và</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nói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với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chàng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rể</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tương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lai</a:t>
            </a:r>
            <a:endParaRPr lang="en-US" sz="3200" kern="100" dirty="0">
              <a:solidFill>
                <a:prstClr val="black"/>
              </a:solidFill>
              <a:latin typeface="Times New Roman" panose="02020603050405020304" pitchFamily="18" charset="0"/>
              <a:ea typeface="SimSun" panose="02010600030101010101" pitchFamily="2" charset="-122"/>
            </a:endParaRPr>
          </a:p>
          <a:p>
            <a:pPr algn="just">
              <a:lnSpc>
                <a:spcPct val="150000"/>
              </a:lnSpc>
            </a:pP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Nó</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không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có</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răng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mô</a:t>
            </a:r>
            <a:r>
              <a:rPr lang="en-US" sz="3200" i="1" kern="100" dirty="0">
                <a:solidFill>
                  <a:prstClr val="black"/>
                </a:solidFill>
                <a:latin typeface="Times New Roman" panose="02020603050405020304" pitchFamily="18" charset="0"/>
                <a:ea typeface="SimSun" panose="02010600030101010101" pitchFamily="2" charset="-122"/>
              </a:rPr>
              <a:t> con.</a:t>
            </a:r>
          </a:p>
          <a:p>
            <a:pPr algn="just">
              <a:lnSpc>
                <a:spcPct val="150000"/>
              </a:lnSpc>
            </a:pP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Chàng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rể</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nghĩ</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thầm</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trông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bụng</a:t>
            </a:r>
            <a:r>
              <a:rPr lang="en-US" sz="3200"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Nhe</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răng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như</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răng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cọp</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thế</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kia</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mà</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lại</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bảo</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không</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có</a:t>
            </a:r>
            <a:r>
              <a:rPr lang="en-US" sz="3200" i="1" kern="100" dirty="0">
                <a:solidFill>
                  <a:prstClr val="black"/>
                </a:solidFill>
                <a:latin typeface="Times New Roman" panose="02020603050405020304" pitchFamily="18" charset="0"/>
                <a:ea typeface="SimSun" panose="02010600030101010101" pitchFamily="2" charset="-122"/>
              </a:rPr>
              <a:t> </a:t>
            </a:r>
            <a:r>
              <a:rPr lang="en-US" sz="3200" i="1" kern="100" dirty="0" err="1">
                <a:solidFill>
                  <a:prstClr val="black"/>
                </a:solidFill>
                <a:latin typeface="Times New Roman" panose="02020603050405020304" pitchFamily="18" charset="0"/>
                <a:ea typeface="SimSun" panose="02010600030101010101" pitchFamily="2" charset="-122"/>
              </a:rPr>
              <a:t>răng</a:t>
            </a:r>
            <a:r>
              <a:rPr lang="en-US" sz="3200" i="1" kern="100" dirty="0">
                <a:solidFill>
                  <a:prstClr val="black"/>
                </a:solidFill>
                <a:latin typeface="Times New Roman" panose="02020603050405020304" pitchFamily="18" charset="0"/>
                <a:ea typeface="SimSun" panose="02010600030101010101" pitchFamily="2" charset="-122"/>
              </a:rPr>
              <a:t>.</a:t>
            </a:r>
          </a:p>
        </p:txBody>
      </p:sp>
      <p:pic>
        <p:nvPicPr>
          <p:cNvPr id="3" name="Picture 2"/>
          <p:cNvPicPr>
            <a:picLocks noChangeAspect="1"/>
          </p:cNvPicPr>
          <p:nvPr/>
        </p:nvPicPr>
        <p:blipFill>
          <a:blip r:embed="rId3"/>
          <a:stretch>
            <a:fillRect/>
          </a:stretch>
        </p:blipFill>
        <p:spPr>
          <a:xfrm>
            <a:off x="2524473" y="145503"/>
            <a:ext cx="7382896" cy="1170533"/>
          </a:xfrm>
          <a:prstGeom prst="rect">
            <a:avLst/>
          </a:prstGeom>
        </p:spPr>
      </p:pic>
    </p:spTree>
    <p:extLst>
      <p:ext uri="{BB962C8B-B14F-4D97-AF65-F5344CB8AC3E}">
        <p14:creationId xmlns:p14="http://schemas.microsoft.com/office/powerpoint/2010/main" val="27838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18160"/>
            <a:ext cx="6858000" cy="6858000"/>
          </a:xfrm>
          <a:prstGeom prst="rect">
            <a:avLst/>
          </a:prstGeom>
        </p:spPr>
      </p:pic>
      <p:sp>
        <p:nvSpPr>
          <p:cNvPr id="3" name="Rectangle 2"/>
          <p:cNvSpPr/>
          <p:nvPr/>
        </p:nvSpPr>
        <p:spPr>
          <a:xfrm>
            <a:off x="4480560" y="1110734"/>
            <a:ext cx="7223760" cy="1077218"/>
          </a:xfrm>
          <a:prstGeom prst="rect">
            <a:avLst/>
          </a:prstGeom>
        </p:spPr>
        <p:txBody>
          <a:bodyPr wrap="square">
            <a:spAutoFit/>
          </a:bodyPr>
          <a:lstStyle/>
          <a:p>
            <a:pPr algn="just"/>
            <a:r>
              <a:rPr lang="en-US" sz="3200" kern="100" dirty="0" err="1">
                <a:solidFill>
                  <a:prstClr val="black"/>
                </a:solidFill>
                <a:latin typeface="Times New Roman" panose="02020603050405020304" pitchFamily="18" charset="0"/>
                <a:ea typeface="SimSun" panose="02010600030101010101" pitchFamily="2" charset="-122"/>
              </a:rPr>
              <a:t>Vậy</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tại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sao</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anh</a:t>
            </a:r>
            <a:r>
              <a:rPr lang="en-US" sz="3200" kern="100" dirty="0">
                <a:solidFill>
                  <a:prstClr val="black"/>
                </a:solidFill>
                <a:latin typeface="Times New Roman" panose="02020603050405020304" pitchFamily="18" charset="0"/>
                <a:ea typeface="SimSun" panose="02010600030101010101" pitchFamily="2" charset="-122"/>
              </a:rPr>
              <a:t> con </a:t>
            </a:r>
            <a:r>
              <a:rPr lang="en-US" sz="3200" kern="100" dirty="0" err="1">
                <a:solidFill>
                  <a:prstClr val="black"/>
                </a:solidFill>
                <a:latin typeface="Times New Roman" panose="02020603050405020304" pitchFamily="18" charset="0"/>
                <a:ea typeface="SimSun" panose="02010600030101010101" pitchFamily="2" charset="-122"/>
              </a:rPr>
              <a:t>rể</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tương</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lai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lại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hiểu</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sai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lời</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của</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bác</a:t>
            </a:r>
            <a:r>
              <a:rPr lang="en-US" sz="3200" kern="100" dirty="0">
                <a:solidFill>
                  <a:prstClr val="black"/>
                </a:solidFill>
                <a:latin typeface="Times New Roman" panose="02020603050405020304" pitchFamily="18" charset="0"/>
                <a:ea typeface="SimSun" panose="02010600030101010101" pitchFamily="2" charset="-122"/>
              </a:rPr>
              <a:t> </a:t>
            </a:r>
            <a:r>
              <a:rPr lang="en-US" sz="3200" kern="100" dirty="0" err="1">
                <a:solidFill>
                  <a:prstClr val="black"/>
                </a:solidFill>
                <a:latin typeface="Times New Roman" panose="02020603050405020304" pitchFamily="18" charset="0"/>
                <a:ea typeface="SimSun" panose="02010600030101010101" pitchFamily="2" charset="-122"/>
              </a:rPr>
              <a:t>gái</a:t>
            </a:r>
            <a:r>
              <a:rPr lang="en-US" sz="3200" kern="100" dirty="0">
                <a:solidFill>
                  <a:prstClr val="black"/>
                </a:solidFill>
                <a:latin typeface="Times New Roman" panose="02020603050405020304" pitchFamily="18" charset="0"/>
                <a:ea typeface="SimSun" panose="02010600030101010101" pitchFamily="2" charset="-122"/>
              </a:rPr>
              <a:t>?</a:t>
            </a:r>
            <a:endParaRPr lang="en-US" sz="2800" kern="1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018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3005" y="0"/>
            <a:ext cx="12595005" cy="1711233"/>
          </a:xfrm>
          <a:prstGeom prst="rect">
            <a:avLst/>
          </a:prstGeom>
        </p:spPr>
      </p:pic>
      <p:sp>
        <p:nvSpPr>
          <p:cNvPr id="4" name="Rectangle 3"/>
          <p:cNvSpPr/>
          <p:nvPr/>
        </p:nvSpPr>
        <p:spPr>
          <a:xfrm>
            <a:off x="248114" y="1711233"/>
            <a:ext cx="7805352" cy="4524315"/>
          </a:xfrm>
          <a:prstGeom prst="rect">
            <a:avLst/>
          </a:prstGeom>
          <a:ln w="28575">
            <a:solidFill>
              <a:schemeClr val="accent5">
                <a:lumMod val="75000"/>
              </a:schemeClr>
            </a:solidFill>
            <a:prstDash val="dash"/>
          </a:ln>
        </p:spPr>
        <p:txBody>
          <a:bodyPr wrap="square">
            <a:spAutoFit/>
          </a:bodyPr>
          <a:lstStyle/>
          <a:p>
            <a:pPr algn="just">
              <a:lnSpc>
                <a:spcPct val="150000"/>
              </a:lnSpc>
            </a:pPr>
            <a:r>
              <a:rPr lang="nl-NL" sz="3200" b="1" kern="100" dirty="0">
                <a:solidFill>
                  <a:prstClr val="black"/>
                </a:solidFill>
                <a:latin typeface="Times New Roman" panose="02020603050405020304" pitchFamily="18" charset="0"/>
                <a:ea typeface="SimSun" panose="02010600030101010101" pitchFamily="2" charset="-122"/>
              </a:rPr>
              <a:t>- Hình thức: </a:t>
            </a:r>
            <a:r>
              <a:rPr lang="nl-NL" sz="3200" kern="100" dirty="0">
                <a:solidFill>
                  <a:prstClr val="black"/>
                </a:solidFill>
                <a:latin typeface="Times New Roman" panose="02020603050405020304" pitchFamily="18" charset="0"/>
                <a:ea typeface="SimSun" panose="02010600030101010101" pitchFamily="2" charset="-122"/>
              </a:rPr>
              <a:t>GV gọi 5 bạn học tốt, nắm chắc kiến thức bài học để điều khiển trò chơi. </a:t>
            </a:r>
          </a:p>
          <a:p>
            <a:pPr algn="just">
              <a:lnSpc>
                <a:spcPct val="150000"/>
              </a:lnSpc>
            </a:pPr>
            <a:r>
              <a:rPr lang="nl-NL" sz="3200" b="1" kern="100" dirty="0">
                <a:solidFill>
                  <a:prstClr val="black"/>
                </a:solidFill>
                <a:latin typeface="Times New Roman" panose="02020603050405020304" pitchFamily="18" charset="0"/>
                <a:ea typeface="SimSun" panose="02010600030101010101" pitchFamily="2" charset="-122"/>
              </a:rPr>
              <a:t>- Yêu cầu: </a:t>
            </a:r>
            <a:r>
              <a:rPr lang="nl-NL" sz="3200" kern="100" dirty="0">
                <a:solidFill>
                  <a:prstClr val="black"/>
                </a:solidFill>
                <a:latin typeface="Times New Roman" panose="02020603050405020304" pitchFamily="18" charset="0"/>
                <a:ea typeface="SimSun" panose="02010600030101010101" pitchFamily="2" charset="-122"/>
              </a:rPr>
              <a:t>Các bạn soạn câu hỏi có liên quan đến kiến thức mà cô giáo vừa truyền đạt để hỏi lại các bạn trong lớp hoặc giải đáp những thắc mắc của các bạn trong lớp về bài học</a:t>
            </a:r>
            <a:endParaRPr lang="en-US" sz="3200" dirty="0">
              <a:solidFill>
                <a:prstClr val="black"/>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344" b="96719" l="1563" r="98594"/>
                    </a14:imgEffect>
                  </a14:imgLayer>
                </a14:imgProps>
              </a:ext>
            </a:extLst>
          </a:blip>
          <a:stretch>
            <a:fillRect/>
          </a:stretch>
        </p:blipFill>
        <p:spPr>
          <a:xfrm>
            <a:off x="8053466" y="2545352"/>
            <a:ext cx="4138534" cy="4138534"/>
          </a:xfrm>
          <a:prstGeom prst="rect">
            <a:avLst/>
          </a:prstGeom>
        </p:spPr>
      </p:pic>
    </p:spTree>
    <p:extLst>
      <p:ext uri="{BB962C8B-B14F-4D97-AF65-F5344CB8AC3E}">
        <p14:creationId xmlns:p14="http://schemas.microsoft.com/office/powerpoint/2010/main" val="30286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826" y="278130"/>
            <a:ext cx="8295821" cy="5619750"/>
          </a:xfrm>
          <a:prstGeom prst="rect">
            <a:avLst/>
          </a:prstGeom>
        </p:spPr>
      </p:pic>
      <p:sp>
        <p:nvSpPr>
          <p:cNvPr id="5" name="Rectangle 4"/>
          <p:cNvSpPr/>
          <p:nvPr/>
        </p:nvSpPr>
        <p:spPr>
          <a:xfrm>
            <a:off x="4220862" y="6052849"/>
            <a:ext cx="3571747" cy="523220"/>
          </a:xfrm>
          <a:prstGeom prst="rect">
            <a:avLst/>
          </a:prstGeom>
        </p:spPr>
        <p:txBody>
          <a:bodyPr wrap="none">
            <a:spAutoFit/>
          </a:bodyPr>
          <a:lstStyle/>
          <a:p>
            <a:pPr fontAlgn="base"/>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Huế</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5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826" y="476583"/>
            <a:ext cx="8295821" cy="5222844"/>
          </a:xfrm>
          <a:prstGeom prst="rect">
            <a:avLst/>
          </a:prstGeom>
        </p:spPr>
      </p:pic>
      <p:sp>
        <p:nvSpPr>
          <p:cNvPr id="5" name="Rectangle 4"/>
          <p:cNvSpPr/>
          <p:nvPr/>
        </p:nvSpPr>
        <p:spPr>
          <a:xfrm>
            <a:off x="5370394" y="6013660"/>
            <a:ext cx="1531188" cy="523220"/>
          </a:xfrm>
          <a:prstGeom prst="rect">
            <a:avLst/>
          </a:prstGeom>
        </p:spPr>
        <p:txBody>
          <a:bodyPr wrap="none">
            <a:spAutoFit/>
          </a:bodyPr>
          <a:lstStyle/>
          <a:p>
            <a:pPr fontAlgn="base"/>
            <a:r>
              <a:rPr lang="en-US" sz="2800" b="1" dirty="0" err="1">
                <a:latin typeface="Times New Roman" panose="02020603050405020304" pitchFamily="18" charset="0"/>
                <a:cs typeface="Times New Roman" panose="02020603050405020304" pitchFamily="18" charset="0"/>
              </a:rPr>
              <a:t>Hạ</a:t>
            </a:r>
            <a:r>
              <a:rPr lang="en-US" sz="2800" b="1" dirty="0">
                <a:latin typeface="Times New Roman" panose="02020603050405020304" pitchFamily="18" charset="0"/>
                <a:cs typeface="Times New Roman" panose="02020603050405020304" pitchFamily="18" charset="0"/>
              </a:rPr>
              <a:t> Long</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09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466" y="474004"/>
            <a:ext cx="9265194" cy="5226148"/>
          </a:xfrm>
          <a:prstGeom prst="rect">
            <a:avLst/>
          </a:prstGeom>
        </p:spPr>
      </p:pic>
      <p:sp>
        <p:nvSpPr>
          <p:cNvPr id="5" name="Rectangle 4"/>
          <p:cNvSpPr/>
          <p:nvPr/>
        </p:nvSpPr>
        <p:spPr>
          <a:xfrm>
            <a:off x="5331205" y="5974472"/>
            <a:ext cx="2389821" cy="523220"/>
          </a:xfrm>
          <a:prstGeom prst="rect">
            <a:avLst/>
          </a:prstGeom>
        </p:spPr>
        <p:txBody>
          <a:bodyPr wrap="none">
            <a:spAutoFit/>
          </a:bodyPr>
          <a:lstStyle/>
          <a:p>
            <a:pPr fontAlgn="base"/>
            <a:r>
              <a:rPr lang="en-US" sz="2800" b="1" dirty="0" err="1">
                <a:latin typeface="Times New Roman" panose="02020603050405020304" pitchFamily="18" charset="0"/>
                <a:cs typeface="Times New Roman" panose="02020603050405020304" pitchFamily="18" charset="0"/>
              </a:rPr>
              <a:t>Phố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An</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2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145" y="474004"/>
            <a:ext cx="8361836" cy="5226148"/>
          </a:xfrm>
          <a:prstGeom prst="rect">
            <a:avLst/>
          </a:prstGeom>
        </p:spPr>
      </p:pic>
      <p:sp>
        <p:nvSpPr>
          <p:cNvPr id="5" name="Rectangle 4"/>
          <p:cNvSpPr/>
          <p:nvPr/>
        </p:nvSpPr>
        <p:spPr>
          <a:xfrm>
            <a:off x="4847879" y="6013660"/>
            <a:ext cx="2624949" cy="523220"/>
          </a:xfrm>
          <a:prstGeom prst="rect">
            <a:avLst/>
          </a:prstGeom>
        </p:spPr>
        <p:txBody>
          <a:bodyPr wrap="square">
            <a:spAutoFit/>
          </a:bodyPr>
          <a:lstStyle/>
          <a:p>
            <a:pPr fontAlgn="base"/>
            <a:r>
              <a:rPr lang="en-US" sz="2800" b="1" dirty="0" err="1">
                <a:latin typeface="Times New Roman" panose="02020603050405020304" pitchFamily="18" charset="0"/>
                <a:cs typeface="Times New Roman" panose="02020603050405020304" pitchFamily="18" charset="0"/>
              </a:rPr>
              <a:t>Biển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endParaRPr lang="en-US" sz="2800" b="1" u="none" strike="noStrike"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2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9000" r="-3000" b="-9000"/>
          </a:stretch>
        </a:blipFill>
        <a:effectLst/>
      </p:bgPr>
    </p:bg>
    <p:spTree>
      <p:nvGrpSpPr>
        <p:cNvPr id="1" name=""/>
        <p:cNvGrpSpPr/>
        <p:nvPr/>
      </p:nvGrpSpPr>
      <p:grpSpPr>
        <a:xfrm>
          <a:off x="0" y="0"/>
          <a:ext cx="0" cy="0"/>
          <a:chOff x="0" y="0"/>
          <a:chExt cx="0" cy="0"/>
        </a:xfrm>
      </p:grpSpPr>
      <p:sp>
        <p:nvSpPr>
          <p:cNvPr id="4"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CN" sz="2800" dirty="0">
              <a:solidFill>
                <a:prstClr val="black"/>
              </a:solidFill>
              <a:latin typeface="#9Slide04 Rokkitt Light" panose="00000400000000000000" pitchFamily="2" charset="0"/>
            </a:endParaRPr>
          </a:p>
          <a:p>
            <a:pPr algn="r">
              <a:defRPr/>
            </a:pPr>
            <a:endParaRPr lang="en-US" altLang="zh-CN" sz="2800" dirty="0">
              <a:solidFill>
                <a:prstClr val="black"/>
              </a:solidFill>
              <a:latin typeface="#9Slide04 Rokkitt Light" panose="00000400000000000000" pitchFamily="2" charset="0"/>
            </a:endParaRPr>
          </a:p>
          <a:p>
            <a:pPr algn="r">
              <a:defRPr/>
            </a:pPr>
            <a:r>
              <a:rPr lang="en-US" altLang="zh-CN" sz="2800" dirty="0" err="1">
                <a:solidFill>
                  <a:prstClr val="black"/>
                </a:solidFill>
                <a:latin typeface="#9Slide04 Rokkitt Light" panose="00000400000000000000" pitchFamily="2" charset="0"/>
              </a:rPr>
              <a:t>Tôi</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yêu</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cuộc</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đời</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yêu</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hành</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tinh</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tôi</a:t>
            </a:r>
            <a:r>
              <a:rPr lang="en-US" altLang="zh-CN" sz="2800" dirty="0">
                <a:solidFill>
                  <a:prstClr val="black"/>
                </a:solidFill>
                <a:latin typeface="#9Slide04 Rokkitt Light" panose="00000400000000000000" pitchFamily="2" charset="0"/>
              </a:rPr>
              <a:t> ở</a:t>
            </a:r>
          </a:p>
          <a:p>
            <a:pPr algn="r">
              <a:defRPr/>
            </a:pPr>
            <a:r>
              <a:rPr lang="en-US" altLang="zh-CN" sz="2800" dirty="0" err="1">
                <a:solidFill>
                  <a:prstClr val="black"/>
                </a:solidFill>
                <a:latin typeface="#9Slide04 Rokkitt Light" panose="00000400000000000000" pitchFamily="2" charset="0"/>
              </a:rPr>
              <a:t>Yêu</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đến</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từng</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góc</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nhỏ</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khắp</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gần</a:t>
            </a:r>
            <a:r>
              <a:rPr lang="en-US" altLang="zh-CN" sz="2800" dirty="0">
                <a:solidFill>
                  <a:prstClr val="black"/>
                </a:solidFill>
                <a:latin typeface="#9Slide04 Rokkitt Light" panose="00000400000000000000" pitchFamily="2" charset="0"/>
              </a:rPr>
              <a:t> </a:t>
            </a:r>
            <a:r>
              <a:rPr lang="en-US" altLang="zh-CN" sz="2800" dirty="0" err="1">
                <a:solidFill>
                  <a:prstClr val="black"/>
                </a:solidFill>
                <a:latin typeface="#9Slide04 Rokkitt Light" panose="00000400000000000000" pitchFamily="2" charset="0"/>
              </a:rPr>
              <a:t>xa</a:t>
            </a:r>
            <a:endParaRPr lang="en-US" altLang="zh-CN" sz="2800" dirty="0">
              <a:solidFill>
                <a:prstClr val="black"/>
              </a:solidFill>
              <a:latin typeface="#9Slide04 Rokkitt Light" panose="00000400000000000000" pitchFamily="2" charset="0"/>
            </a:endParaRPr>
          </a:p>
          <a:p>
            <a:pPr algn="r">
              <a:defRPr/>
            </a:pPr>
            <a:r>
              <a:rPr lang="en-US" altLang="zh-CN" sz="2800" dirty="0">
                <a:solidFill>
                  <a:prstClr val="black"/>
                </a:solidFill>
                <a:latin typeface="#9Slide04 Rokkitt Light" panose="00000400000000000000" pitchFamily="2" charset="0"/>
              </a:rPr>
              <a:t>Ra-</a:t>
            </a:r>
            <a:r>
              <a:rPr lang="en-US" altLang="zh-CN" sz="2800" dirty="0" err="1">
                <a:solidFill>
                  <a:prstClr val="black"/>
                </a:solidFill>
                <a:latin typeface="#9Slide04 Rokkitt Light" panose="00000400000000000000" pitchFamily="2" charset="0"/>
              </a:rPr>
              <a:t>xun</a:t>
            </a:r>
            <a:r>
              <a:rPr lang="en-US" altLang="zh-CN" sz="2800" dirty="0">
                <a:solidFill>
                  <a:prstClr val="black"/>
                </a:solidFill>
                <a:latin typeface="#9Slide04 Rokkitt Light" panose="00000400000000000000" pitchFamily="2" charset="0"/>
              </a:rPr>
              <a:t> Gam-da-</a:t>
            </a:r>
            <a:r>
              <a:rPr lang="en-US" altLang="zh-CN" sz="2800" dirty="0" err="1">
                <a:solidFill>
                  <a:prstClr val="black"/>
                </a:solidFill>
                <a:latin typeface="#9Slide04 Rokkitt Light" panose="00000400000000000000" pitchFamily="2" charset="0"/>
              </a:rPr>
              <a:t>tốp</a:t>
            </a:r>
            <a:endParaRPr lang="zh-CN" altLang="en-US" sz="5400" dirty="0">
              <a:solidFill>
                <a:prstClr val="black"/>
              </a:solidFill>
              <a:latin typeface="#9Slide04 Rokkitt Light" panose="00000400000000000000" pitchFamily="2" charset="0"/>
            </a:endParaRPr>
          </a:p>
        </p:txBody>
      </p:sp>
      <p:pic>
        <p:nvPicPr>
          <p:cNvPr id="2" name="Picture 1"/>
          <p:cNvPicPr>
            <a:picLocks noChangeAspect="1"/>
          </p:cNvPicPr>
          <p:nvPr/>
        </p:nvPicPr>
        <p:blipFill>
          <a:blip r:embed="rId5"/>
          <a:stretch>
            <a:fillRect/>
          </a:stretch>
        </p:blipFill>
        <p:spPr>
          <a:xfrm>
            <a:off x="-214317" y="1903659"/>
            <a:ext cx="12406317" cy="1538937"/>
          </a:xfrm>
          <a:prstGeom prst="rect">
            <a:avLst/>
          </a:prstGeom>
        </p:spPr>
      </p:pic>
    </p:spTree>
    <p:extLst>
      <p:ext uri="{BB962C8B-B14F-4D97-AF65-F5344CB8AC3E}">
        <p14:creationId xmlns:p14="http://schemas.microsoft.com/office/powerpoint/2010/main" val="240909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srcRect/>
          <a:stretch>
            <a:fillRect/>
          </a:stretch>
        </p:blipFill>
        <p:spPr>
          <a:xfrm rot="10382809">
            <a:off x="-1509649" y="2292005"/>
            <a:ext cx="7400800" cy="5291572"/>
          </a:xfrm>
          <a:prstGeom prst="rect">
            <a:avLst/>
          </a:prstGeom>
        </p:spPr>
      </p:pic>
      <p:pic>
        <p:nvPicPr>
          <p:cNvPr id="8" name="Picture 5"/>
          <p:cNvPicPr>
            <a:picLocks noChangeAspect="1"/>
          </p:cNvPicPr>
          <p:nvPr/>
        </p:nvPicPr>
        <p:blipFill>
          <a:blip r:embed="rId4"/>
          <a:srcRect b="18181"/>
          <a:stretch>
            <a:fillRect/>
          </a:stretch>
        </p:blipFill>
        <p:spPr>
          <a:xfrm>
            <a:off x="1406770" y="685800"/>
            <a:ext cx="9378461" cy="5486400"/>
          </a:xfrm>
          <a:prstGeom prst="rect">
            <a:avLst/>
          </a:prstGeom>
        </p:spPr>
      </p:pic>
      <p:grpSp>
        <p:nvGrpSpPr>
          <p:cNvPr id="9" name="Group 6"/>
          <p:cNvGrpSpPr>
            <a:grpSpLocks noChangeAspect="1"/>
          </p:cNvGrpSpPr>
          <p:nvPr/>
        </p:nvGrpSpPr>
        <p:grpSpPr>
          <a:xfrm rot="708194">
            <a:off x="9804741" y="2881714"/>
            <a:ext cx="4178151" cy="2893756"/>
            <a:chOff x="0" y="0"/>
            <a:chExt cx="3429000" cy="2374900"/>
          </a:xfrm>
        </p:grpSpPr>
        <p:sp>
          <p:nvSpPr>
            <p:cNvPr id="10"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27159" t="-27602" b="-264"/>
              </a:stretch>
            </a:blipFill>
          </p:spPr>
        </p:sp>
        <p:sp>
          <p:nvSpPr>
            <p:cNvPr id="11"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9020" y="207469"/>
            <a:ext cx="1745098" cy="1758731"/>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3211" y="936478"/>
            <a:ext cx="1515957" cy="75797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6558" y="409305"/>
            <a:ext cx="1350022" cy="1355060"/>
          </a:xfrm>
          <a:prstGeom prst="rect">
            <a:avLst/>
          </a:prstGeom>
        </p:spPr>
      </p:pic>
      <p:sp>
        <p:nvSpPr>
          <p:cNvPr id="15" name="Rectangle 14"/>
          <p:cNvSpPr/>
          <p:nvPr/>
        </p:nvSpPr>
        <p:spPr>
          <a:xfrm>
            <a:off x="2552526" y="1783203"/>
            <a:ext cx="7272312" cy="2554545"/>
          </a:xfrm>
          <a:prstGeom prst="rect">
            <a:avLst/>
          </a:prstGeom>
        </p:spPr>
        <p:txBody>
          <a:bodyPr wrap="none">
            <a:spAutoFit/>
          </a:bodyPr>
          <a:lstStyle/>
          <a:p>
            <a:pPr algn="ctr">
              <a:defRPr/>
            </a:pPr>
            <a:r>
              <a:rPr lang="en-US" altLang="zh-CN" sz="8000" dirty="0" err="1">
                <a:latin typeface="Times New Roman" panose="02020603050405020304" pitchFamily="18" charset="0"/>
                <a:cs typeface="Times New Roman" panose="02020603050405020304" pitchFamily="18" charset="0"/>
              </a:rPr>
              <a:t>Tiết</a:t>
            </a:r>
            <a:r>
              <a:rPr lang="en-US" altLang="zh-CN" sz="8000" dirty="0">
                <a:latin typeface="Times New Roman" panose="02020603050405020304" pitchFamily="18" charset="0"/>
                <a:cs typeface="Times New Roman" panose="02020603050405020304" pitchFamily="18" charset="0"/>
              </a:rPr>
              <a:t>....</a:t>
            </a:r>
          </a:p>
          <a:p>
            <a:pPr algn="ctr">
              <a:defRPr/>
            </a:pPr>
            <a:r>
              <a:rPr lang="en-US" altLang="zh-CN" sz="8000" dirty="0">
                <a:latin typeface="Times New Roman" panose="02020603050405020304" pitchFamily="18" charset="0"/>
                <a:cs typeface="Times New Roman" panose="02020603050405020304" pitchFamily="18" charset="0"/>
              </a:rPr>
              <a:t>Tri </a:t>
            </a:r>
            <a:r>
              <a:rPr lang="en-US" altLang="zh-CN" sz="8000" dirty="0" err="1">
                <a:latin typeface="Times New Roman" panose="02020603050405020304" pitchFamily="18" charset="0"/>
                <a:cs typeface="Times New Roman" panose="02020603050405020304" pitchFamily="18" charset="0"/>
              </a:rPr>
              <a:t>thức</a:t>
            </a:r>
            <a:r>
              <a:rPr lang="en-US" altLang="zh-CN" sz="8000" dirty="0">
                <a:latin typeface="Times New Roman" panose="02020603050405020304" pitchFamily="18" charset="0"/>
                <a:cs typeface="Times New Roman" panose="02020603050405020304" pitchFamily="18" charset="0"/>
              </a:rPr>
              <a:t> </a:t>
            </a:r>
            <a:r>
              <a:rPr lang="en-US" altLang="zh-CN" sz="8000" dirty="0" err="1">
                <a:latin typeface="Times New Roman" panose="02020603050405020304" pitchFamily="18" charset="0"/>
                <a:cs typeface="Times New Roman" panose="02020603050405020304" pitchFamily="18" charset="0"/>
              </a:rPr>
              <a:t>Ngữ</a:t>
            </a:r>
            <a:r>
              <a:rPr lang="en-US" altLang="zh-CN" sz="8000" dirty="0">
                <a:latin typeface="Times New Roman" panose="02020603050405020304" pitchFamily="18" charset="0"/>
                <a:cs typeface="Times New Roman" panose="02020603050405020304" pitchFamily="18" charset="0"/>
              </a:rPr>
              <a:t> </a:t>
            </a:r>
            <a:r>
              <a:rPr lang="en-US" altLang="zh-CN" sz="8000" dirty="0" err="1">
                <a:latin typeface="Times New Roman" panose="02020603050405020304" pitchFamily="18" charset="0"/>
                <a:cs typeface="Times New Roman" panose="02020603050405020304" pitchFamily="18" charset="0"/>
              </a:rPr>
              <a:t>văn</a:t>
            </a:r>
            <a:endParaRPr lang="en-US" altLang="zh-CN"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92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1436</Words>
  <Application>Microsoft Office PowerPoint</Application>
  <PresentationFormat>Widescreen</PresentationFormat>
  <Paragraphs>152</Paragraphs>
  <Slides>37</Slides>
  <Notes>35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#9Slide04 Rokkitt Light</vt: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134</cp:revision>
  <dcterms:created xsi:type="dcterms:W3CDTF">2022-08-21T09:41:11Z</dcterms:created>
  <dcterms:modified xsi:type="dcterms:W3CDTF">2024-12-11T01:36:30Z</dcterms:modified>
</cp:coreProperties>
</file>