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41"/>
  </p:notesMasterIdLst>
  <p:sldIdLst>
    <p:sldId id="340" r:id="rId2"/>
    <p:sldId id="256" r:id="rId3"/>
    <p:sldId id="258" r:id="rId4"/>
    <p:sldId id="259" r:id="rId5"/>
    <p:sldId id="260" r:id="rId6"/>
    <p:sldId id="262" r:id="rId7"/>
    <p:sldId id="272" r:id="rId8"/>
    <p:sldId id="308" r:id="rId9"/>
    <p:sldId id="309" r:id="rId10"/>
    <p:sldId id="310" r:id="rId11"/>
    <p:sldId id="316" r:id="rId12"/>
    <p:sldId id="317" r:id="rId13"/>
    <p:sldId id="263" r:id="rId14"/>
    <p:sldId id="292" r:id="rId15"/>
    <p:sldId id="318" r:id="rId16"/>
    <p:sldId id="319" r:id="rId17"/>
    <p:sldId id="320" r:id="rId18"/>
    <p:sldId id="321" r:id="rId19"/>
    <p:sldId id="322" r:id="rId20"/>
    <p:sldId id="294" r:id="rId21"/>
    <p:sldId id="323" r:id="rId22"/>
    <p:sldId id="324" r:id="rId23"/>
    <p:sldId id="325" r:id="rId24"/>
    <p:sldId id="326" r:id="rId25"/>
    <p:sldId id="327" r:id="rId26"/>
    <p:sldId id="293" r:id="rId27"/>
    <p:sldId id="333" r:id="rId28"/>
    <p:sldId id="266" r:id="rId29"/>
    <p:sldId id="296" r:id="rId30"/>
    <p:sldId id="334" r:id="rId31"/>
    <p:sldId id="297" r:id="rId32"/>
    <p:sldId id="301" r:id="rId33"/>
    <p:sldId id="298" r:id="rId34"/>
    <p:sldId id="302" r:id="rId35"/>
    <p:sldId id="300" r:id="rId36"/>
    <p:sldId id="284" r:id="rId37"/>
    <p:sldId id="335" r:id="rId38"/>
    <p:sldId id="336" r:id="rId39"/>
    <p:sldId id="337" r:id="rId40"/>
  </p:sldIdLst>
  <p:sldSz cx="9144000" cy="5143500" type="screen16x9"/>
  <p:notesSz cx="6858000" cy="9144000"/>
  <p:embeddedFontLst>
    <p:embeddedFont>
      <p:font typeface="Paytone One" panose="020B0604020202020204" charset="0"/>
      <p:regular r:id="rId42"/>
    </p:embeddedFont>
    <p:embeddedFont>
      <p:font typeface="#9Slide07 SVNSmirk" charset="0"/>
      <p:regular r:id="rId43"/>
    </p:embeddedFont>
    <p:embeddedFont>
      <p:font typeface="Hind" panose="020B0604020202020204" charset="0"/>
      <p:regular r:id="rId44"/>
      <p:bold r:id="rId45"/>
    </p:embeddedFont>
    <p:embeddedFont>
      <p:font typeface="Microsoft YaHei" panose="020B0503020204020204" pitchFamily="34" charset="-122"/>
      <p:regular r:id="rId46"/>
      <p:bold r:id="rId47"/>
    </p:embeddedFont>
    <p:embeddedFont>
      <p:font typeface="SimSun" panose="02010600030101010101" pitchFamily="2" charset="-122"/>
      <p:regular r:id="rId48"/>
    </p:embeddedFont>
    <p:embeddedFont>
      <p:font typeface="Bebas Neue" panose="020B0604020202020204" charset="0"/>
      <p:regular r:id="rId49"/>
    </p:embeddedFont>
    <p:embeddedFont>
      <p:font typeface="SimSun" panose="02010600030101010101" pitchFamily="2" charset="-122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8BB268-BA86-4938-8D6B-92A9DE1381FE}">
  <a:tblStyle styleId="{2A8BB268-BA86-4938-8D6B-92A9DE1381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289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13d264e5c4f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13d264e5c4f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1426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35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g13c66824a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8" name="Google Shape;2288;g13c66824a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7461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g13c66824a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8" name="Google Shape;2288;g13c66824a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2132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13d264e5c4f_1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Google Shape;1538;g13d264e5c4f_1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7867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Google Shape;3306;g13c66824adc_0_2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7" name="Google Shape;3307;g13c66824adc_0_2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2576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6. 05. So </a:t>
            </a:r>
            <a:r>
              <a:rPr lang="en-US" dirty="0" err="1" smtClean="0"/>
              <a:t>sánh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213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90113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6" name="Text Placeholder 90114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6. 05. So </a:t>
            </a:r>
            <a:r>
              <a:rPr lang="en-US" dirty="0" err="1" smtClean="0"/>
              <a:t>sánh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1267" name="Slide Number Placeholder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2623D3-7B5A-4F3B-8A6A-48BFB2EDCB29}" type="slidenum">
              <a:rPr lang="en-US" altLang="zh-CN"/>
              <a:pPr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6999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6. 05. So </a:t>
            </a:r>
            <a:r>
              <a:rPr lang="en-US" dirty="0" err="1" smtClean="0"/>
              <a:t>sánh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28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6. 05. So </a:t>
            </a:r>
            <a:r>
              <a:rPr lang="en-US" dirty="0" err="1" smtClean="0"/>
              <a:t>sánh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971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6. 05. So </a:t>
            </a:r>
            <a:r>
              <a:rPr lang="en-US" dirty="0" err="1" smtClean="0"/>
              <a:t>sánh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4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13cdcce58d8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13cdcce58d8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91186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Google Shape;3306;g13c66824adc_0_2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7" name="Google Shape;3307;g13c66824adc_0_2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9537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Google Shape;2416;g13d264e5c4f_1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7" name="Google Shape;2417;g13d264e5c4f_1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294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04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218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536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Google Shape;3306;g13c66824adc_0_2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7" name="Google Shape;3307;g13c66824adc_0_2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747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788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13c3d1e0f8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13c3d1e0f81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0964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98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g13d264e5c4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4" name="Google Shape;2594;g13d264e5c4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796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13cdcce58d8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13cdcce58d8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8330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6398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05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2268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366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734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g13d264e5c4f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1" name="Google Shape;2651;g13d264e5c4f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40214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1979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676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559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13d264e5c4f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13d264e5c4f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6897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13cc361da34_2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6" name="Google Shape;1276;g13cc361da34_2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6674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g13cc361da34_2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7" name="Google Shape;1447;g13cc361da34_2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864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13d264e5c4f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13d264e5c4f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5899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g13d264e5c4f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5" name="Google Shape;1855;g13d264e5c4f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2962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0" name="Google Shape;2740;g13d264e5c4f_1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1" name="Google Shape;2741;g13d264e5c4f_1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154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34100" y="1036892"/>
            <a:ext cx="5589600" cy="218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20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34200" y="3116075"/>
            <a:ext cx="55896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368900" y="0"/>
            <a:ext cx="2812370" cy="5162950"/>
            <a:chOff x="6368900" y="0"/>
            <a:chExt cx="2812370" cy="5162950"/>
          </a:xfrm>
        </p:grpSpPr>
        <p:sp>
          <p:nvSpPr>
            <p:cNvPr id="12" name="Google Shape;12;p2"/>
            <p:cNvSpPr/>
            <p:nvPr/>
          </p:nvSpPr>
          <p:spPr>
            <a:xfrm>
              <a:off x="6368900" y="0"/>
              <a:ext cx="2806463" cy="5162950"/>
            </a:xfrm>
            <a:custGeom>
              <a:avLst/>
              <a:gdLst/>
              <a:ahLst/>
              <a:cxnLst/>
              <a:rect l="l" t="t" r="r" b="b"/>
              <a:pathLst>
                <a:path w="139625" h="206518" extrusionOk="0">
                  <a:moveTo>
                    <a:pt x="0" y="0"/>
                  </a:moveTo>
                  <a:lnTo>
                    <a:pt x="139625" y="389"/>
                  </a:lnTo>
                  <a:lnTo>
                    <a:pt x="139236" y="206518"/>
                  </a:lnTo>
                  <a:lnTo>
                    <a:pt x="71546" y="205778"/>
                  </a:lnTo>
                  <a:close/>
                </a:path>
              </a:pathLst>
            </a:custGeom>
            <a:solidFill>
              <a:srgbClr val="B1B9E6">
                <a:alpha val="30950"/>
              </a:srgbClr>
            </a:solidFill>
            <a:ln>
              <a:noFill/>
            </a:ln>
          </p:spPr>
        </p:sp>
        <p:grpSp>
          <p:nvGrpSpPr>
            <p:cNvPr id="13" name="Google Shape;13;p2"/>
            <p:cNvGrpSpPr/>
            <p:nvPr/>
          </p:nvGrpSpPr>
          <p:grpSpPr>
            <a:xfrm>
              <a:off x="6409225" y="0"/>
              <a:ext cx="2772045" cy="5143502"/>
              <a:chOff x="6409225" y="0"/>
              <a:chExt cx="2772045" cy="5143502"/>
            </a:xfrm>
          </p:grpSpPr>
          <p:cxnSp>
            <p:nvCxnSpPr>
              <p:cNvPr id="14" name="Google Shape;14;p2"/>
              <p:cNvCxnSpPr/>
              <p:nvPr/>
            </p:nvCxnSpPr>
            <p:spPr>
              <a:xfrm>
                <a:off x="6718570" y="1209275"/>
                <a:ext cx="2462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6871289" y="1754250"/>
                <a:ext cx="2307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7024008" y="2299225"/>
                <a:ext cx="2155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7176726" y="2844200"/>
                <a:ext cx="2002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7329447" y="3389150"/>
                <a:ext cx="1850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7482163" y="3934125"/>
                <a:ext cx="1697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7636859" y="4479100"/>
                <a:ext cx="1542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7787800" y="5024075"/>
                <a:ext cx="1391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6566925" y="664300"/>
                <a:ext cx="2614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409225" y="119325"/>
                <a:ext cx="2770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 rot="5400000">
                <a:off x="5342616" y="2571752"/>
                <a:ext cx="5143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 rot="5400000">
                <a:off x="5632100" y="1737300"/>
                <a:ext cx="3474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824425" y="0"/>
                <a:ext cx="0" cy="16284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 rot="5400000">
                <a:off x="5887589" y="2571752"/>
                <a:ext cx="5143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 rot="5400000">
                <a:off x="6432562" y="2571752"/>
                <a:ext cx="5143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9" name="Google Shape;29;p2"/>
          <p:cNvSpPr/>
          <p:nvPr/>
        </p:nvSpPr>
        <p:spPr>
          <a:xfrm>
            <a:off x="-9075" y="2215375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-10087101">
            <a:off x="-884687" y="3115647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7318725" y="-5268"/>
            <a:ext cx="1665188" cy="1095875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24018" y="661403"/>
            <a:ext cx="1074821" cy="1316272"/>
          </a:xfrm>
          <a:custGeom>
            <a:avLst/>
            <a:gdLst/>
            <a:ahLst/>
            <a:cxnLst/>
            <a:rect l="l" t="t" r="r" b="b"/>
            <a:pathLst>
              <a:path w="33818" h="41415" extrusionOk="0">
                <a:moveTo>
                  <a:pt x="25840" y="1"/>
                </a:moveTo>
                <a:lnTo>
                  <a:pt x="25840" y="1"/>
                </a:lnTo>
                <a:cubicBezTo>
                  <a:pt x="23244" y="4454"/>
                  <a:pt x="20958" y="8812"/>
                  <a:pt x="18362" y="13218"/>
                </a:cubicBezTo>
                <a:cubicBezTo>
                  <a:pt x="17171" y="10170"/>
                  <a:pt x="16099" y="7336"/>
                  <a:pt x="14980" y="4454"/>
                </a:cubicBezTo>
                <a:cubicBezTo>
                  <a:pt x="14623" y="4740"/>
                  <a:pt x="14671" y="5026"/>
                  <a:pt x="14623" y="5264"/>
                </a:cubicBezTo>
                <a:cubicBezTo>
                  <a:pt x="14051" y="8169"/>
                  <a:pt x="13504" y="11075"/>
                  <a:pt x="12932" y="13980"/>
                </a:cubicBezTo>
                <a:cubicBezTo>
                  <a:pt x="12815" y="14537"/>
                  <a:pt x="12770" y="14761"/>
                  <a:pt x="12541" y="14761"/>
                </a:cubicBezTo>
                <a:cubicBezTo>
                  <a:pt x="12398" y="14761"/>
                  <a:pt x="12184" y="14674"/>
                  <a:pt x="11837" y="14528"/>
                </a:cubicBezTo>
                <a:cubicBezTo>
                  <a:pt x="9503" y="13575"/>
                  <a:pt x="7145" y="12622"/>
                  <a:pt x="4788" y="11646"/>
                </a:cubicBezTo>
                <a:cubicBezTo>
                  <a:pt x="4508" y="11546"/>
                  <a:pt x="4244" y="11362"/>
                  <a:pt x="3928" y="11362"/>
                </a:cubicBezTo>
                <a:cubicBezTo>
                  <a:pt x="3867" y="11362"/>
                  <a:pt x="3805" y="11369"/>
                  <a:pt x="3740" y="11384"/>
                </a:cubicBezTo>
                <a:cubicBezTo>
                  <a:pt x="3763" y="11646"/>
                  <a:pt x="3930" y="11789"/>
                  <a:pt x="4073" y="11979"/>
                </a:cubicBezTo>
                <a:cubicBezTo>
                  <a:pt x="5740" y="14075"/>
                  <a:pt x="7407" y="16195"/>
                  <a:pt x="9074" y="18314"/>
                </a:cubicBezTo>
                <a:cubicBezTo>
                  <a:pt x="9717" y="19148"/>
                  <a:pt x="9717" y="19148"/>
                  <a:pt x="8931" y="19791"/>
                </a:cubicBezTo>
                <a:cubicBezTo>
                  <a:pt x="6240" y="22005"/>
                  <a:pt x="3525" y="24196"/>
                  <a:pt x="858" y="26411"/>
                </a:cubicBezTo>
                <a:cubicBezTo>
                  <a:pt x="549" y="26673"/>
                  <a:pt x="144" y="26840"/>
                  <a:pt x="1" y="27292"/>
                </a:cubicBezTo>
                <a:cubicBezTo>
                  <a:pt x="73" y="27314"/>
                  <a:pt x="143" y="27322"/>
                  <a:pt x="212" y="27322"/>
                </a:cubicBezTo>
                <a:cubicBezTo>
                  <a:pt x="369" y="27322"/>
                  <a:pt x="518" y="27278"/>
                  <a:pt x="668" y="27244"/>
                </a:cubicBezTo>
                <a:cubicBezTo>
                  <a:pt x="3930" y="26482"/>
                  <a:pt x="7169" y="25697"/>
                  <a:pt x="10408" y="24958"/>
                </a:cubicBezTo>
                <a:cubicBezTo>
                  <a:pt x="10651" y="24904"/>
                  <a:pt x="10830" y="24871"/>
                  <a:pt x="10960" y="24871"/>
                </a:cubicBezTo>
                <a:cubicBezTo>
                  <a:pt x="11286" y="24871"/>
                  <a:pt x="11289" y="25082"/>
                  <a:pt x="11170" y="25697"/>
                </a:cubicBezTo>
                <a:cubicBezTo>
                  <a:pt x="10479" y="29483"/>
                  <a:pt x="9789" y="33270"/>
                  <a:pt x="9098" y="37080"/>
                </a:cubicBezTo>
                <a:cubicBezTo>
                  <a:pt x="8836" y="38509"/>
                  <a:pt x="8598" y="39938"/>
                  <a:pt x="8336" y="41366"/>
                </a:cubicBezTo>
                <a:cubicBezTo>
                  <a:pt x="8431" y="41390"/>
                  <a:pt x="8503" y="41414"/>
                  <a:pt x="8574" y="41414"/>
                </a:cubicBezTo>
                <a:cubicBezTo>
                  <a:pt x="11289" y="37437"/>
                  <a:pt x="13980" y="33460"/>
                  <a:pt x="16790" y="29340"/>
                </a:cubicBezTo>
                <a:cubicBezTo>
                  <a:pt x="18671" y="33365"/>
                  <a:pt x="20457" y="37199"/>
                  <a:pt x="22267" y="41057"/>
                </a:cubicBezTo>
                <a:lnTo>
                  <a:pt x="22482" y="40985"/>
                </a:lnTo>
                <a:cubicBezTo>
                  <a:pt x="22482" y="36627"/>
                  <a:pt x="22339" y="32246"/>
                  <a:pt x="22053" y="27792"/>
                </a:cubicBezTo>
                <a:lnTo>
                  <a:pt x="22053" y="27792"/>
                </a:lnTo>
                <a:cubicBezTo>
                  <a:pt x="26078" y="28911"/>
                  <a:pt x="29936" y="30007"/>
                  <a:pt x="33817" y="31079"/>
                </a:cubicBezTo>
                <a:cubicBezTo>
                  <a:pt x="33698" y="30674"/>
                  <a:pt x="33484" y="30412"/>
                  <a:pt x="33270" y="30174"/>
                </a:cubicBezTo>
                <a:cubicBezTo>
                  <a:pt x="30698" y="27411"/>
                  <a:pt x="28102" y="24649"/>
                  <a:pt x="25530" y="21886"/>
                </a:cubicBezTo>
                <a:cubicBezTo>
                  <a:pt x="24839" y="21148"/>
                  <a:pt x="24720" y="21196"/>
                  <a:pt x="25554" y="20410"/>
                </a:cubicBezTo>
                <a:cubicBezTo>
                  <a:pt x="28126" y="18076"/>
                  <a:pt x="30674" y="15695"/>
                  <a:pt x="33246" y="13337"/>
                </a:cubicBezTo>
                <a:cubicBezTo>
                  <a:pt x="33389" y="13194"/>
                  <a:pt x="33651" y="13123"/>
                  <a:pt x="33460" y="12765"/>
                </a:cubicBezTo>
                <a:lnTo>
                  <a:pt x="33460" y="12765"/>
                </a:lnTo>
                <a:cubicBezTo>
                  <a:pt x="31936" y="13099"/>
                  <a:pt x="30412" y="13432"/>
                  <a:pt x="28888" y="13766"/>
                </a:cubicBezTo>
                <a:cubicBezTo>
                  <a:pt x="27126" y="14147"/>
                  <a:pt x="25363" y="14551"/>
                  <a:pt x="23625" y="14932"/>
                </a:cubicBezTo>
                <a:cubicBezTo>
                  <a:pt x="23444" y="14971"/>
                  <a:pt x="23306" y="14994"/>
                  <a:pt x="23204" y="14994"/>
                </a:cubicBezTo>
                <a:cubicBezTo>
                  <a:pt x="22931" y="14994"/>
                  <a:pt x="22912" y="14829"/>
                  <a:pt x="22982" y="14361"/>
                </a:cubicBezTo>
                <a:cubicBezTo>
                  <a:pt x="23006" y="14266"/>
                  <a:pt x="23029" y="14194"/>
                  <a:pt x="23029" y="14123"/>
                </a:cubicBezTo>
                <a:cubicBezTo>
                  <a:pt x="23815" y="10432"/>
                  <a:pt x="24601" y="6740"/>
                  <a:pt x="25363" y="3049"/>
                </a:cubicBezTo>
                <a:cubicBezTo>
                  <a:pt x="25530" y="2120"/>
                  <a:pt x="25863" y="1215"/>
                  <a:pt x="258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950025" y="2130075"/>
            <a:ext cx="5231000" cy="3014375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_1_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29"/>
          <p:cNvGrpSpPr/>
          <p:nvPr/>
        </p:nvGrpSpPr>
        <p:grpSpPr>
          <a:xfrm>
            <a:off x="6368900" y="-23100"/>
            <a:ext cx="2812370" cy="5186050"/>
            <a:chOff x="6368900" y="-23100"/>
            <a:chExt cx="2812370" cy="5186050"/>
          </a:xfrm>
        </p:grpSpPr>
        <p:grpSp>
          <p:nvGrpSpPr>
            <p:cNvPr id="692" name="Google Shape;692;p29"/>
            <p:cNvGrpSpPr/>
            <p:nvPr/>
          </p:nvGrpSpPr>
          <p:grpSpPr>
            <a:xfrm>
              <a:off x="6368900" y="0"/>
              <a:ext cx="2812370" cy="5162950"/>
              <a:chOff x="6368900" y="0"/>
              <a:chExt cx="2812370" cy="5162950"/>
            </a:xfrm>
          </p:grpSpPr>
          <p:sp>
            <p:nvSpPr>
              <p:cNvPr id="693" name="Google Shape;693;p29"/>
              <p:cNvSpPr/>
              <p:nvPr/>
            </p:nvSpPr>
            <p:spPr>
              <a:xfrm>
                <a:off x="6368900" y="0"/>
                <a:ext cx="2806463" cy="5162950"/>
              </a:xfrm>
              <a:custGeom>
                <a:avLst/>
                <a:gdLst/>
                <a:ahLst/>
                <a:cxnLst/>
                <a:rect l="l" t="t" r="r" b="b"/>
                <a:pathLst>
                  <a:path w="139625" h="206518" extrusionOk="0">
                    <a:moveTo>
                      <a:pt x="0" y="0"/>
                    </a:moveTo>
                    <a:lnTo>
                      <a:pt x="139625" y="389"/>
                    </a:lnTo>
                    <a:lnTo>
                      <a:pt x="139236" y="206518"/>
                    </a:lnTo>
                    <a:lnTo>
                      <a:pt x="71546" y="205778"/>
                    </a:lnTo>
                    <a:close/>
                  </a:path>
                </a:pathLst>
              </a:custGeom>
              <a:solidFill>
                <a:srgbClr val="B1B9E6">
                  <a:alpha val="30950"/>
                </a:srgbClr>
              </a:solidFill>
              <a:ln>
                <a:noFill/>
              </a:ln>
            </p:spPr>
          </p:sp>
          <p:grpSp>
            <p:nvGrpSpPr>
              <p:cNvPr id="694" name="Google Shape;694;p29"/>
              <p:cNvGrpSpPr/>
              <p:nvPr/>
            </p:nvGrpSpPr>
            <p:grpSpPr>
              <a:xfrm>
                <a:off x="6409225" y="0"/>
                <a:ext cx="2772045" cy="5143502"/>
                <a:chOff x="6409225" y="0"/>
                <a:chExt cx="2772045" cy="5143502"/>
              </a:xfrm>
            </p:grpSpPr>
            <p:cxnSp>
              <p:nvCxnSpPr>
                <p:cNvPr id="695" name="Google Shape;695;p29"/>
                <p:cNvCxnSpPr/>
                <p:nvPr/>
              </p:nvCxnSpPr>
              <p:spPr>
                <a:xfrm>
                  <a:off x="6718570" y="1209275"/>
                  <a:ext cx="24627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6" name="Google Shape;696;p29"/>
                <p:cNvCxnSpPr/>
                <p:nvPr/>
              </p:nvCxnSpPr>
              <p:spPr>
                <a:xfrm>
                  <a:off x="6871289" y="1754250"/>
                  <a:ext cx="23079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7" name="Google Shape;697;p29"/>
                <p:cNvCxnSpPr/>
                <p:nvPr/>
              </p:nvCxnSpPr>
              <p:spPr>
                <a:xfrm>
                  <a:off x="7024008" y="2299225"/>
                  <a:ext cx="21552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8" name="Google Shape;698;p29"/>
                <p:cNvCxnSpPr/>
                <p:nvPr/>
              </p:nvCxnSpPr>
              <p:spPr>
                <a:xfrm>
                  <a:off x="7176726" y="2844200"/>
                  <a:ext cx="20028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9"/>
                <p:cNvCxnSpPr/>
                <p:nvPr/>
              </p:nvCxnSpPr>
              <p:spPr>
                <a:xfrm>
                  <a:off x="7329447" y="3389150"/>
                  <a:ext cx="18501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0" name="Google Shape;700;p29"/>
                <p:cNvCxnSpPr/>
                <p:nvPr/>
              </p:nvCxnSpPr>
              <p:spPr>
                <a:xfrm>
                  <a:off x="7482163" y="3934125"/>
                  <a:ext cx="16971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1" name="Google Shape;701;p29"/>
                <p:cNvCxnSpPr/>
                <p:nvPr/>
              </p:nvCxnSpPr>
              <p:spPr>
                <a:xfrm>
                  <a:off x="7636859" y="4479100"/>
                  <a:ext cx="15429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2" name="Google Shape;702;p29"/>
                <p:cNvCxnSpPr/>
                <p:nvPr/>
              </p:nvCxnSpPr>
              <p:spPr>
                <a:xfrm>
                  <a:off x="7787800" y="5024075"/>
                  <a:ext cx="13914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3" name="Google Shape;703;p29"/>
                <p:cNvCxnSpPr/>
                <p:nvPr/>
              </p:nvCxnSpPr>
              <p:spPr>
                <a:xfrm>
                  <a:off x="6566925" y="664300"/>
                  <a:ext cx="26142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4" name="Google Shape;704;p29"/>
                <p:cNvCxnSpPr/>
                <p:nvPr/>
              </p:nvCxnSpPr>
              <p:spPr>
                <a:xfrm>
                  <a:off x="6409225" y="119325"/>
                  <a:ext cx="27705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5" name="Google Shape;705;p29"/>
                <p:cNvCxnSpPr/>
                <p:nvPr/>
              </p:nvCxnSpPr>
              <p:spPr>
                <a:xfrm rot="5400000">
                  <a:off x="5342616" y="2571752"/>
                  <a:ext cx="51435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6" name="Google Shape;706;p29"/>
                <p:cNvCxnSpPr/>
                <p:nvPr/>
              </p:nvCxnSpPr>
              <p:spPr>
                <a:xfrm rot="5400000">
                  <a:off x="5632100" y="1737300"/>
                  <a:ext cx="34746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7" name="Google Shape;707;p29"/>
                <p:cNvCxnSpPr/>
                <p:nvPr/>
              </p:nvCxnSpPr>
              <p:spPr>
                <a:xfrm>
                  <a:off x="6824425" y="0"/>
                  <a:ext cx="0" cy="162840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8" name="Google Shape;708;p29"/>
                <p:cNvCxnSpPr/>
                <p:nvPr/>
              </p:nvCxnSpPr>
              <p:spPr>
                <a:xfrm rot="5400000">
                  <a:off x="5887589" y="2571752"/>
                  <a:ext cx="51435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9" name="Google Shape;709;p29"/>
                <p:cNvCxnSpPr/>
                <p:nvPr/>
              </p:nvCxnSpPr>
              <p:spPr>
                <a:xfrm rot="5400000">
                  <a:off x="6432562" y="2571752"/>
                  <a:ext cx="51435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710" name="Google Shape;710;p29"/>
            <p:cNvSpPr/>
            <p:nvPr/>
          </p:nvSpPr>
          <p:spPr>
            <a:xfrm>
              <a:off x="6368900" y="-23100"/>
              <a:ext cx="1812600" cy="51630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1" name="Google Shape;711;p2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424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29"/>
          <p:cNvSpPr txBox="1">
            <a:spLocks noGrp="1"/>
          </p:cNvSpPr>
          <p:nvPr>
            <p:ph type="body" idx="1"/>
          </p:nvPr>
        </p:nvSpPr>
        <p:spPr>
          <a:xfrm>
            <a:off x="720000" y="1609800"/>
            <a:ext cx="4247700" cy="20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3" name="Google Shape;713;p29"/>
          <p:cNvSpPr/>
          <p:nvPr/>
        </p:nvSpPr>
        <p:spPr>
          <a:xfrm>
            <a:off x="-9075" y="2215375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9"/>
          <p:cNvSpPr/>
          <p:nvPr/>
        </p:nvSpPr>
        <p:spPr>
          <a:xfrm rot="-10087101">
            <a:off x="-656087" y="3496647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29"/>
          <p:cNvSpPr/>
          <p:nvPr/>
        </p:nvSpPr>
        <p:spPr>
          <a:xfrm flipH="1">
            <a:off x="7648488" y="2143024"/>
            <a:ext cx="1495500" cy="3004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33"/>
          <p:cNvSpPr txBox="1">
            <a:spLocks noGrp="1"/>
          </p:cNvSpPr>
          <p:nvPr>
            <p:ph type="subTitle" idx="1"/>
          </p:nvPr>
        </p:nvSpPr>
        <p:spPr>
          <a:xfrm>
            <a:off x="715085" y="1630250"/>
            <a:ext cx="2277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9" name="Google Shape;809;p33"/>
          <p:cNvSpPr txBox="1">
            <a:spLocks noGrp="1"/>
          </p:cNvSpPr>
          <p:nvPr>
            <p:ph type="subTitle" idx="2"/>
          </p:nvPr>
        </p:nvSpPr>
        <p:spPr>
          <a:xfrm>
            <a:off x="715075" y="2027225"/>
            <a:ext cx="2277000" cy="249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10" name="Google Shape;810;p33"/>
          <p:cNvSpPr txBox="1">
            <a:spLocks noGrp="1"/>
          </p:cNvSpPr>
          <p:nvPr>
            <p:ph type="subTitle" idx="3"/>
          </p:nvPr>
        </p:nvSpPr>
        <p:spPr>
          <a:xfrm>
            <a:off x="4628025" y="2027224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33"/>
          <p:cNvSpPr txBox="1">
            <a:spLocks noGrp="1"/>
          </p:cNvSpPr>
          <p:nvPr>
            <p:ph type="subTitle" idx="4"/>
          </p:nvPr>
        </p:nvSpPr>
        <p:spPr>
          <a:xfrm>
            <a:off x="4628026" y="4041925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33"/>
          <p:cNvSpPr txBox="1">
            <a:spLocks noGrp="1"/>
          </p:cNvSpPr>
          <p:nvPr>
            <p:ph type="subTitle" idx="5"/>
          </p:nvPr>
        </p:nvSpPr>
        <p:spPr>
          <a:xfrm>
            <a:off x="4628025" y="3034575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33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33"/>
          <p:cNvSpPr txBox="1">
            <a:spLocks noGrp="1"/>
          </p:cNvSpPr>
          <p:nvPr>
            <p:ph type="subTitle" idx="6"/>
          </p:nvPr>
        </p:nvSpPr>
        <p:spPr>
          <a:xfrm>
            <a:off x="4628042" y="3644951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5" name="Google Shape;815;p33"/>
          <p:cNvSpPr txBox="1">
            <a:spLocks noGrp="1"/>
          </p:cNvSpPr>
          <p:nvPr>
            <p:ph type="subTitle" idx="7"/>
          </p:nvPr>
        </p:nvSpPr>
        <p:spPr>
          <a:xfrm>
            <a:off x="4628035" y="1630250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6" name="Google Shape;816;p33"/>
          <p:cNvSpPr txBox="1">
            <a:spLocks noGrp="1"/>
          </p:cNvSpPr>
          <p:nvPr>
            <p:ph type="subTitle" idx="8"/>
          </p:nvPr>
        </p:nvSpPr>
        <p:spPr>
          <a:xfrm>
            <a:off x="4628035" y="2637600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7" name="Google Shape;817;p33"/>
          <p:cNvSpPr/>
          <p:nvPr/>
        </p:nvSpPr>
        <p:spPr>
          <a:xfrm rot="10800000" flipH="1">
            <a:off x="-9075" y="4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33"/>
          <p:cNvSpPr/>
          <p:nvPr/>
        </p:nvSpPr>
        <p:spPr>
          <a:xfrm rot="-211655" flipH="1">
            <a:off x="-196698" y="-946296"/>
            <a:ext cx="2225345" cy="211442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33"/>
          <p:cNvSpPr/>
          <p:nvPr/>
        </p:nvSpPr>
        <p:spPr>
          <a:xfrm flipH="1">
            <a:off x="8464800" y="3790875"/>
            <a:ext cx="679200" cy="1364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820" name="Google Shape;820;p33"/>
          <p:cNvGrpSpPr/>
          <p:nvPr/>
        </p:nvGrpSpPr>
        <p:grpSpPr>
          <a:xfrm rot="582377">
            <a:off x="7861808" y="4102499"/>
            <a:ext cx="1210137" cy="957621"/>
            <a:chOff x="5900121" y="3075190"/>
            <a:chExt cx="1210119" cy="957607"/>
          </a:xfrm>
        </p:grpSpPr>
        <p:sp>
          <p:nvSpPr>
            <p:cNvPr id="821" name="Google Shape;821;p33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3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3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3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3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3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" name="Google Shape;827;p33"/>
          <p:cNvGrpSpPr/>
          <p:nvPr/>
        </p:nvGrpSpPr>
        <p:grpSpPr>
          <a:xfrm flipH="1">
            <a:off x="8131175" y="-32"/>
            <a:ext cx="1012823" cy="2905232"/>
            <a:chOff x="-125" y="-32"/>
            <a:chExt cx="1012823" cy="2905232"/>
          </a:xfrm>
        </p:grpSpPr>
        <p:sp>
          <p:nvSpPr>
            <p:cNvPr id="828" name="Google Shape;828;p33"/>
            <p:cNvSpPr/>
            <p:nvPr/>
          </p:nvSpPr>
          <p:spPr>
            <a:xfrm rot="5400000">
              <a:off x="-946775" y="946650"/>
              <a:ext cx="2905200" cy="1011900"/>
            </a:xfrm>
            <a:prstGeom prst="rtTriangle">
              <a:avLst/>
            </a:prstGeom>
            <a:solidFill>
              <a:srgbClr val="B1B9E6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29" name="Google Shape;829;p33"/>
            <p:cNvCxnSpPr/>
            <p:nvPr/>
          </p:nvCxnSpPr>
          <p:spPr>
            <a:xfrm rot="10800000">
              <a:off x="9798" y="18950"/>
              <a:ext cx="10029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33"/>
            <p:cNvCxnSpPr/>
            <p:nvPr/>
          </p:nvCxnSpPr>
          <p:spPr>
            <a:xfrm rot="10800000">
              <a:off x="10044" y="563925"/>
              <a:ext cx="936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33"/>
            <p:cNvCxnSpPr/>
            <p:nvPr/>
          </p:nvCxnSpPr>
          <p:spPr>
            <a:xfrm rot="10800000">
              <a:off x="9690" y="1108900"/>
              <a:ext cx="870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33"/>
            <p:cNvCxnSpPr/>
            <p:nvPr/>
          </p:nvCxnSpPr>
          <p:spPr>
            <a:xfrm rot="10800000">
              <a:off x="9934" y="1653850"/>
              <a:ext cx="8037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33"/>
            <p:cNvCxnSpPr/>
            <p:nvPr/>
          </p:nvCxnSpPr>
          <p:spPr>
            <a:xfrm rot="10800000">
              <a:off x="9880" y="2198825"/>
              <a:ext cx="7374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33"/>
            <p:cNvCxnSpPr/>
            <p:nvPr/>
          </p:nvCxnSpPr>
          <p:spPr>
            <a:xfrm rot="10800000">
              <a:off x="9867" y="2743800"/>
              <a:ext cx="6702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33"/>
            <p:cNvCxnSpPr/>
            <p:nvPr/>
          </p:nvCxnSpPr>
          <p:spPr>
            <a:xfrm rot="5400000">
              <a:off x="-346875" y="820470"/>
              <a:ext cx="16410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36" name="Google Shape;836;p33"/>
            <p:cNvSpPr/>
            <p:nvPr/>
          </p:nvSpPr>
          <p:spPr>
            <a:xfrm flipH="1">
              <a:off x="2551" y="-32"/>
              <a:ext cx="1002900" cy="2892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6"/>
          <p:cNvSpPr/>
          <p:nvPr/>
        </p:nvSpPr>
        <p:spPr>
          <a:xfrm rot="5400000">
            <a:off x="557400" y="-574875"/>
            <a:ext cx="1104900" cy="2219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0" name="Google Shape;910;p36"/>
          <p:cNvGrpSpPr/>
          <p:nvPr/>
        </p:nvGrpSpPr>
        <p:grpSpPr>
          <a:xfrm rot="-5400000">
            <a:off x="946662" y="3192516"/>
            <a:ext cx="1011900" cy="2905232"/>
            <a:chOff x="-125" y="-32"/>
            <a:chExt cx="1011900" cy="2905232"/>
          </a:xfrm>
        </p:grpSpPr>
        <p:sp>
          <p:nvSpPr>
            <p:cNvPr id="911" name="Google Shape;911;p36"/>
            <p:cNvSpPr/>
            <p:nvPr/>
          </p:nvSpPr>
          <p:spPr>
            <a:xfrm rot="5400000">
              <a:off x="-946775" y="946650"/>
              <a:ext cx="2905200" cy="1011900"/>
            </a:xfrm>
            <a:prstGeom prst="rtTriangle">
              <a:avLst/>
            </a:prstGeom>
            <a:solidFill>
              <a:srgbClr val="B1B9E6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12" name="Google Shape;912;p36"/>
            <p:cNvCxnSpPr/>
            <p:nvPr/>
          </p:nvCxnSpPr>
          <p:spPr>
            <a:xfrm rot="10800000">
              <a:off x="10044" y="487725"/>
              <a:ext cx="936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36"/>
            <p:cNvCxnSpPr/>
            <p:nvPr/>
          </p:nvCxnSpPr>
          <p:spPr>
            <a:xfrm rot="10800000">
              <a:off x="9690" y="1032700"/>
              <a:ext cx="870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36"/>
            <p:cNvCxnSpPr/>
            <p:nvPr/>
          </p:nvCxnSpPr>
          <p:spPr>
            <a:xfrm rot="10800000">
              <a:off x="9934" y="1577650"/>
              <a:ext cx="8037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36"/>
            <p:cNvCxnSpPr/>
            <p:nvPr/>
          </p:nvCxnSpPr>
          <p:spPr>
            <a:xfrm rot="10800000">
              <a:off x="9880" y="2122625"/>
              <a:ext cx="7374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36"/>
            <p:cNvCxnSpPr/>
            <p:nvPr/>
          </p:nvCxnSpPr>
          <p:spPr>
            <a:xfrm rot="10800000">
              <a:off x="9867" y="2667600"/>
              <a:ext cx="6702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36"/>
            <p:cNvCxnSpPr/>
            <p:nvPr/>
          </p:nvCxnSpPr>
          <p:spPr>
            <a:xfrm rot="5400000">
              <a:off x="-346875" y="820470"/>
              <a:ext cx="16410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18" name="Google Shape;918;p36"/>
            <p:cNvSpPr/>
            <p:nvPr/>
          </p:nvSpPr>
          <p:spPr>
            <a:xfrm flipH="1">
              <a:off x="2551" y="-32"/>
              <a:ext cx="1002900" cy="2892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6"/>
          <p:cNvSpPr txBox="1">
            <a:spLocks noGrp="1"/>
          </p:cNvSpPr>
          <p:nvPr>
            <p:ph type="title" hasCustomPrompt="1"/>
          </p:nvPr>
        </p:nvSpPr>
        <p:spPr>
          <a:xfrm>
            <a:off x="1172300" y="3118531"/>
            <a:ext cx="21213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t>xx%</a:t>
            </a:r>
          </a:p>
        </p:txBody>
      </p:sp>
      <p:sp>
        <p:nvSpPr>
          <p:cNvPr id="920" name="Google Shape;920;p36"/>
          <p:cNvSpPr txBox="1">
            <a:spLocks noGrp="1"/>
          </p:cNvSpPr>
          <p:nvPr>
            <p:ph type="subTitle" idx="1"/>
          </p:nvPr>
        </p:nvSpPr>
        <p:spPr>
          <a:xfrm>
            <a:off x="1174400" y="3943319"/>
            <a:ext cx="21171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36"/>
          <p:cNvSpPr txBox="1">
            <a:spLocks noGrp="1"/>
          </p:cNvSpPr>
          <p:nvPr>
            <p:ph type="subTitle" idx="2"/>
          </p:nvPr>
        </p:nvSpPr>
        <p:spPr>
          <a:xfrm>
            <a:off x="1172300" y="3657998"/>
            <a:ext cx="2121300" cy="40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922" name="Google Shape;922;p36"/>
          <p:cNvSpPr txBox="1">
            <a:spLocks noGrp="1"/>
          </p:cNvSpPr>
          <p:nvPr>
            <p:ph type="title" idx="3" hasCustomPrompt="1"/>
          </p:nvPr>
        </p:nvSpPr>
        <p:spPr>
          <a:xfrm>
            <a:off x="3512975" y="3118531"/>
            <a:ext cx="21213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t>xx%</a:t>
            </a:r>
          </a:p>
        </p:txBody>
      </p:sp>
      <p:sp>
        <p:nvSpPr>
          <p:cNvPr id="923" name="Google Shape;923;p36"/>
          <p:cNvSpPr txBox="1">
            <a:spLocks noGrp="1"/>
          </p:cNvSpPr>
          <p:nvPr>
            <p:ph type="subTitle" idx="4"/>
          </p:nvPr>
        </p:nvSpPr>
        <p:spPr>
          <a:xfrm>
            <a:off x="3515075" y="3943319"/>
            <a:ext cx="21171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6"/>
          <p:cNvSpPr txBox="1">
            <a:spLocks noGrp="1"/>
          </p:cNvSpPr>
          <p:nvPr>
            <p:ph type="subTitle" idx="5"/>
          </p:nvPr>
        </p:nvSpPr>
        <p:spPr>
          <a:xfrm>
            <a:off x="3512975" y="3657998"/>
            <a:ext cx="2121300" cy="40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925" name="Google Shape;925;p36"/>
          <p:cNvSpPr txBox="1">
            <a:spLocks noGrp="1"/>
          </p:cNvSpPr>
          <p:nvPr>
            <p:ph type="title" idx="6" hasCustomPrompt="1"/>
          </p:nvPr>
        </p:nvSpPr>
        <p:spPr>
          <a:xfrm>
            <a:off x="5853650" y="3118531"/>
            <a:ext cx="21213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t>xx%</a:t>
            </a:r>
          </a:p>
        </p:txBody>
      </p:sp>
      <p:sp>
        <p:nvSpPr>
          <p:cNvPr id="926" name="Google Shape;926;p36"/>
          <p:cNvSpPr txBox="1">
            <a:spLocks noGrp="1"/>
          </p:cNvSpPr>
          <p:nvPr>
            <p:ph type="subTitle" idx="7"/>
          </p:nvPr>
        </p:nvSpPr>
        <p:spPr>
          <a:xfrm>
            <a:off x="5855750" y="3943319"/>
            <a:ext cx="21171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36"/>
          <p:cNvSpPr txBox="1">
            <a:spLocks noGrp="1"/>
          </p:cNvSpPr>
          <p:nvPr>
            <p:ph type="subTitle" idx="8"/>
          </p:nvPr>
        </p:nvSpPr>
        <p:spPr>
          <a:xfrm>
            <a:off x="5853650" y="3657998"/>
            <a:ext cx="2121300" cy="40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928" name="Google Shape;928;p36"/>
          <p:cNvSpPr/>
          <p:nvPr/>
        </p:nvSpPr>
        <p:spPr>
          <a:xfrm rot="10800000">
            <a:off x="8104809" y="4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6"/>
          <p:cNvSpPr/>
          <p:nvPr/>
        </p:nvSpPr>
        <p:spPr>
          <a:xfrm rot="-3372411" flipH="1">
            <a:off x="-183072" y="-12972"/>
            <a:ext cx="1665255" cy="1095920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6"/>
          <p:cNvSpPr/>
          <p:nvPr/>
        </p:nvSpPr>
        <p:spPr>
          <a:xfrm rot="10087101" flipH="1">
            <a:off x="7232172" y="3905941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6"/>
          <p:cNvSpPr txBox="1">
            <a:spLocks noGrp="1"/>
          </p:cNvSpPr>
          <p:nvPr>
            <p:ph type="title" idx="9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38"/>
          <p:cNvSpPr/>
          <p:nvPr/>
        </p:nvSpPr>
        <p:spPr>
          <a:xfrm rot="10800000">
            <a:off x="8104809" y="4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8"/>
          <p:cNvSpPr/>
          <p:nvPr/>
        </p:nvSpPr>
        <p:spPr>
          <a:xfrm rot="5400000" flipH="1">
            <a:off x="-1792854" y="1792871"/>
            <a:ext cx="5132134" cy="1546374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964" name="Google Shape;964;p38"/>
          <p:cNvSpPr/>
          <p:nvPr/>
        </p:nvSpPr>
        <p:spPr>
          <a:xfrm rot="-10087101">
            <a:off x="-397562" y="3551372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5" name="Google Shape;965;p38"/>
          <p:cNvGrpSpPr/>
          <p:nvPr/>
        </p:nvGrpSpPr>
        <p:grpSpPr>
          <a:xfrm>
            <a:off x="-591481" y="1969591"/>
            <a:ext cx="1495621" cy="1291831"/>
            <a:chOff x="5614619" y="2740966"/>
            <a:chExt cx="1495621" cy="1291831"/>
          </a:xfrm>
        </p:grpSpPr>
        <p:sp>
          <p:nvSpPr>
            <p:cNvPr id="966" name="Google Shape;966;p38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8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8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8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7" name="Google Shape;977;p39"/>
          <p:cNvGrpSpPr/>
          <p:nvPr/>
        </p:nvGrpSpPr>
        <p:grpSpPr>
          <a:xfrm rot="10800000">
            <a:off x="2" y="-16175"/>
            <a:ext cx="2107273" cy="5202225"/>
            <a:chOff x="7039090" y="206301"/>
            <a:chExt cx="2107273" cy="5202225"/>
          </a:xfrm>
        </p:grpSpPr>
        <p:sp>
          <p:nvSpPr>
            <p:cNvPr id="978" name="Google Shape;978;p39"/>
            <p:cNvSpPr/>
            <p:nvPr/>
          </p:nvSpPr>
          <p:spPr>
            <a:xfrm rot="10800000">
              <a:off x="7039090" y="232673"/>
              <a:ext cx="2107273" cy="5175852"/>
            </a:xfrm>
            <a:custGeom>
              <a:avLst/>
              <a:gdLst/>
              <a:ahLst/>
              <a:cxnLst/>
              <a:rect l="l" t="t" r="r" b="b"/>
              <a:pathLst>
                <a:path w="89159" h="218991" extrusionOk="0">
                  <a:moveTo>
                    <a:pt x="89159" y="218991"/>
                  </a:moveTo>
                  <a:lnTo>
                    <a:pt x="120" y="218602"/>
                  </a:lnTo>
                  <a:lnTo>
                    <a:pt x="0" y="0"/>
                  </a:lnTo>
                  <a:lnTo>
                    <a:pt x="13228" y="0"/>
                  </a:lnTo>
                  <a:close/>
                </a:path>
              </a:pathLst>
            </a:custGeom>
            <a:solidFill>
              <a:srgbClr val="B1B9E6">
                <a:alpha val="30950"/>
              </a:srgbClr>
            </a:solidFill>
            <a:ln>
              <a:noFill/>
            </a:ln>
          </p:spPr>
        </p:sp>
        <p:grpSp>
          <p:nvGrpSpPr>
            <p:cNvPr id="979" name="Google Shape;979;p39"/>
            <p:cNvGrpSpPr/>
            <p:nvPr/>
          </p:nvGrpSpPr>
          <p:grpSpPr>
            <a:xfrm>
              <a:off x="7137983" y="248850"/>
              <a:ext cx="1993331" cy="4775225"/>
              <a:chOff x="7137983" y="248850"/>
              <a:chExt cx="1993331" cy="4775225"/>
            </a:xfrm>
          </p:grpSpPr>
          <p:cxnSp>
            <p:nvCxnSpPr>
              <p:cNvPr id="980" name="Google Shape;980;p39"/>
              <p:cNvCxnSpPr/>
              <p:nvPr/>
            </p:nvCxnSpPr>
            <p:spPr>
              <a:xfrm>
                <a:off x="7253613" y="1209276"/>
                <a:ext cx="1877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39"/>
              <p:cNvCxnSpPr/>
              <p:nvPr/>
            </p:nvCxnSpPr>
            <p:spPr>
              <a:xfrm>
                <a:off x="7370062" y="1754251"/>
                <a:ext cx="1759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39"/>
              <p:cNvCxnSpPr/>
              <p:nvPr/>
            </p:nvCxnSpPr>
            <p:spPr>
              <a:xfrm>
                <a:off x="7486512" y="2299226"/>
                <a:ext cx="1643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39"/>
              <p:cNvCxnSpPr/>
              <p:nvPr/>
            </p:nvCxnSpPr>
            <p:spPr>
              <a:xfrm>
                <a:off x="7602960" y="2844201"/>
                <a:ext cx="1527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39"/>
              <p:cNvCxnSpPr/>
              <p:nvPr/>
            </p:nvCxnSpPr>
            <p:spPr>
              <a:xfrm>
                <a:off x="7719411" y="3389151"/>
                <a:ext cx="1410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39"/>
              <p:cNvCxnSpPr/>
              <p:nvPr/>
            </p:nvCxnSpPr>
            <p:spPr>
              <a:xfrm>
                <a:off x="7835857" y="3934126"/>
                <a:ext cx="1294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39"/>
              <p:cNvCxnSpPr/>
              <p:nvPr/>
            </p:nvCxnSpPr>
            <p:spPr>
              <a:xfrm>
                <a:off x="7953814" y="4479101"/>
                <a:ext cx="1176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39"/>
              <p:cNvCxnSpPr/>
              <p:nvPr/>
            </p:nvCxnSpPr>
            <p:spPr>
              <a:xfrm>
                <a:off x="8071750" y="5024076"/>
                <a:ext cx="1058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8" name="Google Shape;988;p39"/>
              <p:cNvCxnSpPr/>
              <p:nvPr/>
            </p:nvCxnSpPr>
            <p:spPr>
              <a:xfrm>
                <a:off x="7137983" y="664301"/>
                <a:ext cx="1993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9" name="Google Shape;989;p39"/>
              <p:cNvCxnSpPr/>
              <p:nvPr/>
            </p:nvCxnSpPr>
            <p:spPr>
              <a:xfrm rot="5400000">
                <a:off x="6224787" y="2623950"/>
                <a:ext cx="4750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39"/>
              <p:cNvCxnSpPr/>
              <p:nvPr/>
            </p:nvCxnSpPr>
            <p:spPr>
              <a:xfrm rot="5400000">
                <a:off x="6450812" y="1852950"/>
                <a:ext cx="3208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39"/>
              <p:cNvCxnSpPr/>
              <p:nvPr/>
            </p:nvCxnSpPr>
            <p:spPr>
              <a:xfrm rot="5400000">
                <a:off x="6686287" y="1072500"/>
                <a:ext cx="1647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992" name="Google Shape;992;p39"/>
            <p:cNvSpPr/>
            <p:nvPr/>
          </p:nvSpPr>
          <p:spPr>
            <a:xfrm>
              <a:off x="7045437" y="206301"/>
              <a:ext cx="1816800" cy="51852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3" name="Google Shape;993;p39"/>
          <p:cNvSpPr/>
          <p:nvPr/>
        </p:nvSpPr>
        <p:spPr>
          <a:xfrm rot="945680">
            <a:off x="7491997" y="-1290683"/>
            <a:ext cx="1873819" cy="2114244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9"/>
          <p:cNvSpPr/>
          <p:nvPr/>
        </p:nvSpPr>
        <p:spPr>
          <a:xfrm flipH="1">
            <a:off x="8464800" y="3790875"/>
            <a:ext cx="679200" cy="1364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995" name="Google Shape;995;p39"/>
          <p:cNvGrpSpPr/>
          <p:nvPr/>
        </p:nvGrpSpPr>
        <p:grpSpPr>
          <a:xfrm rot="582377">
            <a:off x="7861808" y="4102499"/>
            <a:ext cx="1210137" cy="957621"/>
            <a:chOff x="5900121" y="3075190"/>
            <a:chExt cx="1210119" cy="957607"/>
          </a:xfrm>
        </p:grpSpPr>
        <p:sp>
          <p:nvSpPr>
            <p:cNvPr id="996" name="Google Shape;996;p39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9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9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9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9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9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39"/>
          <p:cNvSpPr/>
          <p:nvPr/>
        </p:nvSpPr>
        <p:spPr>
          <a:xfrm rot="-2700000" flipH="1">
            <a:off x="-150836" y="-270792"/>
            <a:ext cx="1665276" cy="1095933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body" idx="1"/>
          </p:nvPr>
        </p:nvSpPr>
        <p:spPr>
          <a:xfrm>
            <a:off x="1837275" y="1127750"/>
            <a:ext cx="5469600" cy="34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4"/>
          <p:cNvSpPr/>
          <p:nvPr/>
        </p:nvSpPr>
        <p:spPr>
          <a:xfrm flipH="1">
            <a:off x="8464800" y="3790875"/>
            <a:ext cx="679200" cy="13644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 rot="10800000" flipH="1">
            <a:off x="-9075" y="4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 rot="-712899" flipH="1">
            <a:off x="-656087" y="-60959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4"/>
          <p:cNvGrpSpPr/>
          <p:nvPr/>
        </p:nvGrpSpPr>
        <p:grpSpPr>
          <a:xfrm rot="582377">
            <a:off x="7861808" y="4102499"/>
            <a:ext cx="1210137" cy="957621"/>
            <a:chOff x="5900121" y="3075190"/>
            <a:chExt cx="1210119" cy="957607"/>
          </a:xfrm>
        </p:grpSpPr>
        <p:sp>
          <p:nvSpPr>
            <p:cNvPr id="67" name="Google Shape;67;p4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4"/>
          <p:cNvGrpSpPr/>
          <p:nvPr/>
        </p:nvGrpSpPr>
        <p:grpSpPr>
          <a:xfrm flipH="1">
            <a:off x="8131175" y="-32"/>
            <a:ext cx="1012823" cy="2905232"/>
            <a:chOff x="-125" y="-32"/>
            <a:chExt cx="1012823" cy="2905232"/>
          </a:xfrm>
        </p:grpSpPr>
        <p:sp>
          <p:nvSpPr>
            <p:cNvPr id="74" name="Google Shape;74;p4"/>
            <p:cNvSpPr/>
            <p:nvPr/>
          </p:nvSpPr>
          <p:spPr>
            <a:xfrm rot="5400000">
              <a:off x="-946775" y="946650"/>
              <a:ext cx="2905200" cy="1011900"/>
            </a:xfrm>
            <a:prstGeom prst="rtTriangle">
              <a:avLst/>
            </a:prstGeom>
            <a:solidFill>
              <a:srgbClr val="B1B9E6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" name="Google Shape;75;p4"/>
            <p:cNvCxnSpPr/>
            <p:nvPr/>
          </p:nvCxnSpPr>
          <p:spPr>
            <a:xfrm rot="10800000">
              <a:off x="9798" y="18950"/>
              <a:ext cx="10029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 rot="10800000">
              <a:off x="10044" y="563925"/>
              <a:ext cx="936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 rot="10800000">
              <a:off x="9690" y="1108900"/>
              <a:ext cx="870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 rot="10800000">
              <a:off x="9934" y="1653850"/>
              <a:ext cx="8037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 rot="10800000">
              <a:off x="9880" y="2198825"/>
              <a:ext cx="7374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 rot="10800000">
              <a:off x="9867" y="2743800"/>
              <a:ext cx="6702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 rot="5400000">
              <a:off x="-346875" y="820470"/>
              <a:ext cx="16410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" name="Google Shape;82;p4"/>
            <p:cNvSpPr/>
            <p:nvPr/>
          </p:nvSpPr>
          <p:spPr>
            <a:xfrm flipH="1">
              <a:off x="2551" y="-32"/>
              <a:ext cx="1002900" cy="2892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67331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 rot="10800000" flipH="1">
            <a:off x="0" y="0"/>
            <a:ext cx="5353800" cy="18645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subTitle" idx="1"/>
          </p:nvPr>
        </p:nvSpPr>
        <p:spPr>
          <a:xfrm>
            <a:off x="4805175" y="2637575"/>
            <a:ext cx="3422700" cy="11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title"/>
          </p:nvPr>
        </p:nvSpPr>
        <p:spPr>
          <a:xfrm>
            <a:off x="4805225" y="1347625"/>
            <a:ext cx="3422700" cy="13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7"/>
          <p:cNvSpPr/>
          <p:nvPr/>
        </p:nvSpPr>
        <p:spPr>
          <a:xfrm rot="-2700000" flipH="1">
            <a:off x="-150836" y="-270792"/>
            <a:ext cx="1665276" cy="1095933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12" y="2215375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"/>
          <p:cNvSpPr/>
          <p:nvPr/>
        </p:nvSpPr>
        <p:spPr>
          <a:xfrm rot="4822777">
            <a:off x="7265964" y="4100761"/>
            <a:ext cx="2225312" cy="2114206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" name="Google Shape;144;p7"/>
          <p:cNvGrpSpPr/>
          <p:nvPr/>
        </p:nvGrpSpPr>
        <p:grpSpPr>
          <a:xfrm rot="5190180" flipH="1">
            <a:off x="66302" y="3552353"/>
            <a:ext cx="1495714" cy="1291912"/>
            <a:chOff x="5614619" y="2740966"/>
            <a:chExt cx="1495621" cy="1291831"/>
          </a:xfrm>
        </p:grpSpPr>
        <p:sp>
          <p:nvSpPr>
            <p:cNvPr id="145" name="Google Shape;145;p7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5;p7"/>
          <p:cNvGrpSpPr/>
          <p:nvPr/>
        </p:nvGrpSpPr>
        <p:grpSpPr>
          <a:xfrm rot="5400000" flipH="1">
            <a:off x="1730200" y="-1721525"/>
            <a:ext cx="1879000" cy="5322000"/>
            <a:chOff x="7518849" y="-187196"/>
            <a:chExt cx="1879000" cy="5322000"/>
          </a:xfrm>
        </p:grpSpPr>
        <p:grpSp>
          <p:nvGrpSpPr>
            <p:cNvPr id="156" name="Google Shape;156;p7"/>
            <p:cNvGrpSpPr/>
            <p:nvPr/>
          </p:nvGrpSpPr>
          <p:grpSpPr>
            <a:xfrm rot="10800000" flipH="1">
              <a:off x="7518849" y="108029"/>
              <a:ext cx="1879000" cy="5024096"/>
              <a:chOff x="6942180" y="0"/>
              <a:chExt cx="1879000" cy="5024096"/>
            </a:xfrm>
          </p:grpSpPr>
          <p:cxnSp>
            <p:nvCxnSpPr>
              <p:cNvPr id="157" name="Google Shape;157;p7"/>
              <p:cNvCxnSpPr/>
              <p:nvPr/>
            </p:nvCxnSpPr>
            <p:spPr>
              <a:xfrm>
                <a:off x="7151875" y="1209296"/>
                <a:ext cx="1669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7"/>
              <p:cNvCxnSpPr/>
              <p:nvPr/>
            </p:nvCxnSpPr>
            <p:spPr>
              <a:xfrm>
                <a:off x="7255399" y="1754271"/>
                <a:ext cx="1564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7"/>
              <p:cNvCxnSpPr/>
              <p:nvPr/>
            </p:nvCxnSpPr>
            <p:spPr>
              <a:xfrm>
                <a:off x="7358923" y="2299246"/>
                <a:ext cx="1460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7"/>
              <p:cNvCxnSpPr/>
              <p:nvPr/>
            </p:nvCxnSpPr>
            <p:spPr>
              <a:xfrm>
                <a:off x="7462445" y="2844221"/>
                <a:ext cx="1357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7"/>
              <p:cNvCxnSpPr/>
              <p:nvPr/>
            </p:nvCxnSpPr>
            <p:spPr>
              <a:xfrm>
                <a:off x="7565970" y="3389171"/>
                <a:ext cx="1254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7"/>
              <p:cNvCxnSpPr/>
              <p:nvPr/>
            </p:nvCxnSpPr>
            <p:spPr>
              <a:xfrm>
                <a:off x="7669492" y="3934146"/>
                <a:ext cx="1150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7"/>
              <p:cNvCxnSpPr/>
              <p:nvPr/>
            </p:nvCxnSpPr>
            <p:spPr>
              <a:xfrm>
                <a:off x="7774356" y="4479121"/>
                <a:ext cx="1045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7"/>
              <p:cNvCxnSpPr/>
              <p:nvPr/>
            </p:nvCxnSpPr>
            <p:spPr>
              <a:xfrm>
                <a:off x="7879201" y="5024096"/>
                <a:ext cx="940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7"/>
              <p:cNvCxnSpPr/>
              <p:nvPr/>
            </p:nvCxnSpPr>
            <p:spPr>
              <a:xfrm>
                <a:off x="7049080" y="664321"/>
                <a:ext cx="1772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7"/>
              <p:cNvCxnSpPr/>
              <p:nvPr/>
            </p:nvCxnSpPr>
            <p:spPr>
              <a:xfrm>
                <a:off x="6942180" y="119346"/>
                <a:ext cx="1877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7"/>
              <p:cNvCxnSpPr/>
              <p:nvPr/>
            </p:nvCxnSpPr>
            <p:spPr>
              <a:xfrm rot="5400000">
                <a:off x="6100445" y="2499450"/>
                <a:ext cx="4998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7"/>
              <p:cNvCxnSpPr/>
              <p:nvPr/>
            </p:nvCxnSpPr>
            <p:spPr>
              <a:xfrm rot="5400000">
                <a:off x="6366820" y="1688100"/>
                <a:ext cx="3376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7"/>
              <p:cNvCxnSpPr/>
              <p:nvPr/>
            </p:nvCxnSpPr>
            <p:spPr>
              <a:xfrm rot="5400000">
                <a:off x="6643095" y="866850"/>
                <a:ext cx="1733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70" name="Google Shape;170;p7"/>
            <p:cNvSpPr/>
            <p:nvPr/>
          </p:nvSpPr>
          <p:spPr>
            <a:xfrm rot="10800000" flipH="1">
              <a:off x="7518849" y="-187196"/>
              <a:ext cx="1878900" cy="53220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7"/>
          <p:cNvSpPr/>
          <p:nvPr/>
        </p:nvSpPr>
        <p:spPr>
          <a:xfrm rot="10800000">
            <a:off x="8039100" y="-25"/>
            <a:ext cx="1104900" cy="22197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8669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8"/>
          <p:cNvSpPr/>
          <p:nvPr/>
        </p:nvSpPr>
        <p:spPr>
          <a:xfrm rot="-5400000">
            <a:off x="5911575" y="1911150"/>
            <a:ext cx="4794900" cy="16698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8"/>
          <p:cNvSpPr txBox="1">
            <a:spLocks noGrp="1"/>
          </p:cNvSpPr>
          <p:nvPr>
            <p:ph type="subTitle" idx="1"/>
          </p:nvPr>
        </p:nvSpPr>
        <p:spPr>
          <a:xfrm>
            <a:off x="715100" y="2704880"/>
            <a:ext cx="3321300" cy="11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8"/>
          <p:cNvSpPr txBox="1">
            <a:spLocks noGrp="1"/>
          </p:cNvSpPr>
          <p:nvPr>
            <p:ph type="title"/>
          </p:nvPr>
        </p:nvSpPr>
        <p:spPr>
          <a:xfrm>
            <a:off x="715150" y="1879080"/>
            <a:ext cx="3321300" cy="9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28"/>
          <p:cNvSpPr/>
          <p:nvPr/>
        </p:nvSpPr>
        <p:spPr>
          <a:xfrm rot="-10087101">
            <a:off x="-397562" y="3733172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76" name="Google Shape;676;p28"/>
          <p:cNvCxnSpPr/>
          <p:nvPr/>
        </p:nvCxnSpPr>
        <p:spPr>
          <a:xfrm>
            <a:off x="7691087" y="3934225"/>
            <a:ext cx="14835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7" name="Google Shape;677;p28"/>
          <p:cNvCxnSpPr/>
          <p:nvPr/>
        </p:nvCxnSpPr>
        <p:spPr>
          <a:xfrm>
            <a:off x="7783089" y="3389250"/>
            <a:ext cx="13905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8" name="Google Shape;678;p28"/>
          <p:cNvCxnSpPr/>
          <p:nvPr/>
        </p:nvCxnSpPr>
        <p:spPr>
          <a:xfrm>
            <a:off x="7875090" y="2844275"/>
            <a:ext cx="12984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9" name="Google Shape;679;p28"/>
          <p:cNvCxnSpPr/>
          <p:nvPr/>
        </p:nvCxnSpPr>
        <p:spPr>
          <a:xfrm>
            <a:off x="7967090" y="2299300"/>
            <a:ext cx="12066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0" name="Google Shape;680;p28"/>
          <p:cNvCxnSpPr/>
          <p:nvPr/>
        </p:nvCxnSpPr>
        <p:spPr>
          <a:xfrm>
            <a:off x="8059093" y="1754350"/>
            <a:ext cx="11145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1" name="Google Shape;681;p28"/>
          <p:cNvCxnSpPr/>
          <p:nvPr/>
        </p:nvCxnSpPr>
        <p:spPr>
          <a:xfrm>
            <a:off x="8151093" y="1209375"/>
            <a:ext cx="10224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2" name="Google Shape;682;p28"/>
          <p:cNvCxnSpPr/>
          <p:nvPr/>
        </p:nvCxnSpPr>
        <p:spPr>
          <a:xfrm>
            <a:off x="8244285" y="664400"/>
            <a:ext cx="9294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3" name="Google Shape;683;p28"/>
          <p:cNvCxnSpPr/>
          <p:nvPr/>
        </p:nvCxnSpPr>
        <p:spPr>
          <a:xfrm>
            <a:off x="7599733" y="4479200"/>
            <a:ext cx="15747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4" name="Google Shape;684;p28"/>
          <p:cNvCxnSpPr/>
          <p:nvPr/>
        </p:nvCxnSpPr>
        <p:spPr>
          <a:xfrm>
            <a:off x="7504731" y="5024175"/>
            <a:ext cx="16689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5" name="Google Shape;685;p28"/>
          <p:cNvCxnSpPr/>
          <p:nvPr/>
        </p:nvCxnSpPr>
        <p:spPr>
          <a:xfrm rot="-5400000">
            <a:off x="6662989" y="2644051"/>
            <a:ext cx="49989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6" name="Google Shape;686;p28"/>
          <p:cNvCxnSpPr/>
          <p:nvPr/>
        </p:nvCxnSpPr>
        <p:spPr>
          <a:xfrm rot="-5400000">
            <a:off x="6929364" y="3455401"/>
            <a:ext cx="33762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7" name="Google Shape;687;p28"/>
          <p:cNvCxnSpPr/>
          <p:nvPr/>
        </p:nvCxnSpPr>
        <p:spPr>
          <a:xfrm rot="-5400000">
            <a:off x="7205639" y="4276651"/>
            <a:ext cx="17337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8" name="Google Shape;688;p28"/>
          <p:cNvSpPr/>
          <p:nvPr/>
        </p:nvSpPr>
        <p:spPr>
          <a:xfrm rot="10800000" flipH="1">
            <a:off x="7477575" y="348900"/>
            <a:ext cx="1683300" cy="4794300"/>
          </a:xfrm>
          <a:prstGeom prst="rtTriangl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28"/>
          <p:cNvSpPr/>
          <p:nvPr/>
        </p:nvSpPr>
        <p:spPr>
          <a:xfrm rot="-5400000" flipH="1">
            <a:off x="7830611" y="-450386"/>
            <a:ext cx="878100" cy="1763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0801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13/09/2022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96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6"/>
          <p:cNvSpPr/>
          <p:nvPr/>
        </p:nvSpPr>
        <p:spPr>
          <a:xfrm rot="-5400000">
            <a:off x="4878975" y="910700"/>
            <a:ext cx="6326700" cy="22032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 txBox="1">
            <a:spLocks noGrp="1"/>
          </p:cNvSpPr>
          <p:nvPr>
            <p:ph type="title"/>
          </p:nvPr>
        </p:nvSpPr>
        <p:spPr>
          <a:xfrm>
            <a:off x="2257244" y="1753586"/>
            <a:ext cx="32286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0" name="Google Shape;390;p16"/>
          <p:cNvSpPr txBox="1">
            <a:spLocks noGrp="1"/>
          </p:cNvSpPr>
          <p:nvPr>
            <p:ph type="title" idx="2" hasCustomPrompt="1"/>
          </p:nvPr>
        </p:nvSpPr>
        <p:spPr>
          <a:xfrm>
            <a:off x="5638096" y="1797225"/>
            <a:ext cx="1248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1" name="Google Shape;391;p16"/>
          <p:cNvSpPr txBox="1">
            <a:spLocks noGrp="1"/>
          </p:cNvSpPr>
          <p:nvPr>
            <p:ph type="subTitle" idx="1"/>
          </p:nvPr>
        </p:nvSpPr>
        <p:spPr>
          <a:xfrm>
            <a:off x="2955844" y="2718230"/>
            <a:ext cx="25299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16"/>
          <p:cNvSpPr/>
          <p:nvPr/>
        </p:nvSpPr>
        <p:spPr>
          <a:xfrm>
            <a:off x="-3098" y="2215375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-215990">
            <a:off x="-34467" y="31859"/>
            <a:ext cx="1665305" cy="1095952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4" name="Google Shape;394;p16"/>
          <p:cNvGrpSpPr/>
          <p:nvPr/>
        </p:nvGrpSpPr>
        <p:grpSpPr>
          <a:xfrm rot="10800000" flipH="1">
            <a:off x="6931141" y="-303225"/>
            <a:ext cx="2237811" cy="5478883"/>
            <a:chOff x="6931141" y="0"/>
            <a:chExt cx="2237811" cy="5478883"/>
          </a:xfrm>
        </p:grpSpPr>
        <p:grpSp>
          <p:nvGrpSpPr>
            <p:cNvPr id="395" name="Google Shape;395;p16"/>
            <p:cNvGrpSpPr/>
            <p:nvPr/>
          </p:nvGrpSpPr>
          <p:grpSpPr>
            <a:xfrm flipH="1">
              <a:off x="6965803" y="0"/>
              <a:ext cx="2203149" cy="5024083"/>
              <a:chOff x="14385" y="0"/>
              <a:chExt cx="2203149" cy="5024083"/>
            </a:xfrm>
          </p:grpSpPr>
          <p:cxnSp>
            <p:nvCxnSpPr>
              <p:cNvPr id="396" name="Google Shape;396;p16"/>
              <p:cNvCxnSpPr/>
              <p:nvPr/>
            </p:nvCxnSpPr>
            <p:spPr>
              <a:xfrm rot="10800000">
                <a:off x="14448" y="1209283"/>
                <a:ext cx="1957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16"/>
              <p:cNvCxnSpPr/>
              <p:nvPr/>
            </p:nvCxnSpPr>
            <p:spPr>
              <a:xfrm rot="10800000">
                <a:off x="15758" y="1754258"/>
                <a:ext cx="1834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16"/>
              <p:cNvCxnSpPr/>
              <p:nvPr/>
            </p:nvCxnSpPr>
            <p:spPr>
              <a:xfrm rot="10800000">
                <a:off x="15868" y="2299233"/>
                <a:ext cx="1713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16"/>
              <p:cNvCxnSpPr/>
              <p:nvPr/>
            </p:nvCxnSpPr>
            <p:spPr>
              <a:xfrm rot="10800000">
                <a:off x="15679" y="2844208"/>
                <a:ext cx="1591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16"/>
              <p:cNvCxnSpPr/>
              <p:nvPr/>
            </p:nvCxnSpPr>
            <p:spPr>
              <a:xfrm rot="10800000">
                <a:off x="15487" y="3389158"/>
                <a:ext cx="1470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16"/>
              <p:cNvCxnSpPr/>
              <p:nvPr/>
            </p:nvCxnSpPr>
            <p:spPr>
              <a:xfrm rot="10800000">
                <a:off x="15599" y="3934133"/>
                <a:ext cx="1349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16"/>
              <p:cNvCxnSpPr/>
              <p:nvPr/>
            </p:nvCxnSpPr>
            <p:spPr>
              <a:xfrm rot="10800000">
                <a:off x="15637" y="4479108"/>
                <a:ext cx="1226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16"/>
              <p:cNvCxnSpPr/>
              <p:nvPr/>
            </p:nvCxnSpPr>
            <p:spPr>
              <a:xfrm rot="10800000">
                <a:off x="15698" y="5024083"/>
                <a:ext cx="1103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16"/>
              <p:cNvCxnSpPr/>
              <p:nvPr/>
            </p:nvCxnSpPr>
            <p:spPr>
              <a:xfrm rot="10800000">
                <a:off x="14385" y="664308"/>
                <a:ext cx="2077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16"/>
              <p:cNvCxnSpPr/>
              <p:nvPr/>
            </p:nvCxnSpPr>
            <p:spPr>
              <a:xfrm rot="10800000">
                <a:off x="15534" y="119333"/>
                <a:ext cx="2202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16"/>
              <p:cNvCxnSpPr/>
              <p:nvPr/>
            </p:nvCxnSpPr>
            <p:spPr>
              <a:xfrm rot="5400000">
                <a:off x="-1939625" y="2499450"/>
                <a:ext cx="4998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16"/>
              <p:cNvCxnSpPr/>
              <p:nvPr/>
            </p:nvCxnSpPr>
            <p:spPr>
              <a:xfrm rot="5400000">
                <a:off x="-583300" y="1688100"/>
                <a:ext cx="3376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16"/>
              <p:cNvCxnSpPr/>
              <p:nvPr/>
            </p:nvCxnSpPr>
            <p:spPr>
              <a:xfrm rot="5400000">
                <a:off x="782925" y="866850"/>
                <a:ext cx="1733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409" name="Google Shape;409;p16"/>
            <p:cNvSpPr/>
            <p:nvPr/>
          </p:nvSpPr>
          <p:spPr>
            <a:xfrm>
              <a:off x="6931141" y="4183"/>
              <a:ext cx="1938900" cy="54747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16"/>
          <p:cNvSpPr/>
          <p:nvPr/>
        </p:nvSpPr>
        <p:spPr>
          <a:xfrm rot="-5400000" flipH="1">
            <a:off x="7161438" y="-943350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087101" flipH="1">
            <a:off x="7816416" y="2566547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 rot="-582377" flipH="1">
            <a:off x="148683" y="3968024"/>
            <a:ext cx="1210137" cy="957621"/>
            <a:chOff x="5900121" y="3075190"/>
            <a:chExt cx="1210119" cy="957607"/>
          </a:xfrm>
        </p:grpSpPr>
        <p:sp>
          <p:nvSpPr>
            <p:cNvPr id="413" name="Google Shape;413;p16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6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833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3"/>
          <p:cNvGrpSpPr/>
          <p:nvPr/>
        </p:nvGrpSpPr>
        <p:grpSpPr>
          <a:xfrm>
            <a:off x="-6325" y="-14750"/>
            <a:ext cx="2235300" cy="5194850"/>
            <a:chOff x="-6325" y="-14750"/>
            <a:chExt cx="2235300" cy="5194850"/>
          </a:xfrm>
        </p:grpSpPr>
        <p:grpSp>
          <p:nvGrpSpPr>
            <p:cNvPr id="36" name="Google Shape;36;p3"/>
            <p:cNvGrpSpPr/>
            <p:nvPr/>
          </p:nvGrpSpPr>
          <p:grpSpPr>
            <a:xfrm>
              <a:off x="-6325" y="-14750"/>
              <a:ext cx="2235300" cy="5158251"/>
              <a:chOff x="-6325" y="-14750"/>
              <a:chExt cx="2235300" cy="5158251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6325" y="-14750"/>
                <a:ext cx="2235300" cy="5158225"/>
              </a:xfrm>
              <a:custGeom>
                <a:avLst/>
                <a:gdLst/>
                <a:ahLst/>
                <a:cxnLst/>
                <a:rect l="l" t="t" r="r" b="b"/>
                <a:pathLst>
                  <a:path w="89412" h="206329" extrusionOk="0">
                    <a:moveTo>
                      <a:pt x="89412" y="206329"/>
                    </a:moveTo>
                    <a:lnTo>
                      <a:pt x="373" y="205940"/>
                    </a:lnTo>
                    <a:lnTo>
                      <a:pt x="0" y="0"/>
                    </a:lnTo>
                    <a:lnTo>
                      <a:pt x="15936" y="253"/>
                    </a:lnTo>
                    <a:close/>
                  </a:path>
                </a:pathLst>
              </a:custGeom>
              <a:solidFill>
                <a:srgbClr val="B1B9E6">
                  <a:alpha val="30950"/>
                </a:srgbClr>
              </a:solidFill>
              <a:ln>
                <a:noFill/>
              </a:ln>
            </p:spPr>
          </p:sp>
          <p:sp>
            <p:nvSpPr>
              <p:cNvPr id="38" name="Google Shape;38;p3"/>
              <p:cNvSpPr/>
              <p:nvPr/>
            </p:nvSpPr>
            <p:spPr>
              <a:xfrm rot="10800000">
                <a:off x="2086169" y="4806169"/>
                <a:ext cx="5339" cy="8359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63" extrusionOk="0">
                    <a:moveTo>
                      <a:pt x="0" y="1"/>
                    </a:moveTo>
                    <a:cubicBezTo>
                      <a:pt x="0" y="120"/>
                      <a:pt x="48" y="215"/>
                      <a:pt x="167" y="263"/>
                    </a:cubicBezTo>
                    <a:cubicBezTo>
                      <a:pt x="167" y="144"/>
                      <a:pt x="120" y="48"/>
                      <a:pt x="0" y="1"/>
                    </a:cubicBezTo>
                    <a:close/>
                  </a:path>
                </a:pathLst>
              </a:custGeom>
              <a:solidFill>
                <a:srgbClr val="4A90CC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9" name="Google Shape;39;p3"/>
              <p:cNvCxnSpPr/>
              <p:nvPr/>
            </p:nvCxnSpPr>
            <p:spPr>
              <a:xfrm rot="10800000">
                <a:off x="88" y="3934225"/>
                <a:ext cx="1956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3"/>
              <p:cNvCxnSpPr/>
              <p:nvPr/>
            </p:nvCxnSpPr>
            <p:spPr>
              <a:xfrm rot="10800000">
                <a:off x="1483" y="3389250"/>
                <a:ext cx="1833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3"/>
              <p:cNvCxnSpPr/>
              <p:nvPr/>
            </p:nvCxnSpPr>
            <p:spPr>
              <a:xfrm rot="10800000">
                <a:off x="1678" y="2844275"/>
                <a:ext cx="1711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 rot="10800000">
                <a:off x="1275" y="2299300"/>
                <a:ext cx="1590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 rot="10800000">
                <a:off x="1468" y="1754350"/>
                <a:ext cx="1469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 rot="10800000">
                <a:off x="1366" y="1209375"/>
                <a:ext cx="1348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 rot="10800000">
                <a:off x="2" y="664400"/>
                <a:ext cx="677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 rot="10800000">
                <a:off x="156" y="119425"/>
                <a:ext cx="609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 rot="10800000">
                <a:off x="240" y="4479200"/>
                <a:ext cx="2076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 rot="10800000">
                <a:off x="1301" y="5024175"/>
                <a:ext cx="2200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 rot="-5400000">
                <a:off x="-1955350" y="2644051"/>
                <a:ext cx="4998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 rot="-5400000">
                <a:off x="-599025" y="3455401"/>
                <a:ext cx="3376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 rot="-5400000">
                <a:off x="767200" y="4276651"/>
                <a:ext cx="1733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 rot="-5400000">
                <a:off x="2119333" y="5083788"/>
                <a:ext cx="119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3" name="Google Shape;53;p3"/>
            <p:cNvSpPr/>
            <p:nvPr/>
          </p:nvSpPr>
          <p:spPr>
            <a:xfrm rot="10800000">
              <a:off x="402275" y="4200"/>
              <a:ext cx="1826700" cy="5175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3"/>
          <p:cNvSpPr/>
          <p:nvPr/>
        </p:nvSpPr>
        <p:spPr>
          <a:xfrm rot="945680">
            <a:off x="7491997" y="-1290683"/>
            <a:ext cx="1873819" cy="2114244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 flipH="1">
            <a:off x="7648500" y="2139038"/>
            <a:ext cx="1495500" cy="3004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 rot="10800000">
            <a:off x="8" y="-12182"/>
            <a:ext cx="5231000" cy="3014375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2360375" y="2540749"/>
            <a:ext cx="4423200" cy="97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title" idx="2" hasCustomPrompt="1"/>
          </p:nvPr>
        </p:nvSpPr>
        <p:spPr>
          <a:xfrm>
            <a:off x="4005575" y="1454713"/>
            <a:ext cx="1132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9" name="Google Shape;59;p3"/>
          <p:cNvSpPr txBox="1">
            <a:spLocks noGrp="1"/>
          </p:cNvSpPr>
          <p:nvPr>
            <p:ph type="subTitle" idx="1"/>
          </p:nvPr>
        </p:nvSpPr>
        <p:spPr>
          <a:xfrm>
            <a:off x="2360375" y="3512365"/>
            <a:ext cx="4423200" cy="3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21"/>
          <p:cNvGrpSpPr/>
          <p:nvPr/>
        </p:nvGrpSpPr>
        <p:grpSpPr>
          <a:xfrm>
            <a:off x="-125" y="-32"/>
            <a:ext cx="1012823" cy="2905232"/>
            <a:chOff x="-125" y="-32"/>
            <a:chExt cx="1012823" cy="2905232"/>
          </a:xfrm>
        </p:grpSpPr>
        <p:sp>
          <p:nvSpPr>
            <p:cNvPr id="496" name="Google Shape;496;p21"/>
            <p:cNvSpPr/>
            <p:nvPr/>
          </p:nvSpPr>
          <p:spPr>
            <a:xfrm rot="5400000">
              <a:off x="-946775" y="946650"/>
              <a:ext cx="2905200" cy="1011900"/>
            </a:xfrm>
            <a:prstGeom prst="rtTriangle">
              <a:avLst/>
            </a:prstGeom>
            <a:solidFill>
              <a:srgbClr val="B1B9E6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97" name="Google Shape;497;p21"/>
            <p:cNvCxnSpPr/>
            <p:nvPr/>
          </p:nvCxnSpPr>
          <p:spPr>
            <a:xfrm rot="10800000">
              <a:off x="9798" y="18950"/>
              <a:ext cx="10029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21"/>
            <p:cNvCxnSpPr/>
            <p:nvPr/>
          </p:nvCxnSpPr>
          <p:spPr>
            <a:xfrm rot="10800000">
              <a:off x="10044" y="563925"/>
              <a:ext cx="936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21"/>
            <p:cNvCxnSpPr/>
            <p:nvPr/>
          </p:nvCxnSpPr>
          <p:spPr>
            <a:xfrm rot="10800000">
              <a:off x="9690" y="1108900"/>
              <a:ext cx="870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21"/>
            <p:cNvCxnSpPr/>
            <p:nvPr/>
          </p:nvCxnSpPr>
          <p:spPr>
            <a:xfrm rot="10800000">
              <a:off x="9934" y="1653850"/>
              <a:ext cx="8037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21"/>
            <p:cNvCxnSpPr/>
            <p:nvPr/>
          </p:nvCxnSpPr>
          <p:spPr>
            <a:xfrm rot="10800000">
              <a:off x="9880" y="2198825"/>
              <a:ext cx="7374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21"/>
            <p:cNvCxnSpPr/>
            <p:nvPr/>
          </p:nvCxnSpPr>
          <p:spPr>
            <a:xfrm rot="10800000">
              <a:off x="9867" y="2743800"/>
              <a:ext cx="6702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21"/>
            <p:cNvCxnSpPr/>
            <p:nvPr/>
          </p:nvCxnSpPr>
          <p:spPr>
            <a:xfrm rot="5400000">
              <a:off x="-346875" y="820470"/>
              <a:ext cx="16410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04" name="Google Shape;504;p21"/>
            <p:cNvSpPr/>
            <p:nvPr/>
          </p:nvSpPr>
          <p:spPr>
            <a:xfrm flipH="1">
              <a:off x="2551" y="-32"/>
              <a:ext cx="1002900" cy="2892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5" name="Google Shape;505;p2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1"/>
          <p:cNvSpPr/>
          <p:nvPr/>
        </p:nvSpPr>
        <p:spPr>
          <a:xfrm rot="10800000">
            <a:off x="8104809" y="4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1"/>
          <p:cNvSpPr/>
          <p:nvPr/>
        </p:nvSpPr>
        <p:spPr>
          <a:xfrm rot="712899">
            <a:off x="7579547" y="-60959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1"/>
          <p:cNvSpPr/>
          <p:nvPr/>
        </p:nvSpPr>
        <p:spPr>
          <a:xfrm>
            <a:off x="4784" y="3779100"/>
            <a:ext cx="679200" cy="13644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9" name="Google Shape;509;p21"/>
          <p:cNvGrpSpPr/>
          <p:nvPr/>
        </p:nvGrpSpPr>
        <p:grpSpPr>
          <a:xfrm rot="-582377" flipH="1">
            <a:off x="76839" y="4102499"/>
            <a:ext cx="1210137" cy="957621"/>
            <a:chOff x="5900121" y="3075190"/>
            <a:chExt cx="1210119" cy="957607"/>
          </a:xfrm>
        </p:grpSpPr>
        <p:sp>
          <p:nvSpPr>
            <p:cNvPr id="510" name="Google Shape;510;p21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1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1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6822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/>
          <p:nvPr/>
        </p:nvSpPr>
        <p:spPr>
          <a:xfrm>
            <a:off x="0" y="4523800"/>
            <a:ext cx="1779000" cy="6198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"/>
          <p:cNvSpPr/>
          <p:nvPr/>
        </p:nvSpPr>
        <p:spPr>
          <a:xfrm rot="-5400000" flipH="1">
            <a:off x="7481650" y="-557400"/>
            <a:ext cx="1104900" cy="22197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6"/>
          <p:cNvGrpSpPr/>
          <p:nvPr/>
        </p:nvGrpSpPr>
        <p:grpSpPr>
          <a:xfrm flipH="1">
            <a:off x="-101175" y="4507650"/>
            <a:ext cx="1884550" cy="635864"/>
            <a:chOff x="5948426" y="4470365"/>
            <a:chExt cx="1884550" cy="635864"/>
          </a:xfrm>
        </p:grpSpPr>
        <p:grpSp>
          <p:nvGrpSpPr>
            <p:cNvPr id="126" name="Google Shape;126;p6"/>
            <p:cNvGrpSpPr/>
            <p:nvPr/>
          </p:nvGrpSpPr>
          <p:grpSpPr>
            <a:xfrm rot="5400000">
              <a:off x="6800307" y="4073560"/>
              <a:ext cx="532139" cy="1533200"/>
              <a:chOff x="7509952" y="1311021"/>
              <a:chExt cx="532139" cy="1533200"/>
            </a:xfrm>
          </p:grpSpPr>
          <p:cxnSp>
            <p:nvCxnSpPr>
              <p:cNvPr id="127" name="Google Shape;127;p6"/>
              <p:cNvCxnSpPr/>
              <p:nvPr/>
            </p:nvCxnSpPr>
            <p:spPr>
              <a:xfrm>
                <a:off x="7515844" y="1754271"/>
                <a:ext cx="526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6"/>
              <p:cNvCxnSpPr/>
              <p:nvPr/>
            </p:nvCxnSpPr>
            <p:spPr>
              <a:xfrm>
                <a:off x="7550667" y="2299246"/>
                <a:ext cx="491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6"/>
              <p:cNvCxnSpPr/>
              <p:nvPr/>
            </p:nvCxnSpPr>
            <p:spPr>
              <a:xfrm>
                <a:off x="7585491" y="2844221"/>
                <a:ext cx="456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" name="Google Shape;130;p6"/>
              <p:cNvCxnSpPr/>
              <p:nvPr/>
            </p:nvCxnSpPr>
            <p:spPr>
              <a:xfrm rot="5400000">
                <a:off x="7298602" y="1522371"/>
                <a:ext cx="422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31" name="Google Shape;131;p6"/>
            <p:cNvSpPr/>
            <p:nvPr/>
          </p:nvSpPr>
          <p:spPr>
            <a:xfrm rot="5400000">
              <a:off x="6531326" y="3887465"/>
              <a:ext cx="630600" cy="17964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6"/>
          <p:cNvSpPr/>
          <p:nvPr/>
        </p:nvSpPr>
        <p:spPr>
          <a:xfrm flipH="1">
            <a:off x="8128151" y="2215375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 rot="-4822777" flipH="1">
            <a:off x="-308288" y="4100761"/>
            <a:ext cx="2225312" cy="2114206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-7" y="144653"/>
            <a:ext cx="1074821" cy="1316272"/>
          </a:xfrm>
          <a:custGeom>
            <a:avLst/>
            <a:gdLst/>
            <a:ahLst/>
            <a:cxnLst/>
            <a:rect l="l" t="t" r="r" b="b"/>
            <a:pathLst>
              <a:path w="33818" h="41415" extrusionOk="0">
                <a:moveTo>
                  <a:pt x="25840" y="1"/>
                </a:moveTo>
                <a:lnTo>
                  <a:pt x="25840" y="1"/>
                </a:lnTo>
                <a:cubicBezTo>
                  <a:pt x="23244" y="4454"/>
                  <a:pt x="20958" y="8812"/>
                  <a:pt x="18362" y="13218"/>
                </a:cubicBezTo>
                <a:cubicBezTo>
                  <a:pt x="17171" y="10170"/>
                  <a:pt x="16099" y="7336"/>
                  <a:pt x="14980" y="4454"/>
                </a:cubicBezTo>
                <a:cubicBezTo>
                  <a:pt x="14623" y="4740"/>
                  <a:pt x="14671" y="5026"/>
                  <a:pt x="14623" y="5264"/>
                </a:cubicBezTo>
                <a:cubicBezTo>
                  <a:pt x="14051" y="8169"/>
                  <a:pt x="13504" y="11075"/>
                  <a:pt x="12932" y="13980"/>
                </a:cubicBezTo>
                <a:cubicBezTo>
                  <a:pt x="12815" y="14537"/>
                  <a:pt x="12770" y="14761"/>
                  <a:pt x="12541" y="14761"/>
                </a:cubicBezTo>
                <a:cubicBezTo>
                  <a:pt x="12398" y="14761"/>
                  <a:pt x="12184" y="14674"/>
                  <a:pt x="11837" y="14528"/>
                </a:cubicBezTo>
                <a:cubicBezTo>
                  <a:pt x="9503" y="13575"/>
                  <a:pt x="7145" y="12622"/>
                  <a:pt x="4788" y="11646"/>
                </a:cubicBezTo>
                <a:cubicBezTo>
                  <a:pt x="4508" y="11546"/>
                  <a:pt x="4244" y="11362"/>
                  <a:pt x="3928" y="11362"/>
                </a:cubicBezTo>
                <a:cubicBezTo>
                  <a:pt x="3867" y="11362"/>
                  <a:pt x="3805" y="11369"/>
                  <a:pt x="3740" y="11384"/>
                </a:cubicBezTo>
                <a:cubicBezTo>
                  <a:pt x="3763" y="11646"/>
                  <a:pt x="3930" y="11789"/>
                  <a:pt x="4073" y="11979"/>
                </a:cubicBezTo>
                <a:cubicBezTo>
                  <a:pt x="5740" y="14075"/>
                  <a:pt x="7407" y="16195"/>
                  <a:pt x="9074" y="18314"/>
                </a:cubicBezTo>
                <a:cubicBezTo>
                  <a:pt x="9717" y="19148"/>
                  <a:pt x="9717" y="19148"/>
                  <a:pt x="8931" y="19791"/>
                </a:cubicBezTo>
                <a:cubicBezTo>
                  <a:pt x="6240" y="22005"/>
                  <a:pt x="3525" y="24196"/>
                  <a:pt x="858" y="26411"/>
                </a:cubicBezTo>
                <a:cubicBezTo>
                  <a:pt x="549" y="26673"/>
                  <a:pt x="144" y="26840"/>
                  <a:pt x="1" y="27292"/>
                </a:cubicBezTo>
                <a:cubicBezTo>
                  <a:pt x="73" y="27314"/>
                  <a:pt x="143" y="27322"/>
                  <a:pt x="212" y="27322"/>
                </a:cubicBezTo>
                <a:cubicBezTo>
                  <a:pt x="369" y="27322"/>
                  <a:pt x="518" y="27278"/>
                  <a:pt x="668" y="27244"/>
                </a:cubicBezTo>
                <a:cubicBezTo>
                  <a:pt x="3930" y="26482"/>
                  <a:pt x="7169" y="25697"/>
                  <a:pt x="10408" y="24958"/>
                </a:cubicBezTo>
                <a:cubicBezTo>
                  <a:pt x="10651" y="24904"/>
                  <a:pt x="10830" y="24871"/>
                  <a:pt x="10960" y="24871"/>
                </a:cubicBezTo>
                <a:cubicBezTo>
                  <a:pt x="11286" y="24871"/>
                  <a:pt x="11289" y="25082"/>
                  <a:pt x="11170" y="25697"/>
                </a:cubicBezTo>
                <a:cubicBezTo>
                  <a:pt x="10479" y="29483"/>
                  <a:pt x="9789" y="33270"/>
                  <a:pt x="9098" y="37080"/>
                </a:cubicBezTo>
                <a:cubicBezTo>
                  <a:pt x="8836" y="38509"/>
                  <a:pt x="8598" y="39938"/>
                  <a:pt x="8336" y="41366"/>
                </a:cubicBezTo>
                <a:cubicBezTo>
                  <a:pt x="8431" y="41390"/>
                  <a:pt x="8503" y="41414"/>
                  <a:pt x="8574" y="41414"/>
                </a:cubicBezTo>
                <a:cubicBezTo>
                  <a:pt x="11289" y="37437"/>
                  <a:pt x="13980" y="33460"/>
                  <a:pt x="16790" y="29340"/>
                </a:cubicBezTo>
                <a:cubicBezTo>
                  <a:pt x="18671" y="33365"/>
                  <a:pt x="20457" y="37199"/>
                  <a:pt x="22267" y="41057"/>
                </a:cubicBezTo>
                <a:lnTo>
                  <a:pt x="22482" y="40985"/>
                </a:lnTo>
                <a:cubicBezTo>
                  <a:pt x="22482" y="36627"/>
                  <a:pt x="22339" y="32246"/>
                  <a:pt x="22053" y="27792"/>
                </a:cubicBezTo>
                <a:lnTo>
                  <a:pt x="22053" y="27792"/>
                </a:lnTo>
                <a:cubicBezTo>
                  <a:pt x="26078" y="28911"/>
                  <a:pt x="29936" y="30007"/>
                  <a:pt x="33817" y="31079"/>
                </a:cubicBezTo>
                <a:cubicBezTo>
                  <a:pt x="33698" y="30674"/>
                  <a:pt x="33484" y="30412"/>
                  <a:pt x="33270" y="30174"/>
                </a:cubicBezTo>
                <a:cubicBezTo>
                  <a:pt x="30698" y="27411"/>
                  <a:pt x="28102" y="24649"/>
                  <a:pt x="25530" y="21886"/>
                </a:cubicBezTo>
                <a:cubicBezTo>
                  <a:pt x="24839" y="21148"/>
                  <a:pt x="24720" y="21196"/>
                  <a:pt x="25554" y="20410"/>
                </a:cubicBezTo>
                <a:cubicBezTo>
                  <a:pt x="28126" y="18076"/>
                  <a:pt x="30674" y="15695"/>
                  <a:pt x="33246" y="13337"/>
                </a:cubicBezTo>
                <a:cubicBezTo>
                  <a:pt x="33389" y="13194"/>
                  <a:pt x="33651" y="13123"/>
                  <a:pt x="33460" y="12765"/>
                </a:cubicBezTo>
                <a:lnTo>
                  <a:pt x="33460" y="12765"/>
                </a:lnTo>
                <a:cubicBezTo>
                  <a:pt x="31936" y="13099"/>
                  <a:pt x="30412" y="13432"/>
                  <a:pt x="28888" y="13766"/>
                </a:cubicBezTo>
                <a:cubicBezTo>
                  <a:pt x="27126" y="14147"/>
                  <a:pt x="25363" y="14551"/>
                  <a:pt x="23625" y="14932"/>
                </a:cubicBezTo>
                <a:cubicBezTo>
                  <a:pt x="23444" y="14971"/>
                  <a:pt x="23306" y="14994"/>
                  <a:pt x="23204" y="14994"/>
                </a:cubicBezTo>
                <a:cubicBezTo>
                  <a:pt x="22931" y="14994"/>
                  <a:pt x="22912" y="14829"/>
                  <a:pt x="22982" y="14361"/>
                </a:cubicBezTo>
                <a:cubicBezTo>
                  <a:pt x="23006" y="14266"/>
                  <a:pt x="23029" y="14194"/>
                  <a:pt x="23029" y="14123"/>
                </a:cubicBezTo>
                <a:cubicBezTo>
                  <a:pt x="23815" y="10432"/>
                  <a:pt x="24601" y="6740"/>
                  <a:pt x="25363" y="3049"/>
                </a:cubicBezTo>
                <a:cubicBezTo>
                  <a:pt x="25530" y="2120"/>
                  <a:pt x="25863" y="1215"/>
                  <a:pt x="258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"/>
          <p:cNvSpPr/>
          <p:nvPr/>
        </p:nvSpPr>
        <p:spPr>
          <a:xfrm rot="2700000">
            <a:off x="7641079" y="-270792"/>
            <a:ext cx="1665276" cy="1095933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8"/>
          <p:cNvGrpSpPr/>
          <p:nvPr/>
        </p:nvGrpSpPr>
        <p:grpSpPr>
          <a:xfrm>
            <a:off x="7664175" y="885300"/>
            <a:ext cx="1492500" cy="4258200"/>
            <a:chOff x="7664175" y="885300"/>
            <a:chExt cx="1492500" cy="4258200"/>
          </a:xfrm>
        </p:grpSpPr>
        <p:sp>
          <p:nvSpPr>
            <p:cNvPr id="174" name="Google Shape;174;p8"/>
            <p:cNvSpPr/>
            <p:nvPr/>
          </p:nvSpPr>
          <p:spPr>
            <a:xfrm rot="-5400000">
              <a:off x="6281325" y="2280900"/>
              <a:ext cx="4258200" cy="1467000"/>
            </a:xfrm>
            <a:prstGeom prst="rtTriangle">
              <a:avLst/>
            </a:prstGeom>
            <a:solidFill>
              <a:srgbClr val="B1B9E6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" name="Google Shape;175;p8"/>
            <p:cNvGrpSpPr/>
            <p:nvPr/>
          </p:nvGrpSpPr>
          <p:grpSpPr>
            <a:xfrm rot="10800000" flipH="1">
              <a:off x="7763543" y="913250"/>
              <a:ext cx="1380300" cy="4230250"/>
              <a:chOff x="7137980" y="248850"/>
              <a:chExt cx="1380300" cy="4230250"/>
            </a:xfrm>
          </p:grpSpPr>
          <p:cxnSp>
            <p:nvCxnSpPr>
              <p:cNvPr id="176" name="Google Shape;176;p8"/>
              <p:cNvCxnSpPr/>
              <p:nvPr/>
            </p:nvCxnSpPr>
            <p:spPr>
              <a:xfrm>
                <a:off x="7218056" y="1209276"/>
                <a:ext cx="1300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8"/>
              <p:cNvCxnSpPr/>
              <p:nvPr/>
            </p:nvCxnSpPr>
            <p:spPr>
              <a:xfrm>
                <a:off x="7298699" y="1754251"/>
                <a:ext cx="1218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8"/>
              <p:cNvCxnSpPr/>
              <p:nvPr/>
            </p:nvCxnSpPr>
            <p:spPr>
              <a:xfrm>
                <a:off x="7379342" y="2299226"/>
                <a:ext cx="1138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8"/>
              <p:cNvCxnSpPr/>
              <p:nvPr/>
            </p:nvCxnSpPr>
            <p:spPr>
              <a:xfrm>
                <a:off x="7459984" y="2844201"/>
                <a:ext cx="1057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8"/>
              <p:cNvCxnSpPr/>
              <p:nvPr/>
            </p:nvCxnSpPr>
            <p:spPr>
              <a:xfrm>
                <a:off x="7540628" y="3389151"/>
                <a:ext cx="976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8"/>
              <p:cNvCxnSpPr/>
              <p:nvPr/>
            </p:nvCxnSpPr>
            <p:spPr>
              <a:xfrm>
                <a:off x="7621270" y="3934126"/>
                <a:ext cx="896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8"/>
              <p:cNvCxnSpPr/>
              <p:nvPr/>
            </p:nvCxnSpPr>
            <p:spPr>
              <a:xfrm>
                <a:off x="7702957" y="4479101"/>
                <a:ext cx="814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8"/>
              <p:cNvCxnSpPr/>
              <p:nvPr/>
            </p:nvCxnSpPr>
            <p:spPr>
              <a:xfrm>
                <a:off x="7137980" y="664301"/>
                <a:ext cx="1380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8"/>
              <p:cNvCxnSpPr/>
              <p:nvPr/>
            </p:nvCxnSpPr>
            <p:spPr>
              <a:xfrm rot="5400000">
                <a:off x="6450812" y="1852950"/>
                <a:ext cx="3208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8"/>
              <p:cNvCxnSpPr/>
              <p:nvPr/>
            </p:nvCxnSpPr>
            <p:spPr>
              <a:xfrm rot="5400000">
                <a:off x="6686287" y="1072500"/>
                <a:ext cx="1647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86" name="Google Shape;186;p8"/>
            <p:cNvSpPr/>
            <p:nvPr/>
          </p:nvSpPr>
          <p:spPr>
            <a:xfrm rot="10800000" flipH="1">
              <a:off x="7664175" y="886200"/>
              <a:ext cx="1492500" cy="42564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8"/>
          <p:cNvSpPr txBox="1">
            <a:spLocks noGrp="1"/>
          </p:cNvSpPr>
          <p:nvPr>
            <p:ph type="title"/>
          </p:nvPr>
        </p:nvSpPr>
        <p:spPr>
          <a:xfrm>
            <a:off x="1801250" y="1307100"/>
            <a:ext cx="55416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88" name="Google Shape;188;p8"/>
          <p:cNvSpPr/>
          <p:nvPr/>
        </p:nvSpPr>
        <p:spPr>
          <a:xfrm rot="5400000">
            <a:off x="943350" y="-940133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"/>
          <p:cNvSpPr/>
          <p:nvPr/>
        </p:nvSpPr>
        <p:spPr>
          <a:xfrm rot="3372411">
            <a:off x="7640325" y="-12972"/>
            <a:ext cx="1665255" cy="1095920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3"/>
          <p:cNvSpPr/>
          <p:nvPr/>
        </p:nvSpPr>
        <p:spPr>
          <a:xfrm rot="5400000">
            <a:off x="-1244825" y="1245000"/>
            <a:ext cx="3836400" cy="13464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3"/>
          <p:cNvGrpSpPr/>
          <p:nvPr/>
        </p:nvGrpSpPr>
        <p:grpSpPr>
          <a:xfrm rot="-5400000">
            <a:off x="-1250022" y="1201947"/>
            <a:ext cx="3831600" cy="1407406"/>
            <a:chOff x="4112378" y="-126170"/>
            <a:chExt cx="3831600" cy="1407406"/>
          </a:xfrm>
        </p:grpSpPr>
        <p:grpSp>
          <p:nvGrpSpPr>
            <p:cNvPr id="289" name="Google Shape;289;p13"/>
            <p:cNvGrpSpPr/>
            <p:nvPr/>
          </p:nvGrpSpPr>
          <p:grpSpPr>
            <a:xfrm rot="5400000" flipH="1">
              <a:off x="5342553" y="-1310914"/>
              <a:ext cx="1369500" cy="3814800"/>
              <a:chOff x="7326247" y="1209295"/>
              <a:chExt cx="1369500" cy="3814800"/>
            </a:xfrm>
          </p:grpSpPr>
          <p:cxnSp>
            <p:nvCxnSpPr>
              <p:cNvPr id="290" name="Google Shape;290;p13"/>
              <p:cNvCxnSpPr/>
              <p:nvPr/>
            </p:nvCxnSpPr>
            <p:spPr>
              <a:xfrm>
                <a:off x="7326247" y="1209295"/>
                <a:ext cx="1369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13"/>
              <p:cNvCxnSpPr/>
              <p:nvPr/>
            </p:nvCxnSpPr>
            <p:spPr>
              <a:xfrm>
                <a:off x="7411184" y="1754270"/>
                <a:ext cx="1283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13"/>
              <p:cNvCxnSpPr/>
              <p:nvPr/>
            </p:nvCxnSpPr>
            <p:spPr>
              <a:xfrm>
                <a:off x="7496121" y="2299245"/>
                <a:ext cx="1198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13"/>
              <p:cNvCxnSpPr/>
              <p:nvPr/>
            </p:nvCxnSpPr>
            <p:spPr>
              <a:xfrm>
                <a:off x="7581057" y="2844220"/>
                <a:ext cx="1113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13"/>
              <p:cNvCxnSpPr/>
              <p:nvPr/>
            </p:nvCxnSpPr>
            <p:spPr>
              <a:xfrm>
                <a:off x="7665995" y="3389170"/>
                <a:ext cx="1029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13"/>
              <p:cNvCxnSpPr/>
              <p:nvPr/>
            </p:nvCxnSpPr>
            <p:spPr>
              <a:xfrm>
                <a:off x="7750930" y="3934145"/>
                <a:ext cx="944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13"/>
              <p:cNvCxnSpPr/>
              <p:nvPr/>
            </p:nvCxnSpPr>
            <p:spPr>
              <a:xfrm>
                <a:off x="7836966" y="4479120"/>
                <a:ext cx="858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13"/>
              <p:cNvCxnSpPr/>
              <p:nvPr/>
            </p:nvCxnSpPr>
            <p:spPr>
              <a:xfrm>
                <a:off x="7922987" y="5024095"/>
                <a:ext cx="771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13"/>
              <p:cNvCxnSpPr/>
              <p:nvPr/>
            </p:nvCxnSpPr>
            <p:spPr>
              <a:xfrm rot="5400000">
                <a:off x="6705553" y="3104521"/>
                <a:ext cx="3788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13"/>
              <p:cNvCxnSpPr/>
              <p:nvPr/>
            </p:nvCxnSpPr>
            <p:spPr>
              <a:xfrm rot="5400000">
                <a:off x="6775428" y="2489671"/>
                <a:ext cx="2559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13"/>
              <p:cNvCxnSpPr/>
              <p:nvPr/>
            </p:nvCxnSpPr>
            <p:spPr>
              <a:xfrm rot="5400000">
                <a:off x="6852953" y="1867171"/>
                <a:ext cx="1314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01" name="Google Shape;301;p13"/>
            <p:cNvSpPr/>
            <p:nvPr/>
          </p:nvSpPr>
          <p:spPr>
            <a:xfrm>
              <a:off x="4112378" y="-126170"/>
              <a:ext cx="3831600" cy="14040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13"/>
          <p:cNvSpPr txBox="1">
            <a:spLocks noGrp="1"/>
          </p:cNvSpPr>
          <p:nvPr>
            <p:ph type="title" hasCustomPrompt="1"/>
          </p:nvPr>
        </p:nvSpPr>
        <p:spPr>
          <a:xfrm>
            <a:off x="770863" y="1916500"/>
            <a:ext cx="873600" cy="5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1"/>
          </p:nvPr>
        </p:nvSpPr>
        <p:spPr>
          <a:xfrm>
            <a:off x="1812539" y="2073511"/>
            <a:ext cx="21513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94550" y="1912150"/>
            <a:ext cx="873600" cy="5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5" name="Google Shape;305;p13"/>
          <p:cNvSpPr txBox="1">
            <a:spLocks noGrp="1"/>
          </p:cNvSpPr>
          <p:nvPr>
            <p:ph type="subTitle" idx="3"/>
          </p:nvPr>
        </p:nvSpPr>
        <p:spPr>
          <a:xfrm flipH="1">
            <a:off x="5175261" y="2073511"/>
            <a:ext cx="21558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4" hasCustomPrompt="1"/>
          </p:nvPr>
        </p:nvSpPr>
        <p:spPr>
          <a:xfrm>
            <a:off x="770849" y="3581650"/>
            <a:ext cx="873600" cy="5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5"/>
          </p:nvPr>
        </p:nvSpPr>
        <p:spPr>
          <a:xfrm>
            <a:off x="1812539" y="3744326"/>
            <a:ext cx="21513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7494550" y="3581650"/>
            <a:ext cx="873600" cy="5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7"/>
          </p:nvPr>
        </p:nvSpPr>
        <p:spPr>
          <a:xfrm flipH="1">
            <a:off x="5175261" y="3744326"/>
            <a:ext cx="21558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 idx="8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9"/>
          </p:nvPr>
        </p:nvSpPr>
        <p:spPr>
          <a:xfrm>
            <a:off x="1808038" y="1824375"/>
            <a:ext cx="2151300" cy="36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13"/>
          </p:nvPr>
        </p:nvSpPr>
        <p:spPr>
          <a:xfrm flipH="1">
            <a:off x="5175263" y="1824400"/>
            <a:ext cx="2155800" cy="36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14"/>
          </p:nvPr>
        </p:nvSpPr>
        <p:spPr>
          <a:xfrm>
            <a:off x="1808025" y="3490612"/>
            <a:ext cx="2151300" cy="36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5"/>
          </p:nvPr>
        </p:nvSpPr>
        <p:spPr>
          <a:xfrm flipH="1">
            <a:off x="5175250" y="3490612"/>
            <a:ext cx="2155800" cy="36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5" name="Google Shape;315;p13"/>
          <p:cNvSpPr/>
          <p:nvPr/>
        </p:nvSpPr>
        <p:spPr>
          <a:xfrm flipH="1">
            <a:off x="8464800" y="3779100"/>
            <a:ext cx="679200" cy="1364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13"/>
          <p:cNvGrpSpPr/>
          <p:nvPr/>
        </p:nvGrpSpPr>
        <p:grpSpPr>
          <a:xfrm rot="582377">
            <a:off x="7861808" y="4102499"/>
            <a:ext cx="1210137" cy="957621"/>
            <a:chOff x="5900121" y="3075190"/>
            <a:chExt cx="1210119" cy="957607"/>
          </a:xfrm>
        </p:grpSpPr>
        <p:sp>
          <p:nvSpPr>
            <p:cNvPr id="317" name="Google Shape;317;p13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" name="Google Shape;323;p13"/>
          <p:cNvSpPr/>
          <p:nvPr/>
        </p:nvSpPr>
        <p:spPr>
          <a:xfrm rot="3372411">
            <a:off x="7666601" y="-12972"/>
            <a:ext cx="1665255" cy="1095920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5400000" flipH="1">
            <a:off x="946652" y="3191436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-6112899" flipH="1">
            <a:off x="3456834" y="4135565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"/>
          <p:cNvSpPr/>
          <p:nvPr/>
        </p:nvSpPr>
        <p:spPr>
          <a:xfrm rot="-5400000" flipH="1">
            <a:off x="5300475" y="1834800"/>
            <a:ext cx="5701500" cy="19857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4"/>
          <p:cNvSpPr txBox="1">
            <a:spLocks noGrp="1"/>
          </p:cNvSpPr>
          <p:nvPr>
            <p:ph type="title"/>
          </p:nvPr>
        </p:nvSpPr>
        <p:spPr>
          <a:xfrm>
            <a:off x="3060950" y="1750917"/>
            <a:ext cx="44232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9" name="Google Shape;329;p14"/>
          <p:cNvSpPr txBox="1">
            <a:spLocks noGrp="1"/>
          </p:cNvSpPr>
          <p:nvPr>
            <p:ph type="title" idx="2" hasCustomPrompt="1"/>
          </p:nvPr>
        </p:nvSpPr>
        <p:spPr>
          <a:xfrm>
            <a:off x="1794000" y="2098043"/>
            <a:ext cx="1132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0" name="Google Shape;330;p14"/>
          <p:cNvSpPr txBox="1">
            <a:spLocks noGrp="1"/>
          </p:cNvSpPr>
          <p:nvPr>
            <p:ph type="subTitle" idx="1"/>
          </p:nvPr>
        </p:nvSpPr>
        <p:spPr>
          <a:xfrm>
            <a:off x="3060950" y="2643553"/>
            <a:ext cx="4423200" cy="3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4"/>
          <p:cNvSpPr/>
          <p:nvPr/>
        </p:nvSpPr>
        <p:spPr>
          <a:xfrm rot="5400000">
            <a:off x="943350" y="-962700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4"/>
          <p:cNvSpPr/>
          <p:nvPr/>
        </p:nvSpPr>
        <p:spPr>
          <a:xfrm rot="-215990">
            <a:off x="-34467" y="31859"/>
            <a:ext cx="1665305" cy="1095952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14"/>
          <p:cNvGrpSpPr/>
          <p:nvPr/>
        </p:nvGrpSpPr>
        <p:grpSpPr>
          <a:xfrm>
            <a:off x="7153304" y="-29850"/>
            <a:ext cx="1990776" cy="5203200"/>
            <a:chOff x="7153300" y="-29850"/>
            <a:chExt cx="1990776" cy="5203200"/>
          </a:xfrm>
        </p:grpSpPr>
        <p:grpSp>
          <p:nvGrpSpPr>
            <p:cNvPr id="334" name="Google Shape;334;p14"/>
            <p:cNvGrpSpPr/>
            <p:nvPr/>
          </p:nvGrpSpPr>
          <p:grpSpPr>
            <a:xfrm>
              <a:off x="7193625" y="0"/>
              <a:ext cx="1950451" cy="5143502"/>
              <a:chOff x="6409225" y="0"/>
              <a:chExt cx="1950451" cy="5143502"/>
            </a:xfrm>
          </p:grpSpPr>
          <p:cxnSp>
            <p:nvCxnSpPr>
              <p:cNvPr id="335" name="Google Shape;335;p14"/>
              <p:cNvCxnSpPr/>
              <p:nvPr/>
            </p:nvCxnSpPr>
            <p:spPr>
              <a:xfrm>
                <a:off x="6626876" y="1209275"/>
                <a:ext cx="1732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14"/>
              <p:cNvCxnSpPr/>
              <p:nvPr/>
            </p:nvCxnSpPr>
            <p:spPr>
              <a:xfrm>
                <a:off x="6734327" y="1754250"/>
                <a:ext cx="1623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14"/>
              <p:cNvCxnSpPr/>
              <p:nvPr/>
            </p:nvCxnSpPr>
            <p:spPr>
              <a:xfrm>
                <a:off x="6841779" y="2299225"/>
                <a:ext cx="1516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14"/>
              <p:cNvCxnSpPr/>
              <p:nvPr/>
            </p:nvCxnSpPr>
            <p:spPr>
              <a:xfrm>
                <a:off x="6949228" y="2844200"/>
                <a:ext cx="1409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14"/>
              <p:cNvCxnSpPr/>
              <p:nvPr/>
            </p:nvCxnSpPr>
            <p:spPr>
              <a:xfrm>
                <a:off x="7056681" y="3389150"/>
                <a:ext cx="1301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14"/>
              <p:cNvCxnSpPr/>
              <p:nvPr/>
            </p:nvCxnSpPr>
            <p:spPr>
              <a:xfrm>
                <a:off x="7164130" y="3934125"/>
                <a:ext cx="1194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14"/>
              <p:cNvCxnSpPr/>
              <p:nvPr/>
            </p:nvCxnSpPr>
            <p:spPr>
              <a:xfrm>
                <a:off x="7272972" y="4479100"/>
                <a:ext cx="1085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14"/>
              <p:cNvCxnSpPr/>
              <p:nvPr/>
            </p:nvCxnSpPr>
            <p:spPr>
              <a:xfrm>
                <a:off x="7379172" y="5024075"/>
                <a:ext cx="978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14"/>
              <p:cNvCxnSpPr/>
              <p:nvPr/>
            </p:nvCxnSpPr>
            <p:spPr>
              <a:xfrm>
                <a:off x="6520181" y="664300"/>
                <a:ext cx="1839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14"/>
              <p:cNvCxnSpPr/>
              <p:nvPr/>
            </p:nvCxnSpPr>
            <p:spPr>
              <a:xfrm>
                <a:off x="6409225" y="119325"/>
                <a:ext cx="1949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14"/>
              <p:cNvCxnSpPr/>
              <p:nvPr/>
            </p:nvCxnSpPr>
            <p:spPr>
              <a:xfrm rot="5400000">
                <a:off x="5342616" y="2571752"/>
                <a:ext cx="5143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14"/>
              <p:cNvCxnSpPr/>
              <p:nvPr/>
            </p:nvCxnSpPr>
            <p:spPr>
              <a:xfrm rot="5400000">
                <a:off x="5632100" y="1737300"/>
                <a:ext cx="3474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14"/>
              <p:cNvCxnSpPr/>
              <p:nvPr/>
            </p:nvCxnSpPr>
            <p:spPr>
              <a:xfrm>
                <a:off x="6824425" y="0"/>
                <a:ext cx="0" cy="16284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48" name="Google Shape;348;p14"/>
            <p:cNvSpPr/>
            <p:nvPr/>
          </p:nvSpPr>
          <p:spPr>
            <a:xfrm>
              <a:off x="7153300" y="-29850"/>
              <a:ext cx="1826700" cy="52032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349;p14"/>
          <p:cNvSpPr/>
          <p:nvPr/>
        </p:nvSpPr>
        <p:spPr>
          <a:xfrm flipH="1">
            <a:off x="0" y="2129125"/>
            <a:ext cx="5231000" cy="3014375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50" name="Google Shape;350;p14"/>
          <p:cNvSpPr/>
          <p:nvPr/>
        </p:nvSpPr>
        <p:spPr>
          <a:xfrm rot="10087101" flipH="1">
            <a:off x="7702638" y="3496647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3_1_1_1_1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2"/>
          <p:cNvSpPr/>
          <p:nvPr/>
        </p:nvSpPr>
        <p:spPr>
          <a:xfrm rot="5400000" flipH="1">
            <a:off x="-934950" y="3209400"/>
            <a:ext cx="2869200" cy="9990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2"/>
          <p:cNvSpPr/>
          <p:nvPr/>
        </p:nvSpPr>
        <p:spPr>
          <a:xfrm rot="10800000">
            <a:off x="8448300" y="25"/>
            <a:ext cx="695700" cy="13977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2"/>
          <p:cNvSpPr/>
          <p:nvPr/>
        </p:nvSpPr>
        <p:spPr>
          <a:xfrm rot="5400000">
            <a:off x="557400" y="-557400"/>
            <a:ext cx="1104900" cy="2219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22"/>
          <p:cNvGrpSpPr/>
          <p:nvPr/>
        </p:nvGrpSpPr>
        <p:grpSpPr>
          <a:xfrm flipH="1">
            <a:off x="-16025" y="2238425"/>
            <a:ext cx="1027800" cy="2964600"/>
            <a:chOff x="8125583" y="420176"/>
            <a:chExt cx="1027800" cy="2964600"/>
          </a:xfrm>
        </p:grpSpPr>
        <p:grpSp>
          <p:nvGrpSpPr>
            <p:cNvPr id="521" name="Google Shape;521;p22"/>
            <p:cNvGrpSpPr/>
            <p:nvPr/>
          </p:nvGrpSpPr>
          <p:grpSpPr>
            <a:xfrm rot="10800000" flipH="1">
              <a:off x="8282110" y="653001"/>
              <a:ext cx="855121" cy="2672250"/>
              <a:chOff x="7705441" y="1806875"/>
              <a:chExt cx="855121" cy="2672250"/>
            </a:xfrm>
          </p:grpSpPr>
          <p:cxnSp>
            <p:nvCxnSpPr>
              <p:cNvPr id="522" name="Google Shape;522;p22"/>
              <p:cNvCxnSpPr/>
              <p:nvPr/>
            </p:nvCxnSpPr>
            <p:spPr>
              <a:xfrm>
                <a:off x="7705441" y="2299250"/>
                <a:ext cx="855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22"/>
              <p:cNvCxnSpPr/>
              <p:nvPr/>
            </p:nvCxnSpPr>
            <p:spPr>
              <a:xfrm>
                <a:off x="7766024" y="2844225"/>
                <a:ext cx="794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22"/>
              <p:cNvCxnSpPr/>
              <p:nvPr/>
            </p:nvCxnSpPr>
            <p:spPr>
              <a:xfrm>
                <a:off x="7826610" y="3389175"/>
                <a:ext cx="733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22"/>
              <p:cNvCxnSpPr/>
              <p:nvPr/>
            </p:nvCxnSpPr>
            <p:spPr>
              <a:xfrm>
                <a:off x="7887193" y="3934150"/>
                <a:ext cx="673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22"/>
              <p:cNvCxnSpPr/>
              <p:nvPr/>
            </p:nvCxnSpPr>
            <p:spPr>
              <a:xfrm>
                <a:off x="7948561" y="4479125"/>
                <a:ext cx="612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22"/>
              <p:cNvCxnSpPr>
                <a:stCxn id="517" idx="1"/>
              </p:cNvCxnSpPr>
              <p:nvPr/>
            </p:nvCxnSpPr>
            <p:spPr>
              <a:xfrm flipH="1">
                <a:off x="8055039" y="1806875"/>
                <a:ext cx="6000" cy="15693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28" name="Google Shape;528;p22"/>
            <p:cNvSpPr/>
            <p:nvPr/>
          </p:nvSpPr>
          <p:spPr>
            <a:xfrm rot="10800000" flipH="1">
              <a:off x="8125583" y="420176"/>
              <a:ext cx="1027800" cy="29646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9" name="Google Shape;529;p22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2"/>
          <p:cNvSpPr/>
          <p:nvPr/>
        </p:nvSpPr>
        <p:spPr>
          <a:xfrm rot="5399737">
            <a:off x="7826030" y="3359970"/>
            <a:ext cx="2225391" cy="2114149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2"/>
          <p:cNvSpPr/>
          <p:nvPr/>
        </p:nvSpPr>
        <p:spPr>
          <a:xfrm rot="-3372411" flipH="1">
            <a:off x="-183097" y="-12972"/>
            <a:ext cx="1665255" cy="1095920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22"/>
          <p:cNvGrpSpPr/>
          <p:nvPr/>
        </p:nvGrpSpPr>
        <p:grpSpPr>
          <a:xfrm rot="10217623" flipH="1">
            <a:off x="7861789" y="74313"/>
            <a:ext cx="1210137" cy="957621"/>
            <a:chOff x="5900121" y="3075190"/>
            <a:chExt cx="1210119" cy="957607"/>
          </a:xfrm>
        </p:grpSpPr>
        <p:sp>
          <p:nvSpPr>
            <p:cNvPr id="533" name="Google Shape;533;p22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3_1_1_1_1_1_1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4"/>
          <p:cNvSpPr/>
          <p:nvPr/>
        </p:nvSpPr>
        <p:spPr>
          <a:xfrm flipH="1">
            <a:off x="5800650" y="3979150"/>
            <a:ext cx="3343200" cy="11643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4"/>
          <p:cNvSpPr/>
          <p:nvPr/>
        </p:nvSpPr>
        <p:spPr>
          <a:xfrm>
            <a:off x="4756" y="2217605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4"/>
          <p:cNvSpPr/>
          <p:nvPr/>
        </p:nvSpPr>
        <p:spPr>
          <a:xfrm rot="10800000">
            <a:off x="8464806" y="8"/>
            <a:ext cx="679200" cy="1364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8" name="Google Shape;568;p24"/>
          <p:cNvGrpSpPr/>
          <p:nvPr/>
        </p:nvGrpSpPr>
        <p:grpSpPr>
          <a:xfrm rot="10217623" flipH="1">
            <a:off x="7861789" y="74313"/>
            <a:ext cx="1210137" cy="957621"/>
            <a:chOff x="5900121" y="3075190"/>
            <a:chExt cx="1210119" cy="957607"/>
          </a:xfrm>
        </p:grpSpPr>
        <p:sp>
          <p:nvSpPr>
            <p:cNvPr id="569" name="Google Shape;569;p24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24"/>
          <p:cNvSpPr/>
          <p:nvPr/>
        </p:nvSpPr>
        <p:spPr>
          <a:xfrm rot="-10087101">
            <a:off x="-579907" y="3919352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6" name="Google Shape;576;p24"/>
          <p:cNvGrpSpPr/>
          <p:nvPr/>
        </p:nvGrpSpPr>
        <p:grpSpPr>
          <a:xfrm>
            <a:off x="5828100" y="3979150"/>
            <a:ext cx="3315900" cy="1175190"/>
            <a:chOff x="5828100" y="3979150"/>
            <a:chExt cx="3315900" cy="1175190"/>
          </a:xfrm>
        </p:grpSpPr>
        <p:grpSp>
          <p:nvGrpSpPr>
            <p:cNvPr id="577" name="Google Shape;577;p24"/>
            <p:cNvGrpSpPr/>
            <p:nvPr/>
          </p:nvGrpSpPr>
          <p:grpSpPr>
            <a:xfrm rot="5400000">
              <a:off x="6953444" y="2963784"/>
              <a:ext cx="1148012" cy="3233100"/>
              <a:chOff x="6942190" y="-2"/>
              <a:chExt cx="1148012" cy="3233100"/>
            </a:xfrm>
          </p:grpSpPr>
          <p:cxnSp>
            <p:nvCxnSpPr>
              <p:cNvPr id="578" name="Google Shape;578;p24"/>
              <p:cNvCxnSpPr/>
              <p:nvPr/>
            </p:nvCxnSpPr>
            <p:spPr>
              <a:xfrm>
                <a:off x="7070306" y="1209298"/>
                <a:ext cx="1019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24"/>
              <p:cNvCxnSpPr/>
              <p:nvPr/>
            </p:nvCxnSpPr>
            <p:spPr>
              <a:xfrm>
                <a:off x="7133555" y="1754273"/>
                <a:ext cx="955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24"/>
              <p:cNvCxnSpPr/>
              <p:nvPr/>
            </p:nvCxnSpPr>
            <p:spPr>
              <a:xfrm>
                <a:off x="7196804" y="2299248"/>
                <a:ext cx="892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24"/>
              <p:cNvCxnSpPr/>
              <p:nvPr/>
            </p:nvCxnSpPr>
            <p:spPr>
              <a:xfrm>
                <a:off x="7260052" y="2844223"/>
                <a:ext cx="829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24"/>
              <p:cNvCxnSpPr/>
              <p:nvPr/>
            </p:nvCxnSpPr>
            <p:spPr>
              <a:xfrm>
                <a:off x="7007502" y="664323"/>
                <a:ext cx="1082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24"/>
              <p:cNvCxnSpPr/>
              <p:nvPr/>
            </p:nvCxnSpPr>
            <p:spPr>
              <a:xfrm>
                <a:off x="6942190" y="119348"/>
                <a:ext cx="1147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24"/>
              <p:cNvCxnSpPr/>
              <p:nvPr/>
            </p:nvCxnSpPr>
            <p:spPr>
              <a:xfrm rot="5400000">
                <a:off x="6438362" y="1616548"/>
                <a:ext cx="3233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24"/>
              <p:cNvCxnSpPr/>
              <p:nvPr/>
            </p:nvCxnSpPr>
            <p:spPr>
              <a:xfrm rot="5400000">
                <a:off x="6643095" y="866850"/>
                <a:ext cx="1733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86" name="Google Shape;586;p24"/>
            <p:cNvSpPr/>
            <p:nvPr/>
          </p:nvSpPr>
          <p:spPr>
            <a:xfrm rot="5400000">
              <a:off x="6904050" y="2903200"/>
              <a:ext cx="1164000" cy="3315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25"/>
          <p:cNvGrpSpPr/>
          <p:nvPr/>
        </p:nvGrpSpPr>
        <p:grpSpPr>
          <a:xfrm>
            <a:off x="4281050" y="-30300"/>
            <a:ext cx="4863000" cy="1722900"/>
            <a:chOff x="4281050" y="-30300"/>
            <a:chExt cx="4863000" cy="1722900"/>
          </a:xfrm>
        </p:grpSpPr>
        <p:cxnSp>
          <p:nvCxnSpPr>
            <p:cNvPr id="589" name="Google Shape;589;p25"/>
            <p:cNvCxnSpPr/>
            <p:nvPr/>
          </p:nvCxnSpPr>
          <p:spPr>
            <a:xfrm rot="10800000">
              <a:off x="7410298" y="1097538"/>
              <a:ext cx="17337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90" name="Google Shape;590;p25"/>
            <p:cNvGrpSpPr/>
            <p:nvPr/>
          </p:nvGrpSpPr>
          <p:grpSpPr>
            <a:xfrm>
              <a:off x="4281050" y="-30300"/>
              <a:ext cx="4863000" cy="1722900"/>
              <a:chOff x="4281050" y="-30300"/>
              <a:chExt cx="4863000" cy="1722900"/>
            </a:xfrm>
          </p:grpSpPr>
          <p:sp>
            <p:nvSpPr>
              <p:cNvPr id="591" name="Google Shape;591;p25"/>
              <p:cNvSpPr/>
              <p:nvPr/>
            </p:nvSpPr>
            <p:spPr>
              <a:xfrm rot="10800000">
                <a:off x="4281050" y="0"/>
                <a:ext cx="4863000" cy="1684200"/>
              </a:xfrm>
              <a:prstGeom prst="rtTriangle">
                <a:avLst/>
              </a:prstGeom>
              <a:solidFill>
                <a:srgbClr val="B1B9E6">
                  <a:alpha val="30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92" name="Google Shape;592;p25"/>
              <p:cNvCxnSpPr/>
              <p:nvPr/>
            </p:nvCxnSpPr>
            <p:spPr>
              <a:xfrm rot="-5400000">
                <a:off x="7198350" y="743939"/>
                <a:ext cx="1472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25"/>
              <p:cNvCxnSpPr/>
              <p:nvPr/>
            </p:nvCxnSpPr>
            <p:spPr>
              <a:xfrm rot="-5400000">
                <a:off x="6699575" y="698805"/>
                <a:ext cx="1380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25"/>
              <p:cNvCxnSpPr/>
              <p:nvPr/>
            </p:nvCxnSpPr>
            <p:spPr>
              <a:xfrm rot="-5400000">
                <a:off x="6200350" y="653220"/>
                <a:ext cx="1288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25"/>
              <p:cNvCxnSpPr/>
              <p:nvPr/>
            </p:nvCxnSpPr>
            <p:spPr>
              <a:xfrm rot="-5400000">
                <a:off x="5700825" y="607336"/>
                <a:ext cx="1197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25"/>
              <p:cNvCxnSpPr/>
              <p:nvPr/>
            </p:nvCxnSpPr>
            <p:spPr>
              <a:xfrm rot="-5400000">
                <a:off x="5201625" y="561750"/>
                <a:ext cx="1106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25"/>
              <p:cNvCxnSpPr/>
              <p:nvPr/>
            </p:nvCxnSpPr>
            <p:spPr>
              <a:xfrm rot="-5400000">
                <a:off x="4702250" y="516017"/>
                <a:ext cx="1015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25"/>
              <p:cNvCxnSpPr/>
              <p:nvPr/>
            </p:nvCxnSpPr>
            <p:spPr>
              <a:xfrm rot="-5400000">
                <a:off x="4203625" y="469850"/>
                <a:ext cx="922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25"/>
              <p:cNvCxnSpPr/>
              <p:nvPr/>
            </p:nvCxnSpPr>
            <p:spPr>
              <a:xfrm rot="-5400000">
                <a:off x="7698025" y="789332"/>
                <a:ext cx="1563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0" name="Google Shape;600;p25"/>
              <p:cNvCxnSpPr/>
              <p:nvPr/>
            </p:nvCxnSpPr>
            <p:spPr>
              <a:xfrm rot="-5400000">
                <a:off x="8196350" y="836995"/>
                <a:ext cx="1656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1" name="Google Shape;601;p25"/>
              <p:cNvCxnSpPr/>
              <p:nvPr/>
            </p:nvCxnSpPr>
            <p:spPr>
              <a:xfrm rot="10800000">
                <a:off x="4338000" y="7600"/>
                <a:ext cx="4806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25"/>
              <p:cNvCxnSpPr/>
              <p:nvPr/>
            </p:nvCxnSpPr>
            <p:spPr>
              <a:xfrm rot="10800000">
                <a:off x="5898000" y="552575"/>
                <a:ext cx="3246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03" name="Google Shape;603;p25"/>
              <p:cNvSpPr/>
              <p:nvPr/>
            </p:nvSpPr>
            <p:spPr>
              <a:xfrm>
                <a:off x="4281050" y="-30300"/>
                <a:ext cx="4863000" cy="1722900"/>
              </a:xfrm>
              <a:prstGeom prst="rtTriangle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4" name="Google Shape;604;p25"/>
          <p:cNvSpPr txBox="1">
            <a:spLocks noGrp="1"/>
          </p:cNvSpPr>
          <p:nvPr>
            <p:ph type="title"/>
          </p:nvPr>
        </p:nvSpPr>
        <p:spPr>
          <a:xfrm>
            <a:off x="2080350" y="1498125"/>
            <a:ext cx="4983300" cy="12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25"/>
          <p:cNvSpPr txBox="1">
            <a:spLocks noGrp="1"/>
          </p:cNvSpPr>
          <p:nvPr>
            <p:ph type="subTitle" idx="1"/>
          </p:nvPr>
        </p:nvSpPr>
        <p:spPr>
          <a:xfrm>
            <a:off x="2080350" y="2780475"/>
            <a:ext cx="4983300" cy="6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25"/>
          <p:cNvSpPr/>
          <p:nvPr/>
        </p:nvSpPr>
        <p:spPr>
          <a:xfrm>
            <a:off x="4784" y="3779100"/>
            <a:ext cx="679200" cy="13644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7" name="Google Shape;607;p25"/>
          <p:cNvGrpSpPr/>
          <p:nvPr/>
        </p:nvGrpSpPr>
        <p:grpSpPr>
          <a:xfrm rot="-582377" flipH="1">
            <a:off x="76839" y="4102499"/>
            <a:ext cx="1210137" cy="957621"/>
            <a:chOff x="5900121" y="3075190"/>
            <a:chExt cx="1210119" cy="957607"/>
          </a:xfrm>
        </p:grpSpPr>
        <p:sp>
          <p:nvSpPr>
            <p:cNvPr id="608" name="Google Shape;608;p25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5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5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5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4" name="Google Shape;614;p25"/>
          <p:cNvSpPr/>
          <p:nvPr/>
        </p:nvSpPr>
        <p:spPr>
          <a:xfrm rot="-5400000">
            <a:off x="7161446" y="3159152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5"/>
          <p:cNvSpPr/>
          <p:nvPr/>
        </p:nvSpPr>
        <p:spPr>
          <a:xfrm rot="6112899">
            <a:off x="7472277" y="3524194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5"/>
          <p:cNvSpPr/>
          <p:nvPr/>
        </p:nvSpPr>
        <p:spPr>
          <a:xfrm rot="-3372411" flipH="1">
            <a:off x="-183072" y="-12972"/>
            <a:ext cx="1665255" cy="1095920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70600" y="445025"/>
            <a:ext cx="780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ytone One"/>
              <a:buNone/>
              <a:defRPr sz="3500"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0600" y="1152475"/>
            <a:ext cx="7802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9" r:id="rId5"/>
    <p:sldLayoutId id="2147483660" r:id="rId6"/>
    <p:sldLayoutId id="2147483668" r:id="rId7"/>
    <p:sldLayoutId id="2147483670" r:id="rId8"/>
    <p:sldLayoutId id="2147483671" r:id="rId9"/>
    <p:sldLayoutId id="2147483675" r:id="rId10"/>
    <p:sldLayoutId id="2147483679" r:id="rId11"/>
    <p:sldLayoutId id="2147483682" r:id="rId12"/>
    <p:sldLayoutId id="2147483684" r:id="rId13"/>
    <p:sldLayoutId id="2147483685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H%C3%A0_N%E1%BB%99i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hyperlink" Target="https://vi.wikipedia.org/wiki/H%E1%BA%A3i_Ph%C3%B2n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46"/>
          <p:cNvGrpSpPr/>
          <p:nvPr/>
        </p:nvGrpSpPr>
        <p:grpSpPr>
          <a:xfrm rot="-310469">
            <a:off x="6960406" y="2563675"/>
            <a:ext cx="914152" cy="1822336"/>
            <a:chOff x="2243250" y="2824850"/>
            <a:chExt cx="1065200" cy="2123200"/>
          </a:xfrm>
        </p:grpSpPr>
        <p:sp>
          <p:nvSpPr>
            <p:cNvPr id="1214" name="Google Shape;1214;p46"/>
            <p:cNvSpPr/>
            <p:nvPr/>
          </p:nvSpPr>
          <p:spPr>
            <a:xfrm>
              <a:off x="2243250" y="3357175"/>
              <a:ext cx="1065200" cy="1590875"/>
            </a:xfrm>
            <a:custGeom>
              <a:avLst/>
              <a:gdLst/>
              <a:ahLst/>
              <a:cxnLst/>
              <a:rect l="l" t="t" r="r" b="b"/>
              <a:pathLst>
                <a:path w="42608" h="63635" extrusionOk="0">
                  <a:moveTo>
                    <a:pt x="21304" y="1"/>
                  </a:moveTo>
                  <a:cubicBezTo>
                    <a:pt x="15414" y="1"/>
                    <a:pt x="10677" y="2432"/>
                    <a:pt x="10677" y="5439"/>
                  </a:cubicBezTo>
                  <a:cubicBezTo>
                    <a:pt x="10677" y="6843"/>
                    <a:pt x="11705" y="8121"/>
                    <a:pt x="13384" y="9098"/>
                  </a:cubicBezTo>
                  <a:lnTo>
                    <a:pt x="13384" y="26291"/>
                  </a:lnTo>
                  <a:cubicBezTo>
                    <a:pt x="5539" y="29149"/>
                    <a:pt x="0" y="36116"/>
                    <a:pt x="0" y="44287"/>
                  </a:cubicBezTo>
                  <a:cubicBezTo>
                    <a:pt x="0" y="54963"/>
                    <a:pt x="9524" y="63635"/>
                    <a:pt x="21304" y="63635"/>
                  </a:cubicBezTo>
                  <a:cubicBezTo>
                    <a:pt x="33058" y="63635"/>
                    <a:pt x="42607" y="54963"/>
                    <a:pt x="42607" y="44287"/>
                  </a:cubicBezTo>
                  <a:cubicBezTo>
                    <a:pt x="42607" y="36116"/>
                    <a:pt x="37068" y="29149"/>
                    <a:pt x="29224" y="26291"/>
                  </a:cubicBezTo>
                  <a:lnTo>
                    <a:pt x="29224" y="9098"/>
                  </a:lnTo>
                  <a:cubicBezTo>
                    <a:pt x="30903" y="8121"/>
                    <a:pt x="31930" y="6843"/>
                    <a:pt x="31930" y="5439"/>
                  </a:cubicBezTo>
                  <a:cubicBezTo>
                    <a:pt x="31930" y="2432"/>
                    <a:pt x="27169" y="1"/>
                    <a:pt x="2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5" name="Google Shape;1215;p46"/>
            <p:cNvSpPr/>
            <p:nvPr/>
          </p:nvSpPr>
          <p:spPr>
            <a:xfrm>
              <a:off x="2258300" y="4202375"/>
              <a:ext cx="1006275" cy="663425"/>
            </a:xfrm>
            <a:custGeom>
              <a:avLst/>
              <a:gdLst/>
              <a:ahLst/>
              <a:cxnLst/>
              <a:rect l="l" t="t" r="r" b="b"/>
              <a:pathLst>
                <a:path w="40251" h="26537" extrusionOk="0">
                  <a:moveTo>
                    <a:pt x="32769" y="0"/>
                  </a:moveTo>
                  <a:cubicBezTo>
                    <a:pt x="29324" y="0"/>
                    <a:pt x="25377" y="5037"/>
                    <a:pt x="19449" y="5416"/>
                  </a:cubicBezTo>
                  <a:cubicBezTo>
                    <a:pt x="19194" y="5432"/>
                    <a:pt x="18937" y="5440"/>
                    <a:pt x="18677" y="5440"/>
                  </a:cubicBezTo>
                  <a:cubicBezTo>
                    <a:pt x="12145" y="5440"/>
                    <a:pt x="4286" y="478"/>
                    <a:pt x="4286" y="478"/>
                  </a:cubicBezTo>
                  <a:cubicBezTo>
                    <a:pt x="4286" y="478"/>
                    <a:pt x="0" y="9150"/>
                    <a:pt x="3258" y="16519"/>
                  </a:cubicBezTo>
                  <a:cubicBezTo>
                    <a:pt x="6352" y="23571"/>
                    <a:pt x="12913" y="26537"/>
                    <a:pt x="19777" y="26537"/>
                  </a:cubicBezTo>
                  <a:cubicBezTo>
                    <a:pt x="20084" y="26537"/>
                    <a:pt x="20393" y="26531"/>
                    <a:pt x="20702" y="26519"/>
                  </a:cubicBezTo>
                  <a:cubicBezTo>
                    <a:pt x="27895" y="26243"/>
                    <a:pt x="38296" y="20729"/>
                    <a:pt x="39273" y="12985"/>
                  </a:cubicBezTo>
                  <a:cubicBezTo>
                    <a:pt x="40251" y="5240"/>
                    <a:pt x="37795" y="1807"/>
                    <a:pt x="34035" y="253"/>
                  </a:cubicBezTo>
                  <a:cubicBezTo>
                    <a:pt x="33619" y="78"/>
                    <a:pt x="33198" y="0"/>
                    <a:pt x="3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1216;p46"/>
            <p:cNvSpPr/>
            <p:nvPr/>
          </p:nvSpPr>
          <p:spPr>
            <a:xfrm>
              <a:off x="2388625" y="4202275"/>
              <a:ext cx="875950" cy="663525"/>
            </a:xfrm>
            <a:custGeom>
              <a:avLst/>
              <a:gdLst/>
              <a:ahLst/>
              <a:cxnLst/>
              <a:rect l="l" t="t" r="r" b="b"/>
              <a:pathLst>
                <a:path w="35038" h="26541" extrusionOk="0">
                  <a:moveTo>
                    <a:pt x="27553" y="0"/>
                  </a:moveTo>
                  <a:cubicBezTo>
                    <a:pt x="26037" y="0"/>
                    <a:pt x="24416" y="980"/>
                    <a:pt x="22582" y="2112"/>
                  </a:cubicBezTo>
                  <a:cubicBezTo>
                    <a:pt x="23233" y="2362"/>
                    <a:pt x="23810" y="2763"/>
                    <a:pt x="24311" y="3340"/>
                  </a:cubicBezTo>
                  <a:cubicBezTo>
                    <a:pt x="25714" y="5019"/>
                    <a:pt x="25564" y="6823"/>
                    <a:pt x="24687" y="8402"/>
                  </a:cubicBezTo>
                  <a:cubicBezTo>
                    <a:pt x="25389" y="8252"/>
                    <a:pt x="26065" y="8127"/>
                    <a:pt x="26767" y="8001"/>
                  </a:cubicBezTo>
                  <a:cubicBezTo>
                    <a:pt x="26970" y="7965"/>
                    <a:pt x="27166" y="7947"/>
                    <a:pt x="27355" y="7947"/>
                  </a:cubicBezTo>
                  <a:cubicBezTo>
                    <a:pt x="28723" y="7947"/>
                    <a:pt x="29674" y="8881"/>
                    <a:pt x="29850" y="10357"/>
                  </a:cubicBezTo>
                  <a:cubicBezTo>
                    <a:pt x="30777" y="18152"/>
                    <a:pt x="20501" y="22939"/>
                    <a:pt x="14236" y="23991"/>
                  </a:cubicBezTo>
                  <a:cubicBezTo>
                    <a:pt x="13483" y="24116"/>
                    <a:pt x="12712" y="24176"/>
                    <a:pt x="11929" y="24176"/>
                  </a:cubicBezTo>
                  <a:cubicBezTo>
                    <a:pt x="7837" y="24176"/>
                    <a:pt x="3450" y="22532"/>
                    <a:pt x="0" y="19881"/>
                  </a:cubicBezTo>
                  <a:lnTo>
                    <a:pt x="0" y="19881"/>
                  </a:lnTo>
                  <a:cubicBezTo>
                    <a:pt x="3472" y="24542"/>
                    <a:pt x="8906" y="26540"/>
                    <a:pt x="14569" y="26540"/>
                  </a:cubicBezTo>
                  <a:cubicBezTo>
                    <a:pt x="14875" y="26540"/>
                    <a:pt x="15182" y="26534"/>
                    <a:pt x="15489" y="26523"/>
                  </a:cubicBezTo>
                  <a:cubicBezTo>
                    <a:pt x="22682" y="26247"/>
                    <a:pt x="33083" y="20733"/>
                    <a:pt x="34060" y="12989"/>
                  </a:cubicBezTo>
                  <a:cubicBezTo>
                    <a:pt x="35038" y="5244"/>
                    <a:pt x="32582" y="1811"/>
                    <a:pt x="28822" y="257"/>
                  </a:cubicBezTo>
                  <a:cubicBezTo>
                    <a:pt x="28406" y="79"/>
                    <a:pt x="27984" y="0"/>
                    <a:pt x="275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1217;p46"/>
            <p:cNvSpPr/>
            <p:nvPr/>
          </p:nvSpPr>
          <p:spPr>
            <a:xfrm>
              <a:off x="2553875" y="3464900"/>
              <a:ext cx="397350" cy="72050"/>
            </a:xfrm>
            <a:custGeom>
              <a:avLst/>
              <a:gdLst/>
              <a:ahLst/>
              <a:cxnLst/>
              <a:rect l="l" t="t" r="r" b="b"/>
              <a:pathLst>
                <a:path w="15894" h="2882" extrusionOk="0">
                  <a:moveTo>
                    <a:pt x="120" y="1"/>
                  </a:moveTo>
                  <a:cubicBezTo>
                    <a:pt x="57" y="1"/>
                    <a:pt x="0" y="71"/>
                    <a:pt x="57" y="128"/>
                  </a:cubicBezTo>
                  <a:cubicBezTo>
                    <a:pt x="1385" y="2032"/>
                    <a:pt x="4142" y="2509"/>
                    <a:pt x="6297" y="2759"/>
                  </a:cubicBezTo>
                  <a:cubicBezTo>
                    <a:pt x="7003" y="2840"/>
                    <a:pt x="7727" y="2882"/>
                    <a:pt x="8459" y="2882"/>
                  </a:cubicBezTo>
                  <a:cubicBezTo>
                    <a:pt x="10927" y="2882"/>
                    <a:pt x="13475" y="2402"/>
                    <a:pt x="15621" y="1281"/>
                  </a:cubicBezTo>
                  <a:cubicBezTo>
                    <a:pt x="15893" y="1144"/>
                    <a:pt x="15754" y="741"/>
                    <a:pt x="15483" y="741"/>
                  </a:cubicBezTo>
                  <a:cubicBezTo>
                    <a:pt x="15455" y="741"/>
                    <a:pt x="15426" y="745"/>
                    <a:pt x="15395" y="754"/>
                  </a:cubicBezTo>
                  <a:cubicBezTo>
                    <a:pt x="12864" y="1556"/>
                    <a:pt x="10483" y="2258"/>
                    <a:pt x="7801" y="2258"/>
                  </a:cubicBezTo>
                  <a:cubicBezTo>
                    <a:pt x="5320" y="2258"/>
                    <a:pt x="1911" y="2007"/>
                    <a:pt x="182" y="27"/>
                  </a:cubicBezTo>
                  <a:cubicBezTo>
                    <a:pt x="163" y="9"/>
                    <a:pt x="141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1218;p46"/>
            <p:cNvSpPr/>
            <p:nvPr/>
          </p:nvSpPr>
          <p:spPr>
            <a:xfrm>
              <a:off x="2621250" y="3596025"/>
              <a:ext cx="302225" cy="36975"/>
            </a:xfrm>
            <a:custGeom>
              <a:avLst/>
              <a:gdLst/>
              <a:ahLst/>
              <a:cxnLst/>
              <a:rect l="l" t="t" r="r" b="b"/>
              <a:pathLst>
                <a:path w="12089" h="1479" extrusionOk="0">
                  <a:moveTo>
                    <a:pt x="11748" y="1"/>
                  </a:moveTo>
                  <a:cubicBezTo>
                    <a:pt x="11717" y="1"/>
                    <a:pt x="11683" y="7"/>
                    <a:pt x="11648" y="21"/>
                  </a:cubicBezTo>
                  <a:cubicBezTo>
                    <a:pt x="9752" y="694"/>
                    <a:pt x="7837" y="1026"/>
                    <a:pt x="5920" y="1026"/>
                  </a:cubicBezTo>
                  <a:cubicBezTo>
                    <a:pt x="3984" y="1026"/>
                    <a:pt x="2045" y="688"/>
                    <a:pt x="119" y="21"/>
                  </a:cubicBezTo>
                  <a:cubicBezTo>
                    <a:pt x="112" y="18"/>
                    <a:pt x="105" y="17"/>
                    <a:pt x="99" y="17"/>
                  </a:cubicBezTo>
                  <a:cubicBezTo>
                    <a:pt x="35" y="17"/>
                    <a:pt x="0" y="123"/>
                    <a:pt x="69" y="146"/>
                  </a:cubicBezTo>
                  <a:cubicBezTo>
                    <a:pt x="2096" y="1038"/>
                    <a:pt x="4218" y="1478"/>
                    <a:pt x="6353" y="1478"/>
                  </a:cubicBezTo>
                  <a:cubicBezTo>
                    <a:pt x="8176" y="1478"/>
                    <a:pt x="10008" y="1157"/>
                    <a:pt x="11798" y="522"/>
                  </a:cubicBezTo>
                  <a:cubicBezTo>
                    <a:pt x="12088" y="410"/>
                    <a:pt x="12001" y="1"/>
                    <a:pt x="117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9" name="Google Shape;1219;p46"/>
            <p:cNvSpPr/>
            <p:nvPr/>
          </p:nvSpPr>
          <p:spPr>
            <a:xfrm>
              <a:off x="2379300" y="4187650"/>
              <a:ext cx="889675" cy="693925"/>
            </a:xfrm>
            <a:custGeom>
              <a:avLst/>
              <a:gdLst/>
              <a:ahLst/>
              <a:cxnLst/>
              <a:rect l="l" t="t" r="r" b="b"/>
              <a:pathLst>
                <a:path w="35587" h="27757" extrusionOk="0">
                  <a:moveTo>
                    <a:pt x="27317" y="1"/>
                  </a:moveTo>
                  <a:cubicBezTo>
                    <a:pt x="25033" y="1"/>
                    <a:pt x="23066" y="1553"/>
                    <a:pt x="21200" y="2722"/>
                  </a:cubicBezTo>
                  <a:cubicBezTo>
                    <a:pt x="18369" y="4494"/>
                    <a:pt x="15117" y="5349"/>
                    <a:pt x="11860" y="5349"/>
                  </a:cubicBezTo>
                  <a:cubicBezTo>
                    <a:pt x="7793" y="5349"/>
                    <a:pt x="3719" y="4015"/>
                    <a:pt x="448" y="1468"/>
                  </a:cubicBezTo>
                  <a:cubicBezTo>
                    <a:pt x="405" y="1440"/>
                    <a:pt x="348" y="1426"/>
                    <a:pt x="290" y="1426"/>
                  </a:cubicBezTo>
                  <a:cubicBezTo>
                    <a:pt x="146" y="1426"/>
                    <a:pt x="1" y="1515"/>
                    <a:pt x="72" y="1694"/>
                  </a:cubicBezTo>
                  <a:cubicBezTo>
                    <a:pt x="2453" y="7734"/>
                    <a:pt x="8518" y="10717"/>
                    <a:pt x="14734" y="11118"/>
                  </a:cubicBezTo>
                  <a:cubicBezTo>
                    <a:pt x="15327" y="11158"/>
                    <a:pt x="15937" y="11180"/>
                    <a:pt x="16559" y="11180"/>
                  </a:cubicBezTo>
                  <a:cubicBezTo>
                    <a:pt x="22139" y="11180"/>
                    <a:pt x="28556" y="9420"/>
                    <a:pt x="30022" y="3398"/>
                  </a:cubicBezTo>
                  <a:cubicBezTo>
                    <a:pt x="30067" y="3218"/>
                    <a:pt x="29923" y="3101"/>
                    <a:pt x="29784" y="3101"/>
                  </a:cubicBezTo>
                  <a:cubicBezTo>
                    <a:pt x="29692" y="3101"/>
                    <a:pt x="29601" y="3153"/>
                    <a:pt x="29571" y="3273"/>
                  </a:cubicBezTo>
                  <a:cubicBezTo>
                    <a:pt x="28139" y="8785"/>
                    <a:pt x="22554" y="10836"/>
                    <a:pt x="16914" y="10836"/>
                  </a:cubicBezTo>
                  <a:cubicBezTo>
                    <a:pt x="13373" y="10836"/>
                    <a:pt x="9811" y="10028"/>
                    <a:pt x="7240" y="8762"/>
                  </a:cubicBezTo>
                  <a:cubicBezTo>
                    <a:pt x="5561" y="7960"/>
                    <a:pt x="4032" y="6807"/>
                    <a:pt x="2804" y="5403"/>
                  </a:cubicBezTo>
                  <a:cubicBezTo>
                    <a:pt x="2153" y="4677"/>
                    <a:pt x="1651" y="3875"/>
                    <a:pt x="1150" y="3022"/>
                  </a:cubicBezTo>
                  <a:cubicBezTo>
                    <a:pt x="842" y="2501"/>
                    <a:pt x="663" y="2265"/>
                    <a:pt x="719" y="2265"/>
                  </a:cubicBezTo>
                  <a:cubicBezTo>
                    <a:pt x="768" y="2265"/>
                    <a:pt x="997" y="2445"/>
                    <a:pt x="1476" y="2772"/>
                  </a:cubicBezTo>
                  <a:cubicBezTo>
                    <a:pt x="3782" y="4276"/>
                    <a:pt x="6413" y="5228"/>
                    <a:pt x="9145" y="5604"/>
                  </a:cubicBezTo>
                  <a:cubicBezTo>
                    <a:pt x="10022" y="5721"/>
                    <a:pt x="10910" y="5780"/>
                    <a:pt x="11798" y="5780"/>
                  </a:cubicBezTo>
                  <a:cubicBezTo>
                    <a:pt x="13956" y="5780"/>
                    <a:pt x="16118" y="5430"/>
                    <a:pt x="18143" y="4702"/>
                  </a:cubicBezTo>
                  <a:cubicBezTo>
                    <a:pt x="21015" y="3663"/>
                    <a:pt x="24140" y="561"/>
                    <a:pt x="27312" y="561"/>
                  </a:cubicBezTo>
                  <a:cubicBezTo>
                    <a:pt x="27739" y="561"/>
                    <a:pt x="28166" y="617"/>
                    <a:pt x="28594" y="742"/>
                  </a:cubicBezTo>
                  <a:cubicBezTo>
                    <a:pt x="32629" y="1920"/>
                    <a:pt x="34308" y="7133"/>
                    <a:pt x="34208" y="10867"/>
                  </a:cubicBezTo>
                  <a:cubicBezTo>
                    <a:pt x="34108" y="14902"/>
                    <a:pt x="32378" y="18712"/>
                    <a:pt x="29496" y="21519"/>
                  </a:cubicBezTo>
                  <a:cubicBezTo>
                    <a:pt x="25660" y="25265"/>
                    <a:pt x="20369" y="27133"/>
                    <a:pt x="15083" y="27133"/>
                  </a:cubicBezTo>
                  <a:cubicBezTo>
                    <a:pt x="11563" y="27133"/>
                    <a:pt x="8045" y="26305"/>
                    <a:pt x="4960" y="24652"/>
                  </a:cubicBezTo>
                  <a:cubicBezTo>
                    <a:pt x="4950" y="24647"/>
                    <a:pt x="4941" y="24645"/>
                    <a:pt x="4934" y="24645"/>
                  </a:cubicBezTo>
                  <a:cubicBezTo>
                    <a:pt x="4902" y="24645"/>
                    <a:pt x="4889" y="24681"/>
                    <a:pt x="4909" y="24702"/>
                  </a:cubicBezTo>
                  <a:cubicBezTo>
                    <a:pt x="7960" y="26776"/>
                    <a:pt x="11666" y="27756"/>
                    <a:pt x="15417" y="27756"/>
                  </a:cubicBezTo>
                  <a:cubicBezTo>
                    <a:pt x="22545" y="27756"/>
                    <a:pt x="29837" y="24215"/>
                    <a:pt x="33105" y="17910"/>
                  </a:cubicBezTo>
                  <a:cubicBezTo>
                    <a:pt x="35361" y="13574"/>
                    <a:pt x="35586" y="7910"/>
                    <a:pt x="32930" y="3699"/>
                  </a:cubicBezTo>
                  <a:cubicBezTo>
                    <a:pt x="31852" y="1970"/>
                    <a:pt x="30198" y="391"/>
                    <a:pt x="28118" y="65"/>
                  </a:cubicBezTo>
                  <a:cubicBezTo>
                    <a:pt x="27846" y="21"/>
                    <a:pt x="27580" y="1"/>
                    <a:pt x="27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1220;p46"/>
            <p:cNvSpPr/>
            <p:nvPr/>
          </p:nvSpPr>
          <p:spPr>
            <a:xfrm>
              <a:off x="2730100" y="3331000"/>
              <a:ext cx="139750" cy="131950"/>
            </a:xfrm>
            <a:custGeom>
              <a:avLst/>
              <a:gdLst/>
              <a:ahLst/>
              <a:cxnLst/>
              <a:rect l="l" t="t" r="r" b="b"/>
              <a:pathLst>
                <a:path w="5590" h="5278" extrusionOk="0">
                  <a:moveTo>
                    <a:pt x="2766" y="1"/>
                  </a:moveTo>
                  <a:cubicBezTo>
                    <a:pt x="1445" y="1"/>
                    <a:pt x="315" y="1004"/>
                    <a:pt x="176" y="2351"/>
                  </a:cubicBezTo>
                  <a:cubicBezTo>
                    <a:pt x="0" y="3804"/>
                    <a:pt x="1053" y="5108"/>
                    <a:pt x="2507" y="5258"/>
                  </a:cubicBezTo>
                  <a:cubicBezTo>
                    <a:pt x="2613" y="5271"/>
                    <a:pt x="2719" y="5277"/>
                    <a:pt x="2823" y="5277"/>
                  </a:cubicBezTo>
                  <a:cubicBezTo>
                    <a:pt x="4145" y="5277"/>
                    <a:pt x="5274" y="4274"/>
                    <a:pt x="5414" y="2927"/>
                  </a:cubicBezTo>
                  <a:cubicBezTo>
                    <a:pt x="5589" y="1474"/>
                    <a:pt x="4537" y="170"/>
                    <a:pt x="3083" y="20"/>
                  </a:cubicBezTo>
                  <a:cubicBezTo>
                    <a:pt x="2977" y="7"/>
                    <a:pt x="2871" y="1"/>
                    <a:pt x="2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1" name="Google Shape;1221;p46"/>
            <p:cNvSpPr/>
            <p:nvPr/>
          </p:nvSpPr>
          <p:spPr>
            <a:xfrm>
              <a:off x="2743250" y="3331500"/>
              <a:ext cx="126600" cy="131450"/>
            </a:xfrm>
            <a:custGeom>
              <a:avLst/>
              <a:gdLst/>
              <a:ahLst/>
              <a:cxnLst/>
              <a:rect l="l" t="t" r="r" b="b"/>
              <a:pathLst>
                <a:path w="5064" h="5258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833" y="276"/>
                    <a:pt x="2983" y="602"/>
                    <a:pt x="3083" y="952"/>
                  </a:cubicBezTo>
                  <a:cubicBezTo>
                    <a:pt x="3133" y="1153"/>
                    <a:pt x="3159" y="1378"/>
                    <a:pt x="3184" y="1604"/>
                  </a:cubicBezTo>
                  <a:cubicBezTo>
                    <a:pt x="3184" y="1930"/>
                    <a:pt x="3133" y="2256"/>
                    <a:pt x="2983" y="2531"/>
                  </a:cubicBezTo>
                  <a:cubicBezTo>
                    <a:pt x="2883" y="2832"/>
                    <a:pt x="2707" y="3108"/>
                    <a:pt x="2457" y="3333"/>
                  </a:cubicBezTo>
                  <a:cubicBezTo>
                    <a:pt x="2256" y="3559"/>
                    <a:pt x="1981" y="3734"/>
                    <a:pt x="1680" y="3835"/>
                  </a:cubicBezTo>
                  <a:cubicBezTo>
                    <a:pt x="1417" y="3966"/>
                    <a:pt x="1155" y="4040"/>
                    <a:pt x="859" y="4040"/>
                  </a:cubicBezTo>
                  <a:cubicBezTo>
                    <a:pt x="816" y="4040"/>
                    <a:pt x="772" y="4038"/>
                    <a:pt x="727" y="4035"/>
                  </a:cubicBezTo>
                  <a:lnTo>
                    <a:pt x="477" y="4035"/>
                  </a:lnTo>
                  <a:cubicBezTo>
                    <a:pt x="326" y="4035"/>
                    <a:pt x="176" y="4010"/>
                    <a:pt x="1" y="3985"/>
                  </a:cubicBezTo>
                  <a:lnTo>
                    <a:pt x="1" y="3985"/>
                  </a:lnTo>
                  <a:cubicBezTo>
                    <a:pt x="427" y="4662"/>
                    <a:pt x="1128" y="5163"/>
                    <a:pt x="1981" y="5238"/>
                  </a:cubicBezTo>
                  <a:cubicBezTo>
                    <a:pt x="2087" y="5251"/>
                    <a:pt x="2193" y="5257"/>
                    <a:pt x="2297" y="5257"/>
                  </a:cubicBezTo>
                  <a:cubicBezTo>
                    <a:pt x="3619" y="5257"/>
                    <a:pt x="4748" y="4254"/>
                    <a:pt x="4888" y="2907"/>
                  </a:cubicBezTo>
                  <a:cubicBezTo>
                    <a:pt x="5063" y="1479"/>
                    <a:pt x="4011" y="175"/>
                    <a:pt x="2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2" name="Google Shape;1222;p46"/>
            <p:cNvSpPr/>
            <p:nvPr/>
          </p:nvSpPr>
          <p:spPr>
            <a:xfrm>
              <a:off x="2796700" y="3355275"/>
              <a:ext cx="62500" cy="74050"/>
            </a:xfrm>
            <a:custGeom>
              <a:avLst/>
              <a:gdLst/>
              <a:ahLst/>
              <a:cxnLst/>
              <a:rect l="l" t="t" r="r" b="b"/>
              <a:pathLst>
                <a:path w="2500" h="2962" extrusionOk="0">
                  <a:moveTo>
                    <a:pt x="1918" y="1"/>
                  </a:moveTo>
                  <a:cubicBezTo>
                    <a:pt x="1856" y="1"/>
                    <a:pt x="1797" y="45"/>
                    <a:pt x="1797" y="127"/>
                  </a:cubicBezTo>
                  <a:cubicBezTo>
                    <a:pt x="1747" y="703"/>
                    <a:pt x="1722" y="1204"/>
                    <a:pt x="1422" y="1706"/>
                  </a:cubicBezTo>
                  <a:cubicBezTo>
                    <a:pt x="1121" y="2207"/>
                    <a:pt x="645" y="2608"/>
                    <a:pt x="93" y="2808"/>
                  </a:cubicBezTo>
                  <a:cubicBezTo>
                    <a:pt x="1" y="2832"/>
                    <a:pt x="15" y="2962"/>
                    <a:pt x="116" y="2962"/>
                  </a:cubicBezTo>
                  <a:cubicBezTo>
                    <a:pt x="125" y="2962"/>
                    <a:pt x="134" y="2961"/>
                    <a:pt x="143" y="2959"/>
                  </a:cubicBezTo>
                  <a:cubicBezTo>
                    <a:pt x="1296" y="2708"/>
                    <a:pt x="2499" y="1355"/>
                    <a:pt x="2048" y="102"/>
                  </a:cubicBezTo>
                  <a:cubicBezTo>
                    <a:pt x="2025" y="33"/>
                    <a:pt x="1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3" name="Google Shape;1223;p46"/>
            <p:cNvSpPr/>
            <p:nvPr/>
          </p:nvSpPr>
          <p:spPr>
            <a:xfrm>
              <a:off x="2592250" y="3067525"/>
              <a:ext cx="242500" cy="229075"/>
            </a:xfrm>
            <a:custGeom>
              <a:avLst/>
              <a:gdLst/>
              <a:ahLst/>
              <a:cxnLst/>
              <a:rect l="l" t="t" r="r" b="b"/>
              <a:pathLst>
                <a:path w="9700" h="9163" extrusionOk="0">
                  <a:moveTo>
                    <a:pt x="4819" y="0"/>
                  </a:moveTo>
                  <a:cubicBezTo>
                    <a:pt x="2516" y="0"/>
                    <a:pt x="557" y="1743"/>
                    <a:pt x="301" y="4068"/>
                  </a:cubicBezTo>
                  <a:cubicBezTo>
                    <a:pt x="0" y="6599"/>
                    <a:pt x="1830" y="8855"/>
                    <a:pt x="4336" y="9130"/>
                  </a:cubicBezTo>
                  <a:cubicBezTo>
                    <a:pt x="4520" y="9152"/>
                    <a:pt x="4701" y="9163"/>
                    <a:pt x="4881" y="9163"/>
                  </a:cubicBezTo>
                  <a:cubicBezTo>
                    <a:pt x="7184" y="9163"/>
                    <a:pt x="9145" y="7420"/>
                    <a:pt x="9424" y="5095"/>
                  </a:cubicBezTo>
                  <a:cubicBezTo>
                    <a:pt x="9700" y="2564"/>
                    <a:pt x="7870" y="308"/>
                    <a:pt x="5364" y="33"/>
                  </a:cubicBezTo>
                  <a:cubicBezTo>
                    <a:pt x="5181" y="11"/>
                    <a:pt x="4999" y="0"/>
                    <a:pt x="4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1224;p46"/>
            <p:cNvSpPr/>
            <p:nvPr/>
          </p:nvSpPr>
          <p:spPr>
            <a:xfrm>
              <a:off x="2610425" y="3100900"/>
              <a:ext cx="221200" cy="195700"/>
            </a:xfrm>
            <a:custGeom>
              <a:avLst/>
              <a:gdLst/>
              <a:ahLst/>
              <a:cxnLst/>
              <a:rect l="l" t="t" r="r" b="b"/>
              <a:pathLst>
                <a:path w="8848" h="7828" extrusionOk="0">
                  <a:moveTo>
                    <a:pt x="7344" y="1"/>
                  </a:moveTo>
                  <a:cubicBezTo>
                    <a:pt x="7920" y="1304"/>
                    <a:pt x="7720" y="2858"/>
                    <a:pt x="6943" y="4136"/>
                  </a:cubicBezTo>
                  <a:cubicBezTo>
                    <a:pt x="6031" y="5572"/>
                    <a:pt x="4573" y="6370"/>
                    <a:pt x="3028" y="6370"/>
                  </a:cubicBezTo>
                  <a:cubicBezTo>
                    <a:pt x="2281" y="6370"/>
                    <a:pt x="1513" y="6183"/>
                    <a:pt x="777" y="5790"/>
                  </a:cubicBezTo>
                  <a:cubicBezTo>
                    <a:pt x="502" y="5640"/>
                    <a:pt x="251" y="5465"/>
                    <a:pt x="0" y="5264"/>
                  </a:cubicBezTo>
                  <a:lnTo>
                    <a:pt x="0" y="5264"/>
                  </a:lnTo>
                  <a:cubicBezTo>
                    <a:pt x="677" y="6617"/>
                    <a:pt x="2005" y="7620"/>
                    <a:pt x="3609" y="7795"/>
                  </a:cubicBezTo>
                  <a:cubicBezTo>
                    <a:pt x="3793" y="7817"/>
                    <a:pt x="3974" y="7828"/>
                    <a:pt x="4154" y="7828"/>
                  </a:cubicBezTo>
                  <a:cubicBezTo>
                    <a:pt x="6457" y="7828"/>
                    <a:pt x="8418" y="6085"/>
                    <a:pt x="8697" y="3760"/>
                  </a:cubicBezTo>
                  <a:cubicBezTo>
                    <a:pt x="8847" y="2307"/>
                    <a:pt x="8321" y="953"/>
                    <a:pt x="7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1225;p46"/>
            <p:cNvSpPr/>
            <p:nvPr/>
          </p:nvSpPr>
          <p:spPr>
            <a:xfrm>
              <a:off x="2727950" y="3146650"/>
              <a:ext cx="61075" cy="102400"/>
            </a:xfrm>
            <a:custGeom>
              <a:avLst/>
              <a:gdLst/>
              <a:ahLst/>
              <a:cxnLst/>
              <a:rect l="l" t="t" r="r" b="b"/>
              <a:pathLst>
                <a:path w="2443" h="4096" extrusionOk="0">
                  <a:moveTo>
                    <a:pt x="1793" y="1"/>
                  </a:moveTo>
                  <a:cubicBezTo>
                    <a:pt x="1714" y="1"/>
                    <a:pt x="1635" y="70"/>
                    <a:pt x="1665" y="176"/>
                  </a:cubicBezTo>
                  <a:cubicBezTo>
                    <a:pt x="1991" y="1680"/>
                    <a:pt x="1415" y="3133"/>
                    <a:pt x="86" y="3935"/>
                  </a:cubicBezTo>
                  <a:cubicBezTo>
                    <a:pt x="0" y="3978"/>
                    <a:pt x="44" y="4096"/>
                    <a:pt x="121" y="4096"/>
                  </a:cubicBezTo>
                  <a:cubicBezTo>
                    <a:pt x="134" y="4096"/>
                    <a:pt x="147" y="4093"/>
                    <a:pt x="161" y="4086"/>
                  </a:cubicBezTo>
                  <a:cubicBezTo>
                    <a:pt x="1640" y="3434"/>
                    <a:pt x="2442" y="1630"/>
                    <a:pt x="1916" y="101"/>
                  </a:cubicBezTo>
                  <a:cubicBezTo>
                    <a:pt x="1896" y="31"/>
                    <a:pt x="1844" y="1"/>
                    <a:pt x="17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6" name="Google Shape;1226;p46"/>
            <p:cNvSpPr/>
            <p:nvPr/>
          </p:nvSpPr>
          <p:spPr>
            <a:xfrm>
              <a:off x="2818450" y="3006125"/>
              <a:ext cx="69575" cy="66175"/>
            </a:xfrm>
            <a:custGeom>
              <a:avLst/>
              <a:gdLst/>
              <a:ahLst/>
              <a:cxnLst/>
              <a:rect l="l" t="t" r="r" b="b"/>
              <a:pathLst>
                <a:path w="2783" h="2647" extrusionOk="0">
                  <a:moveTo>
                    <a:pt x="1391" y="0"/>
                  </a:moveTo>
                  <a:cubicBezTo>
                    <a:pt x="721" y="0"/>
                    <a:pt x="146" y="503"/>
                    <a:pt x="75" y="1160"/>
                  </a:cubicBezTo>
                  <a:cubicBezTo>
                    <a:pt x="0" y="1887"/>
                    <a:pt x="526" y="2539"/>
                    <a:pt x="1253" y="2639"/>
                  </a:cubicBezTo>
                  <a:cubicBezTo>
                    <a:pt x="1300" y="2644"/>
                    <a:pt x="1346" y="2646"/>
                    <a:pt x="1391" y="2646"/>
                  </a:cubicBezTo>
                  <a:cubicBezTo>
                    <a:pt x="2061" y="2646"/>
                    <a:pt x="2637" y="2141"/>
                    <a:pt x="2707" y="1461"/>
                  </a:cubicBezTo>
                  <a:cubicBezTo>
                    <a:pt x="2782" y="734"/>
                    <a:pt x="2256" y="83"/>
                    <a:pt x="1529" y="7"/>
                  </a:cubicBezTo>
                  <a:cubicBezTo>
                    <a:pt x="1482" y="3"/>
                    <a:pt x="1436" y="0"/>
                    <a:pt x="1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7" name="Google Shape;1227;p46"/>
            <p:cNvSpPr/>
            <p:nvPr/>
          </p:nvSpPr>
          <p:spPr>
            <a:xfrm>
              <a:off x="2825950" y="3016325"/>
              <a:ext cx="61450" cy="55975"/>
            </a:xfrm>
            <a:custGeom>
              <a:avLst/>
              <a:gdLst/>
              <a:ahLst/>
              <a:cxnLst/>
              <a:rect l="l" t="t" r="r" b="b"/>
              <a:pathLst>
                <a:path w="2458" h="2239" extrusionOk="0">
                  <a:moveTo>
                    <a:pt x="2031" y="0"/>
                  </a:moveTo>
                  <a:cubicBezTo>
                    <a:pt x="1981" y="151"/>
                    <a:pt x="1906" y="326"/>
                    <a:pt x="1830" y="477"/>
                  </a:cubicBezTo>
                  <a:cubicBezTo>
                    <a:pt x="1705" y="627"/>
                    <a:pt x="1580" y="802"/>
                    <a:pt x="1429" y="953"/>
                  </a:cubicBezTo>
                  <a:cubicBezTo>
                    <a:pt x="1129" y="1254"/>
                    <a:pt x="778" y="1479"/>
                    <a:pt x="352" y="1579"/>
                  </a:cubicBezTo>
                  <a:cubicBezTo>
                    <a:pt x="252" y="1604"/>
                    <a:pt x="126" y="1630"/>
                    <a:pt x="1" y="1630"/>
                  </a:cubicBezTo>
                  <a:cubicBezTo>
                    <a:pt x="201" y="1955"/>
                    <a:pt x="552" y="2181"/>
                    <a:pt x="953" y="2231"/>
                  </a:cubicBezTo>
                  <a:cubicBezTo>
                    <a:pt x="1000" y="2236"/>
                    <a:pt x="1046" y="2238"/>
                    <a:pt x="1091" y="2238"/>
                  </a:cubicBezTo>
                  <a:cubicBezTo>
                    <a:pt x="1761" y="2238"/>
                    <a:pt x="2337" y="1733"/>
                    <a:pt x="2407" y="1053"/>
                  </a:cubicBezTo>
                  <a:cubicBezTo>
                    <a:pt x="2457" y="652"/>
                    <a:pt x="2307" y="276"/>
                    <a:pt x="20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1228;p46"/>
            <p:cNvSpPr/>
            <p:nvPr/>
          </p:nvSpPr>
          <p:spPr>
            <a:xfrm>
              <a:off x="2853100" y="3013400"/>
              <a:ext cx="36175" cy="48750"/>
            </a:xfrm>
            <a:custGeom>
              <a:avLst/>
              <a:gdLst/>
              <a:ahLst/>
              <a:cxnLst/>
              <a:rect l="l" t="t" r="r" b="b"/>
              <a:pathLst>
                <a:path w="1447" h="1950" extrusionOk="0">
                  <a:moveTo>
                    <a:pt x="692" y="1"/>
                  </a:moveTo>
                  <a:cubicBezTo>
                    <a:pt x="632" y="1"/>
                    <a:pt x="580" y="59"/>
                    <a:pt x="619" y="117"/>
                  </a:cubicBezTo>
                  <a:cubicBezTo>
                    <a:pt x="870" y="719"/>
                    <a:pt x="795" y="1496"/>
                    <a:pt x="118" y="1747"/>
                  </a:cubicBezTo>
                  <a:cubicBezTo>
                    <a:pt x="1" y="1793"/>
                    <a:pt x="37" y="1949"/>
                    <a:pt x="144" y="1949"/>
                  </a:cubicBezTo>
                  <a:cubicBezTo>
                    <a:pt x="152" y="1949"/>
                    <a:pt x="160" y="1949"/>
                    <a:pt x="168" y="1947"/>
                  </a:cubicBezTo>
                  <a:cubicBezTo>
                    <a:pt x="920" y="1747"/>
                    <a:pt x="1446" y="594"/>
                    <a:pt x="744" y="17"/>
                  </a:cubicBezTo>
                  <a:cubicBezTo>
                    <a:pt x="728" y="6"/>
                    <a:pt x="709" y="1"/>
                    <a:pt x="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1229;p46"/>
            <p:cNvSpPr/>
            <p:nvPr/>
          </p:nvSpPr>
          <p:spPr>
            <a:xfrm>
              <a:off x="2643625" y="2824850"/>
              <a:ext cx="139750" cy="131825"/>
            </a:xfrm>
            <a:custGeom>
              <a:avLst/>
              <a:gdLst/>
              <a:ahLst/>
              <a:cxnLst/>
              <a:rect l="l" t="t" r="r" b="b"/>
              <a:pathLst>
                <a:path w="5590" h="5273" extrusionOk="0">
                  <a:moveTo>
                    <a:pt x="2801" y="1"/>
                  </a:moveTo>
                  <a:cubicBezTo>
                    <a:pt x="1465" y="1"/>
                    <a:pt x="317" y="987"/>
                    <a:pt x="176" y="2346"/>
                  </a:cubicBezTo>
                  <a:cubicBezTo>
                    <a:pt x="1" y="3800"/>
                    <a:pt x="1053" y="5103"/>
                    <a:pt x="2507" y="5253"/>
                  </a:cubicBezTo>
                  <a:cubicBezTo>
                    <a:pt x="2613" y="5266"/>
                    <a:pt x="2719" y="5273"/>
                    <a:pt x="2823" y="5273"/>
                  </a:cubicBezTo>
                  <a:cubicBezTo>
                    <a:pt x="4145" y="5273"/>
                    <a:pt x="5275" y="4270"/>
                    <a:pt x="5414" y="2923"/>
                  </a:cubicBezTo>
                  <a:cubicBezTo>
                    <a:pt x="5590" y="1494"/>
                    <a:pt x="4537" y="191"/>
                    <a:pt x="3083" y="15"/>
                  </a:cubicBezTo>
                  <a:cubicBezTo>
                    <a:pt x="2989" y="5"/>
                    <a:pt x="2894" y="1"/>
                    <a:pt x="28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1230;p46"/>
            <p:cNvSpPr/>
            <p:nvPr/>
          </p:nvSpPr>
          <p:spPr>
            <a:xfrm>
              <a:off x="2648650" y="2869700"/>
              <a:ext cx="131600" cy="86975"/>
            </a:xfrm>
            <a:custGeom>
              <a:avLst/>
              <a:gdLst/>
              <a:ahLst/>
              <a:cxnLst/>
              <a:rect l="l" t="t" r="r" b="b"/>
              <a:pathLst>
                <a:path w="5264" h="3479" extrusionOk="0">
                  <a:moveTo>
                    <a:pt x="5088" y="1"/>
                  </a:moveTo>
                  <a:cubicBezTo>
                    <a:pt x="5063" y="101"/>
                    <a:pt x="5013" y="226"/>
                    <a:pt x="4963" y="327"/>
                  </a:cubicBezTo>
                  <a:cubicBezTo>
                    <a:pt x="4812" y="552"/>
                    <a:pt x="4662" y="778"/>
                    <a:pt x="4461" y="953"/>
                  </a:cubicBezTo>
                  <a:cubicBezTo>
                    <a:pt x="4286" y="1129"/>
                    <a:pt x="4085" y="1304"/>
                    <a:pt x="3860" y="1429"/>
                  </a:cubicBezTo>
                  <a:cubicBezTo>
                    <a:pt x="3309" y="1737"/>
                    <a:pt x="2717" y="1877"/>
                    <a:pt x="2117" y="1877"/>
                  </a:cubicBezTo>
                  <a:cubicBezTo>
                    <a:pt x="1788" y="1877"/>
                    <a:pt x="1456" y="1835"/>
                    <a:pt x="1128" y="1755"/>
                  </a:cubicBezTo>
                  <a:cubicBezTo>
                    <a:pt x="727" y="1655"/>
                    <a:pt x="326" y="1479"/>
                    <a:pt x="0" y="1254"/>
                  </a:cubicBezTo>
                  <a:lnTo>
                    <a:pt x="0" y="1254"/>
                  </a:lnTo>
                  <a:cubicBezTo>
                    <a:pt x="176" y="2407"/>
                    <a:pt x="1103" y="3334"/>
                    <a:pt x="2306" y="3459"/>
                  </a:cubicBezTo>
                  <a:cubicBezTo>
                    <a:pt x="2412" y="3472"/>
                    <a:pt x="2518" y="3479"/>
                    <a:pt x="2622" y="3479"/>
                  </a:cubicBezTo>
                  <a:cubicBezTo>
                    <a:pt x="3944" y="3479"/>
                    <a:pt x="5074" y="2476"/>
                    <a:pt x="5213" y="1129"/>
                  </a:cubicBezTo>
                  <a:cubicBezTo>
                    <a:pt x="5263" y="753"/>
                    <a:pt x="5213" y="352"/>
                    <a:pt x="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1231;p46"/>
            <p:cNvSpPr/>
            <p:nvPr/>
          </p:nvSpPr>
          <p:spPr>
            <a:xfrm>
              <a:off x="2726075" y="2867950"/>
              <a:ext cx="35375" cy="54925"/>
            </a:xfrm>
            <a:custGeom>
              <a:avLst/>
              <a:gdLst/>
              <a:ahLst/>
              <a:cxnLst/>
              <a:rect l="l" t="t" r="r" b="b"/>
              <a:pathLst>
                <a:path w="1415" h="2197" extrusionOk="0">
                  <a:moveTo>
                    <a:pt x="1203" y="0"/>
                  </a:moveTo>
                  <a:cubicBezTo>
                    <a:pt x="1169" y="0"/>
                    <a:pt x="1135" y="14"/>
                    <a:pt x="1114" y="46"/>
                  </a:cubicBezTo>
                  <a:cubicBezTo>
                    <a:pt x="963" y="371"/>
                    <a:pt x="963" y="747"/>
                    <a:pt x="813" y="1098"/>
                  </a:cubicBezTo>
                  <a:cubicBezTo>
                    <a:pt x="637" y="1474"/>
                    <a:pt x="387" y="1775"/>
                    <a:pt x="61" y="2026"/>
                  </a:cubicBezTo>
                  <a:cubicBezTo>
                    <a:pt x="0" y="2086"/>
                    <a:pt x="54" y="2196"/>
                    <a:pt x="130" y="2196"/>
                  </a:cubicBezTo>
                  <a:cubicBezTo>
                    <a:pt x="148" y="2196"/>
                    <a:pt x="167" y="2190"/>
                    <a:pt x="186" y="2176"/>
                  </a:cubicBezTo>
                  <a:cubicBezTo>
                    <a:pt x="537" y="1925"/>
                    <a:pt x="813" y="1600"/>
                    <a:pt x="1038" y="1224"/>
                  </a:cubicBezTo>
                  <a:cubicBezTo>
                    <a:pt x="1214" y="898"/>
                    <a:pt x="1414" y="447"/>
                    <a:pt x="1314" y="71"/>
                  </a:cubicBezTo>
                  <a:cubicBezTo>
                    <a:pt x="1300" y="27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232" name="Google Shape;1232;p46"/>
            <p:cNvGrpSpPr/>
            <p:nvPr/>
          </p:nvGrpSpPr>
          <p:grpSpPr>
            <a:xfrm rot="-953867">
              <a:off x="2623369" y="4046888"/>
              <a:ext cx="297995" cy="211448"/>
              <a:chOff x="3491400" y="2111750"/>
              <a:chExt cx="222600" cy="157950"/>
            </a:xfrm>
          </p:grpSpPr>
          <p:sp>
            <p:nvSpPr>
              <p:cNvPr id="1233" name="Google Shape;1233;p46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4" name="Google Shape;1234;p46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5" name="Google Shape;1235;p46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6" name="Google Shape;1236;p46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7" name="Google Shape;1237;p46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238" name="Google Shape;1238;p46"/>
          <p:cNvGrpSpPr/>
          <p:nvPr/>
        </p:nvGrpSpPr>
        <p:grpSpPr>
          <a:xfrm rot="-1102173">
            <a:off x="497028" y="2218607"/>
            <a:ext cx="1569661" cy="1101878"/>
            <a:chOff x="4018325" y="3695675"/>
            <a:chExt cx="1953675" cy="1371450"/>
          </a:xfrm>
        </p:grpSpPr>
        <p:sp>
          <p:nvSpPr>
            <p:cNvPr id="1239" name="Google Shape;1239;p46"/>
            <p:cNvSpPr/>
            <p:nvPr/>
          </p:nvSpPr>
          <p:spPr>
            <a:xfrm>
              <a:off x="4171200" y="4895400"/>
              <a:ext cx="538250" cy="36375"/>
            </a:xfrm>
            <a:custGeom>
              <a:avLst/>
              <a:gdLst/>
              <a:ahLst/>
              <a:cxnLst/>
              <a:rect l="l" t="t" r="r" b="b"/>
              <a:pathLst>
                <a:path w="21530" h="1455" extrusionOk="0">
                  <a:moveTo>
                    <a:pt x="126" y="1"/>
                  </a:moveTo>
                  <a:cubicBezTo>
                    <a:pt x="1" y="1"/>
                    <a:pt x="1" y="201"/>
                    <a:pt x="126" y="226"/>
                  </a:cubicBezTo>
                  <a:cubicBezTo>
                    <a:pt x="7119" y="1053"/>
                    <a:pt x="14161" y="1404"/>
                    <a:pt x="21204" y="1454"/>
                  </a:cubicBezTo>
                  <a:cubicBezTo>
                    <a:pt x="21530" y="1454"/>
                    <a:pt x="21530" y="953"/>
                    <a:pt x="21204" y="953"/>
                  </a:cubicBezTo>
                  <a:cubicBezTo>
                    <a:pt x="14161" y="903"/>
                    <a:pt x="7144" y="527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240" name="Google Shape;1240;p46"/>
            <p:cNvGrpSpPr/>
            <p:nvPr/>
          </p:nvGrpSpPr>
          <p:grpSpPr>
            <a:xfrm>
              <a:off x="4018325" y="3695675"/>
              <a:ext cx="1953675" cy="1371450"/>
              <a:chOff x="4018325" y="3695675"/>
              <a:chExt cx="1953675" cy="1371450"/>
            </a:xfrm>
          </p:grpSpPr>
          <p:sp>
            <p:nvSpPr>
              <p:cNvPr id="1241" name="Google Shape;1241;p46"/>
              <p:cNvSpPr/>
              <p:nvPr/>
            </p:nvSpPr>
            <p:spPr>
              <a:xfrm>
                <a:off x="4150225" y="4497525"/>
                <a:ext cx="1160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332" extrusionOk="0">
                    <a:moveTo>
                      <a:pt x="229" y="1"/>
                    </a:moveTo>
                    <a:cubicBezTo>
                      <a:pt x="194" y="1"/>
                      <a:pt x="163" y="26"/>
                      <a:pt x="163" y="76"/>
                    </a:cubicBezTo>
                    <a:cubicBezTo>
                      <a:pt x="138" y="251"/>
                      <a:pt x="63" y="377"/>
                      <a:pt x="63" y="552"/>
                    </a:cubicBezTo>
                    <a:cubicBezTo>
                      <a:pt x="38" y="703"/>
                      <a:pt x="38" y="853"/>
                      <a:pt x="38" y="1028"/>
                    </a:cubicBezTo>
                    <a:cubicBezTo>
                      <a:pt x="13" y="1379"/>
                      <a:pt x="13" y="1755"/>
                      <a:pt x="13" y="2106"/>
                    </a:cubicBezTo>
                    <a:cubicBezTo>
                      <a:pt x="0" y="2257"/>
                      <a:pt x="113" y="2332"/>
                      <a:pt x="229" y="2332"/>
                    </a:cubicBezTo>
                    <a:cubicBezTo>
                      <a:pt x="345" y="2332"/>
                      <a:pt x="464" y="2257"/>
                      <a:pt x="464" y="2106"/>
                    </a:cubicBezTo>
                    <a:cubicBezTo>
                      <a:pt x="439" y="1755"/>
                      <a:pt x="439" y="1379"/>
                      <a:pt x="439" y="1028"/>
                    </a:cubicBezTo>
                    <a:cubicBezTo>
                      <a:pt x="439" y="853"/>
                      <a:pt x="414" y="703"/>
                      <a:pt x="414" y="552"/>
                    </a:cubicBezTo>
                    <a:cubicBezTo>
                      <a:pt x="389" y="377"/>
                      <a:pt x="338" y="251"/>
                      <a:pt x="313" y="76"/>
                    </a:cubicBezTo>
                    <a:cubicBezTo>
                      <a:pt x="301" y="26"/>
                      <a:pt x="263" y="1"/>
                      <a:pt x="229" y="1"/>
                    </a:cubicBezTo>
                    <a:close/>
                  </a:path>
                </a:pathLst>
              </a:custGeom>
              <a:solidFill>
                <a:srgbClr val="611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2" name="Google Shape;1242;p46"/>
              <p:cNvSpPr/>
              <p:nvPr/>
            </p:nvSpPr>
            <p:spPr>
              <a:xfrm>
                <a:off x="4267700" y="4297275"/>
                <a:ext cx="1892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457" extrusionOk="0">
                    <a:moveTo>
                      <a:pt x="4232" y="1"/>
                    </a:moveTo>
                    <a:cubicBezTo>
                      <a:pt x="2846" y="1"/>
                      <a:pt x="1450" y="68"/>
                      <a:pt x="101" y="166"/>
                    </a:cubicBezTo>
                    <a:cubicBezTo>
                      <a:pt x="0" y="166"/>
                      <a:pt x="0" y="292"/>
                      <a:pt x="101" y="292"/>
                    </a:cubicBezTo>
                    <a:cubicBezTo>
                      <a:pt x="1450" y="390"/>
                      <a:pt x="2846" y="457"/>
                      <a:pt x="4232" y="457"/>
                    </a:cubicBezTo>
                    <a:cubicBezTo>
                      <a:pt x="5318" y="457"/>
                      <a:pt x="6398" y="416"/>
                      <a:pt x="7444" y="317"/>
                    </a:cubicBezTo>
                    <a:cubicBezTo>
                      <a:pt x="7569" y="317"/>
                      <a:pt x="7569" y="141"/>
                      <a:pt x="7444" y="141"/>
                    </a:cubicBezTo>
                    <a:cubicBezTo>
                      <a:pt x="6398" y="42"/>
                      <a:pt x="5318" y="1"/>
                      <a:pt x="4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3" name="Google Shape;1243;p46"/>
              <p:cNvSpPr/>
              <p:nvPr/>
            </p:nvSpPr>
            <p:spPr>
              <a:xfrm>
                <a:off x="4299650" y="4391150"/>
                <a:ext cx="429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7194" h="998" extrusionOk="0">
                    <a:moveTo>
                      <a:pt x="2385" y="0"/>
                    </a:moveTo>
                    <a:cubicBezTo>
                      <a:pt x="1623" y="0"/>
                      <a:pt x="861" y="7"/>
                      <a:pt x="101" y="20"/>
                    </a:cubicBezTo>
                    <a:cubicBezTo>
                      <a:pt x="1" y="20"/>
                      <a:pt x="1" y="171"/>
                      <a:pt x="101" y="171"/>
                    </a:cubicBezTo>
                    <a:cubicBezTo>
                      <a:pt x="5640" y="672"/>
                      <a:pt x="11254" y="797"/>
                      <a:pt x="16843" y="998"/>
                    </a:cubicBezTo>
                    <a:cubicBezTo>
                      <a:pt x="17194" y="998"/>
                      <a:pt x="17194" y="446"/>
                      <a:pt x="16843" y="421"/>
                    </a:cubicBezTo>
                    <a:cubicBezTo>
                      <a:pt x="12039" y="248"/>
                      <a:pt x="7198" y="0"/>
                      <a:pt x="2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4" name="Google Shape;1244;p46"/>
              <p:cNvSpPr/>
              <p:nvPr/>
            </p:nvSpPr>
            <p:spPr>
              <a:xfrm>
                <a:off x="4349150" y="4466825"/>
                <a:ext cx="367175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33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4888" y="477"/>
                      <a:pt x="9625" y="828"/>
                      <a:pt x="14336" y="1329"/>
                    </a:cubicBezTo>
                    <a:cubicBezTo>
                      <a:pt x="14352" y="1331"/>
                      <a:pt x="14368" y="1332"/>
                      <a:pt x="14382" y="1332"/>
                    </a:cubicBezTo>
                    <a:cubicBezTo>
                      <a:pt x="14687" y="1332"/>
                      <a:pt x="14671" y="851"/>
                      <a:pt x="14336" y="803"/>
                    </a:cubicBezTo>
                    <a:cubicBezTo>
                      <a:pt x="9625" y="327"/>
                      <a:pt x="4888" y="26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5" name="Google Shape;1245;p46"/>
              <p:cNvSpPr/>
              <p:nvPr/>
            </p:nvSpPr>
            <p:spPr>
              <a:xfrm>
                <a:off x="4874225" y="4835875"/>
                <a:ext cx="883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477" extrusionOk="0">
                    <a:moveTo>
                      <a:pt x="3233" y="1"/>
                    </a:moveTo>
                    <a:cubicBezTo>
                      <a:pt x="2231" y="1"/>
                      <a:pt x="1203" y="26"/>
                      <a:pt x="201" y="101"/>
                    </a:cubicBezTo>
                    <a:cubicBezTo>
                      <a:pt x="0" y="126"/>
                      <a:pt x="0" y="377"/>
                      <a:pt x="201" y="377"/>
                    </a:cubicBezTo>
                    <a:cubicBezTo>
                      <a:pt x="1203" y="477"/>
                      <a:pt x="2231" y="477"/>
                      <a:pt x="3233" y="477"/>
                    </a:cubicBezTo>
                    <a:cubicBezTo>
                      <a:pt x="3534" y="477"/>
                      <a:pt x="3534" y="1"/>
                      <a:pt x="3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6" name="Google Shape;1246;p46"/>
              <p:cNvSpPr/>
              <p:nvPr/>
            </p:nvSpPr>
            <p:spPr>
              <a:xfrm>
                <a:off x="4124850" y="4803925"/>
                <a:ext cx="5175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20702" h="1506" extrusionOk="0">
                    <a:moveTo>
                      <a:pt x="226" y="1"/>
                    </a:moveTo>
                    <a:cubicBezTo>
                      <a:pt x="0" y="1"/>
                      <a:pt x="0" y="351"/>
                      <a:pt x="226" y="377"/>
                    </a:cubicBezTo>
                    <a:cubicBezTo>
                      <a:pt x="6867" y="1028"/>
                      <a:pt x="13609" y="1279"/>
                      <a:pt x="20276" y="1504"/>
                    </a:cubicBezTo>
                    <a:cubicBezTo>
                      <a:pt x="20284" y="1505"/>
                      <a:pt x="20291" y="1505"/>
                      <a:pt x="20299" y="1505"/>
                    </a:cubicBezTo>
                    <a:cubicBezTo>
                      <a:pt x="20702" y="1505"/>
                      <a:pt x="20694" y="852"/>
                      <a:pt x="20276" y="828"/>
                    </a:cubicBezTo>
                    <a:cubicBezTo>
                      <a:pt x="13609" y="402"/>
                      <a:pt x="689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7" name="Google Shape;1247;p46"/>
              <p:cNvSpPr/>
              <p:nvPr/>
            </p:nvSpPr>
            <p:spPr>
              <a:xfrm>
                <a:off x="4023900" y="4671200"/>
                <a:ext cx="59600" cy="26502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0601" extrusionOk="0">
                    <a:moveTo>
                      <a:pt x="377" y="1"/>
                    </a:moveTo>
                    <a:cubicBezTo>
                      <a:pt x="190" y="1"/>
                      <a:pt x="0" y="200"/>
                      <a:pt x="103" y="422"/>
                    </a:cubicBezTo>
                    <a:cubicBezTo>
                      <a:pt x="1833" y="3605"/>
                      <a:pt x="1432" y="7089"/>
                      <a:pt x="1081" y="10548"/>
                    </a:cubicBezTo>
                    <a:cubicBezTo>
                      <a:pt x="1081" y="10579"/>
                      <a:pt x="1109" y="10600"/>
                      <a:pt x="1131" y="10600"/>
                    </a:cubicBezTo>
                    <a:cubicBezTo>
                      <a:pt x="1145" y="10600"/>
                      <a:pt x="1156" y="10592"/>
                      <a:pt x="1156" y="10573"/>
                    </a:cubicBezTo>
                    <a:cubicBezTo>
                      <a:pt x="1883" y="7039"/>
                      <a:pt x="2384" y="3430"/>
                      <a:pt x="604" y="147"/>
                    </a:cubicBezTo>
                    <a:cubicBezTo>
                      <a:pt x="549" y="43"/>
                      <a:pt x="463" y="1"/>
                      <a:pt x="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8" name="Google Shape;1248;p46"/>
              <p:cNvSpPr/>
              <p:nvPr/>
            </p:nvSpPr>
            <p:spPr>
              <a:xfrm>
                <a:off x="4018325" y="3695675"/>
                <a:ext cx="1953675" cy="1371450"/>
              </a:xfrm>
              <a:custGeom>
                <a:avLst/>
                <a:gdLst/>
                <a:ahLst/>
                <a:cxnLst/>
                <a:rect l="l" t="t" r="r" b="b"/>
                <a:pathLst>
                  <a:path w="78147" h="54858" extrusionOk="0">
                    <a:moveTo>
                      <a:pt x="55827" y="1"/>
                    </a:moveTo>
                    <a:cubicBezTo>
                      <a:pt x="45689" y="1"/>
                      <a:pt x="35189" y="546"/>
                      <a:pt x="35189" y="546"/>
                    </a:cubicBezTo>
                    <a:lnTo>
                      <a:pt x="5464" y="19092"/>
                    </a:lnTo>
                    <a:lnTo>
                      <a:pt x="5715" y="21398"/>
                    </a:lnTo>
                    <a:cubicBezTo>
                      <a:pt x="5715" y="21398"/>
                      <a:pt x="26721" y="20632"/>
                      <a:pt x="35459" y="20632"/>
                    </a:cubicBezTo>
                    <a:cubicBezTo>
                      <a:pt x="37084" y="20632"/>
                      <a:pt x="38286" y="20659"/>
                      <a:pt x="38848" y="20721"/>
                    </a:cubicBezTo>
                    <a:cubicBezTo>
                      <a:pt x="42407" y="21097"/>
                      <a:pt x="48372" y="22351"/>
                      <a:pt x="49174" y="25559"/>
                    </a:cubicBezTo>
                    <a:cubicBezTo>
                      <a:pt x="49976" y="28742"/>
                      <a:pt x="50853" y="33328"/>
                      <a:pt x="40427" y="34681"/>
                    </a:cubicBezTo>
                    <a:cubicBezTo>
                      <a:pt x="38926" y="34872"/>
                      <a:pt x="37147" y="34954"/>
                      <a:pt x="35202" y="34954"/>
                    </a:cubicBezTo>
                    <a:cubicBezTo>
                      <a:pt x="23607" y="34954"/>
                      <a:pt x="6091" y="32050"/>
                      <a:pt x="6091" y="32050"/>
                    </a:cubicBezTo>
                    <a:lnTo>
                      <a:pt x="0" y="36586"/>
                    </a:lnTo>
                    <a:lnTo>
                      <a:pt x="251" y="38917"/>
                    </a:lnTo>
                    <a:cubicBezTo>
                      <a:pt x="251" y="38917"/>
                      <a:pt x="553" y="38917"/>
                      <a:pt x="1100" y="38917"/>
                    </a:cubicBezTo>
                    <a:cubicBezTo>
                      <a:pt x="6029" y="38917"/>
                      <a:pt x="30900" y="38937"/>
                      <a:pt x="35389" y="39343"/>
                    </a:cubicBezTo>
                    <a:cubicBezTo>
                      <a:pt x="40402" y="39769"/>
                      <a:pt x="44086" y="42576"/>
                      <a:pt x="43735" y="45308"/>
                    </a:cubicBezTo>
                    <a:cubicBezTo>
                      <a:pt x="43398" y="47958"/>
                      <a:pt x="42666" y="52624"/>
                      <a:pt x="34526" y="52624"/>
                    </a:cubicBezTo>
                    <a:cubicBezTo>
                      <a:pt x="34199" y="52624"/>
                      <a:pt x="33861" y="52617"/>
                      <a:pt x="33509" y="52601"/>
                    </a:cubicBezTo>
                    <a:cubicBezTo>
                      <a:pt x="24412" y="52175"/>
                      <a:pt x="677" y="50722"/>
                      <a:pt x="677" y="50722"/>
                    </a:cubicBezTo>
                    <a:lnTo>
                      <a:pt x="677" y="53679"/>
                    </a:lnTo>
                    <a:cubicBezTo>
                      <a:pt x="677" y="53679"/>
                      <a:pt x="30101" y="54857"/>
                      <a:pt x="35189" y="54857"/>
                    </a:cubicBezTo>
                    <a:cubicBezTo>
                      <a:pt x="35207" y="54857"/>
                      <a:pt x="35226" y="54857"/>
                      <a:pt x="35244" y="54857"/>
                    </a:cubicBezTo>
                    <a:cubicBezTo>
                      <a:pt x="40330" y="54857"/>
                      <a:pt x="44331" y="51435"/>
                      <a:pt x="49625" y="47864"/>
                    </a:cubicBezTo>
                    <a:cubicBezTo>
                      <a:pt x="54913" y="44280"/>
                      <a:pt x="69775" y="31473"/>
                      <a:pt x="70903" y="29393"/>
                    </a:cubicBezTo>
                    <a:cubicBezTo>
                      <a:pt x="72056" y="27313"/>
                      <a:pt x="72256" y="23854"/>
                      <a:pt x="71204" y="22225"/>
                    </a:cubicBezTo>
                    <a:cubicBezTo>
                      <a:pt x="70126" y="20571"/>
                      <a:pt x="67620" y="19418"/>
                      <a:pt x="67620" y="19418"/>
                    </a:cubicBezTo>
                    <a:cubicBezTo>
                      <a:pt x="67620" y="19418"/>
                      <a:pt x="74988" y="14305"/>
                      <a:pt x="76417" y="11498"/>
                    </a:cubicBezTo>
                    <a:cubicBezTo>
                      <a:pt x="77845" y="8691"/>
                      <a:pt x="78146" y="4631"/>
                      <a:pt x="74036" y="1699"/>
                    </a:cubicBezTo>
                    <a:cubicBezTo>
                      <a:pt x="72196" y="367"/>
                      <a:pt x="64133" y="1"/>
                      <a:pt x="55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9" name="Google Shape;1249;p46"/>
              <p:cNvSpPr/>
              <p:nvPr/>
            </p:nvSpPr>
            <p:spPr>
              <a:xfrm>
                <a:off x="4035250" y="4238125"/>
                <a:ext cx="1789500" cy="829000"/>
              </a:xfrm>
              <a:custGeom>
                <a:avLst/>
                <a:gdLst/>
                <a:ahLst/>
                <a:cxnLst/>
                <a:rect l="l" t="t" r="r" b="b"/>
                <a:pathLst>
                  <a:path w="71580" h="33160" extrusionOk="0">
                    <a:moveTo>
                      <a:pt x="70126" y="1"/>
                    </a:moveTo>
                    <a:lnTo>
                      <a:pt x="70126" y="1"/>
                    </a:lnTo>
                    <a:cubicBezTo>
                      <a:pt x="70226" y="377"/>
                      <a:pt x="70226" y="778"/>
                      <a:pt x="70101" y="1204"/>
                    </a:cubicBezTo>
                    <a:cubicBezTo>
                      <a:pt x="69148" y="4738"/>
                      <a:pt x="66216" y="7044"/>
                      <a:pt x="63459" y="9199"/>
                    </a:cubicBezTo>
                    <a:cubicBezTo>
                      <a:pt x="60101" y="11831"/>
                      <a:pt x="56817" y="14612"/>
                      <a:pt x="53685" y="17495"/>
                    </a:cubicBezTo>
                    <a:cubicBezTo>
                      <a:pt x="51078" y="19876"/>
                      <a:pt x="48196" y="24036"/>
                      <a:pt x="44386" y="24412"/>
                    </a:cubicBezTo>
                    <a:cubicBezTo>
                      <a:pt x="44218" y="24430"/>
                      <a:pt x="44049" y="24438"/>
                      <a:pt x="43880" y="24438"/>
                    </a:cubicBezTo>
                    <a:cubicBezTo>
                      <a:pt x="43573" y="24438"/>
                      <a:pt x="43265" y="24410"/>
                      <a:pt x="42958" y="24362"/>
                    </a:cubicBezTo>
                    <a:cubicBezTo>
                      <a:pt x="42526" y="27048"/>
                      <a:pt x="41268" y="30927"/>
                      <a:pt x="33870" y="30927"/>
                    </a:cubicBezTo>
                    <a:cubicBezTo>
                      <a:pt x="33537" y="30927"/>
                      <a:pt x="33191" y="30919"/>
                      <a:pt x="32832" y="30903"/>
                    </a:cubicBezTo>
                    <a:cubicBezTo>
                      <a:pt x="23735" y="30477"/>
                      <a:pt x="0" y="29024"/>
                      <a:pt x="0" y="29024"/>
                    </a:cubicBezTo>
                    <a:lnTo>
                      <a:pt x="0" y="31981"/>
                    </a:lnTo>
                    <a:cubicBezTo>
                      <a:pt x="0" y="31981"/>
                      <a:pt x="29424" y="33159"/>
                      <a:pt x="34512" y="33159"/>
                    </a:cubicBezTo>
                    <a:cubicBezTo>
                      <a:pt x="34530" y="33159"/>
                      <a:pt x="34549" y="33159"/>
                      <a:pt x="34567" y="33159"/>
                    </a:cubicBezTo>
                    <a:cubicBezTo>
                      <a:pt x="39653" y="33159"/>
                      <a:pt x="43654" y="29737"/>
                      <a:pt x="48948" y="26166"/>
                    </a:cubicBezTo>
                    <a:cubicBezTo>
                      <a:pt x="54236" y="22582"/>
                      <a:pt x="69098" y="9775"/>
                      <a:pt x="70226" y="7695"/>
                    </a:cubicBezTo>
                    <a:cubicBezTo>
                      <a:pt x="71379" y="5615"/>
                      <a:pt x="71579" y="2156"/>
                      <a:pt x="70527" y="527"/>
                    </a:cubicBezTo>
                    <a:cubicBezTo>
                      <a:pt x="70401" y="327"/>
                      <a:pt x="70276" y="176"/>
                      <a:pt x="701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0" name="Google Shape;1250;p46"/>
              <p:cNvSpPr/>
              <p:nvPr/>
            </p:nvSpPr>
            <p:spPr>
              <a:xfrm>
                <a:off x="4146150" y="3717450"/>
                <a:ext cx="1825850" cy="921725"/>
              </a:xfrm>
              <a:custGeom>
                <a:avLst/>
                <a:gdLst/>
                <a:ahLst/>
                <a:cxnLst/>
                <a:rect l="l" t="t" r="r" b="b"/>
                <a:pathLst>
                  <a:path w="73034" h="36869" extrusionOk="0">
                    <a:moveTo>
                      <a:pt x="66492" y="1"/>
                    </a:moveTo>
                    <a:cubicBezTo>
                      <a:pt x="62432" y="2833"/>
                      <a:pt x="58472" y="5790"/>
                      <a:pt x="54386" y="8622"/>
                    </a:cubicBezTo>
                    <a:cubicBezTo>
                      <a:pt x="49524" y="11981"/>
                      <a:pt x="44812" y="14838"/>
                      <a:pt x="38873" y="15715"/>
                    </a:cubicBezTo>
                    <a:cubicBezTo>
                      <a:pt x="35865" y="16143"/>
                      <a:pt x="32843" y="16214"/>
                      <a:pt x="29815" y="16214"/>
                    </a:cubicBezTo>
                    <a:cubicBezTo>
                      <a:pt x="28301" y="16214"/>
                      <a:pt x="26785" y="16196"/>
                      <a:pt x="25268" y="16196"/>
                    </a:cubicBezTo>
                    <a:cubicBezTo>
                      <a:pt x="24131" y="16196"/>
                      <a:pt x="22993" y="16206"/>
                      <a:pt x="21855" y="16241"/>
                    </a:cubicBezTo>
                    <a:cubicBezTo>
                      <a:pt x="15639" y="16467"/>
                      <a:pt x="9399" y="16467"/>
                      <a:pt x="3183" y="16467"/>
                    </a:cubicBezTo>
                    <a:lnTo>
                      <a:pt x="3158" y="16467"/>
                    </a:lnTo>
                    <a:lnTo>
                      <a:pt x="351" y="18221"/>
                    </a:lnTo>
                    <a:lnTo>
                      <a:pt x="602" y="20527"/>
                    </a:lnTo>
                    <a:cubicBezTo>
                      <a:pt x="602" y="20527"/>
                      <a:pt x="21608" y="19761"/>
                      <a:pt x="30346" y="19761"/>
                    </a:cubicBezTo>
                    <a:cubicBezTo>
                      <a:pt x="31971" y="19761"/>
                      <a:pt x="33173" y="19788"/>
                      <a:pt x="33735" y="19850"/>
                    </a:cubicBezTo>
                    <a:cubicBezTo>
                      <a:pt x="37294" y="20226"/>
                      <a:pt x="43259" y="21480"/>
                      <a:pt x="44061" y="24688"/>
                    </a:cubicBezTo>
                    <a:cubicBezTo>
                      <a:pt x="44863" y="27871"/>
                      <a:pt x="45740" y="32457"/>
                      <a:pt x="35314" y="33810"/>
                    </a:cubicBezTo>
                    <a:cubicBezTo>
                      <a:pt x="33813" y="34001"/>
                      <a:pt x="32034" y="34083"/>
                      <a:pt x="30089" y="34083"/>
                    </a:cubicBezTo>
                    <a:cubicBezTo>
                      <a:pt x="18494" y="34083"/>
                      <a:pt x="978" y="31179"/>
                      <a:pt x="978" y="31179"/>
                    </a:cubicBezTo>
                    <a:lnTo>
                      <a:pt x="251" y="31730"/>
                    </a:lnTo>
                    <a:cubicBezTo>
                      <a:pt x="301" y="31906"/>
                      <a:pt x="326" y="32106"/>
                      <a:pt x="301" y="32307"/>
                    </a:cubicBezTo>
                    <a:cubicBezTo>
                      <a:pt x="251" y="32908"/>
                      <a:pt x="151" y="33535"/>
                      <a:pt x="0" y="34161"/>
                    </a:cubicBezTo>
                    <a:cubicBezTo>
                      <a:pt x="224" y="34159"/>
                      <a:pt x="448" y="34159"/>
                      <a:pt x="672" y="34159"/>
                    </a:cubicBezTo>
                    <a:cubicBezTo>
                      <a:pt x="9718" y="34159"/>
                      <a:pt x="18693" y="35621"/>
                      <a:pt x="27644" y="36868"/>
                    </a:cubicBezTo>
                    <a:cubicBezTo>
                      <a:pt x="28156" y="36356"/>
                      <a:pt x="28831" y="36008"/>
                      <a:pt x="29577" y="36008"/>
                    </a:cubicBezTo>
                    <a:cubicBezTo>
                      <a:pt x="29708" y="36008"/>
                      <a:pt x="29841" y="36019"/>
                      <a:pt x="29975" y="36041"/>
                    </a:cubicBezTo>
                    <a:cubicBezTo>
                      <a:pt x="30823" y="36176"/>
                      <a:pt x="31655" y="36238"/>
                      <a:pt x="32474" y="36238"/>
                    </a:cubicBezTo>
                    <a:cubicBezTo>
                      <a:pt x="37441" y="36238"/>
                      <a:pt x="41920" y="33957"/>
                      <a:pt x="46416" y="31805"/>
                    </a:cubicBezTo>
                    <a:cubicBezTo>
                      <a:pt x="47269" y="30853"/>
                      <a:pt x="48096" y="29850"/>
                      <a:pt x="48923" y="28923"/>
                    </a:cubicBezTo>
                    <a:cubicBezTo>
                      <a:pt x="51153" y="26467"/>
                      <a:pt x="53434" y="24011"/>
                      <a:pt x="56041" y="21956"/>
                    </a:cubicBezTo>
                    <a:cubicBezTo>
                      <a:pt x="57932" y="20461"/>
                      <a:pt x="60216" y="18923"/>
                      <a:pt x="62708" y="18923"/>
                    </a:cubicBezTo>
                    <a:cubicBezTo>
                      <a:pt x="62891" y="18923"/>
                      <a:pt x="63074" y="18931"/>
                      <a:pt x="63259" y="18948"/>
                    </a:cubicBezTo>
                    <a:cubicBezTo>
                      <a:pt x="62833" y="18698"/>
                      <a:pt x="62507" y="18547"/>
                      <a:pt x="62507" y="18547"/>
                    </a:cubicBezTo>
                    <a:cubicBezTo>
                      <a:pt x="62507" y="18547"/>
                      <a:pt x="69875" y="13434"/>
                      <a:pt x="71304" y="10627"/>
                    </a:cubicBezTo>
                    <a:cubicBezTo>
                      <a:pt x="72732" y="7820"/>
                      <a:pt x="73033" y="3760"/>
                      <a:pt x="68923" y="828"/>
                    </a:cubicBezTo>
                    <a:cubicBezTo>
                      <a:pt x="68472" y="477"/>
                      <a:pt x="67620" y="226"/>
                      <a:pt x="664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4180775" y="4176525"/>
                <a:ext cx="1511950" cy="456175"/>
              </a:xfrm>
              <a:custGeom>
                <a:avLst/>
                <a:gdLst/>
                <a:ahLst/>
                <a:cxnLst/>
                <a:rect l="l" t="t" r="r" b="b"/>
                <a:pathLst>
                  <a:path w="60478" h="18247" extrusionOk="0">
                    <a:moveTo>
                      <a:pt x="60133" y="1"/>
                    </a:moveTo>
                    <a:cubicBezTo>
                      <a:pt x="60096" y="1"/>
                      <a:pt x="60058" y="11"/>
                      <a:pt x="60019" y="34"/>
                    </a:cubicBezTo>
                    <a:cubicBezTo>
                      <a:pt x="55683" y="2590"/>
                      <a:pt x="51773" y="5623"/>
                      <a:pt x="48164" y="9107"/>
                    </a:cubicBezTo>
                    <a:cubicBezTo>
                      <a:pt x="44280" y="12841"/>
                      <a:pt x="40545" y="16675"/>
                      <a:pt x="34956" y="17402"/>
                    </a:cubicBezTo>
                    <a:cubicBezTo>
                      <a:pt x="33081" y="17648"/>
                      <a:pt x="31160" y="17739"/>
                      <a:pt x="29223" y="17739"/>
                    </a:cubicBezTo>
                    <a:cubicBezTo>
                      <a:pt x="25438" y="17739"/>
                      <a:pt x="21594" y="17392"/>
                      <a:pt x="17914" y="17177"/>
                    </a:cubicBezTo>
                    <a:cubicBezTo>
                      <a:pt x="11974" y="16826"/>
                      <a:pt x="6084" y="16249"/>
                      <a:pt x="169" y="15673"/>
                    </a:cubicBezTo>
                    <a:cubicBezTo>
                      <a:pt x="163" y="15672"/>
                      <a:pt x="157" y="15671"/>
                      <a:pt x="152" y="15671"/>
                    </a:cubicBezTo>
                    <a:cubicBezTo>
                      <a:pt x="39" y="15671"/>
                      <a:pt x="1" y="15900"/>
                      <a:pt x="144" y="15924"/>
                    </a:cubicBezTo>
                    <a:cubicBezTo>
                      <a:pt x="6034" y="16751"/>
                      <a:pt x="11974" y="17252"/>
                      <a:pt x="17914" y="17628"/>
                    </a:cubicBezTo>
                    <a:cubicBezTo>
                      <a:pt x="21723" y="17850"/>
                      <a:pt x="25718" y="18247"/>
                      <a:pt x="29646" y="18247"/>
                    </a:cubicBezTo>
                    <a:cubicBezTo>
                      <a:pt x="31482" y="18247"/>
                      <a:pt x="33302" y="18160"/>
                      <a:pt x="35082" y="17929"/>
                    </a:cubicBezTo>
                    <a:cubicBezTo>
                      <a:pt x="39743" y="17327"/>
                      <a:pt x="43277" y="14645"/>
                      <a:pt x="46585" y="11462"/>
                    </a:cubicBezTo>
                    <a:cubicBezTo>
                      <a:pt x="50846" y="7352"/>
                      <a:pt x="55157" y="3543"/>
                      <a:pt x="60245" y="435"/>
                    </a:cubicBezTo>
                    <a:cubicBezTo>
                      <a:pt x="60478" y="307"/>
                      <a:pt x="60334" y="1"/>
                      <a:pt x="60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4166200" y="4161775"/>
                <a:ext cx="1182975" cy="284975"/>
              </a:xfrm>
              <a:custGeom>
                <a:avLst/>
                <a:gdLst/>
                <a:ahLst/>
                <a:cxnLst/>
                <a:rect l="l" t="t" r="r" b="b"/>
                <a:pathLst>
                  <a:path w="47319" h="11399" extrusionOk="0">
                    <a:moveTo>
                      <a:pt x="29433" y="1"/>
                    </a:moveTo>
                    <a:cubicBezTo>
                      <a:pt x="19662" y="1"/>
                      <a:pt x="9862" y="372"/>
                      <a:pt x="100" y="549"/>
                    </a:cubicBezTo>
                    <a:cubicBezTo>
                      <a:pt x="0" y="549"/>
                      <a:pt x="0" y="699"/>
                      <a:pt x="100" y="699"/>
                    </a:cubicBezTo>
                    <a:cubicBezTo>
                      <a:pt x="4549" y="699"/>
                      <a:pt x="8998" y="705"/>
                      <a:pt x="13446" y="705"/>
                    </a:cubicBezTo>
                    <a:cubicBezTo>
                      <a:pt x="17895" y="705"/>
                      <a:pt x="22344" y="699"/>
                      <a:pt x="26792" y="674"/>
                    </a:cubicBezTo>
                    <a:cubicBezTo>
                      <a:pt x="28709" y="662"/>
                      <a:pt x="30702" y="551"/>
                      <a:pt x="32689" y="551"/>
                    </a:cubicBezTo>
                    <a:cubicBezTo>
                      <a:pt x="34832" y="551"/>
                      <a:pt x="36969" y="680"/>
                      <a:pt x="38998" y="1200"/>
                    </a:cubicBezTo>
                    <a:cubicBezTo>
                      <a:pt x="43183" y="2303"/>
                      <a:pt x="47319" y="6714"/>
                      <a:pt x="44637" y="11150"/>
                    </a:cubicBezTo>
                    <a:cubicBezTo>
                      <a:pt x="44548" y="11274"/>
                      <a:pt x="44673" y="11398"/>
                      <a:pt x="44798" y="11398"/>
                    </a:cubicBezTo>
                    <a:cubicBezTo>
                      <a:pt x="44849" y="11398"/>
                      <a:pt x="44901" y="11377"/>
                      <a:pt x="44938" y="11326"/>
                    </a:cubicBezTo>
                    <a:cubicBezTo>
                      <a:pt x="46542" y="8844"/>
                      <a:pt x="45815" y="5686"/>
                      <a:pt x="43960" y="3531"/>
                    </a:cubicBezTo>
                    <a:cubicBezTo>
                      <a:pt x="41379" y="549"/>
                      <a:pt x="37118" y="47"/>
                      <a:pt x="33384" y="22"/>
                    </a:cubicBezTo>
                    <a:cubicBezTo>
                      <a:pt x="32068" y="7"/>
                      <a:pt x="30751" y="1"/>
                      <a:pt x="29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3" name="Google Shape;1253;p46"/>
              <p:cNvSpPr/>
              <p:nvPr/>
            </p:nvSpPr>
            <p:spPr>
              <a:xfrm>
                <a:off x="5194650" y="3742800"/>
                <a:ext cx="580475" cy="397500"/>
              </a:xfrm>
              <a:custGeom>
                <a:avLst/>
                <a:gdLst/>
                <a:ahLst/>
                <a:cxnLst/>
                <a:rect l="l" t="t" r="r" b="b"/>
                <a:pathLst>
                  <a:path w="23219" h="15900" extrusionOk="0">
                    <a:moveTo>
                      <a:pt x="22770" y="1"/>
                    </a:moveTo>
                    <a:cubicBezTo>
                      <a:pt x="22697" y="1"/>
                      <a:pt x="22622" y="33"/>
                      <a:pt x="22557" y="110"/>
                    </a:cubicBezTo>
                    <a:cubicBezTo>
                      <a:pt x="19349" y="3619"/>
                      <a:pt x="15890" y="6802"/>
                      <a:pt x="11955" y="9483"/>
                    </a:cubicBezTo>
                    <a:cubicBezTo>
                      <a:pt x="8196" y="12040"/>
                      <a:pt x="4161" y="13920"/>
                      <a:pt x="51" y="15799"/>
                    </a:cubicBezTo>
                    <a:cubicBezTo>
                      <a:pt x="0" y="15824"/>
                      <a:pt x="26" y="15900"/>
                      <a:pt x="76" y="15900"/>
                    </a:cubicBezTo>
                    <a:cubicBezTo>
                      <a:pt x="8848" y="13418"/>
                      <a:pt x="17093" y="7403"/>
                      <a:pt x="23008" y="586"/>
                    </a:cubicBezTo>
                    <a:cubicBezTo>
                      <a:pt x="23219" y="337"/>
                      <a:pt x="23005" y="1"/>
                      <a:pt x="22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4" name="Google Shape;1254;p46"/>
              <p:cNvSpPr/>
              <p:nvPr/>
            </p:nvSpPr>
            <p:spPr>
              <a:xfrm>
                <a:off x="4026475" y="4624525"/>
                <a:ext cx="1151025" cy="354700"/>
              </a:xfrm>
              <a:custGeom>
                <a:avLst/>
                <a:gdLst/>
                <a:ahLst/>
                <a:cxnLst/>
                <a:rect l="l" t="t" r="r" b="b"/>
                <a:pathLst>
                  <a:path w="46041" h="14188" extrusionOk="0">
                    <a:moveTo>
                      <a:pt x="2842" y="0"/>
                    </a:moveTo>
                    <a:cubicBezTo>
                      <a:pt x="1927" y="0"/>
                      <a:pt x="1013" y="3"/>
                      <a:pt x="100" y="9"/>
                    </a:cubicBezTo>
                    <a:cubicBezTo>
                      <a:pt x="0" y="34"/>
                      <a:pt x="0" y="159"/>
                      <a:pt x="100" y="184"/>
                    </a:cubicBezTo>
                    <a:cubicBezTo>
                      <a:pt x="9725" y="710"/>
                      <a:pt x="19374" y="811"/>
                      <a:pt x="29023" y="1212"/>
                    </a:cubicBezTo>
                    <a:cubicBezTo>
                      <a:pt x="31304" y="1287"/>
                      <a:pt x="33559" y="1387"/>
                      <a:pt x="35840" y="1512"/>
                    </a:cubicBezTo>
                    <a:cubicBezTo>
                      <a:pt x="38271" y="1638"/>
                      <a:pt x="41028" y="1788"/>
                      <a:pt x="42933" y="3492"/>
                    </a:cubicBezTo>
                    <a:cubicBezTo>
                      <a:pt x="45915" y="6199"/>
                      <a:pt x="45665" y="11187"/>
                      <a:pt x="42807" y="13843"/>
                    </a:cubicBezTo>
                    <a:cubicBezTo>
                      <a:pt x="42647" y="13983"/>
                      <a:pt x="42807" y="14187"/>
                      <a:pt x="42967" y="14187"/>
                    </a:cubicBezTo>
                    <a:cubicBezTo>
                      <a:pt x="43007" y="14187"/>
                      <a:pt x="43048" y="14174"/>
                      <a:pt x="43083" y="14144"/>
                    </a:cubicBezTo>
                    <a:cubicBezTo>
                      <a:pt x="45414" y="12114"/>
                      <a:pt x="46041" y="8730"/>
                      <a:pt x="44913" y="5873"/>
                    </a:cubicBezTo>
                    <a:cubicBezTo>
                      <a:pt x="43509" y="2365"/>
                      <a:pt x="40025" y="1437"/>
                      <a:pt x="36542" y="1187"/>
                    </a:cubicBezTo>
                    <a:cubicBezTo>
                      <a:pt x="25374" y="422"/>
                      <a:pt x="14036" y="0"/>
                      <a:pt x="2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5" name="Google Shape;1255;p46"/>
              <p:cNvSpPr/>
              <p:nvPr/>
            </p:nvSpPr>
            <p:spPr>
              <a:xfrm>
                <a:off x="4155550" y="4216575"/>
                <a:ext cx="1105275" cy="308225"/>
              </a:xfrm>
              <a:custGeom>
                <a:avLst/>
                <a:gdLst/>
                <a:ahLst/>
                <a:cxnLst/>
                <a:rect l="l" t="t" r="r" b="b"/>
                <a:pathLst>
                  <a:path w="44211" h="12329" extrusionOk="0">
                    <a:moveTo>
                      <a:pt x="11131" y="0"/>
                    </a:moveTo>
                    <a:cubicBezTo>
                      <a:pt x="7499" y="0"/>
                      <a:pt x="3875" y="67"/>
                      <a:pt x="276" y="286"/>
                    </a:cubicBezTo>
                    <a:cubicBezTo>
                      <a:pt x="0" y="311"/>
                      <a:pt x="0" y="712"/>
                      <a:pt x="276" y="738"/>
                    </a:cubicBezTo>
                    <a:cubicBezTo>
                      <a:pt x="777" y="763"/>
                      <a:pt x="1278" y="788"/>
                      <a:pt x="1780" y="813"/>
                    </a:cubicBezTo>
                    <a:cubicBezTo>
                      <a:pt x="1780" y="863"/>
                      <a:pt x="1780" y="913"/>
                      <a:pt x="1780" y="988"/>
                    </a:cubicBezTo>
                    <a:cubicBezTo>
                      <a:pt x="2857" y="4372"/>
                      <a:pt x="2632" y="7655"/>
                      <a:pt x="1504" y="10963"/>
                    </a:cubicBezTo>
                    <a:cubicBezTo>
                      <a:pt x="1438" y="11146"/>
                      <a:pt x="1602" y="11284"/>
                      <a:pt x="1757" y="11284"/>
                    </a:cubicBezTo>
                    <a:cubicBezTo>
                      <a:pt x="1836" y="11284"/>
                      <a:pt x="1913" y="11248"/>
                      <a:pt x="1955" y="11164"/>
                    </a:cubicBezTo>
                    <a:cubicBezTo>
                      <a:pt x="3434" y="7880"/>
                      <a:pt x="3509" y="4246"/>
                      <a:pt x="2456" y="838"/>
                    </a:cubicBezTo>
                    <a:lnTo>
                      <a:pt x="2456" y="838"/>
                    </a:lnTo>
                    <a:cubicBezTo>
                      <a:pt x="4720" y="933"/>
                      <a:pt x="6991" y="965"/>
                      <a:pt x="9263" y="965"/>
                    </a:cubicBezTo>
                    <a:cubicBezTo>
                      <a:pt x="14186" y="965"/>
                      <a:pt x="19115" y="813"/>
                      <a:pt x="23985" y="813"/>
                    </a:cubicBezTo>
                    <a:cubicBezTo>
                      <a:pt x="25971" y="813"/>
                      <a:pt x="28349" y="653"/>
                      <a:pt x="30764" y="653"/>
                    </a:cubicBezTo>
                    <a:cubicBezTo>
                      <a:pt x="34326" y="653"/>
                      <a:pt x="37968" y="1000"/>
                      <a:pt x="40552" y="2718"/>
                    </a:cubicBezTo>
                    <a:cubicBezTo>
                      <a:pt x="40477" y="2768"/>
                      <a:pt x="40426" y="2818"/>
                      <a:pt x="40426" y="2918"/>
                    </a:cubicBezTo>
                    <a:cubicBezTo>
                      <a:pt x="40627" y="4422"/>
                      <a:pt x="41003" y="5825"/>
                      <a:pt x="40903" y="7354"/>
                    </a:cubicBezTo>
                    <a:cubicBezTo>
                      <a:pt x="40802" y="9058"/>
                      <a:pt x="40251" y="10587"/>
                      <a:pt x="39624" y="12141"/>
                    </a:cubicBezTo>
                    <a:cubicBezTo>
                      <a:pt x="39591" y="12257"/>
                      <a:pt x="39678" y="12329"/>
                      <a:pt x="39769" y="12329"/>
                    </a:cubicBezTo>
                    <a:cubicBezTo>
                      <a:pt x="39817" y="12329"/>
                      <a:pt x="39866" y="12309"/>
                      <a:pt x="39900" y="12266"/>
                    </a:cubicBezTo>
                    <a:cubicBezTo>
                      <a:pt x="41604" y="9810"/>
                      <a:pt x="42281" y="5800"/>
                      <a:pt x="40978" y="3018"/>
                    </a:cubicBezTo>
                    <a:lnTo>
                      <a:pt x="40978" y="3018"/>
                    </a:lnTo>
                    <a:cubicBezTo>
                      <a:pt x="42306" y="4046"/>
                      <a:pt x="43334" y="5499"/>
                      <a:pt x="43810" y="7555"/>
                    </a:cubicBezTo>
                    <a:cubicBezTo>
                      <a:pt x="43832" y="7643"/>
                      <a:pt x="43897" y="7682"/>
                      <a:pt x="43966" y="7682"/>
                    </a:cubicBezTo>
                    <a:cubicBezTo>
                      <a:pt x="44054" y="7682"/>
                      <a:pt x="44147" y="7617"/>
                      <a:pt x="44161" y="7505"/>
                    </a:cubicBezTo>
                    <a:cubicBezTo>
                      <a:pt x="44211" y="4823"/>
                      <a:pt x="42106" y="2617"/>
                      <a:pt x="39825" y="1489"/>
                    </a:cubicBezTo>
                    <a:cubicBezTo>
                      <a:pt x="37416" y="303"/>
                      <a:pt x="34671" y="135"/>
                      <a:pt x="31970" y="135"/>
                    </a:cubicBezTo>
                    <a:cubicBezTo>
                      <a:pt x="30906" y="135"/>
                      <a:pt x="29849" y="161"/>
                      <a:pt x="28822" y="161"/>
                    </a:cubicBezTo>
                    <a:cubicBezTo>
                      <a:pt x="28576" y="162"/>
                      <a:pt x="28329" y="162"/>
                      <a:pt x="28082" y="162"/>
                    </a:cubicBezTo>
                    <a:cubicBezTo>
                      <a:pt x="22459" y="162"/>
                      <a:pt x="16786" y="0"/>
                      <a:pt x="11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6" name="Google Shape;1256;p46"/>
              <p:cNvSpPr/>
              <p:nvPr/>
            </p:nvSpPr>
            <p:spPr>
              <a:xfrm>
                <a:off x="4195800" y="4468225"/>
                <a:ext cx="1038375" cy="110400"/>
              </a:xfrm>
              <a:custGeom>
                <a:avLst/>
                <a:gdLst/>
                <a:ahLst/>
                <a:cxnLst/>
                <a:rect l="l" t="t" r="r" b="b"/>
                <a:pathLst>
                  <a:path w="41535" h="4416" extrusionOk="0">
                    <a:moveTo>
                      <a:pt x="41228" y="1"/>
                    </a:moveTo>
                    <a:cubicBezTo>
                      <a:pt x="41160" y="1"/>
                      <a:pt x="41093" y="36"/>
                      <a:pt x="41047" y="120"/>
                    </a:cubicBezTo>
                    <a:cubicBezTo>
                      <a:pt x="39418" y="3253"/>
                      <a:pt x="35558" y="3378"/>
                      <a:pt x="32450" y="3554"/>
                    </a:cubicBezTo>
                    <a:cubicBezTo>
                      <a:pt x="29930" y="3714"/>
                      <a:pt x="27410" y="3798"/>
                      <a:pt x="24889" y="3798"/>
                    </a:cubicBezTo>
                    <a:cubicBezTo>
                      <a:pt x="23851" y="3798"/>
                      <a:pt x="22812" y="3784"/>
                      <a:pt x="21774" y="3754"/>
                    </a:cubicBezTo>
                    <a:cubicBezTo>
                      <a:pt x="14430" y="3579"/>
                      <a:pt x="7363" y="2276"/>
                      <a:pt x="119" y="1348"/>
                    </a:cubicBezTo>
                    <a:cubicBezTo>
                      <a:pt x="114" y="1347"/>
                      <a:pt x="108" y="1346"/>
                      <a:pt x="103" y="1346"/>
                    </a:cubicBezTo>
                    <a:cubicBezTo>
                      <a:pt x="17" y="1346"/>
                      <a:pt x="0" y="1525"/>
                      <a:pt x="94" y="1549"/>
                    </a:cubicBezTo>
                    <a:cubicBezTo>
                      <a:pt x="7889" y="3905"/>
                      <a:pt x="16661" y="4406"/>
                      <a:pt x="24756" y="4406"/>
                    </a:cubicBezTo>
                    <a:cubicBezTo>
                      <a:pt x="25479" y="4411"/>
                      <a:pt x="26208" y="4416"/>
                      <a:pt x="26941" y="4416"/>
                    </a:cubicBezTo>
                    <a:cubicBezTo>
                      <a:pt x="29947" y="4416"/>
                      <a:pt x="33018" y="4333"/>
                      <a:pt x="35959" y="3830"/>
                    </a:cubicBezTo>
                    <a:cubicBezTo>
                      <a:pt x="38190" y="3429"/>
                      <a:pt x="40496" y="2576"/>
                      <a:pt x="41448" y="371"/>
                    </a:cubicBezTo>
                    <a:cubicBezTo>
                      <a:pt x="41535" y="180"/>
                      <a:pt x="41381" y="1"/>
                      <a:pt x="41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7" name="Google Shape;1257;p46"/>
              <p:cNvSpPr/>
              <p:nvPr/>
            </p:nvSpPr>
            <p:spPr>
              <a:xfrm>
                <a:off x="4545275" y="4296775"/>
                <a:ext cx="564550" cy="215875"/>
              </a:xfrm>
              <a:custGeom>
                <a:avLst/>
                <a:gdLst/>
                <a:ahLst/>
                <a:cxnLst/>
                <a:rect l="l" t="t" r="r" b="b"/>
                <a:pathLst>
                  <a:path w="22582" h="8635" extrusionOk="0">
                    <a:moveTo>
                      <a:pt x="12306" y="813"/>
                    </a:moveTo>
                    <a:cubicBezTo>
                      <a:pt x="13582" y="831"/>
                      <a:pt x="14883" y="848"/>
                      <a:pt x="16183" y="848"/>
                    </a:cubicBezTo>
                    <a:cubicBezTo>
                      <a:pt x="16721" y="848"/>
                      <a:pt x="17259" y="845"/>
                      <a:pt x="17795" y="838"/>
                    </a:cubicBezTo>
                    <a:lnTo>
                      <a:pt x="17795" y="838"/>
                    </a:lnTo>
                    <a:cubicBezTo>
                      <a:pt x="17770" y="863"/>
                      <a:pt x="17745" y="913"/>
                      <a:pt x="17745" y="938"/>
                    </a:cubicBezTo>
                    <a:cubicBezTo>
                      <a:pt x="17218" y="3319"/>
                      <a:pt x="16241" y="5449"/>
                      <a:pt x="14762" y="7329"/>
                    </a:cubicBezTo>
                    <a:cubicBezTo>
                      <a:pt x="14762" y="5850"/>
                      <a:pt x="14612" y="4397"/>
                      <a:pt x="14361" y="2968"/>
                    </a:cubicBezTo>
                    <a:cubicBezTo>
                      <a:pt x="14333" y="2797"/>
                      <a:pt x="14175" y="2707"/>
                      <a:pt x="14016" y="2707"/>
                    </a:cubicBezTo>
                    <a:cubicBezTo>
                      <a:pt x="13896" y="2707"/>
                      <a:pt x="13775" y="2760"/>
                      <a:pt x="13710" y="2868"/>
                    </a:cubicBezTo>
                    <a:cubicBezTo>
                      <a:pt x="13108" y="4021"/>
                      <a:pt x="12331" y="5048"/>
                      <a:pt x="11404" y="5951"/>
                    </a:cubicBezTo>
                    <a:cubicBezTo>
                      <a:pt x="12181" y="4347"/>
                      <a:pt x="12582" y="2567"/>
                      <a:pt x="12306" y="813"/>
                    </a:cubicBezTo>
                    <a:close/>
                    <a:moveTo>
                      <a:pt x="20021" y="1"/>
                    </a:moveTo>
                    <a:cubicBezTo>
                      <a:pt x="17074" y="1"/>
                      <a:pt x="14131" y="161"/>
                      <a:pt x="11203" y="161"/>
                    </a:cubicBezTo>
                    <a:cubicBezTo>
                      <a:pt x="7928" y="161"/>
                      <a:pt x="4654" y="3"/>
                      <a:pt x="1396" y="3"/>
                    </a:cubicBezTo>
                    <a:cubicBezTo>
                      <a:pt x="989" y="3"/>
                      <a:pt x="582" y="5"/>
                      <a:pt x="176" y="11"/>
                    </a:cubicBezTo>
                    <a:cubicBezTo>
                      <a:pt x="0" y="11"/>
                      <a:pt x="25" y="236"/>
                      <a:pt x="176" y="236"/>
                    </a:cubicBezTo>
                    <a:cubicBezTo>
                      <a:pt x="3810" y="662"/>
                      <a:pt x="7519" y="738"/>
                      <a:pt x="11203" y="788"/>
                    </a:cubicBezTo>
                    <a:lnTo>
                      <a:pt x="11880" y="788"/>
                    </a:lnTo>
                    <a:cubicBezTo>
                      <a:pt x="11629" y="3219"/>
                      <a:pt x="11228" y="5299"/>
                      <a:pt x="9775" y="7329"/>
                    </a:cubicBezTo>
                    <a:cubicBezTo>
                      <a:pt x="9612" y="7553"/>
                      <a:pt x="9846" y="7859"/>
                      <a:pt x="10100" y="7859"/>
                    </a:cubicBezTo>
                    <a:cubicBezTo>
                      <a:pt x="10159" y="7859"/>
                      <a:pt x="10219" y="7843"/>
                      <a:pt x="10276" y="7805"/>
                    </a:cubicBezTo>
                    <a:cubicBezTo>
                      <a:pt x="11705" y="6778"/>
                      <a:pt x="12882" y="5550"/>
                      <a:pt x="13835" y="4071"/>
                    </a:cubicBezTo>
                    <a:cubicBezTo>
                      <a:pt x="14035" y="5474"/>
                      <a:pt x="14085" y="6853"/>
                      <a:pt x="14035" y="8281"/>
                    </a:cubicBezTo>
                    <a:cubicBezTo>
                      <a:pt x="14035" y="8487"/>
                      <a:pt x="14223" y="8635"/>
                      <a:pt x="14406" y="8635"/>
                    </a:cubicBezTo>
                    <a:cubicBezTo>
                      <a:pt x="14490" y="8635"/>
                      <a:pt x="14574" y="8603"/>
                      <a:pt x="14637" y="8532"/>
                    </a:cubicBezTo>
                    <a:cubicBezTo>
                      <a:pt x="16542" y="6427"/>
                      <a:pt x="17870" y="3921"/>
                      <a:pt x="18396" y="1139"/>
                    </a:cubicBezTo>
                    <a:cubicBezTo>
                      <a:pt x="18421" y="988"/>
                      <a:pt x="18371" y="888"/>
                      <a:pt x="18296" y="838"/>
                    </a:cubicBezTo>
                    <a:cubicBezTo>
                      <a:pt x="19624" y="788"/>
                      <a:pt x="20928" y="713"/>
                      <a:pt x="22231" y="587"/>
                    </a:cubicBezTo>
                    <a:cubicBezTo>
                      <a:pt x="22557" y="562"/>
                      <a:pt x="22582" y="61"/>
                      <a:pt x="22231" y="36"/>
                    </a:cubicBezTo>
                    <a:cubicBezTo>
                      <a:pt x="21494" y="11"/>
                      <a:pt x="20757" y="1"/>
                      <a:pt x="20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8" name="Google Shape;1258;p46"/>
              <p:cNvSpPr/>
              <p:nvPr/>
            </p:nvSpPr>
            <p:spPr>
              <a:xfrm>
                <a:off x="5020825" y="4405225"/>
                <a:ext cx="11030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43" extrusionOk="0">
                    <a:moveTo>
                      <a:pt x="3446" y="1"/>
                    </a:moveTo>
                    <a:cubicBezTo>
                      <a:pt x="3081" y="1"/>
                      <a:pt x="2715" y="34"/>
                      <a:pt x="2357" y="34"/>
                    </a:cubicBezTo>
                    <a:cubicBezTo>
                      <a:pt x="1630" y="59"/>
                      <a:pt x="903" y="59"/>
                      <a:pt x="151" y="84"/>
                    </a:cubicBezTo>
                    <a:cubicBezTo>
                      <a:pt x="1" y="84"/>
                      <a:pt x="1" y="360"/>
                      <a:pt x="151" y="360"/>
                    </a:cubicBezTo>
                    <a:cubicBezTo>
                      <a:pt x="903" y="385"/>
                      <a:pt x="1630" y="385"/>
                      <a:pt x="2357" y="410"/>
                    </a:cubicBezTo>
                    <a:cubicBezTo>
                      <a:pt x="2715" y="410"/>
                      <a:pt x="3081" y="442"/>
                      <a:pt x="3446" y="442"/>
                    </a:cubicBezTo>
                    <a:cubicBezTo>
                      <a:pt x="3720" y="442"/>
                      <a:pt x="3993" y="424"/>
                      <a:pt x="4262" y="360"/>
                    </a:cubicBezTo>
                    <a:cubicBezTo>
                      <a:pt x="4412" y="334"/>
                      <a:pt x="4412" y="109"/>
                      <a:pt x="4262" y="84"/>
                    </a:cubicBezTo>
                    <a:cubicBezTo>
                      <a:pt x="3993" y="19"/>
                      <a:pt x="3720" y="1"/>
                      <a:pt x="3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9" name="Google Shape;1259;p46"/>
              <p:cNvSpPr/>
              <p:nvPr/>
            </p:nvSpPr>
            <p:spPr>
              <a:xfrm>
                <a:off x="4025225" y="4662325"/>
                <a:ext cx="1105900" cy="358325"/>
              </a:xfrm>
              <a:custGeom>
                <a:avLst/>
                <a:gdLst/>
                <a:ahLst/>
                <a:cxnLst/>
                <a:rect l="l" t="t" r="r" b="b"/>
                <a:pathLst>
                  <a:path w="44236" h="14333" extrusionOk="0">
                    <a:moveTo>
                      <a:pt x="7218" y="206"/>
                    </a:moveTo>
                    <a:cubicBezTo>
                      <a:pt x="4862" y="206"/>
                      <a:pt x="2506" y="220"/>
                      <a:pt x="150" y="251"/>
                    </a:cubicBezTo>
                    <a:cubicBezTo>
                      <a:pt x="0" y="251"/>
                      <a:pt x="0" y="502"/>
                      <a:pt x="150" y="502"/>
                    </a:cubicBezTo>
                    <a:cubicBezTo>
                      <a:pt x="7795" y="627"/>
                      <a:pt x="15464" y="677"/>
                      <a:pt x="23108" y="878"/>
                    </a:cubicBezTo>
                    <a:cubicBezTo>
                      <a:pt x="26867" y="978"/>
                      <a:pt x="30627" y="978"/>
                      <a:pt x="34386" y="1228"/>
                    </a:cubicBezTo>
                    <a:cubicBezTo>
                      <a:pt x="38121" y="1454"/>
                      <a:pt x="43659" y="2958"/>
                      <a:pt x="43008" y="7845"/>
                    </a:cubicBezTo>
                    <a:cubicBezTo>
                      <a:pt x="42329" y="12947"/>
                      <a:pt x="37304" y="14058"/>
                      <a:pt x="32171" y="14058"/>
                    </a:cubicBezTo>
                    <a:cubicBezTo>
                      <a:pt x="28782" y="14058"/>
                      <a:pt x="25346" y="13574"/>
                      <a:pt x="23083" y="13434"/>
                    </a:cubicBezTo>
                    <a:cubicBezTo>
                      <a:pt x="15614" y="13008"/>
                      <a:pt x="8145" y="12557"/>
                      <a:pt x="677" y="12131"/>
                    </a:cubicBezTo>
                    <a:cubicBezTo>
                      <a:pt x="669" y="12130"/>
                      <a:pt x="661" y="12130"/>
                      <a:pt x="653" y="12130"/>
                    </a:cubicBezTo>
                    <a:cubicBezTo>
                      <a:pt x="376" y="12130"/>
                      <a:pt x="384" y="12557"/>
                      <a:pt x="677" y="12557"/>
                    </a:cubicBezTo>
                    <a:cubicBezTo>
                      <a:pt x="9875" y="13108"/>
                      <a:pt x="19048" y="13635"/>
                      <a:pt x="28246" y="14186"/>
                    </a:cubicBezTo>
                    <a:cubicBezTo>
                      <a:pt x="29410" y="14253"/>
                      <a:pt x="30791" y="14333"/>
                      <a:pt x="32240" y="14333"/>
                    </a:cubicBezTo>
                    <a:cubicBezTo>
                      <a:pt x="37279" y="14333"/>
                      <a:pt x="43142" y="13370"/>
                      <a:pt x="43609" y="7569"/>
                    </a:cubicBezTo>
                    <a:cubicBezTo>
                      <a:pt x="44236" y="0"/>
                      <a:pt x="33108" y="602"/>
                      <a:pt x="28396" y="502"/>
                    </a:cubicBezTo>
                    <a:cubicBezTo>
                      <a:pt x="21347" y="332"/>
                      <a:pt x="14284" y="206"/>
                      <a:pt x="7218" y="2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0" name="Google Shape;1260;p46"/>
              <p:cNvSpPr/>
              <p:nvPr/>
            </p:nvSpPr>
            <p:spPr>
              <a:xfrm>
                <a:off x="4973850" y="4725025"/>
                <a:ext cx="8585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0654" extrusionOk="0">
                    <a:moveTo>
                      <a:pt x="1701" y="1"/>
                    </a:moveTo>
                    <a:cubicBezTo>
                      <a:pt x="1514" y="1"/>
                      <a:pt x="1337" y="146"/>
                      <a:pt x="1429" y="375"/>
                    </a:cubicBezTo>
                    <a:cubicBezTo>
                      <a:pt x="2782" y="3883"/>
                      <a:pt x="2181" y="7342"/>
                      <a:pt x="75" y="10400"/>
                    </a:cubicBezTo>
                    <a:cubicBezTo>
                      <a:pt x="0" y="10512"/>
                      <a:pt x="122" y="10653"/>
                      <a:pt x="241" y="10653"/>
                    </a:cubicBezTo>
                    <a:cubicBezTo>
                      <a:pt x="281" y="10653"/>
                      <a:pt x="320" y="10638"/>
                      <a:pt x="351" y="10600"/>
                    </a:cubicBezTo>
                    <a:cubicBezTo>
                      <a:pt x="2907" y="7793"/>
                      <a:pt x="3434" y="3683"/>
                      <a:pt x="2005" y="199"/>
                    </a:cubicBezTo>
                    <a:cubicBezTo>
                      <a:pt x="1946" y="62"/>
                      <a:pt x="1822" y="1"/>
                      <a:pt x="1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1" name="Google Shape;1261;p46"/>
              <p:cNvSpPr/>
              <p:nvPr/>
            </p:nvSpPr>
            <p:spPr>
              <a:xfrm>
                <a:off x="4208800" y="4727075"/>
                <a:ext cx="7187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28748" h="8639" extrusionOk="0">
                    <a:moveTo>
                      <a:pt x="7363" y="1"/>
                    </a:moveTo>
                    <a:cubicBezTo>
                      <a:pt x="4917" y="1"/>
                      <a:pt x="2471" y="125"/>
                      <a:pt x="126" y="568"/>
                    </a:cubicBezTo>
                    <a:cubicBezTo>
                      <a:pt x="0" y="593"/>
                      <a:pt x="51" y="794"/>
                      <a:pt x="176" y="794"/>
                    </a:cubicBezTo>
                    <a:cubicBezTo>
                      <a:pt x="1159" y="831"/>
                      <a:pt x="2143" y="845"/>
                      <a:pt x="3129" y="845"/>
                    </a:cubicBezTo>
                    <a:cubicBezTo>
                      <a:pt x="5672" y="845"/>
                      <a:pt x="8221" y="755"/>
                      <a:pt x="10772" y="755"/>
                    </a:cubicBezTo>
                    <a:cubicBezTo>
                      <a:pt x="11868" y="755"/>
                      <a:pt x="12964" y="772"/>
                      <a:pt x="14061" y="819"/>
                    </a:cubicBezTo>
                    <a:cubicBezTo>
                      <a:pt x="15740" y="894"/>
                      <a:pt x="17419" y="994"/>
                      <a:pt x="19123" y="1120"/>
                    </a:cubicBezTo>
                    <a:cubicBezTo>
                      <a:pt x="18547" y="3927"/>
                      <a:pt x="19875" y="6809"/>
                      <a:pt x="22056" y="8563"/>
                    </a:cubicBezTo>
                    <a:cubicBezTo>
                      <a:pt x="22114" y="8615"/>
                      <a:pt x="22188" y="8638"/>
                      <a:pt x="22260" y="8638"/>
                    </a:cubicBezTo>
                    <a:cubicBezTo>
                      <a:pt x="22435" y="8638"/>
                      <a:pt x="22603" y="8500"/>
                      <a:pt x="22532" y="8288"/>
                    </a:cubicBezTo>
                    <a:cubicBezTo>
                      <a:pt x="22256" y="7385"/>
                      <a:pt x="22106" y="6508"/>
                      <a:pt x="22081" y="5581"/>
                    </a:cubicBezTo>
                    <a:lnTo>
                      <a:pt x="22081" y="5581"/>
                    </a:lnTo>
                    <a:cubicBezTo>
                      <a:pt x="23559" y="6483"/>
                      <a:pt x="25138" y="6984"/>
                      <a:pt x="26868" y="7085"/>
                    </a:cubicBezTo>
                    <a:cubicBezTo>
                      <a:pt x="26876" y="7085"/>
                      <a:pt x="26885" y="7086"/>
                      <a:pt x="26893" y="7086"/>
                    </a:cubicBezTo>
                    <a:cubicBezTo>
                      <a:pt x="27128" y="7086"/>
                      <a:pt x="27262" y="6754"/>
                      <a:pt x="27068" y="6608"/>
                    </a:cubicBezTo>
                    <a:cubicBezTo>
                      <a:pt x="25514" y="5305"/>
                      <a:pt x="24863" y="3701"/>
                      <a:pt x="24512" y="1746"/>
                    </a:cubicBezTo>
                    <a:cubicBezTo>
                      <a:pt x="24490" y="1636"/>
                      <a:pt x="24399" y="1584"/>
                      <a:pt x="24305" y="1584"/>
                    </a:cubicBezTo>
                    <a:cubicBezTo>
                      <a:pt x="24186" y="1584"/>
                      <a:pt x="24061" y="1667"/>
                      <a:pt x="24061" y="1821"/>
                    </a:cubicBezTo>
                    <a:cubicBezTo>
                      <a:pt x="24036" y="3576"/>
                      <a:pt x="24838" y="5180"/>
                      <a:pt x="26041" y="6433"/>
                    </a:cubicBezTo>
                    <a:cubicBezTo>
                      <a:pt x="24562" y="6207"/>
                      <a:pt x="23209" y="5656"/>
                      <a:pt x="21930" y="4804"/>
                    </a:cubicBezTo>
                    <a:cubicBezTo>
                      <a:pt x="21884" y="4775"/>
                      <a:pt x="21836" y="4762"/>
                      <a:pt x="21789" y="4762"/>
                    </a:cubicBezTo>
                    <a:cubicBezTo>
                      <a:pt x="21636" y="4762"/>
                      <a:pt x="21499" y="4901"/>
                      <a:pt x="21479" y="5055"/>
                    </a:cubicBezTo>
                    <a:cubicBezTo>
                      <a:pt x="21479" y="5907"/>
                      <a:pt x="21554" y="6684"/>
                      <a:pt x="21730" y="7486"/>
                    </a:cubicBezTo>
                    <a:cubicBezTo>
                      <a:pt x="20051" y="5781"/>
                      <a:pt x="19399" y="3551"/>
                      <a:pt x="19499" y="1145"/>
                    </a:cubicBezTo>
                    <a:lnTo>
                      <a:pt x="19499" y="1145"/>
                    </a:lnTo>
                    <a:cubicBezTo>
                      <a:pt x="21605" y="1270"/>
                      <a:pt x="23723" y="1382"/>
                      <a:pt x="25818" y="1382"/>
                    </a:cubicBezTo>
                    <a:cubicBezTo>
                      <a:pt x="26666" y="1382"/>
                      <a:pt x="27509" y="1363"/>
                      <a:pt x="28346" y="1320"/>
                    </a:cubicBezTo>
                    <a:cubicBezTo>
                      <a:pt x="28622" y="1295"/>
                      <a:pt x="28747" y="819"/>
                      <a:pt x="28422" y="769"/>
                    </a:cubicBezTo>
                    <a:cubicBezTo>
                      <a:pt x="23735" y="142"/>
                      <a:pt x="18798" y="268"/>
                      <a:pt x="14061" y="167"/>
                    </a:cubicBezTo>
                    <a:cubicBezTo>
                      <a:pt x="11882" y="107"/>
                      <a:pt x="9623" y="1"/>
                      <a:pt x="7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1262" name="Google Shape;1262;p46"/>
              <p:cNvGrpSpPr/>
              <p:nvPr/>
            </p:nvGrpSpPr>
            <p:grpSpPr>
              <a:xfrm rot="-2912394">
                <a:off x="5335889" y="4451572"/>
                <a:ext cx="298011" cy="211459"/>
                <a:chOff x="3491400" y="2111750"/>
                <a:chExt cx="222600" cy="157950"/>
              </a:xfrm>
            </p:grpSpPr>
            <p:sp>
              <p:nvSpPr>
                <p:cNvPr id="1263" name="Google Shape;1263;p46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64" name="Google Shape;1264;p46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65" name="Google Shape;1265;p46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66" name="Google Shape;1266;p46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67" name="Google Shape;1267;p46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268" name="Google Shape;1268;p46"/>
              <p:cNvGrpSpPr/>
              <p:nvPr/>
            </p:nvGrpSpPr>
            <p:grpSpPr>
              <a:xfrm rot="-2937323">
                <a:off x="5494747" y="3989309"/>
                <a:ext cx="298011" cy="211459"/>
                <a:chOff x="3491400" y="2111750"/>
                <a:chExt cx="222600" cy="157950"/>
              </a:xfrm>
            </p:grpSpPr>
            <p:sp>
              <p:nvSpPr>
                <p:cNvPr id="1269" name="Google Shape;1269;p46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70" name="Google Shape;1270;p46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71" name="Google Shape;1271;p46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72" name="Google Shape;1272;p46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273" name="Google Shape;1273;p46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58" y="301788"/>
            <a:ext cx="5773587" cy="152575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2252595" y="1446398"/>
            <a:ext cx="51415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7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85881" y="1059101"/>
            <a:ext cx="4550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hlinkClick r:id="rId3" tooltip="Hà Nội"/>
              </a:rPr>
              <a:t>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hlinkClick r:id="rId3" tooltip="Hà Nội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hlinkClick r:id="rId3" tooltip="Hà Nội"/>
              </a:rPr>
              <a:t>Nội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 – 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hlinkClick r:id="rId4" tooltip="Hải Phòng"/>
              </a:rPr>
              <a:t>Hải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hlinkClick r:id="rId4" tooltip="Hải Phòng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hlinkClick r:id="rId4" tooltip="Hải Phòng"/>
              </a:rPr>
              <a:t>Phòng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5882" y="2172833"/>
            <a:ext cx="357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 các bộ phận trong liên danh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72" y="1232293"/>
            <a:ext cx="4115272" cy="260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Google Shape;2290;p64"/>
          <p:cNvSpPr/>
          <p:nvPr/>
        </p:nvSpPr>
        <p:spPr>
          <a:xfrm>
            <a:off x="407149" y="2657851"/>
            <a:ext cx="1074821" cy="1316272"/>
          </a:xfrm>
          <a:custGeom>
            <a:avLst/>
            <a:gdLst/>
            <a:ahLst/>
            <a:cxnLst/>
            <a:rect l="l" t="t" r="r" b="b"/>
            <a:pathLst>
              <a:path w="33818" h="41415" extrusionOk="0">
                <a:moveTo>
                  <a:pt x="25840" y="1"/>
                </a:moveTo>
                <a:lnTo>
                  <a:pt x="25840" y="1"/>
                </a:lnTo>
                <a:cubicBezTo>
                  <a:pt x="23244" y="4454"/>
                  <a:pt x="20958" y="8812"/>
                  <a:pt x="18362" y="13218"/>
                </a:cubicBezTo>
                <a:cubicBezTo>
                  <a:pt x="17171" y="10170"/>
                  <a:pt x="16099" y="7336"/>
                  <a:pt x="14980" y="4454"/>
                </a:cubicBezTo>
                <a:cubicBezTo>
                  <a:pt x="14623" y="4740"/>
                  <a:pt x="14671" y="5026"/>
                  <a:pt x="14623" y="5264"/>
                </a:cubicBezTo>
                <a:cubicBezTo>
                  <a:pt x="14051" y="8169"/>
                  <a:pt x="13504" y="11075"/>
                  <a:pt x="12932" y="13980"/>
                </a:cubicBezTo>
                <a:cubicBezTo>
                  <a:pt x="12815" y="14537"/>
                  <a:pt x="12770" y="14761"/>
                  <a:pt x="12541" y="14761"/>
                </a:cubicBezTo>
                <a:cubicBezTo>
                  <a:pt x="12398" y="14761"/>
                  <a:pt x="12184" y="14674"/>
                  <a:pt x="11837" y="14528"/>
                </a:cubicBezTo>
                <a:cubicBezTo>
                  <a:pt x="9503" y="13575"/>
                  <a:pt x="7145" y="12622"/>
                  <a:pt x="4788" y="11646"/>
                </a:cubicBezTo>
                <a:cubicBezTo>
                  <a:pt x="4508" y="11546"/>
                  <a:pt x="4244" y="11362"/>
                  <a:pt x="3928" y="11362"/>
                </a:cubicBezTo>
                <a:cubicBezTo>
                  <a:pt x="3867" y="11362"/>
                  <a:pt x="3805" y="11369"/>
                  <a:pt x="3740" y="11384"/>
                </a:cubicBezTo>
                <a:cubicBezTo>
                  <a:pt x="3763" y="11646"/>
                  <a:pt x="3930" y="11789"/>
                  <a:pt x="4073" y="11979"/>
                </a:cubicBezTo>
                <a:cubicBezTo>
                  <a:pt x="5740" y="14075"/>
                  <a:pt x="7407" y="16195"/>
                  <a:pt x="9074" y="18314"/>
                </a:cubicBezTo>
                <a:cubicBezTo>
                  <a:pt x="9717" y="19148"/>
                  <a:pt x="9717" y="19148"/>
                  <a:pt x="8931" y="19791"/>
                </a:cubicBezTo>
                <a:cubicBezTo>
                  <a:pt x="6240" y="22005"/>
                  <a:pt x="3525" y="24196"/>
                  <a:pt x="858" y="26411"/>
                </a:cubicBezTo>
                <a:cubicBezTo>
                  <a:pt x="549" y="26673"/>
                  <a:pt x="144" y="26840"/>
                  <a:pt x="1" y="27292"/>
                </a:cubicBezTo>
                <a:cubicBezTo>
                  <a:pt x="73" y="27314"/>
                  <a:pt x="143" y="27322"/>
                  <a:pt x="212" y="27322"/>
                </a:cubicBezTo>
                <a:cubicBezTo>
                  <a:pt x="369" y="27322"/>
                  <a:pt x="518" y="27278"/>
                  <a:pt x="668" y="27244"/>
                </a:cubicBezTo>
                <a:cubicBezTo>
                  <a:pt x="3930" y="26482"/>
                  <a:pt x="7169" y="25697"/>
                  <a:pt x="10408" y="24958"/>
                </a:cubicBezTo>
                <a:cubicBezTo>
                  <a:pt x="10651" y="24904"/>
                  <a:pt x="10830" y="24871"/>
                  <a:pt x="10960" y="24871"/>
                </a:cubicBezTo>
                <a:cubicBezTo>
                  <a:pt x="11286" y="24871"/>
                  <a:pt x="11289" y="25082"/>
                  <a:pt x="11170" y="25697"/>
                </a:cubicBezTo>
                <a:cubicBezTo>
                  <a:pt x="10479" y="29483"/>
                  <a:pt x="9789" y="33270"/>
                  <a:pt x="9098" y="37080"/>
                </a:cubicBezTo>
                <a:cubicBezTo>
                  <a:pt x="8836" y="38509"/>
                  <a:pt x="8598" y="39938"/>
                  <a:pt x="8336" y="41366"/>
                </a:cubicBezTo>
                <a:cubicBezTo>
                  <a:pt x="8431" y="41390"/>
                  <a:pt x="8503" y="41414"/>
                  <a:pt x="8574" y="41414"/>
                </a:cubicBezTo>
                <a:cubicBezTo>
                  <a:pt x="11289" y="37437"/>
                  <a:pt x="13980" y="33460"/>
                  <a:pt x="16790" y="29340"/>
                </a:cubicBezTo>
                <a:cubicBezTo>
                  <a:pt x="18671" y="33365"/>
                  <a:pt x="20457" y="37199"/>
                  <a:pt x="22267" y="41057"/>
                </a:cubicBezTo>
                <a:lnTo>
                  <a:pt x="22482" y="40985"/>
                </a:lnTo>
                <a:cubicBezTo>
                  <a:pt x="22482" y="36627"/>
                  <a:pt x="22339" y="32246"/>
                  <a:pt x="22053" y="27792"/>
                </a:cubicBezTo>
                <a:lnTo>
                  <a:pt x="22053" y="27792"/>
                </a:lnTo>
                <a:cubicBezTo>
                  <a:pt x="26078" y="28911"/>
                  <a:pt x="29936" y="30007"/>
                  <a:pt x="33817" y="31079"/>
                </a:cubicBezTo>
                <a:cubicBezTo>
                  <a:pt x="33698" y="30674"/>
                  <a:pt x="33484" y="30412"/>
                  <a:pt x="33270" y="30174"/>
                </a:cubicBezTo>
                <a:cubicBezTo>
                  <a:pt x="30698" y="27411"/>
                  <a:pt x="28102" y="24649"/>
                  <a:pt x="25530" y="21886"/>
                </a:cubicBezTo>
                <a:cubicBezTo>
                  <a:pt x="24839" y="21148"/>
                  <a:pt x="24720" y="21196"/>
                  <a:pt x="25554" y="20410"/>
                </a:cubicBezTo>
                <a:cubicBezTo>
                  <a:pt x="28126" y="18076"/>
                  <a:pt x="30674" y="15695"/>
                  <a:pt x="33246" y="13337"/>
                </a:cubicBezTo>
                <a:cubicBezTo>
                  <a:pt x="33389" y="13194"/>
                  <a:pt x="33651" y="13123"/>
                  <a:pt x="33460" y="12765"/>
                </a:cubicBezTo>
                <a:lnTo>
                  <a:pt x="33460" y="12765"/>
                </a:lnTo>
                <a:cubicBezTo>
                  <a:pt x="31936" y="13099"/>
                  <a:pt x="30412" y="13432"/>
                  <a:pt x="28888" y="13766"/>
                </a:cubicBezTo>
                <a:cubicBezTo>
                  <a:pt x="27126" y="14147"/>
                  <a:pt x="25363" y="14551"/>
                  <a:pt x="23625" y="14932"/>
                </a:cubicBezTo>
                <a:cubicBezTo>
                  <a:pt x="23444" y="14971"/>
                  <a:pt x="23306" y="14994"/>
                  <a:pt x="23204" y="14994"/>
                </a:cubicBezTo>
                <a:cubicBezTo>
                  <a:pt x="22931" y="14994"/>
                  <a:pt x="22912" y="14829"/>
                  <a:pt x="22982" y="14361"/>
                </a:cubicBezTo>
                <a:cubicBezTo>
                  <a:pt x="23006" y="14266"/>
                  <a:pt x="23029" y="14194"/>
                  <a:pt x="23029" y="14123"/>
                </a:cubicBezTo>
                <a:cubicBezTo>
                  <a:pt x="23815" y="10432"/>
                  <a:pt x="24601" y="6740"/>
                  <a:pt x="25363" y="3049"/>
                </a:cubicBezTo>
                <a:cubicBezTo>
                  <a:pt x="25530" y="2120"/>
                  <a:pt x="25863" y="1215"/>
                  <a:pt x="258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1" name="Google Shape;2291;p6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4" name="Google Shape;2294;p64"/>
          <p:cNvSpPr txBox="1">
            <a:spLocks noGrp="1"/>
          </p:cNvSpPr>
          <p:nvPr>
            <p:ph type="subTitle" idx="3"/>
          </p:nvPr>
        </p:nvSpPr>
        <p:spPr>
          <a:xfrm>
            <a:off x="2769812" y="2131173"/>
            <a:ext cx="5993187" cy="772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7" name="Google Shape;2297;p64"/>
          <p:cNvSpPr txBox="1">
            <a:spLocks noGrp="1"/>
          </p:cNvSpPr>
          <p:nvPr>
            <p:ph type="subTitle" idx="5"/>
          </p:nvPr>
        </p:nvSpPr>
        <p:spPr>
          <a:xfrm>
            <a:off x="2769812" y="2903800"/>
            <a:ext cx="5654187" cy="5781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8" name="Google Shape;2298;p64"/>
          <p:cNvSpPr txBox="1">
            <a:spLocks noGrp="1"/>
          </p:cNvSpPr>
          <p:nvPr>
            <p:ph type="subTitle" idx="7"/>
          </p:nvPr>
        </p:nvSpPr>
        <p:spPr>
          <a:xfrm>
            <a:off x="2699238" y="1554049"/>
            <a:ext cx="3801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 bản chất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00" name="Google Shape;2300;p64"/>
          <p:cNvGrpSpPr/>
          <p:nvPr/>
        </p:nvGrpSpPr>
        <p:grpSpPr>
          <a:xfrm>
            <a:off x="1974433" y="1554050"/>
            <a:ext cx="478200" cy="478200"/>
            <a:chOff x="4644063" y="-1164916"/>
            <a:chExt cx="478200" cy="478200"/>
          </a:xfrm>
        </p:grpSpPr>
        <p:sp>
          <p:nvSpPr>
            <p:cNvPr id="2301" name="Google Shape;2301;p64"/>
            <p:cNvSpPr/>
            <p:nvPr/>
          </p:nvSpPr>
          <p:spPr>
            <a:xfrm>
              <a:off x="4644063" y="-1164916"/>
              <a:ext cx="478200" cy="47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2" name="Google Shape;2302;p64"/>
            <p:cNvSpPr/>
            <p:nvPr/>
          </p:nvSpPr>
          <p:spPr>
            <a:xfrm>
              <a:off x="4903506" y="-1158675"/>
              <a:ext cx="205919" cy="321289"/>
            </a:xfrm>
            <a:custGeom>
              <a:avLst/>
              <a:gdLst/>
              <a:ahLst/>
              <a:cxnLst/>
              <a:rect l="l" t="t" r="r" b="b"/>
              <a:pathLst>
                <a:path w="6479" h="10109" extrusionOk="0">
                  <a:moveTo>
                    <a:pt x="942" y="0"/>
                  </a:moveTo>
                  <a:cubicBezTo>
                    <a:pt x="892" y="0"/>
                    <a:pt x="840" y="5"/>
                    <a:pt x="787" y="11"/>
                  </a:cubicBezTo>
                  <a:cubicBezTo>
                    <a:pt x="144" y="1654"/>
                    <a:pt x="1" y="3321"/>
                    <a:pt x="548" y="5036"/>
                  </a:cubicBezTo>
                  <a:cubicBezTo>
                    <a:pt x="1477" y="7822"/>
                    <a:pt x="3406" y="9465"/>
                    <a:pt x="6264" y="10108"/>
                  </a:cubicBezTo>
                  <a:cubicBezTo>
                    <a:pt x="6454" y="9965"/>
                    <a:pt x="6478" y="9775"/>
                    <a:pt x="6431" y="9560"/>
                  </a:cubicBezTo>
                  <a:cubicBezTo>
                    <a:pt x="5216" y="9299"/>
                    <a:pt x="4097" y="8822"/>
                    <a:pt x="3144" y="8013"/>
                  </a:cubicBezTo>
                  <a:cubicBezTo>
                    <a:pt x="1239" y="6369"/>
                    <a:pt x="48" y="3488"/>
                    <a:pt x="1334" y="201"/>
                  </a:cubicBezTo>
                  <a:cubicBezTo>
                    <a:pt x="1227" y="41"/>
                    <a:pt x="109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3" name="Google Shape;2303;p64"/>
            <p:cNvSpPr/>
            <p:nvPr/>
          </p:nvSpPr>
          <p:spPr>
            <a:xfrm>
              <a:off x="4656779" y="-1013016"/>
              <a:ext cx="231631" cy="318143"/>
            </a:xfrm>
            <a:custGeom>
              <a:avLst/>
              <a:gdLst/>
              <a:ahLst/>
              <a:cxnLst/>
              <a:rect l="l" t="t" r="r" b="b"/>
              <a:pathLst>
                <a:path w="7288" h="10010" extrusionOk="0">
                  <a:moveTo>
                    <a:pt x="215" y="0"/>
                  </a:moveTo>
                  <a:cubicBezTo>
                    <a:pt x="48" y="143"/>
                    <a:pt x="0" y="334"/>
                    <a:pt x="24" y="524"/>
                  </a:cubicBezTo>
                  <a:cubicBezTo>
                    <a:pt x="453" y="667"/>
                    <a:pt x="881" y="762"/>
                    <a:pt x="1310" y="929"/>
                  </a:cubicBezTo>
                  <a:cubicBezTo>
                    <a:pt x="4430" y="2167"/>
                    <a:pt x="6525" y="5978"/>
                    <a:pt x="4930" y="9812"/>
                  </a:cubicBezTo>
                  <a:cubicBezTo>
                    <a:pt x="5025" y="9964"/>
                    <a:pt x="5166" y="10010"/>
                    <a:pt x="5341" y="10010"/>
                  </a:cubicBezTo>
                  <a:cubicBezTo>
                    <a:pt x="5384" y="10010"/>
                    <a:pt x="5430" y="10007"/>
                    <a:pt x="5478" y="10002"/>
                  </a:cubicBezTo>
                  <a:cubicBezTo>
                    <a:pt x="7287" y="5454"/>
                    <a:pt x="4477" y="858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4" name="Google Shape;2304;p64"/>
          <p:cNvGrpSpPr/>
          <p:nvPr/>
        </p:nvGrpSpPr>
        <p:grpSpPr>
          <a:xfrm flipH="1">
            <a:off x="547435" y="3444126"/>
            <a:ext cx="1569582" cy="1101823"/>
            <a:chOff x="4018325" y="3695675"/>
            <a:chExt cx="1953675" cy="1371450"/>
          </a:xfrm>
        </p:grpSpPr>
        <p:sp>
          <p:nvSpPr>
            <p:cNvPr id="2305" name="Google Shape;2305;p64"/>
            <p:cNvSpPr/>
            <p:nvPr/>
          </p:nvSpPr>
          <p:spPr>
            <a:xfrm>
              <a:off x="4171200" y="4895400"/>
              <a:ext cx="538250" cy="36375"/>
            </a:xfrm>
            <a:custGeom>
              <a:avLst/>
              <a:gdLst/>
              <a:ahLst/>
              <a:cxnLst/>
              <a:rect l="l" t="t" r="r" b="b"/>
              <a:pathLst>
                <a:path w="21530" h="1455" extrusionOk="0">
                  <a:moveTo>
                    <a:pt x="126" y="1"/>
                  </a:moveTo>
                  <a:cubicBezTo>
                    <a:pt x="1" y="1"/>
                    <a:pt x="1" y="201"/>
                    <a:pt x="126" y="226"/>
                  </a:cubicBezTo>
                  <a:cubicBezTo>
                    <a:pt x="7119" y="1053"/>
                    <a:pt x="14161" y="1404"/>
                    <a:pt x="21204" y="1454"/>
                  </a:cubicBezTo>
                  <a:cubicBezTo>
                    <a:pt x="21530" y="1454"/>
                    <a:pt x="21530" y="953"/>
                    <a:pt x="21204" y="953"/>
                  </a:cubicBezTo>
                  <a:cubicBezTo>
                    <a:pt x="14161" y="903"/>
                    <a:pt x="7144" y="527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06" name="Google Shape;2306;p64"/>
            <p:cNvGrpSpPr/>
            <p:nvPr/>
          </p:nvGrpSpPr>
          <p:grpSpPr>
            <a:xfrm>
              <a:off x="4018325" y="3695675"/>
              <a:ext cx="1953675" cy="1371450"/>
              <a:chOff x="4018325" y="3695675"/>
              <a:chExt cx="1953675" cy="1371450"/>
            </a:xfrm>
          </p:grpSpPr>
          <p:sp>
            <p:nvSpPr>
              <p:cNvPr id="2307" name="Google Shape;2307;p64"/>
              <p:cNvSpPr/>
              <p:nvPr/>
            </p:nvSpPr>
            <p:spPr>
              <a:xfrm>
                <a:off x="4150225" y="4497525"/>
                <a:ext cx="1160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332" extrusionOk="0">
                    <a:moveTo>
                      <a:pt x="229" y="1"/>
                    </a:moveTo>
                    <a:cubicBezTo>
                      <a:pt x="194" y="1"/>
                      <a:pt x="163" y="26"/>
                      <a:pt x="163" y="76"/>
                    </a:cubicBezTo>
                    <a:cubicBezTo>
                      <a:pt x="138" y="251"/>
                      <a:pt x="63" y="377"/>
                      <a:pt x="63" y="552"/>
                    </a:cubicBezTo>
                    <a:cubicBezTo>
                      <a:pt x="38" y="703"/>
                      <a:pt x="38" y="853"/>
                      <a:pt x="38" y="1028"/>
                    </a:cubicBezTo>
                    <a:cubicBezTo>
                      <a:pt x="13" y="1379"/>
                      <a:pt x="13" y="1755"/>
                      <a:pt x="13" y="2106"/>
                    </a:cubicBezTo>
                    <a:cubicBezTo>
                      <a:pt x="0" y="2257"/>
                      <a:pt x="113" y="2332"/>
                      <a:pt x="229" y="2332"/>
                    </a:cubicBezTo>
                    <a:cubicBezTo>
                      <a:pt x="345" y="2332"/>
                      <a:pt x="464" y="2257"/>
                      <a:pt x="464" y="2106"/>
                    </a:cubicBezTo>
                    <a:cubicBezTo>
                      <a:pt x="439" y="1755"/>
                      <a:pt x="439" y="1379"/>
                      <a:pt x="439" y="1028"/>
                    </a:cubicBezTo>
                    <a:cubicBezTo>
                      <a:pt x="439" y="853"/>
                      <a:pt x="414" y="703"/>
                      <a:pt x="414" y="552"/>
                    </a:cubicBezTo>
                    <a:cubicBezTo>
                      <a:pt x="389" y="377"/>
                      <a:pt x="338" y="251"/>
                      <a:pt x="313" y="76"/>
                    </a:cubicBezTo>
                    <a:cubicBezTo>
                      <a:pt x="301" y="26"/>
                      <a:pt x="263" y="1"/>
                      <a:pt x="229" y="1"/>
                    </a:cubicBezTo>
                    <a:close/>
                  </a:path>
                </a:pathLst>
              </a:custGeom>
              <a:solidFill>
                <a:srgbClr val="611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64"/>
              <p:cNvSpPr/>
              <p:nvPr/>
            </p:nvSpPr>
            <p:spPr>
              <a:xfrm>
                <a:off x="4267700" y="4297275"/>
                <a:ext cx="1892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457" extrusionOk="0">
                    <a:moveTo>
                      <a:pt x="4232" y="1"/>
                    </a:moveTo>
                    <a:cubicBezTo>
                      <a:pt x="2846" y="1"/>
                      <a:pt x="1450" y="68"/>
                      <a:pt x="101" y="166"/>
                    </a:cubicBezTo>
                    <a:cubicBezTo>
                      <a:pt x="0" y="166"/>
                      <a:pt x="0" y="292"/>
                      <a:pt x="101" y="292"/>
                    </a:cubicBezTo>
                    <a:cubicBezTo>
                      <a:pt x="1450" y="390"/>
                      <a:pt x="2846" y="457"/>
                      <a:pt x="4232" y="457"/>
                    </a:cubicBezTo>
                    <a:cubicBezTo>
                      <a:pt x="5318" y="457"/>
                      <a:pt x="6398" y="416"/>
                      <a:pt x="7444" y="317"/>
                    </a:cubicBezTo>
                    <a:cubicBezTo>
                      <a:pt x="7569" y="317"/>
                      <a:pt x="7569" y="141"/>
                      <a:pt x="7444" y="141"/>
                    </a:cubicBezTo>
                    <a:cubicBezTo>
                      <a:pt x="6398" y="42"/>
                      <a:pt x="5318" y="1"/>
                      <a:pt x="4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64"/>
              <p:cNvSpPr/>
              <p:nvPr/>
            </p:nvSpPr>
            <p:spPr>
              <a:xfrm>
                <a:off x="4299650" y="4391150"/>
                <a:ext cx="429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7194" h="998" extrusionOk="0">
                    <a:moveTo>
                      <a:pt x="2385" y="0"/>
                    </a:moveTo>
                    <a:cubicBezTo>
                      <a:pt x="1623" y="0"/>
                      <a:pt x="861" y="7"/>
                      <a:pt x="101" y="20"/>
                    </a:cubicBezTo>
                    <a:cubicBezTo>
                      <a:pt x="1" y="20"/>
                      <a:pt x="1" y="171"/>
                      <a:pt x="101" y="171"/>
                    </a:cubicBezTo>
                    <a:cubicBezTo>
                      <a:pt x="5640" y="672"/>
                      <a:pt x="11254" y="797"/>
                      <a:pt x="16843" y="998"/>
                    </a:cubicBezTo>
                    <a:cubicBezTo>
                      <a:pt x="17194" y="998"/>
                      <a:pt x="17194" y="446"/>
                      <a:pt x="16843" y="421"/>
                    </a:cubicBezTo>
                    <a:cubicBezTo>
                      <a:pt x="12039" y="248"/>
                      <a:pt x="7198" y="0"/>
                      <a:pt x="2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64"/>
              <p:cNvSpPr/>
              <p:nvPr/>
            </p:nvSpPr>
            <p:spPr>
              <a:xfrm>
                <a:off x="4349150" y="4466825"/>
                <a:ext cx="367175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33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4888" y="477"/>
                      <a:pt x="9625" y="828"/>
                      <a:pt x="14336" y="1329"/>
                    </a:cubicBezTo>
                    <a:cubicBezTo>
                      <a:pt x="14352" y="1331"/>
                      <a:pt x="14368" y="1332"/>
                      <a:pt x="14382" y="1332"/>
                    </a:cubicBezTo>
                    <a:cubicBezTo>
                      <a:pt x="14687" y="1332"/>
                      <a:pt x="14671" y="851"/>
                      <a:pt x="14336" y="803"/>
                    </a:cubicBezTo>
                    <a:cubicBezTo>
                      <a:pt x="9625" y="327"/>
                      <a:pt x="4888" y="26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64"/>
              <p:cNvSpPr/>
              <p:nvPr/>
            </p:nvSpPr>
            <p:spPr>
              <a:xfrm>
                <a:off x="4874225" y="4835875"/>
                <a:ext cx="883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477" extrusionOk="0">
                    <a:moveTo>
                      <a:pt x="3233" y="1"/>
                    </a:moveTo>
                    <a:cubicBezTo>
                      <a:pt x="2231" y="1"/>
                      <a:pt x="1203" y="26"/>
                      <a:pt x="201" y="101"/>
                    </a:cubicBezTo>
                    <a:cubicBezTo>
                      <a:pt x="0" y="126"/>
                      <a:pt x="0" y="377"/>
                      <a:pt x="201" y="377"/>
                    </a:cubicBezTo>
                    <a:cubicBezTo>
                      <a:pt x="1203" y="477"/>
                      <a:pt x="2231" y="477"/>
                      <a:pt x="3233" y="477"/>
                    </a:cubicBezTo>
                    <a:cubicBezTo>
                      <a:pt x="3534" y="477"/>
                      <a:pt x="3534" y="1"/>
                      <a:pt x="3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64"/>
              <p:cNvSpPr/>
              <p:nvPr/>
            </p:nvSpPr>
            <p:spPr>
              <a:xfrm>
                <a:off x="4124850" y="4803925"/>
                <a:ext cx="5175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20702" h="1506" extrusionOk="0">
                    <a:moveTo>
                      <a:pt x="226" y="1"/>
                    </a:moveTo>
                    <a:cubicBezTo>
                      <a:pt x="0" y="1"/>
                      <a:pt x="0" y="351"/>
                      <a:pt x="226" y="377"/>
                    </a:cubicBezTo>
                    <a:cubicBezTo>
                      <a:pt x="6867" y="1028"/>
                      <a:pt x="13609" y="1279"/>
                      <a:pt x="20276" y="1504"/>
                    </a:cubicBezTo>
                    <a:cubicBezTo>
                      <a:pt x="20284" y="1505"/>
                      <a:pt x="20291" y="1505"/>
                      <a:pt x="20299" y="1505"/>
                    </a:cubicBezTo>
                    <a:cubicBezTo>
                      <a:pt x="20702" y="1505"/>
                      <a:pt x="20694" y="852"/>
                      <a:pt x="20276" y="828"/>
                    </a:cubicBezTo>
                    <a:cubicBezTo>
                      <a:pt x="13609" y="402"/>
                      <a:pt x="689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64"/>
              <p:cNvSpPr/>
              <p:nvPr/>
            </p:nvSpPr>
            <p:spPr>
              <a:xfrm>
                <a:off x="4023900" y="4671200"/>
                <a:ext cx="59600" cy="26502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0601" extrusionOk="0">
                    <a:moveTo>
                      <a:pt x="377" y="1"/>
                    </a:moveTo>
                    <a:cubicBezTo>
                      <a:pt x="190" y="1"/>
                      <a:pt x="0" y="200"/>
                      <a:pt x="103" y="422"/>
                    </a:cubicBezTo>
                    <a:cubicBezTo>
                      <a:pt x="1833" y="3605"/>
                      <a:pt x="1432" y="7089"/>
                      <a:pt x="1081" y="10548"/>
                    </a:cubicBezTo>
                    <a:cubicBezTo>
                      <a:pt x="1081" y="10579"/>
                      <a:pt x="1109" y="10600"/>
                      <a:pt x="1131" y="10600"/>
                    </a:cubicBezTo>
                    <a:cubicBezTo>
                      <a:pt x="1145" y="10600"/>
                      <a:pt x="1156" y="10592"/>
                      <a:pt x="1156" y="10573"/>
                    </a:cubicBezTo>
                    <a:cubicBezTo>
                      <a:pt x="1883" y="7039"/>
                      <a:pt x="2384" y="3430"/>
                      <a:pt x="604" y="147"/>
                    </a:cubicBezTo>
                    <a:cubicBezTo>
                      <a:pt x="549" y="43"/>
                      <a:pt x="463" y="1"/>
                      <a:pt x="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64"/>
              <p:cNvSpPr/>
              <p:nvPr/>
            </p:nvSpPr>
            <p:spPr>
              <a:xfrm>
                <a:off x="4018325" y="3695675"/>
                <a:ext cx="1953675" cy="1371450"/>
              </a:xfrm>
              <a:custGeom>
                <a:avLst/>
                <a:gdLst/>
                <a:ahLst/>
                <a:cxnLst/>
                <a:rect l="l" t="t" r="r" b="b"/>
                <a:pathLst>
                  <a:path w="78147" h="54858" extrusionOk="0">
                    <a:moveTo>
                      <a:pt x="55827" y="1"/>
                    </a:moveTo>
                    <a:cubicBezTo>
                      <a:pt x="45689" y="1"/>
                      <a:pt x="35189" y="546"/>
                      <a:pt x="35189" y="546"/>
                    </a:cubicBezTo>
                    <a:lnTo>
                      <a:pt x="5464" y="19092"/>
                    </a:lnTo>
                    <a:lnTo>
                      <a:pt x="5715" y="21398"/>
                    </a:lnTo>
                    <a:cubicBezTo>
                      <a:pt x="5715" y="21398"/>
                      <a:pt x="26721" y="20632"/>
                      <a:pt x="35459" y="20632"/>
                    </a:cubicBezTo>
                    <a:cubicBezTo>
                      <a:pt x="37084" y="20632"/>
                      <a:pt x="38286" y="20659"/>
                      <a:pt x="38848" y="20721"/>
                    </a:cubicBezTo>
                    <a:cubicBezTo>
                      <a:pt x="42407" y="21097"/>
                      <a:pt x="48372" y="22351"/>
                      <a:pt x="49174" y="25559"/>
                    </a:cubicBezTo>
                    <a:cubicBezTo>
                      <a:pt x="49976" y="28742"/>
                      <a:pt x="50853" y="33328"/>
                      <a:pt x="40427" y="34681"/>
                    </a:cubicBezTo>
                    <a:cubicBezTo>
                      <a:pt x="38926" y="34872"/>
                      <a:pt x="37147" y="34954"/>
                      <a:pt x="35202" y="34954"/>
                    </a:cubicBezTo>
                    <a:cubicBezTo>
                      <a:pt x="23607" y="34954"/>
                      <a:pt x="6091" y="32050"/>
                      <a:pt x="6091" y="32050"/>
                    </a:cubicBezTo>
                    <a:lnTo>
                      <a:pt x="0" y="36586"/>
                    </a:lnTo>
                    <a:lnTo>
                      <a:pt x="251" y="38917"/>
                    </a:lnTo>
                    <a:cubicBezTo>
                      <a:pt x="251" y="38917"/>
                      <a:pt x="553" y="38917"/>
                      <a:pt x="1100" y="38917"/>
                    </a:cubicBezTo>
                    <a:cubicBezTo>
                      <a:pt x="6029" y="38917"/>
                      <a:pt x="30900" y="38937"/>
                      <a:pt x="35389" y="39343"/>
                    </a:cubicBezTo>
                    <a:cubicBezTo>
                      <a:pt x="40402" y="39769"/>
                      <a:pt x="44086" y="42576"/>
                      <a:pt x="43735" y="45308"/>
                    </a:cubicBezTo>
                    <a:cubicBezTo>
                      <a:pt x="43398" y="47958"/>
                      <a:pt x="42666" y="52624"/>
                      <a:pt x="34526" y="52624"/>
                    </a:cubicBezTo>
                    <a:cubicBezTo>
                      <a:pt x="34199" y="52624"/>
                      <a:pt x="33861" y="52617"/>
                      <a:pt x="33509" y="52601"/>
                    </a:cubicBezTo>
                    <a:cubicBezTo>
                      <a:pt x="24412" y="52175"/>
                      <a:pt x="677" y="50722"/>
                      <a:pt x="677" y="50722"/>
                    </a:cubicBezTo>
                    <a:lnTo>
                      <a:pt x="677" y="53679"/>
                    </a:lnTo>
                    <a:cubicBezTo>
                      <a:pt x="677" y="53679"/>
                      <a:pt x="30101" y="54857"/>
                      <a:pt x="35189" y="54857"/>
                    </a:cubicBezTo>
                    <a:cubicBezTo>
                      <a:pt x="35207" y="54857"/>
                      <a:pt x="35226" y="54857"/>
                      <a:pt x="35244" y="54857"/>
                    </a:cubicBezTo>
                    <a:cubicBezTo>
                      <a:pt x="40330" y="54857"/>
                      <a:pt x="44331" y="51435"/>
                      <a:pt x="49625" y="47864"/>
                    </a:cubicBezTo>
                    <a:cubicBezTo>
                      <a:pt x="54913" y="44280"/>
                      <a:pt x="69775" y="31473"/>
                      <a:pt x="70903" y="29393"/>
                    </a:cubicBezTo>
                    <a:cubicBezTo>
                      <a:pt x="72056" y="27313"/>
                      <a:pt x="72256" y="23854"/>
                      <a:pt x="71204" y="22225"/>
                    </a:cubicBezTo>
                    <a:cubicBezTo>
                      <a:pt x="70126" y="20571"/>
                      <a:pt x="67620" y="19418"/>
                      <a:pt x="67620" y="19418"/>
                    </a:cubicBezTo>
                    <a:cubicBezTo>
                      <a:pt x="67620" y="19418"/>
                      <a:pt x="74988" y="14305"/>
                      <a:pt x="76417" y="11498"/>
                    </a:cubicBezTo>
                    <a:cubicBezTo>
                      <a:pt x="77845" y="8691"/>
                      <a:pt x="78146" y="4631"/>
                      <a:pt x="74036" y="1699"/>
                    </a:cubicBezTo>
                    <a:cubicBezTo>
                      <a:pt x="72196" y="367"/>
                      <a:pt x="64133" y="1"/>
                      <a:pt x="558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64"/>
              <p:cNvSpPr/>
              <p:nvPr/>
            </p:nvSpPr>
            <p:spPr>
              <a:xfrm>
                <a:off x="4035250" y="4238125"/>
                <a:ext cx="1789500" cy="829000"/>
              </a:xfrm>
              <a:custGeom>
                <a:avLst/>
                <a:gdLst/>
                <a:ahLst/>
                <a:cxnLst/>
                <a:rect l="l" t="t" r="r" b="b"/>
                <a:pathLst>
                  <a:path w="71580" h="33160" extrusionOk="0">
                    <a:moveTo>
                      <a:pt x="70126" y="1"/>
                    </a:moveTo>
                    <a:lnTo>
                      <a:pt x="70126" y="1"/>
                    </a:lnTo>
                    <a:cubicBezTo>
                      <a:pt x="70226" y="377"/>
                      <a:pt x="70226" y="778"/>
                      <a:pt x="70101" y="1204"/>
                    </a:cubicBezTo>
                    <a:cubicBezTo>
                      <a:pt x="69148" y="4738"/>
                      <a:pt x="66216" y="7044"/>
                      <a:pt x="63459" y="9199"/>
                    </a:cubicBezTo>
                    <a:cubicBezTo>
                      <a:pt x="60101" y="11831"/>
                      <a:pt x="56817" y="14612"/>
                      <a:pt x="53685" y="17495"/>
                    </a:cubicBezTo>
                    <a:cubicBezTo>
                      <a:pt x="51078" y="19876"/>
                      <a:pt x="48196" y="24036"/>
                      <a:pt x="44386" y="24412"/>
                    </a:cubicBezTo>
                    <a:cubicBezTo>
                      <a:pt x="44218" y="24430"/>
                      <a:pt x="44049" y="24438"/>
                      <a:pt x="43880" y="24438"/>
                    </a:cubicBezTo>
                    <a:cubicBezTo>
                      <a:pt x="43573" y="24438"/>
                      <a:pt x="43265" y="24410"/>
                      <a:pt x="42958" y="24362"/>
                    </a:cubicBezTo>
                    <a:cubicBezTo>
                      <a:pt x="42526" y="27048"/>
                      <a:pt x="41268" y="30927"/>
                      <a:pt x="33870" y="30927"/>
                    </a:cubicBezTo>
                    <a:cubicBezTo>
                      <a:pt x="33537" y="30927"/>
                      <a:pt x="33191" y="30919"/>
                      <a:pt x="32832" y="30903"/>
                    </a:cubicBezTo>
                    <a:cubicBezTo>
                      <a:pt x="23735" y="30477"/>
                      <a:pt x="0" y="29024"/>
                      <a:pt x="0" y="29024"/>
                    </a:cubicBezTo>
                    <a:lnTo>
                      <a:pt x="0" y="31981"/>
                    </a:lnTo>
                    <a:cubicBezTo>
                      <a:pt x="0" y="31981"/>
                      <a:pt x="29424" y="33159"/>
                      <a:pt x="34512" y="33159"/>
                    </a:cubicBezTo>
                    <a:cubicBezTo>
                      <a:pt x="34530" y="33159"/>
                      <a:pt x="34549" y="33159"/>
                      <a:pt x="34567" y="33159"/>
                    </a:cubicBezTo>
                    <a:cubicBezTo>
                      <a:pt x="39653" y="33159"/>
                      <a:pt x="43654" y="29737"/>
                      <a:pt x="48948" y="26166"/>
                    </a:cubicBezTo>
                    <a:cubicBezTo>
                      <a:pt x="54236" y="22582"/>
                      <a:pt x="69098" y="9775"/>
                      <a:pt x="70226" y="7695"/>
                    </a:cubicBezTo>
                    <a:cubicBezTo>
                      <a:pt x="71379" y="5615"/>
                      <a:pt x="71579" y="2156"/>
                      <a:pt x="70527" y="527"/>
                    </a:cubicBezTo>
                    <a:cubicBezTo>
                      <a:pt x="70401" y="327"/>
                      <a:pt x="70276" y="176"/>
                      <a:pt x="70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64"/>
              <p:cNvSpPr/>
              <p:nvPr/>
            </p:nvSpPr>
            <p:spPr>
              <a:xfrm>
                <a:off x="4146150" y="3717450"/>
                <a:ext cx="1825850" cy="921725"/>
              </a:xfrm>
              <a:custGeom>
                <a:avLst/>
                <a:gdLst/>
                <a:ahLst/>
                <a:cxnLst/>
                <a:rect l="l" t="t" r="r" b="b"/>
                <a:pathLst>
                  <a:path w="73034" h="36869" extrusionOk="0">
                    <a:moveTo>
                      <a:pt x="66492" y="1"/>
                    </a:moveTo>
                    <a:cubicBezTo>
                      <a:pt x="62432" y="2833"/>
                      <a:pt x="58472" y="5790"/>
                      <a:pt x="54386" y="8622"/>
                    </a:cubicBezTo>
                    <a:cubicBezTo>
                      <a:pt x="49524" y="11981"/>
                      <a:pt x="44812" y="14838"/>
                      <a:pt x="38873" y="15715"/>
                    </a:cubicBezTo>
                    <a:cubicBezTo>
                      <a:pt x="35865" y="16143"/>
                      <a:pt x="32843" y="16214"/>
                      <a:pt x="29815" y="16214"/>
                    </a:cubicBezTo>
                    <a:cubicBezTo>
                      <a:pt x="28301" y="16214"/>
                      <a:pt x="26785" y="16196"/>
                      <a:pt x="25268" y="16196"/>
                    </a:cubicBezTo>
                    <a:cubicBezTo>
                      <a:pt x="24131" y="16196"/>
                      <a:pt x="22993" y="16206"/>
                      <a:pt x="21855" y="16241"/>
                    </a:cubicBezTo>
                    <a:cubicBezTo>
                      <a:pt x="15639" y="16467"/>
                      <a:pt x="9399" y="16467"/>
                      <a:pt x="3183" y="16467"/>
                    </a:cubicBezTo>
                    <a:lnTo>
                      <a:pt x="3158" y="16467"/>
                    </a:lnTo>
                    <a:lnTo>
                      <a:pt x="351" y="18221"/>
                    </a:lnTo>
                    <a:lnTo>
                      <a:pt x="602" y="20527"/>
                    </a:lnTo>
                    <a:cubicBezTo>
                      <a:pt x="602" y="20527"/>
                      <a:pt x="21608" y="19761"/>
                      <a:pt x="30346" y="19761"/>
                    </a:cubicBezTo>
                    <a:cubicBezTo>
                      <a:pt x="31971" y="19761"/>
                      <a:pt x="33173" y="19788"/>
                      <a:pt x="33735" y="19850"/>
                    </a:cubicBezTo>
                    <a:cubicBezTo>
                      <a:pt x="37294" y="20226"/>
                      <a:pt x="43259" y="21480"/>
                      <a:pt x="44061" y="24688"/>
                    </a:cubicBezTo>
                    <a:cubicBezTo>
                      <a:pt x="44863" y="27871"/>
                      <a:pt x="45740" y="32457"/>
                      <a:pt x="35314" y="33810"/>
                    </a:cubicBezTo>
                    <a:cubicBezTo>
                      <a:pt x="33813" y="34001"/>
                      <a:pt x="32034" y="34083"/>
                      <a:pt x="30089" y="34083"/>
                    </a:cubicBezTo>
                    <a:cubicBezTo>
                      <a:pt x="18494" y="34083"/>
                      <a:pt x="978" y="31179"/>
                      <a:pt x="978" y="31179"/>
                    </a:cubicBezTo>
                    <a:lnTo>
                      <a:pt x="251" y="31730"/>
                    </a:lnTo>
                    <a:cubicBezTo>
                      <a:pt x="301" y="31906"/>
                      <a:pt x="326" y="32106"/>
                      <a:pt x="301" y="32307"/>
                    </a:cubicBezTo>
                    <a:cubicBezTo>
                      <a:pt x="251" y="32908"/>
                      <a:pt x="151" y="33535"/>
                      <a:pt x="0" y="34161"/>
                    </a:cubicBezTo>
                    <a:cubicBezTo>
                      <a:pt x="224" y="34159"/>
                      <a:pt x="448" y="34159"/>
                      <a:pt x="672" y="34159"/>
                    </a:cubicBezTo>
                    <a:cubicBezTo>
                      <a:pt x="9718" y="34159"/>
                      <a:pt x="18693" y="35621"/>
                      <a:pt x="27644" y="36868"/>
                    </a:cubicBezTo>
                    <a:cubicBezTo>
                      <a:pt x="28156" y="36356"/>
                      <a:pt x="28831" y="36008"/>
                      <a:pt x="29577" y="36008"/>
                    </a:cubicBezTo>
                    <a:cubicBezTo>
                      <a:pt x="29708" y="36008"/>
                      <a:pt x="29841" y="36019"/>
                      <a:pt x="29975" y="36041"/>
                    </a:cubicBezTo>
                    <a:cubicBezTo>
                      <a:pt x="30823" y="36176"/>
                      <a:pt x="31655" y="36238"/>
                      <a:pt x="32474" y="36238"/>
                    </a:cubicBezTo>
                    <a:cubicBezTo>
                      <a:pt x="37441" y="36238"/>
                      <a:pt x="41920" y="33957"/>
                      <a:pt x="46416" y="31805"/>
                    </a:cubicBezTo>
                    <a:cubicBezTo>
                      <a:pt x="47269" y="30853"/>
                      <a:pt x="48096" y="29850"/>
                      <a:pt x="48923" y="28923"/>
                    </a:cubicBezTo>
                    <a:cubicBezTo>
                      <a:pt x="51153" y="26467"/>
                      <a:pt x="53434" y="24011"/>
                      <a:pt x="56041" y="21956"/>
                    </a:cubicBezTo>
                    <a:cubicBezTo>
                      <a:pt x="57932" y="20461"/>
                      <a:pt x="60216" y="18923"/>
                      <a:pt x="62708" y="18923"/>
                    </a:cubicBezTo>
                    <a:cubicBezTo>
                      <a:pt x="62891" y="18923"/>
                      <a:pt x="63074" y="18931"/>
                      <a:pt x="63259" y="18948"/>
                    </a:cubicBezTo>
                    <a:cubicBezTo>
                      <a:pt x="62833" y="18698"/>
                      <a:pt x="62507" y="18547"/>
                      <a:pt x="62507" y="18547"/>
                    </a:cubicBezTo>
                    <a:cubicBezTo>
                      <a:pt x="62507" y="18547"/>
                      <a:pt x="69875" y="13434"/>
                      <a:pt x="71304" y="10627"/>
                    </a:cubicBezTo>
                    <a:cubicBezTo>
                      <a:pt x="72732" y="7820"/>
                      <a:pt x="73033" y="3760"/>
                      <a:pt x="68923" y="828"/>
                    </a:cubicBezTo>
                    <a:cubicBezTo>
                      <a:pt x="68472" y="477"/>
                      <a:pt x="67620" y="226"/>
                      <a:pt x="664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64"/>
              <p:cNvSpPr/>
              <p:nvPr/>
            </p:nvSpPr>
            <p:spPr>
              <a:xfrm>
                <a:off x="4180775" y="4176525"/>
                <a:ext cx="1511950" cy="456175"/>
              </a:xfrm>
              <a:custGeom>
                <a:avLst/>
                <a:gdLst/>
                <a:ahLst/>
                <a:cxnLst/>
                <a:rect l="l" t="t" r="r" b="b"/>
                <a:pathLst>
                  <a:path w="60478" h="18247" extrusionOk="0">
                    <a:moveTo>
                      <a:pt x="60133" y="1"/>
                    </a:moveTo>
                    <a:cubicBezTo>
                      <a:pt x="60096" y="1"/>
                      <a:pt x="60058" y="11"/>
                      <a:pt x="60019" y="34"/>
                    </a:cubicBezTo>
                    <a:cubicBezTo>
                      <a:pt x="55683" y="2590"/>
                      <a:pt x="51773" y="5623"/>
                      <a:pt x="48164" y="9107"/>
                    </a:cubicBezTo>
                    <a:cubicBezTo>
                      <a:pt x="44280" y="12841"/>
                      <a:pt x="40545" y="16675"/>
                      <a:pt x="34956" y="17402"/>
                    </a:cubicBezTo>
                    <a:cubicBezTo>
                      <a:pt x="33081" y="17648"/>
                      <a:pt x="31160" y="17739"/>
                      <a:pt x="29223" y="17739"/>
                    </a:cubicBezTo>
                    <a:cubicBezTo>
                      <a:pt x="25438" y="17739"/>
                      <a:pt x="21594" y="17392"/>
                      <a:pt x="17914" y="17177"/>
                    </a:cubicBezTo>
                    <a:cubicBezTo>
                      <a:pt x="11974" y="16826"/>
                      <a:pt x="6084" y="16249"/>
                      <a:pt x="169" y="15673"/>
                    </a:cubicBezTo>
                    <a:cubicBezTo>
                      <a:pt x="163" y="15672"/>
                      <a:pt x="157" y="15671"/>
                      <a:pt x="152" y="15671"/>
                    </a:cubicBezTo>
                    <a:cubicBezTo>
                      <a:pt x="39" y="15671"/>
                      <a:pt x="1" y="15900"/>
                      <a:pt x="144" y="15924"/>
                    </a:cubicBezTo>
                    <a:cubicBezTo>
                      <a:pt x="6034" y="16751"/>
                      <a:pt x="11974" y="17252"/>
                      <a:pt x="17914" y="17628"/>
                    </a:cubicBezTo>
                    <a:cubicBezTo>
                      <a:pt x="21723" y="17850"/>
                      <a:pt x="25718" y="18247"/>
                      <a:pt x="29646" y="18247"/>
                    </a:cubicBezTo>
                    <a:cubicBezTo>
                      <a:pt x="31482" y="18247"/>
                      <a:pt x="33302" y="18160"/>
                      <a:pt x="35082" y="17929"/>
                    </a:cubicBezTo>
                    <a:cubicBezTo>
                      <a:pt x="39743" y="17327"/>
                      <a:pt x="43277" y="14645"/>
                      <a:pt x="46585" y="11462"/>
                    </a:cubicBezTo>
                    <a:cubicBezTo>
                      <a:pt x="50846" y="7352"/>
                      <a:pt x="55157" y="3543"/>
                      <a:pt x="60245" y="435"/>
                    </a:cubicBezTo>
                    <a:cubicBezTo>
                      <a:pt x="60478" y="307"/>
                      <a:pt x="60334" y="1"/>
                      <a:pt x="60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64"/>
              <p:cNvSpPr/>
              <p:nvPr/>
            </p:nvSpPr>
            <p:spPr>
              <a:xfrm>
                <a:off x="4166200" y="4161775"/>
                <a:ext cx="1182975" cy="284975"/>
              </a:xfrm>
              <a:custGeom>
                <a:avLst/>
                <a:gdLst/>
                <a:ahLst/>
                <a:cxnLst/>
                <a:rect l="l" t="t" r="r" b="b"/>
                <a:pathLst>
                  <a:path w="47319" h="11399" extrusionOk="0">
                    <a:moveTo>
                      <a:pt x="29433" y="1"/>
                    </a:moveTo>
                    <a:cubicBezTo>
                      <a:pt x="19662" y="1"/>
                      <a:pt x="9862" y="372"/>
                      <a:pt x="100" y="549"/>
                    </a:cubicBezTo>
                    <a:cubicBezTo>
                      <a:pt x="0" y="549"/>
                      <a:pt x="0" y="699"/>
                      <a:pt x="100" y="699"/>
                    </a:cubicBezTo>
                    <a:cubicBezTo>
                      <a:pt x="4549" y="699"/>
                      <a:pt x="8998" y="705"/>
                      <a:pt x="13446" y="705"/>
                    </a:cubicBezTo>
                    <a:cubicBezTo>
                      <a:pt x="17895" y="705"/>
                      <a:pt x="22344" y="699"/>
                      <a:pt x="26792" y="674"/>
                    </a:cubicBezTo>
                    <a:cubicBezTo>
                      <a:pt x="28709" y="662"/>
                      <a:pt x="30702" y="551"/>
                      <a:pt x="32689" y="551"/>
                    </a:cubicBezTo>
                    <a:cubicBezTo>
                      <a:pt x="34832" y="551"/>
                      <a:pt x="36969" y="680"/>
                      <a:pt x="38998" y="1200"/>
                    </a:cubicBezTo>
                    <a:cubicBezTo>
                      <a:pt x="43183" y="2303"/>
                      <a:pt x="47319" y="6714"/>
                      <a:pt x="44637" y="11150"/>
                    </a:cubicBezTo>
                    <a:cubicBezTo>
                      <a:pt x="44548" y="11274"/>
                      <a:pt x="44673" y="11398"/>
                      <a:pt x="44798" y="11398"/>
                    </a:cubicBezTo>
                    <a:cubicBezTo>
                      <a:pt x="44849" y="11398"/>
                      <a:pt x="44901" y="11377"/>
                      <a:pt x="44938" y="11326"/>
                    </a:cubicBezTo>
                    <a:cubicBezTo>
                      <a:pt x="46542" y="8844"/>
                      <a:pt x="45815" y="5686"/>
                      <a:pt x="43960" y="3531"/>
                    </a:cubicBezTo>
                    <a:cubicBezTo>
                      <a:pt x="41379" y="549"/>
                      <a:pt x="37118" y="47"/>
                      <a:pt x="33384" y="22"/>
                    </a:cubicBezTo>
                    <a:cubicBezTo>
                      <a:pt x="32068" y="7"/>
                      <a:pt x="30751" y="1"/>
                      <a:pt x="29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64"/>
              <p:cNvSpPr/>
              <p:nvPr/>
            </p:nvSpPr>
            <p:spPr>
              <a:xfrm>
                <a:off x="5194650" y="3742800"/>
                <a:ext cx="580475" cy="397500"/>
              </a:xfrm>
              <a:custGeom>
                <a:avLst/>
                <a:gdLst/>
                <a:ahLst/>
                <a:cxnLst/>
                <a:rect l="l" t="t" r="r" b="b"/>
                <a:pathLst>
                  <a:path w="23219" h="15900" extrusionOk="0">
                    <a:moveTo>
                      <a:pt x="22770" y="1"/>
                    </a:moveTo>
                    <a:cubicBezTo>
                      <a:pt x="22697" y="1"/>
                      <a:pt x="22622" y="33"/>
                      <a:pt x="22557" y="110"/>
                    </a:cubicBezTo>
                    <a:cubicBezTo>
                      <a:pt x="19349" y="3619"/>
                      <a:pt x="15890" y="6802"/>
                      <a:pt x="11955" y="9483"/>
                    </a:cubicBezTo>
                    <a:cubicBezTo>
                      <a:pt x="8196" y="12040"/>
                      <a:pt x="4161" y="13920"/>
                      <a:pt x="51" y="15799"/>
                    </a:cubicBezTo>
                    <a:cubicBezTo>
                      <a:pt x="0" y="15824"/>
                      <a:pt x="26" y="15900"/>
                      <a:pt x="76" y="15900"/>
                    </a:cubicBezTo>
                    <a:cubicBezTo>
                      <a:pt x="8848" y="13418"/>
                      <a:pt x="17093" y="7403"/>
                      <a:pt x="23008" y="586"/>
                    </a:cubicBezTo>
                    <a:cubicBezTo>
                      <a:pt x="23219" y="337"/>
                      <a:pt x="23005" y="1"/>
                      <a:pt x="22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64"/>
              <p:cNvSpPr/>
              <p:nvPr/>
            </p:nvSpPr>
            <p:spPr>
              <a:xfrm>
                <a:off x="4026475" y="4624525"/>
                <a:ext cx="1151025" cy="354700"/>
              </a:xfrm>
              <a:custGeom>
                <a:avLst/>
                <a:gdLst/>
                <a:ahLst/>
                <a:cxnLst/>
                <a:rect l="l" t="t" r="r" b="b"/>
                <a:pathLst>
                  <a:path w="46041" h="14188" extrusionOk="0">
                    <a:moveTo>
                      <a:pt x="2842" y="0"/>
                    </a:moveTo>
                    <a:cubicBezTo>
                      <a:pt x="1927" y="0"/>
                      <a:pt x="1013" y="3"/>
                      <a:pt x="100" y="9"/>
                    </a:cubicBezTo>
                    <a:cubicBezTo>
                      <a:pt x="0" y="34"/>
                      <a:pt x="0" y="159"/>
                      <a:pt x="100" y="184"/>
                    </a:cubicBezTo>
                    <a:cubicBezTo>
                      <a:pt x="9725" y="710"/>
                      <a:pt x="19374" y="811"/>
                      <a:pt x="29023" y="1212"/>
                    </a:cubicBezTo>
                    <a:cubicBezTo>
                      <a:pt x="31304" y="1287"/>
                      <a:pt x="33559" y="1387"/>
                      <a:pt x="35840" y="1512"/>
                    </a:cubicBezTo>
                    <a:cubicBezTo>
                      <a:pt x="38271" y="1638"/>
                      <a:pt x="41028" y="1788"/>
                      <a:pt x="42933" y="3492"/>
                    </a:cubicBezTo>
                    <a:cubicBezTo>
                      <a:pt x="45915" y="6199"/>
                      <a:pt x="45665" y="11187"/>
                      <a:pt x="42807" y="13843"/>
                    </a:cubicBezTo>
                    <a:cubicBezTo>
                      <a:pt x="42647" y="13983"/>
                      <a:pt x="42807" y="14187"/>
                      <a:pt x="42967" y="14187"/>
                    </a:cubicBezTo>
                    <a:cubicBezTo>
                      <a:pt x="43007" y="14187"/>
                      <a:pt x="43048" y="14174"/>
                      <a:pt x="43083" y="14144"/>
                    </a:cubicBezTo>
                    <a:cubicBezTo>
                      <a:pt x="45414" y="12114"/>
                      <a:pt x="46041" y="8730"/>
                      <a:pt x="44913" y="5873"/>
                    </a:cubicBezTo>
                    <a:cubicBezTo>
                      <a:pt x="43509" y="2365"/>
                      <a:pt x="40025" y="1437"/>
                      <a:pt x="36542" y="1187"/>
                    </a:cubicBezTo>
                    <a:cubicBezTo>
                      <a:pt x="25374" y="422"/>
                      <a:pt x="14036" y="0"/>
                      <a:pt x="2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64"/>
              <p:cNvSpPr/>
              <p:nvPr/>
            </p:nvSpPr>
            <p:spPr>
              <a:xfrm>
                <a:off x="4155550" y="4216575"/>
                <a:ext cx="1105275" cy="308225"/>
              </a:xfrm>
              <a:custGeom>
                <a:avLst/>
                <a:gdLst/>
                <a:ahLst/>
                <a:cxnLst/>
                <a:rect l="l" t="t" r="r" b="b"/>
                <a:pathLst>
                  <a:path w="44211" h="12329" extrusionOk="0">
                    <a:moveTo>
                      <a:pt x="11131" y="0"/>
                    </a:moveTo>
                    <a:cubicBezTo>
                      <a:pt x="7499" y="0"/>
                      <a:pt x="3875" y="67"/>
                      <a:pt x="276" y="286"/>
                    </a:cubicBezTo>
                    <a:cubicBezTo>
                      <a:pt x="0" y="311"/>
                      <a:pt x="0" y="712"/>
                      <a:pt x="276" y="738"/>
                    </a:cubicBezTo>
                    <a:cubicBezTo>
                      <a:pt x="777" y="763"/>
                      <a:pt x="1278" y="788"/>
                      <a:pt x="1780" y="813"/>
                    </a:cubicBezTo>
                    <a:cubicBezTo>
                      <a:pt x="1780" y="863"/>
                      <a:pt x="1780" y="913"/>
                      <a:pt x="1780" y="988"/>
                    </a:cubicBezTo>
                    <a:cubicBezTo>
                      <a:pt x="2857" y="4372"/>
                      <a:pt x="2632" y="7655"/>
                      <a:pt x="1504" y="10963"/>
                    </a:cubicBezTo>
                    <a:cubicBezTo>
                      <a:pt x="1438" y="11146"/>
                      <a:pt x="1602" y="11284"/>
                      <a:pt x="1757" y="11284"/>
                    </a:cubicBezTo>
                    <a:cubicBezTo>
                      <a:pt x="1836" y="11284"/>
                      <a:pt x="1913" y="11248"/>
                      <a:pt x="1955" y="11164"/>
                    </a:cubicBezTo>
                    <a:cubicBezTo>
                      <a:pt x="3434" y="7880"/>
                      <a:pt x="3509" y="4246"/>
                      <a:pt x="2456" y="838"/>
                    </a:cubicBezTo>
                    <a:lnTo>
                      <a:pt x="2456" y="838"/>
                    </a:lnTo>
                    <a:cubicBezTo>
                      <a:pt x="4720" y="933"/>
                      <a:pt x="6991" y="965"/>
                      <a:pt x="9263" y="965"/>
                    </a:cubicBezTo>
                    <a:cubicBezTo>
                      <a:pt x="14186" y="965"/>
                      <a:pt x="19115" y="813"/>
                      <a:pt x="23985" y="813"/>
                    </a:cubicBezTo>
                    <a:cubicBezTo>
                      <a:pt x="25971" y="813"/>
                      <a:pt x="28349" y="653"/>
                      <a:pt x="30764" y="653"/>
                    </a:cubicBezTo>
                    <a:cubicBezTo>
                      <a:pt x="34326" y="653"/>
                      <a:pt x="37968" y="1000"/>
                      <a:pt x="40552" y="2718"/>
                    </a:cubicBezTo>
                    <a:cubicBezTo>
                      <a:pt x="40477" y="2768"/>
                      <a:pt x="40426" y="2818"/>
                      <a:pt x="40426" y="2918"/>
                    </a:cubicBezTo>
                    <a:cubicBezTo>
                      <a:pt x="40627" y="4422"/>
                      <a:pt x="41003" y="5825"/>
                      <a:pt x="40903" y="7354"/>
                    </a:cubicBezTo>
                    <a:cubicBezTo>
                      <a:pt x="40802" y="9058"/>
                      <a:pt x="40251" y="10587"/>
                      <a:pt x="39624" y="12141"/>
                    </a:cubicBezTo>
                    <a:cubicBezTo>
                      <a:pt x="39591" y="12257"/>
                      <a:pt x="39678" y="12329"/>
                      <a:pt x="39769" y="12329"/>
                    </a:cubicBezTo>
                    <a:cubicBezTo>
                      <a:pt x="39817" y="12329"/>
                      <a:pt x="39866" y="12309"/>
                      <a:pt x="39900" y="12266"/>
                    </a:cubicBezTo>
                    <a:cubicBezTo>
                      <a:pt x="41604" y="9810"/>
                      <a:pt x="42281" y="5800"/>
                      <a:pt x="40978" y="3018"/>
                    </a:cubicBezTo>
                    <a:lnTo>
                      <a:pt x="40978" y="3018"/>
                    </a:lnTo>
                    <a:cubicBezTo>
                      <a:pt x="42306" y="4046"/>
                      <a:pt x="43334" y="5499"/>
                      <a:pt x="43810" y="7555"/>
                    </a:cubicBezTo>
                    <a:cubicBezTo>
                      <a:pt x="43832" y="7643"/>
                      <a:pt x="43897" y="7682"/>
                      <a:pt x="43966" y="7682"/>
                    </a:cubicBezTo>
                    <a:cubicBezTo>
                      <a:pt x="44054" y="7682"/>
                      <a:pt x="44147" y="7617"/>
                      <a:pt x="44161" y="7505"/>
                    </a:cubicBezTo>
                    <a:cubicBezTo>
                      <a:pt x="44211" y="4823"/>
                      <a:pt x="42106" y="2617"/>
                      <a:pt x="39825" y="1489"/>
                    </a:cubicBezTo>
                    <a:cubicBezTo>
                      <a:pt x="37416" y="303"/>
                      <a:pt x="34671" y="135"/>
                      <a:pt x="31970" y="135"/>
                    </a:cubicBezTo>
                    <a:cubicBezTo>
                      <a:pt x="30906" y="135"/>
                      <a:pt x="29849" y="161"/>
                      <a:pt x="28822" y="161"/>
                    </a:cubicBezTo>
                    <a:cubicBezTo>
                      <a:pt x="28576" y="162"/>
                      <a:pt x="28329" y="162"/>
                      <a:pt x="28082" y="162"/>
                    </a:cubicBezTo>
                    <a:cubicBezTo>
                      <a:pt x="22459" y="162"/>
                      <a:pt x="16786" y="0"/>
                      <a:pt x="11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64"/>
              <p:cNvSpPr/>
              <p:nvPr/>
            </p:nvSpPr>
            <p:spPr>
              <a:xfrm>
                <a:off x="4195800" y="4468225"/>
                <a:ext cx="1038375" cy="110400"/>
              </a:xfrm>
              <a:custGeom>
                <a:avLst/>
                <a:gdLst/>
                <a:ahLst/>
                <a:cxnLst/>
                <a:rect l="l" t="t" r="r" b="b"/>
                <a:pathLst>
                  <a:path w="41535" h="4416" extrusionOk="0">
                    <a:moveTo>
                      <a:pt x="41228" y="1"/>
                    </a:moveTo>
                    <a:cubicBezTo>
                      <a:pt x="41160" y="1"/>
                      <a:pt x="41093" y="36"/>
                      <a:pt x="41047" y="120"/>
                    </a:cubicBezTo>
                    <a:cubicBezTo>
                      <a:pt x="39418" y="3253"/>
                      <a:pt x="35558" y="3378"/>
                      <a:pt x="32450" y="3554"/>
                    </a:cubicBezTo>
                    <a:cubicBezTo>
                      <a:pt x="29930" y="3714"/>
                      <a:pt x="27410" y="3798"/>
                      <a:pt x="24889" y="3798"/>
                    </a:cubicBezTo>
                    <a:cubicBezTo>
                      <a:pt x="23851" y="3798"/>
                      <a:pt x="22812" y="3784"/>
                      <a:pt x="21774" y="3754"/>
                    </a:cubicBezTo>
                    <a:cubicBezTo>
                      <a:pt x="14430" y="3579"/>
                      <a:pt x="7363" y="2276"/>
                      <a:pt x="119" y="1348"/>
                    </a:cubicBezTo>
                    <a:cubicBezTo>
                      <a:pt x="114" y="1347"/>
                      <a:pt x="108" y="1346"/>
                      <a:pt x="103" y="1346"/>
                    </a:cubicBezTo>
                    <a:cubicBezTo>
                      <a:pt x="17" y="1346"/>
                      <a:pt x="0" y="1525"/>
                      <a:pt x="94" y="1549"/>
                    </a:cubicBezTo>
                    <a:cubicBezTo>
                      <a:pt x="7889" y="3905"/>
                      <a:pt x="16661" y="4406"/>
                      <a:pt x="24756" y="4406"/>
                    </a:cubicBezTo>
                    <a:cubicBezTo>
                      <a:pt x="25479" y="4411"/>
                      <a:pt x="26208" y="4416"/>
                      <a:pt x="26941" y="4416"/>
                    </a:cubicBezTo>
                    <a:cubicBezTo>
                      <a:pt x="29947" y="4416"/>
                      <a:pt x="33018" y="4333"/>
                      <a:pt x="35959" y="3830"/>
                    </a:cubicBezTo>
                    <a:cubicBezTo>
                      <a:pt x="38190" y="3429"/>
                      <a:pt x="40496" y="2576"/>
                      <a:pt x="41448" y="371"/>
                    </a:cubicBezTo>
                    <a:cubicBezTo>
                      <a:pt x="41535" y="180"/>
                      <a:pt x="41381" y="1"/>
                      <a:pt x="41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64"/>
              <p:cNvSpPr/>
              <p:nvPr/>
            </p:nvSpPr>
            <p:spPr>
              <a:xfrm>
                <a:off x="4545275" y="4296775"/>
                <a:ext cx="564550" cy="215875"/>
              </a:xfrm>
              <a:custGeom>
                <a:avLst/>
                <a:gdLst/>
                <a:ahLst/>
                <a:cxnLst/>
                <a:rect l="l" t="t" r="r" b="b"/>
                <a:pathLst>
                  <a:path w="22582" h="8635" extrusionOk="0">
                    <a:moveTo>
                      <a:pt x="12306" y="813"/>
                    </a:moveTo>
                    <a:cubicBezTo>
                      <a:pt x="13582" y="831"/>
                      <a:pt x="14883" y="848"/>
                      <a:pt x="16183" y="848"/>
                    </a:cubicBezTo>
                    <a:cubicBezTo>
                      <a:pt x="16721" y="848"/>
                      <a:pt x="17259" y="845"/>
                      <a:pt x="17795" y="838"/>
                    </a:cubicBezTo>
                    <a:lnTo>
                      <a:pt x="17795" y="838"/>
                    </a:lnTo>
                    <a:cubicBezTo>
                      <a:pt x="17770" y="863"/>
                      <a:pt x="17745" y="913"/>
                      <a:pt x="17745" y="938"/>
                    </a:cubicBezTo>
                    <a:cubicBezTo>
                      <a:pt x="17218" y="3319"/>
                      <a:pt x="16241" y="5449"/>
                      <a:pt x="14762" y="7329"/>
                    </a:cubicBezTo>
                    <a:cubicBezTo>
                      <a:pt x="14762" y="5850"/>
                      <a:pt x="14612" y="4397"/>
                      <a:pt x="14361" y="2968"/>
                    </a:cubicBezTo>
                    <a:cubicBezTo>
                      <a:pt x="14333" y="2797"/>
                      <a:pt x="14175" y="2707"/>
                      <a:pt x="14016" y="2707"/>
                    </a:cubicBezTo>
                    <a:cubicBezTo>
                      <a:pt x="13896" y="2707"/>
                      <a:pt x="13775" y="2760"/>
                      <a:pt x="13710" y="2868"/>
                    </a:cubicBezTo>
                    <a:cubicBezTo>
                      <a:pt x="13108" y="4021"/>
                      <a:pt x="12331" y="5048"/>
                      <a:pt x="11404" y="5951"/>
                    </a:cubicBezTo>
                    <a:cubicBezTo>
                      <a:pt x="12181" y="4347"/>
                      <a:pt x="12582" y="2567"/>
                      <a:pt x="12306" y="813"/>
                    </a:cubicBezTo>
                    <a:close/>
                    <a:moveTo>
                      <a:pt x="20021" y="1"/>
                    </a:moveTo>
                    <a:cubicBezTo>
                      <a:pt x="17074" y="1"/>
                      <a:pt x="14131" y="161"/>
                      <a:pt x="11203" y="161"/>
                    </a:cubicBezTo>
                    <a:cubicBezTo>
                      <a:pt x="7928" y="161"/>
                      <a:pt x="4654" y="3"/>
                      <a:pt x="1396" y="3"/>
                    </a:cubicBezTo>
                    <a:cubicBezTo>
                      <a:pt x="989" y="3"/>
                      <a:pt x="582" y="5"/>
                      <a:pt x="176" y="11"/>
                    </a:cubicBezTo>
                    <a:cubicBezTo>
                      <a:pt x="0" y="11"/>
                      <a:pt x="25" y="236"/>
                      <a:pt x="176" y="236"/>
                    </a:cubicBezTo>
                    <a:cubicBezTo>
                      <a:pt x="3810" y="662"/>
                      <a:pt x="7519" y="738"/>
                      <a:pt x="11203" y="788"/>
                    </a:cubicBezTo>
                    <a:lnTo>
                      <a:pt x="11880" y="788"/>
                    </a:lnTo>
                    <a:cubicBezTo>
                      <a:pt x="11629" y="3219"/>
                      <a:pt x="11228" y="5299"/>
                      <a:pt x="9775" y="7329"/>
                    </a:cubicBezTo>
                    <a:cubicBezTo>
                      <a:pt x="9612" y="7553"/>
                      <a:pt x="9846" y="7859"/>
                      <a:pt x="10100" y="7859"/>
                    </a:cubicBezTo>
                    <a:cubicBezTo>
                      <a:pt x="10159" y="7859"/>
                      <a:pt x="10219" y="7843"/>
                      <a:pt x="10276" y="7805"/>
                    </a:cubicBezTo>
                    <a:cubicBezTo>
                      <a:pt x="11705" y="6778"/>
                      <a:pt x="12882" y="5550"/>
                      <a:pt x="13835" y="4071"/>
                    </a:cubicBezTo>
                    <a:cubicBezTo>
                      <a:pt x="14035" y="5474"/>
                      <a:pt x="14085" y="6853"/>
                      <a:pt x="14035" y="8281"/>
                    </a:cubicBezTo>
                    <a:cubicBezTo>
                      <a:pt x="14035" y="8487"/>
                      <a:pt x="14223" y="8635"/>
                      <a:pt x="14406" y="8635"/>
                    </a:cubicBezTo>
                    <a:cubicBezTo>
                      <a:pt x="14490" y="8635"/>
                      <a:pt x="14574" y="8603"/>
                      <a:pt x="14637" y="8532"/>
                    </a:cubicBezTo>
                    <a:cubicBezTo>
                      <a:pt x="16542" y="6427"/>
                      <a:pt x="17870" y="3921"/>
                      <a:pt x="18396" y="1139"/>
                    </a:cubicBezTo>
                    <a:cubicBezTo>
                      <a:pt x="18421" y="988"/>
                      <a:pt x="18371" y="888"/>
                      <a:pt x="18296" y="838"/>
                    </a:cubicBezTo>
                    <a:cubicBezTo>
                      <a:pt x="19624" y="788"/>
                      <a:pt x="20928" y="713"/>
                      <a:pt x="22231" y="587"/>
                    </a:cubicBezTo>
                    <a:cubicBezTo>
                      <a:pt x="22557" y="562"/>
                      <a:pt x="22582" y="61"/>
                      <a:pt x="22231" y="36"/>
                    </a:cubicBezTo>
                    <a:cubicBezTo>
                      <a:pt x="21494" y="11"/>
                      <a:pt x="20757" y="1"/>
                      <a:pt x="20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64"/>
              <p:cNvSpPr/>
              <p:nvPr/>
            </p:nvSpPr>
            <p:spPr>
              <a:xfrm>
                <a:off x="5020825" y="4405225"/>
                <a:ext cx="11030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43" extrusionOk="0">
                    <a:moveTo>
                      <a:pt x="3446" y="1"/>
                    </a:moveTo>
                    <a:cubicBezTo>
                      <a:pt x="3081" y="1"/>
                      <a:pt x="2715" y="34"/>
                      <a:pt x="2357" y="34"/>
                    </a:cubicBezTo>
                    <a:cubicBezTo>
                      <a:pt x="1630" y="59"/>
                      <a:pt x="903" y="59"/>
                      <a:pt x="151" y="84"/>
                    </a:cubicBezTo>
                    <a:cubicBezTo>
                      <a:pt x="1" y="84"/>
                      <a:pt x="1" y="360"/>
                      <a:pt x="151" y="360"/>
                    </a:cubicBezTo>
                    <a:cubicBezTo>
                      <a:pt x="903" y="385"/>
                      <a:pt x="1630" y="385"/>
                      <a:pt x="2357" y="410"/>
                    </a:cubicBezTo>
                    <a:cubicBezTo>
                      <a:pt x="2715" y="410"/>
                      <a:pt x="3081" y="442"/>
                      <a:pt x="3446" y="442"/>
                    </a:cubicBezTo>
                    <a:cubicBezTo>
                      <a:pt x="3720" y="442"/>
                      <a:pt x="3993" y="424"/>
                      <a:pt x="4262" y="360"/>
                    </a:cubicBezTo>
                    <a:cubicBezTo>
                      <a:pt x="4412" y="334"/>
                      <a:pt x="4412" y="109"/>
                      <a:pt x="4262" y="84"/>
                    </a:cubicBezTo>
                    <a:cubicBezTo>
                      <a:pt x="3993" y="19"/>
                      <a:pt x="3720" y="1"/>
                      <a:pt x="3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64"/>
              <p:cNvSpPr/>
              <p:nvPr/>
            </p:nvSpPr>
            <p:spPr>
              <a:xfrm>
                <a:off x="4025225" y="4662325"/>
                <a:ext cx="1105900" cy="358325"/>
              </a:xfrm>
              <a:custGeom>
                <a:avLst/>
                <a:gdLst/>
                <a:ahLst/>
                <a:cxnLst/>
                <a:rect l="l" t="t" r="r" b="b"/>
                <a:pathLst>
                  <a:path w="44236" h="14333" extrusionOk="0">
                    <a:moveTo>
                      <a:pt x="7218" y="206"/>
                    </a:moveTo>
                    <a:cubicBezTo>
                      <a:pt x="4862" y="206"/>
                      <a:pt x="2506" y="220"/>
                      <a:pt x="150" y="251"/>
                    </a:cubicBezTo>
                    <a:cubicBezTo>
                      <a:pt x="0" y="251"/>
                      <a:pt x="0" y="502"/>
                      <a:pt x="150" y="502"/>
                    </a:cubicBezTo>
                    <a:cubicBezTo>
                      <a:pt x="7795" y="627"/>
                      <a:pt x="15464" y="677"/>
                      <a:pt x="23108" y="878"/>
                    </a:cubicBezTo>
                    <a:cubicBezTo>
                      <a:pt x="26867" y="978"/>
                      <a:pt x="30627" y="978"/>
                      <a:pt x="34386" y="1228"/>
                    </a:cubicBezTo>
                    <a:cubicBezTo>
                      <a:pt x="38121" y="1454"/>
                      <a:pt x="43659" y="2958"/>
                      <a:pt x="43008" y="7845"/>
                    </a:cubicBezTo>
                    <a:cubicBezTo>
                      <a:pt x="42329" y="12947"/>
                      <a:pt x="37304" y="14058"/>
                      <a:pt x="32171" y="14058"/>
                    </a:cubicBezTo>
                    <a:cubicBezTo>
                      <a:pt x="28782" y="14058"/>
                      <a:pt x="25346" y="13574"/>
                      <a:pt x="23083" y="13434"/>
                    </a:cubicBezTo>
                    <a:cubicBezTo>
                      <a:pt x="15614" y="13008"/>
                      <a:pt x="8145" y="12557"/>
                      <a:pt x="677" y="12131"/>
                    </a:cubicBezTo>
                    <a:cubicBezTo>
                      <a:pt x="669" y="12130"/>
                      <a:pt x="661" y="12130"/>
                      <a:pt x="653" y="12130"/>
                    </a:cubicBezTo>
                    <a:cubicBezTo>
                      <a:pt x="376" y="12130"/>
                      <a:pt x="384" y="12557"/>
                      <a:pt x="677" y="12557"/>
                    </a:cubicBezTo>
                    <a:cubicBezTo>
                      <a:pt x="9875" y="13108"/>
                      <a:pt x="19048" y="13635"/>
                      <a:pt x="28246" y="14186"/>
                    </a:cubicBezTo>
                    <a:cubicBezTo>
                      <a:pt x="29410" y="14253"/>
                      <a:pt x="30791" y="14333"/>
                      <a:pt x="32240" y="14333"/>
                    </a:cubicBezTo>
                    <a:cubicBezTo>
                      <a:pt x="37279" y="14333"/>
                      <a:pt x="43142" y="13370"/>
                      <a:pt x="43609" y="7569"/>
                    </a:cubicBezTo>
                    <a:cubicBezTo>
                      <a:pt x="44236" y="0"/>
                      <a:pt x="33108" y="602"/>
                      <a:pt x="28396" y="502"/>
                    </a:cubicBezTo>
                    <a:cubicBezTo>
                      <a:pt x="21347" y="332"/>
                      <a:pt x="14284" y="206"/>
                      <a:pt x="7218" y="2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64"/>
              <p:cNvSpPr/>
              <p:nvPr/>
            </p:nvSpPr>
            <p:spPr>
              <a:xfrm>
                <a:off x="4973850" y="4725025"/>
                <a:ext cx="8585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0654" extrusionOk="0">
                    <a:moveTo>
                      <a:pt x="1701" y="1"/>
                    </a:moveTo>
                    <a:cubicBezTo>
                      <a:pt x="1514" y="1"/>
                      <a:pt x="1337" y="146"/>
                      <a:pt x="1429" y="375"/>
                    </a:cubicBezTo>
                    <a:cubicBezTo>
                      <a:pt x="2782" y="3883"/>
                      <a:pt x="2181" y="7342"/>
                      <a:pt x="75" y="10400"/>
                    </a:cubicBezTo>
                    <a:cubicBezTo>
                      <a:pt x="0" y="10512"/>
                      <a:pt x="122" y="10653"/>
                      <a:pt x="241" y="10653"/>
                    </a:cubicBezTo>
                    <a:cubicBezTo>
                      <a:pt x="281" y="10653"/>
                      <a:pt x="320" y="10638"/>
                      <a:pt x="351" y="10600"/>
                    </a:cubicBezTo>
                    <a:cubicBezTo>
                      <a:pt x="2907" y="7793"/>
                      <a:pt x="3434" y="3683"/>
                      <a:pt x="2005" y="199"/>
                    </a:cubicBezTo>
                    <a:cubicBezTo>
                      <a:pt x="1946" y="62"/>
                      <a:pt x="1822" y="1"/>
                      <a:pt x="1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64"/>
              <p:cNvSpPr/>
              <p:nvPr/>
            </p:nvSpPr>
            <p:spPr>
              <a:xfrm>
                <a:off x="4208800" y="4727075"/>
                <a:ext cx="7187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28748" h="8639" extrusionOk="0">
                    <a:moveTo>
                      <a:pt x="7363" y="1"/>
                    </a:moveTo>
                    <a:cubicBezTo>
                      <a:pt x="4917" y="1"/>
                      <a:pt x="2471" y="125"/>
                      <a:pt x="126" y="568"/>
                    </a:cubicBezTo>
                    <a:cubicBezTo>
                      <a:pt x="0" y="593"/>
                      <a:pt x="51" y="794"/>
                      <a:pt x="176" y="794"/>
                    </a:cubicBezTo>
                    <a:cubicBezTo>
                      <a:pt x="1159" y="831"/>
                      <a:pt x="2143" y="845"/>
                      <a:pt x="3129" y="845"/>
                    </a:cubicBezTo>
                    <a:cubicBezTo>
                      <a:pt x="5672" y="845"/>
                      <a:pt x="8221" y="755"/>
                      <a:pt x="10772" y="755"/>
                    </a:cubicBezTo>
                    <a:cubicBezTo>
                      <a:pt x="11868" y="755"/>
                      <a:pt x="12964" y="772"/>
                      <a:pt x="14061" y="819"/>
                    </a:cubicBezTo>
                    <a:cubicBezTo>
                      <a:pt x="15740" y="894"/>
                      <a:pt x="17419" y="994"/>
                      <a:pt x="19123" y="1120"/>
                    </a:cubicBezTo>
                    <a:cubicBezTo>
                      <a:pt x="18547" y="3927"/>
                      <a:pt x="19875" y="6809"/>
                      <a:pt x="22056" y="8563"/>
                    </a:cubicBezTo>
                    <a:cubicBezTo>
                      <a:pt x="22114" y="8615"/>
                      <a:pt x="22188" y="8638"/>
                      <a:pt x="22260" y="8638"/>
                    </a:cubicBezTo>
                    <a:cubicBezTo>
                      <a:pt x="22435" y="8638"/>
                      <a:pt x="22603" y="8500"/>
                      <a:pt x="22532" y="8288"/>
                    </a:cubicBezTo>
                    <a:cubicBezTo>
                      <a:pt x="22256" y="7385"/>
                      <a:pt x="22106" y="6508"/>
                      <a:pt x="22081" y="5581"/>
                    </a:cubicBezTo>
                    <a:lnTo>
                      <a:pt x="22081" y="5581"/>
                    </a:lnTo>
                    <a:cubicBezTo>
                      <a:pt x="23559" y="6483"/>
                      <a:pt x="25138" y="6984"/>
                      <a:pt x="26868" y="7085"/>
                    </a:cubicBezTo>
                    <a:cubicBezTo>
                      <a:pt x="26876" y="7085"/>
                      <a:pt x="26885" y="7086"/>
                      <a:pt x="26893" y="7086"/>
                    </a:cubicBezTo>
                    <a:cubicBezTo>
                      <a:pt x="27128" y="7086"/>
                      <a:pt x="27262" y="6754"/>
                      <a:pt x="27068" y="6608"/>
                    </a:cubicBezTo>
                    <a:cubicBezTo>
                      <a:pt x="25514" y="5305"/>
                      <a:pt x="24863" y="3701"/>
                      <a:pt x="24512" y="1746"/>
                    </a:cubicBezTo>
                    <a:cubicBezTo>
                      <a:pt x="24490" y="1636"/>
                      <a:pt x="24399" y="1584"/>
                      <a:pt x="24305" y="1584"/>
                    </a:cubicBezTo>
                    <a:cubicBezTo>
                      <a:pt x="24186" y="1584"/>
                      <a:pt x="24061" y="1667"/>
                      <a:pt x="24061" y="1821"/>
                    </a:cubicBezTo>
                    <a:cubicBezTo>
                      <a:pt x="24036" y="3576"/>
                      <a:pt x="24838" y="5180"/>
                      <a:pt x="26041" y="6433"/>
                    </a:cubicBezTo>
                    <a:cubicBezTo>
                      <a:pt x="24562" y="6207"/>
                      <a:pt x="23209" y="5656"/>
                      <a:pt x="21930" y="4804"/>
                    </a:cubicBezTo>
                    <a:cubicBezTo>
                      <a:pt x="21884" y="4775"/>
                      <a:pt x="21836" y="4762"/>
                      <a:pt x="21789" y="4762"/>
                    </a:cubicBezTo>
                    <a:cubicBezTo>
                      <a:pt x="21636" y="4762"/>
                      <a:pt x="21499" y="4901"/>
                      <a:pt x="21479" y="5055"/>
                    </a:cubicBezTo>
                    <a:cubicBezTo>
                      <a:pt x="21479" y="5907"/>
                      <a:pt x="21554" y="6684"/>
                      <a:pt x="21730" y="7486"/>
                    </a:cubicBezTo>
                    <a:cubicBezTo>
                      <a:pt x="20051" y="5781"/>
                      <a:pt x="19399" y="3551"/>
                      <a:pt x="19499" y="1145"/>
                    </a:cubicBezTo>
                    <a:lnTo>
                      <a:pt x="19499" y="1145"/>
                    </a:lnTo>
                    <a:cubicBezTo>
                      <a:pt x="21605" y="1270"/>
                      <a:pt x="23723" y="1382"/>
                      <a:pt x="25818" y="1382"/>
                    </a:cubicBezTo>
                    <a:cubicBezTo>
                      <a:pt x="26666" y="1382"/>
                      <a:pt x="27509" y="1363"/>
                      <a:pt x="28346" y="1320"/>
                    </a:cubicBezTo>
                    <a:cubicBezTo>
                      <a:pt x="28622" y="1295"/>
                      <a:pt x="28747" y="819"/>
                      <a:pt x="28422" y="769"/>
                    </a:cubicBezTo>
                    <a:cubicBezTo>
                      <a:pt x="23735" y="142"/>
                      <a:pt x="18798" y="268"/>
                      <a:pt x="14061" y="167"/>
                    </a:cubicBezTo>
                    <a:cubicBezTo>
                      <a:pt x="11882" y="107"/>
                      <a:pt x="9623" y="1"/>
                      <a:pt x="7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28" name="Google Shape;2328;p64"/>
              <p:cNvGrpSpPr/>
              <p:nvPr/>
            </p:nvGrpSpPr>
            <p:grpSpPr>
              <a:xfrm rot="-2912394">
                <a:off x="5335889" y="4451572"/>
                <a:ext cx="298011" cy="211459"/>
                <a:chOff x="3491400" y="2111750"/>
                <a:chExt cx="222600" cy="157950"/>
              </a:xfrm>
            </p:grpSpPr>
            <p:sp>
              <p:nvSpPr>
                <p:cNvPr id="2329" name="Google Shape;2329;p64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0" name="Google Shape;2330;p64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1" name="Google Shape;2331;p64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2" name="Google Shape;2332;p64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3" name="Google Shape;2333;p64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34" name="Google Shape;2334;p64"/>
              <p:cNvGrpSpPr/>
              <p:nvPr/>
            </p:nvGrpSpPr>
            <p:grpSpPr>
              <a:xfrm rot="-2937323">
                <a:off x="5494747" y="3989309"/>
                <a:ext cx="298011" cy="211459"/>
                <a:chOff x="3491400" y="2111750"/>
                <a:chExt cx="222600" cy="157950"/>
              </a:xfrm>
            </p:grpSpPr>
            <p:sp>
              <p:nvSpPr>
                <p:cNvPr id="2335" name="Google Shape;2335;p64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6" name="Google Shape;2336;p64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7" name="Google Shape;2337;p64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8" name="Google Shape;2338;p64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9" name="Google Shape;2339;p64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5688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1" grpId="0"/>
      <p:bldP spid="2294" grpId="0" build="p"/>
      <p:bldP spid="2297" grpId="0" build="p"/>
      <p:bldP spid="229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p6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8" name="Google Shape;2298;p64"/>
          <p:cNvSpPr txBox="1">
            <a:spLocks noGrp="1"/>
          </p:cNvSpPr>
          <p:nvPr>
            <p:ph type="subTitle" idx="7"/>
          </p:nvPr>
        </p:nvSpPr>
        <p:spPr>
          <a:xfrm>
            <a:off x="2699238" y="1554049"/>
            <a:ext cx="3801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 hình thức trình bày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00" name="Google Shape;2300;p64"/>
          <p:cNvGrpSpPr/>
          <p:nvPr/>
        </p:nvGrpSpPr>
        <p:grpSpPr>
          <a:xfrm>
            <a:off x="1974433" y="1554050"/>
            <a:ext cx="478200" cy="478200"/>
            <a:chOff x="4644063" y="-1164916"/>
            <a:chExt cx="478200" cy="478200"/>
          </a:xfrm>
        </p:grpSpPr>
        <p:sp>
          <p:nvSpPr>
            <p:cNvPr id="2301" name="Google Shape;2301;p64"/>
            <p:cNvSpPr/>
            <p:nvPr/>
          </p:nvSpPr>
          <p:spPr>
            <a:xfrm>
              <a:off x="4644063" y="-1164916"/>
              <a:ext cx="478200" cy="47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2" name="Google Shape;2302;p64"/>
            <p:cNvSpPr/>
            <p:nvPr/>
          </p:nvSpPr>
          <p:spPr>
            <a:xfrm>
              <a:off x="4903506" y="-1158675"/>
              <a:ext cx="205919" cy="321289"/>
            </a:xfrm>
            <a:custGeom>
              <a:avLst/>
              <a:gdLst/>
              <a:ahLst/>
              <a:cxnLst/>
              <a:rect l="l" t="t" r="r" b="b"/>
              <a:pathLst>
                <a:path w="6479" h="10109" extrusionOk="0">
                  <a:moveTo>
                    <a:pt x="942" y="0"/>
                  </a:moveTo>
                  <a:cubicBezTo>
                    <a:pt x="892" y="0"/>
                    <a:pt x="840" y="5"/>
                    <a:pt x="787" y="11"/>
                  </a:cubicBezTo>
                  <a:cubicBezTo>
                    <a:pt x="144" y="1654"/>
                    <a:pt x="1" y="3321"/>
                    <a:pt x="548" y="5036"/>
                  </a:cubicBezTo>
                  <a:cubicBezTo>
                    <a:pt x="1477" y="7822"/>
                    <a:pt x="3406" y="9465"/>
                    <a:pt x="6264" y="10108"/>
                  </a:cubicBezTo>
                  <a:cubicBezTo>
                    <a:pt x="6454" y="9965"/>
                    <a:pt x="6478" y="9775"/>
                    <a:pt x="6431" y="9560"/>
                  </a:cubicBezTo>
                  <a:cubicBezTo>
                    <a:pt x="5216" y="9299"/>
                    <a:pt x="4097" y="8822"/>
                    <a:pt x="3144" y="8013"/>
                  </a:cubicBezTo>
                  <a:cubicBezTo>
                    <a:pt x="1239" y="6369"/>
                    <a:pt x="48" y="3488"/>
                    <a:pt x="1334" y="201"/>
                  </a:cubicBezTo>
                  <a:cubicBezTo>
                    <a:pt x="1227" y="41"/>
                    <a:pt x="109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3" name="Google Shape;2303;p64"/>
            <p:cNvSpPr/>
            <p:nvPr/>
          </p:nvSpPr>
          <p:spPr>
            <a:xfrm>
              <a:off x="4656779" y="-1013016"/>
              <a:ext cx="231631" cy="318143"/>
            </a:xfrm>
            <a:custGeom>
              <a:avLst/>
              <a:gdLst/>
              <a:ahLst/>
              <a:cxnLst/>
              <a:rect l="l" t="t" r="r" b="b"/>
              <a:pathLst>
                <a:path w="7288" h="10010" extrusionOk="0">
                  <a:moveTo>
                    <a:pt x="215" y="0"/>
                  </a:moveTo>
                  <a:cubicBezTo>
                    <a:pt x="48" y="143"/>
                    <a:pt x="0" y="334"/>
                    <a:pt x="24" y="524"/>
                  </a:cubicBezTo>
                  <a:cubicBezTo>
                    <a:pt x="453" y="667"/>
                    <a:pt x="881" y="762"/>
                    <a:pt x="1310" y="929"/>
                  </a:cubicBezTo>
                  <a:cubicBezTo>
                    <a:pt x="4430" y="2167"/>
                    <a:pt x="6525" y="5978"/>
                    <a:pt x="4930" y="9812"/>
                  </a:cubicBezTo>
                  <a:cubicBezTo>
                    <a:pt x="5025" y="9964"/>
                    <a:pt x="5166" y="10010"/>
                    <a:pt x="5341" y="10010"/>
                  </a:cubicBezTo>
                  <a:cubicBezTo>
                    <a:pt x="5384" y="10010"/>
                    <a:pt x="5430" y="10007"/>
                    <a:pt x="5478" y="10002"/>
                  </a:cubicBezTo>
                  <a:cubicBezTo>
                    <a:pt x="7287" y="5454"/>
                    <a:pt x="4477" y="858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098520"/>
              </p:ext>
            </p:extLst>
          </p:nvPr>
        </p:nvGraphicFramePr>
        <p:xfrm>
          <a:off x="720000" y="2281097"/>
          <a:ext cx="7833449" cy="2177418"/>
        </p:xfrm>
        <a:graphic>
          <a:graphicData uri="http://schemas.openxmlformats.org/drawingml/2006/table">
            <a:tbl>
              <a:tblPr/>
              <a:tblGrid>
                <a:gridCol w="9560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80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51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106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335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25805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endParaRPr lang="en-US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1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lang="en-US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100" b="1" dirty="0">
                          <a:latin typeface="Times New Roman" pitchFamily="18" charset="0"/>
                          <a:cs typeface="Times New Roman" pitchFamily="18" charset="0"/>
                        </a:rPr>
                        <a:t>Cách trước</a:t>
                      </a:r>
                      <a:endParaRPr lang="vi-VN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Times New Roman" pitchFamily="18" charset="0"/>
                          <a:cs typeface="Times New Roman" pitchFamily="18" charset="0"/>
                        </a:rPr>
                        <a:t>Cách sau</a:t>
                      </a:r>
                      <a:endParaRPr lang="en-US" sz="21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Times New Roman" pitchFamily="18" charset="0"/>
                          <a:cs typeface="Times New Roman" pitchFamily="18" charset="0"/>
                        </a:rPr>
                        <a:t>Ví dụ</a:t>
                      </a:r>
                      <a:endParaRPr lang="en-US" sz="21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5805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Gạch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ngang</a:t>
                      </a:r>
                      <a:endParaRPr lang="en-US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(–)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Khoảng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trắng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(1 </a:t>
                      </a:r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Khoảng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trắng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(1 </a:t>
                      </a:r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100" dirty="0">
                          <a:latin typeface="Times New Roman" pitchFamily="18" charset="0"/>
                          <a:cs typeface="Times New Roman" pitchFamily="18" charset="0"/>
                        </a:rPr>
                        <a:t>Hà Nội – Thủ đô yêu dấu …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5805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itchFamily="18" charset="0"/>
                          <a:cs typeface="Times New Roman" pitchFamily="18" charset="0"/>
                        </a:rPr>
                        <a:t>Gạch nối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Ngắn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(-)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100" dirty="0">
                          <a:latin typeface="Times New Roman" pitchFamily="18" charset="0"/>
                          <a:cs typeface="Times New Roman" pitchFamily="18" charset="0"/>
                        </a:rPr>
                        <a:t>Mát-xcơ-va là thủ đô của nước Nga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8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50"/>
          <p:cNvSpPr/>
          <p:nvPr/>
        </p:nvSpPr>
        <p:spPr>
          <a:xfrm>
            <a:off x="1371849" y="1563436"/>
            <a:ext cx="1248700" cy="1270172"/>
          </a:xfrm>
          <a:custGeom>
            <a:avLst/>
            <a:gdLst/>
            <a:ahLst/>
            <a:cxnLst/>
            <a:rect l="l" t="t" r="r" b="b"/>
            <a:pathLst>
              <a:path w="5623" h="5447" extrusionOk="0">
                <a:moveTo>
                  <a:pt x="2987" y="1"/>
                </a:moveTo>
                <a:cubicBezTo>
                  <a:pt x="2618" y="1"/>
                  <a:pt x="2239" y="92"/>
                  <a:pt x="1860" y="246"/>
                </a:cubicBezTo>
                <a:cubicBezTo>
                  <a:pt x="955" y="651"/>
                  <a:pt x="336" y="1246"/>
                  <a:pt x="193" y="2318"/>
                </a:cubicBezTo>
                <a:cubicBezTo>
                  <a:pt x="0" y="3988"/>
                  <a:pt x="1926" y="5447"/>
                  <a:pt x="3441" y="5447"/>
                </a:cubicBezTo>
                <a:cubicBezTo>
                  <a:pt x="3611" y="5447"/>
                  <a:pt x="3776" y="5428"/>
                  <a:pt x="3932" y="5390"/>
                </a:cubicBezTo>
                <a:cubicBezTo>
                  <a:pt x="5051" y="5080"/>
                  <a:pt x="5623" y="4390"/>
                  <a:pt x="5623" y="3342"/>
                </a:cubicBezTo>
                <a:cubicBezTo>
                  <a:pt x="5623" y="2127"/>
                  <a:pt x="5170" y="1246"/>
                  <a:pt x="4384" y="556"/>
                </a:cubicBezTo>
                <a:cubicBezTo>
                  <a:pt x="3950" y="162"/>
                  <a:pt x="3477" y="1"/>
                  <a:pt x="2987" y="1"/>
                </a:cubicBezTo>
                <a:close/>
              </a:path>
            </a:pathLst>
          </a:cu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7 SVNSmirk" pitchFamily="2" charset="0"/>
            </a:endParaRPr>
          </a:p>
        </p:txBody>
      </p:sp>
      <p:grpSp>
        <p:nvGrpSpPr>
          <p:cNvPr id="1545" name="Google Shape;1545;p50"/>
          <p:cNvGrpSpPr/>
          <p:nvPr/>
        </p:nvGrpSpPr>
        <p:grpSpPr>
          <a:xfrm rot="-606115">
            <a:off x="888361" y="1999711"/>
            <a:ext cx="531351" cy="2022480"/>
            <a:chOff x="4310300" y="630450"/>
            <a:chExt cx="531350" cy="2022475"/>
          </a:xfrm>
        </p:grpSpPr>
        <p:grpSp>
          <p:nvGrpSpPr>
            <p:cNvPr id="1546" name="Google Shape;1546;p50"/>
            <p:cNvGrpSpPr/>
            <p:nvPr/>
          </p:nvGrpSpPr>
          <p:grpSpPr>
            <a:xfrm>
              <a:off x="4310300" y="630450"/>
              <a:ext cx="531350" cy="2022475"/>
              <a:chOff x="4310300" y="630450"/>
              <a:chExt cx="531350" cy="2022475"/>
            </a:xfrm>
          </p:grpSpPr>
          <p:sp>
            <p:nvSpPr>
              <p:cNvPr id="1547" name="Google Shape;1547;p50"/>
              <p:cNvSpPr/>
              <p:nvPr/>
            </p:nvSpPr>
            <p:spPr>
              <a:xfrm>
                <a:off x="4310300" y="1182975"/>
                <a:ext cx="531350" cy="1469950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8798" extrusionOk="0">
                    <a:moveTo>
                      <a:pt x="10627" y="1"/>
                    </a:moveTo>
                    <a:cubicBezTo>
                      <a:pt x="4763" y="1"/>
                      <a:pt x="1" y="2457"/>
                      <a:pt x="1" y="5464"/>
                    </a:cubicBezTo>
                    <a:cubicBezTo>
                      <a:pt x="1" y="6818"/>
                      <a:pt x="953" y="8046"/>
                      <a:pt x="2532" y="8998"/>
                    </a:cubicBezTo>
                    <a:lnTo>
                      <a:pt x="2532" y="52232"/>
                    </a:lnTo>
                    <a:cubicBezTo>
                      <a:pt x="2532" y="52232"/>
                      <a:pt x="2331" y="58798"/>
                      <a:pt x="11028" y="58798"/>
                    </a:cubicBezTo>
                    <a:cubicBezTo>
                      <a:pt x="19550" y="58798"/>
                      <a:pt x="18723" y="52232"/>
                      <a:pt x="18723" y="52232"/>
                    </a:cubicBezTo>
                    <a:lnTo>
                      <a:pt x="18723" y="8998"/>
                    </a:lnTo>
                    <a:cubicBezTo>
                      <a:pt x="20302" y="8046"/>
                      <a:pt x="21254" y="6818"/>
                      <a:pt x="21254" y="5464"/>
                    </a:cubicBezTo>
                    <a:cubicBezTo>
                      <a:pt x="21254" y="2457"/>
                      <a:pt x="16492" y="1"/>
                      <a:pt x="1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48" name="Google Shape;1548;p50"/>
              <p:cNvSpPr/>
              <p:nvPr/>
            </p:nvSpPr>
            <p:spPr>
              <a:xfrm>
                <a:off x="4427475" y="1840700"/>
                <a:ext cx="312675" cy="757575"/>
              </a:xfrm>
              <a:custGeom>
                <a:avLst/>
                <a:gdLst/>
                <a:ahLst/>
                <a:cxnLst/>
                <a:rect l="l" t="t" r="r" b="b"/>
                <a:pathLst>
                  <a:path w="12507" h="30303" extrusionOk="0">
                    <a:moveTo>
                      <a:pt x="6355" y="1"/>
                    </a:moveTo>
                    <a:cubicBezTo>
                      <a:pt x="4335" y="1"/>
                      <a:pt x="2067" y="513"/>
                      <a:pt x="0" y="2163"/>
                    </a:cubicBezTo>
                    <a:cubicBezTo>
                      <a:pt x="0" y="2163"/>
                      <a:pt x="351" y="23717"/>
                      <a:pt x="477" y="26399"/>
                    </a:cubicBezTo>
                    <a:cubicBezTo>
                      <a:pt x="594" y="28912"/>
                      <a:pt x="2714" y="30302"/>
                      <a:pt x="5394" y="30302"/>
                    </a:cubicBezTo>
                    <a:cubicBezTo>
                      <a:pt x="5573" y="30302"/>
                      <a:pt x="5756" y="30296"/>
                      <a:pt x="5940" y="30283"/>
                    </a:cubicBezTo>
                    <a:cubicBezTo>
                      <a:pt x="8848" y="30058"/>
                      <a:pt x="12507" y="30283"/>
                      <a:pt x="12331" y="24168"/>
                    </a:cubicBezTo>
                    <a:cubicBezTo>
                      <a:pt x="12181" y="18053"/>
                      <a:pt x="12331" y="1386"/>
                      <a:pt x="12331" y="1386"/>
                    </a:cubicBezTo>
                    <a:cubicBezTo>
                      <a:pt x="12331" y="1386"/>
                      <a:pt x="9677" y="1"/>
                      <a:pt x="63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49" name="Google Shape;1549;p50"/>
              <p:cNvSpPr/>
              <p:nvPr/>
            </p:nvSpPr>
            <p:spPr>
              <a:xfrm>
                <a:off x="4441250" y="1850275"/>
                <a:ext cx="298900" cy="747950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29918" extrusionOk="0">
                    <a:moveTo>
                      <a:pt x="8948" y="1"/>
                    </a:moveTo>
                    <a:cubicBezTo>
                      <a:pt x="8013" y="2337"/>
                      <a:pt x="5972" y="3330"/>
                      <a:pt x="3789" y="3330"/>
                    </a:cubicBezTo>
                    <a:cubicBezTo>
                      <a:pt x="3514" y="3330"/>
                      <a:pt x="3236" y="3315"/>
                      <a:pt x="2958" y="3284"/>
                    </a:cubicBezTo>
                    <a:lnTo>
                      <a:pt x="2958" y="3284"/>
                    </a:lnTo>
                    <a:cubicBezTo>
                      <a:pt x="3309" y="3434"/>
                      <a:pt x="3660" y="3585"/>
                      <a:pt x="3986" y="3735"/>
                    </a:cubicBezTo>
                    <a:cubicBezTo>
                      <a:pt x="4332" y="3510"/>
                      <a:pt x="4738" y="3369"/>
                      <a:pt x="5203" y="3369"/>
                    </a:cubicBezTo>
                    <a:cubicBezTo>
                      <a:pt x="5412" y="3369"/>
                      <a:pt x="5633" y="3397"/>
                      <a:pt x="5865" y="3459"/>
                    </a:cubicBezTo>
                    <a:cubicBezTo>
                      <a:pt x="6567" y="3635"/>
                      <a:pt x="7068" y="3860"/>
                      <a:pt x="7720" y="4211"/>
                    </a:cubicBezTo>
                    <a:cubicBezTo>
                      <a:pt x="8472" y="4612"/>
                      <a:pt x="8923" y="5464"/>
                      <a:pt x="8923" y="6316"/>
                    </a:cubicBezTo>
                    <a:cubicBezTo>
                      <a:pt x="8898" y="9700"/>
                      <a:pt x="8773" y="13083"/>
                      <a:pt x="8672" y="16467"/>
                    </a:cubicBezTo>
                    <a:cubicBezTo>
                      <a:pt x="8622" y="18472"/>
                      <a:pt x="8597" y="20552"/>
                      <a:pt x="8196" y="22532"/>
                    </a:cubicBezTo>
                    <a:cubicBezTo>
                      <a:pt x="7845" y="24261"/>
                      <a:pt x="7018" y="25915"/>
                      <a:pt x="5439" y="26793"/>
                    </a:cubicBezTo>
                    <a:cubicBezTo>
                      <a:pt x="4709" y="27189"/>
                      <a:pt x="3948" y="27347"/>
                      <a:pt x="3182" y="27347"/>
                    </a:cubicBezTo>
                    <a:cubicBezTo>
                      <a:pt x="2108" y="27347"/>
                      <a:pt x="1025" y="27037"/>
                      <a:pt x="1" y="26642"/>
                    </a:cubicBezTo>
                    <a:lnTo>
                      <a:pt x="1" y="26642"/>
                    </a:lnTo>
                    <a:cubicBezTo>
                      <a:pt x="422" y="28772"/>
                      <a:pt x="2394" y="29918"/>
                      <a:pt x="4857" y="29918"/>
                    </a:cubicBezTo>
                    <a:cubicBezTo>
                      <a:pt x="5032" y="29918"/>
                      <a:pt x="5210" y="29912"/>
                      <a:pt x="5389" y="29900"/>
                    </a:cubicBezTo>
                    <a:cubicBezTo>
                      <a:pt x="8297" y="29675"/>
                      <a:pt x="11956" y="29900"/>
                      <a:pt x="11780" y="23785"/>
                    </a:cubicBezTo>
                    <a:cubicBezTo>
                      <a:pt x="11630" y="17670"/>
                      <a:pt x="11780" y="1003"/>
                      <a:pt x="11780" y="1003"/>
                    </a:cubicBezTo>
                    <a:cubicBezTo>
                      <a:pt x="11780" y="1003"/>
                      <a:pt x="10652" y="427"/>
                      <a:pt x="8948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0" name="Google Shape;1550;p50"/>
              <p:cNvSpPr/>
              <p:nvPr/>
            </p:nvSpPr>
            <p:spPr>
              <a:xfrm>
                <a:off x="4336375" y="1304125"/>
                <a:ext cx="415250" cy="78200"/>
              </a:xfrm>
              <a:custGeom>
                <a:avLst/>
                <a:gdLst/>
                <a:ahLst/>
                <a:cxnLst/>
                <a:rect l="l" t="t" r="r" b="b"/>
                <a:pathLst>
                  <a:path w="16610" h="3128" extrusionOk="0">
                    <a:moveTo>
                      <a:pt x="16098" y="0"/>
                    </a:moveTo>
                    <a:cubicBezTo>
                      <a:pt x="16035" y="0"/>
                      <a:pt x="15968" y="20"/>
                      <a:pt x="15900" y="67"/>
                    </a:cubicBezTo>
                    <a:cubicBezTo>
                      <a:pt x="13489" y="1658"/>
                      <a:pt x="10857" y="2392"/>
                      <a:pt x="8204" y="2392"/>
                    </a:cubicBezTo>
                    <a:cubicBezTo>
                      <a:pt x="5507" y="2392"/>
                      <a:pt x="2788" y="1632"/>
                      <a:pt x="261" y="242"/>
                    </a:cubicBezTo>
                    <a:cubicBezTo>
                      <a:pt x="246" y="236"/>
                      <a:pt x="230" y="234"/>
                      <a:pt x="215" y="234"/>
                    </a:cubicBezTo>
                    <a:cubicBezTo>
                      <a:pt x="103" y="234"/>
                      <a:pt x="0" y="380"/>
                      <a:pt x="111" y="468"/>
                    </a:cubicBezTo>
                    <a:cubicBezTo>
                      <a:pt x="2412" y="2282"/>
                      <a:pt x="5250" y="3128"/>
                      <a:pt x="8112" y="3128"/>
                    </a:cubicBezTo>
                    <a:cubicBezTo>
                      <a:pt x="10983" y="3128"/>
                      <a:pt x="13878" y="2275"/>
                      <a:pt x="16276" y="694"/>
                    </a:cubicBezTo>
                    <a:cubicBezTo>
                      <a:pt x="16609" y="485"/>
                      <a:pt x="16406" y="0"/>
                      <a:pt x="160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1" name="Google Shape;1551;p50"/>
              <p:cNvSpPr/>
              <p:nvPr/>
            </p:nvSpPr>
            <p:spPr>
              <a:xfrm>
                <a:off x="4410750" y="1442700"/>
                <a:ext cx="3376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2207" extrusionOk="0">
                    <a:moveTo>
                      <a:pt x="13245" y="1"/>
                    </a:moveTo>
                    <a:cubicBezTo>
                      <a:pt x="13224" y="1"/>
                      <a:pt x="13200" y="5"/>
                      <a:pt x="13176" y="13"/>
                    </a:cubicBezTo>
                    <a:cubicBezTo>
                      <a:pt x="11020" y="689"/>
                      <a:pt x="9040" y="1391"/>
                      <a:pt x="6760" y="1542"/>
                    </a:cubicBezTo>
                    <a:cubicBezTo>
                      <a:pt x="6398" y="1566"/>
                      <a:pt x="6039" y="1577"/>
                      <a:pt x="5681" y="1577"/>
                    </a:cubicBezTo>
                    <a:cubicBezTo>
                      <a:pt x="3805" y="1577"/>
                      <a:pt x="1974" y="1269"/>
                      <a:pt x="143" y="890"/>
                    </a:cubicBezTo>
                    <a:cubicBezTo>
                      <a:pt x="134" y="888"/>
                      <a:pt x="125" y="887"/>
                      <a:pt x="116" y="887"/>
                    </a:cubicBezTo>
                    <a:cubicBezTo>
                      <a:pt x="15" y="887"/>
                      <a:pt x="0" y="1019"/>
                      <a:pt x="93" y="1065"/>
                    </a:cubicBezTo>
                    <a:cubicBezTo>
                      <a:pt x="1886" y="1816"/>
                      <a:pt x="3965" y="2206"/>
                      <a:pt x="6055" y="2206"/>
                    </a:cubicBezTo>
                    <a:cubicBezTo>
                      <a:pt x="8637" y="2206"/>
                      <a:pt x="11234" y="1611"/>
                      <a:pt x="13326" y="364"/>
                    </a:cubicBezTo>
                    <a:cubicBezTo>
                      <a:pt x="13505" y="252"/>
                      <a:pt x="13425" y="1"/>
                      <a:pt x="13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2" name="Google Shape;1552;p50"/>
              <p:cNvSpPr/>
              <p:nvPr/>
            </p:nvSpPr>
            <p:spPr>
              <a:xfrm>
                <a:off x="4406800" y="1843350"/>
                <a:ext cx="341500" cy="503200"/>
              </a:xfrm>
              <a:custGeom>
                <a:avLst/>
                <a:gdLst/>
                <a:ahLst/>
                <a:cxnLst/>
                <a:rect l="l" t="t" r="r" b="b"/>
                <a:pathLst>
                  <a:path w="13660" h="20128" extrusionOk="0">
                    <a:moveTo>
                      <a:pt x="8593" y="505"/>
                    </a:moveTo>
                    <a:cubicBezTo>
                      <a:pt x="9580" y="505"/>
                      <a:pt x="10619" y="590"/>
                      <a:pt x="11429" y="904"/>
                    </a:cubicBezTo>
                    <a:cubicBezTo>
                      <a:pt x="12081" y="1155"/>
                      <a:pt x="12457" y="1481"/>
                      <a:pt x="12682" y="1907"/>
                    </a:cubicBezTo>
                    <a:cubicBezTo>
                      <a:pt x="11025" y="3087"/>
                      <a:pt x="9274" y="3496"/>
                      <a:pt x="7478" y="3496"/>
                    </a:cubicBezTo>
                    <a:cubicBezTo>
                      <a:pt x="5118" y="3496"/>
                      <a:pt x="2681" y="2791"/>
                      <a:pt x="276" y="2207"/>
                    </a:cubicBezTo>
                    <a:cubicBezTo>
                      <a:pt x="2532" y="1355"/>
                      <a:pt x="4712" y="654"/>
                      <a:pt x="7143" y="553"/>
                    </a:cubicBezTo>
                    <a:cubicBezTo>
                      <a:pt x="7587" y="528"/>
                      <a:pt x="8083" y="505"/>
                      <a:pt x="8593" y="505"/>
                    </a:cubicBezTo>
                    <a:close/>
                    <a:moveTo>
                      <a:pt x="8396" y="1"/>
                    </a:moveTo>
                    <a:cubicBezTo>
                      <a:pt x="8203" y="1"/>
                      <a:pt x="8026" y="2"/>
                      <a:pt x="7870" y="2"/>
                    </a:cubicBezTo>
                    <a:cubicBezTo>
                      <a:pt x="5188" y="27"/>
                      <a:pt x="2406" y="603"/>
                      <a:pt x="101" y="2007"/>
                    </a:cubicBezTo>
                    <a:cubicBezTo>
                      <a:pt x="0" y="2057"/>
                      <a:pt x="25" y="2207"/>
                      <a:pt x="101" y="2232"/>
                    </a:cubicBezTo>
                    <a:cubicBezTo>
                      <a:pt x="50" y="2308"/>
                      <a:pt x="50" y="2433"/>
                      <a:pt x="176" y="2483"/>
                    </a:cubicBezTo>
                    <a:cubicBezTo>
                      <a:pt x="2429" y="3370"/>
                      <a:pt x="4999" y="4123"/>
                      <a:pt x="7477" y="4123"/>
                    </a:cubicBezTo>
                    <a:cubicBezTo>
                      <a:pt x="9408" y="4123"/>
                      <a:pt x="11283" y="3666"/>
                      <a:pt x="12908" y="2458"/>
                    </a:cubicBezTo>
                    <a:cubicBezTo>
                      <a:pt x="13033" y="3009"/>
                      <a:pt x="13008" y="3661"/>
                      <a:pt x="13008" y="4413"/>
                    </a:cubicBezTo>
                    <a:cubicBezTo>
                      <a:pt x="13058" y="9601"/>
                      <a:pt x="12782" y="14864"/>
                      <a:pt x="13058" y="20052"/>
                    </a:cubicBezTo>
                    <a:cubicBezTo>
                      <a:pt x="13058" y="20102"/>
                      <a:pt x="13102" y="20127"/>
                      <a:pt x="13146" y="20127"/>
                    </a:cubicBezTo>
                    <a:cubicBezTo>
                      <a:pt x="13190" y="20127"/>
                      <a:pt x="13233" y="20102"/>
                      <a:pt x="13233" y="20052"/>
                    </a:cubicBezTo>
                    <a:cubicBezTo>
                      <a:pt x="13484" y="16543"/>
                      <a:pt x="13359" y="12984"/>
                      <a:pt x="13409" y="9476"/>
                    </a:cubicBezTo>
                    <a:cubicBezTo>
                      <a:pt x="13434" y="7646"/>
                      <a:pt x="13459" y="5816"/>
                      <a:pt x="13484" y="3987"/>
                    </a:cubicBezTo>
                    <a:cubicBezTo>
                      <a:pt x="13509" y="3385"/>
                      <a:pt x="13660" y="2533"/>
                      <a:pt x="13534" y="1831"/>
                    </a:cubicBezTo>
                    <a:cubicBezTo>
                      <a:pt x="13559" y="1781"/>
                      <a:pt x="13534" y="1731"/>
                      <a:pt x="13509" y="1681"/>
                    </a:cubicBezTo>
                    <a:cubicBezTo>
                      <a:pt x="13459" y="1481"/>
                      <a:pt x="13384" y="1280"/>
                      <a:pt x="13233" y="1105"/>
                    </a:cubicBezTo>
                    <a:cubicBezTo>
                      <a:pt x="12389" y="60"/>
                      <a:pt x="9908" y="1"/>
                      <a:pt x="8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3" name="Google Shape;1553;p50"/>
              <p:cNvSpPr/>
              <p:nvPr/>
            </p:nvSpPr>
            <p:spPr>
              <a:xfrm>
                <a:off x="4475100" y="630450"/>
                <a:ext cx="149150" cy="132025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1" extrusionOk="0">
                    <a:moveTo>
                      <a:pt x="2992" y="0"/>
                    </a:moveTo>
                    <a:cubicBezTo>
                      <a:pt x="1899" y="0"/>
                      <a:pt x="878" y="679"/>
                      <a:pt x="501" y="1751"/>
                    </a:cubicBezTo>
                    <a:cubicBezTo>
                      <a:pt x="0" y="3129"/>
                      <a:pt x="727" y="4633"/>
                      <a:pt x="2105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6" y="5280"/>
                      <a:pt x="5092" y="4597"/>
                      <a:pt x="5489" y="3505"/>
                    </a:cubicBezTo>
                    <a:cubicBezTo>
                      <a:pt x="5965" y="2127"/>
                      <a:pt x="5238" y="623"/>
                      <a:pt x="3860" y="147"/>
                    </a:cubicBezTo>
                    <a:cubicBezTo>
                      <a:pt x="3573" y="47"/>
                      <a:pt x="3280" y="0"/>
                      <a:pt x="29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4" name="Google Shape;1554;p50"/>
              <p:cNvSpPr/>
              <p:nvPr/>
            </p:nvSpPr>
            <p:spPr>
              <a:xfrm>
                <a:off x="4499525" y="636600"/>
                <a:ext cx="123450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035" extrusionOk="0">
                    <a:moveTo>
                      <a:pt x="3133" y="1"/>
                    </a:moveTo>
                    <a:cubicBezTo>
                      <a:pt x="3058" y="728"/>
                      <a:pt x="3083" y="1430"/>
                      <a:pt x="2732" y="2081"/>
                    </a:cubicBezTo>
                    <a:cubicBezTo>
                      <a:pt x="2432" y="2658"/>
                      <a:pt x="1956" y="3008"/>
                      <a:pt x="1454" y="3384"/>
                    </a:cubicBezTo>
                    <a:cubicBezTo>
                      <a:pt x="1003" y="3760"/>
                      <a:pt x="527" y="4011"/>
                      <a:pt x="1" y="4086"/>
                    </a:cubicBezTo>
                    <a:cubicBezTo>
                      <a:pt x="276" y="4437"/>
                      <a:pt x="677" y="4713"/>
                      <a:pt x="1128" y="4888"/>
                    </a:cubicBezTo>
                    <a:cubicBezTo>
                      <a:pt x="1415" y="4987"/>
                      <a:pt x="1707" y="5034"/>
                      <a:pt x="1994" y="5034"/>
                    </a:cubicBezTo>
                    <a:cubicBezTo>
                      <a:pt x="3089" y="5034"/>
                      <a:pt x="4115" y="4351"/>
                      <a:pt x="4512" y="3259"/>
                    </a:cubicBezTo>
                    <a:cubicBezTo>
                      <a:pt x="4938" y="1981"/>
                      <a:pt x="4336" y="577"/>
                      <a:pt x="3133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5" name="Google Shape;1555;p50"/>
              <p:cNvSpPr/>
              <p:nvPr/>
            </p:nvSpPr>
            <p:spPr>
              <a:xfrm>
                <a:off x="4545900" y="664775"/>
                <a:ext cx="5265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321" extrusionOk="0">
                    <a:moveTo>
                      <a:pt x="1582" y="1"/>
                    </a:moveTo>
                    <a:cubicBezTo>
                      <a:pt x="1531" y="1"/>
                      <a:pt x="1479" y="28"/>
                      <a:pt x="1479" y="77"/>
                    </a:cubicBezTo>
                    <a:cubicBezTo>
                      <a:pt x="1504" y="277"/>
                      <a:pt x="1604" y="453"/>
                      <a:pt x="1604" y="653"/>
                    </a:cubicBezTo>
                    <a:cubicBezTo>
                      <a:pt x="1604" y="904"/>
                      <a:pt x="1504" y="1180"/>
                      <a:pt x="1379" y="1405"/>
                    </a:cubicBezTo>
                    <a:cubicBezTo>
                      <a:pt x="1146" y="1823"/>
                      <a:pt x="742" y="2112"/>
                      <a:pt x="265" y="2112"/>
                    </a:cubicBezTo>
                    <a:cubicBezTo>
                      <a:pt x="227" y="2112"/>
                      <a:pt x="189" y="2111"/>
                      <a:pt x="151" y="2107"/>
                    </a:cubicBezTo>
                    <a:cubicBezTo>
                      <a:pt x="25" y="2107"/>
                      <a:pt x="0" y="2282"/>
                      <a:pt x="126" y="2308"/>
                    </a:cubicBezTo>
                    <a:cubicBezTo>
                      <a:pt x="193" y="2316"/>
                      <a:pt x="260" y="2321"/>
                      <a:pt x="327" y="2321"/>
                    </a:cubicBezTo>
                    <a:cubicBezTo>
                      <a:pt x="828" y="2321"/>
                      <a:pt x="1294" y="2073"/>
                      <a:pt x="1604" y="1631"/>
                    </a:cubicBezTo>
                    <a:cubicBezTo>
                      <a:pt x="1880" y="1230"/>
                      <a:pt x="2106" y="403"/>
                      <a:pt x="1654" y="27"/>
                    </a:cubicBezTo>
                    <a:cubicBezTo>
                      <a:pt x="1637" y="9"/>
                      <a:pt x="1609" y="1"/>
                      <a:pt x="1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6" name="Google Shape;1556;p50"/>
              <p:cNvSpPr/>
              <p:nvPr/>
            </p:nvSpPr>
            <p:spPr>
              <a:xfrm>
                <a:off x="4456925" y="810450"/>
                <a:ext cx="25817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0327" h="9177" extrusionOk="0">
                    <a:moveTo>
                      <a:pt x="5148" y="0"/>
                    </a:moveTo>
                    <a:cubicBezTo>
                      <a:pt x="3257" y="0"/>
                      <a:pt x="1480" y="1193"/>
                      <a:pt x="827" y="3072"/>
                    </a:cubicBezTo>
                    <a:cubicBezTo>
                      <a:pt x="0" y="5453"/>
                      <a:pt x="1253" y="8085"/>
                      <a:pt x="3634" y="8912"/>
                    </a:cubicBezTo>
                    <a:cubicBezTo>
                      <a:pt x="4141" y="9091"/>
                      <a:pt x="4657" y="9176"/>
                      <a:pt x="5164" y="9176"/>
                    </a:cubicBezTo>
                    <a:cubicBezTo>
                      <a:pt x="7061" y="9176"/>
                      <a:pt x="8827" y="7984"/>
                      <a:pt x="9499" y="6105"/>
                    </a:cubicBezTo>
                    <a:cubicBezTo>
                      <a:pt x="10326" y="3699"/>
                      <a:pt x="9073" y="1092"/>
                      <a:pt x="6667" y="265"/>
                    </a:cubicBezTo>
                    <a:cubicBezTo>
                      <a:pt x="6165" y="85"/>
                      <a:pt x="5653" y="0"/>
                      <a:pt x="5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7" name="Google Shape;1557;p50"/>
              <p:cNvSpPr/>
              <p:nvPr/>
            </p:nvSpPr>
            <p:spPr>
              <a:xfrm>
                <a:off x="4487000" y="820200"/>
                <a:ext cx="226850" cy="2196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8787" extrusionOk="0">
                    <a:moveTo>
                      <a:pt x="5840" y="0"/>
                    </a:moveTo>
                    <a:lnTo>
                      <a:pt x="5840" y="0"/>
                    </a:lnTo>
                    <a:cubicBezTo>
                      <a:pt x="7118" y="1354"/>
                      <a:pt x="7118" y="3434"/>
                      <a:pt x="6191" y="5038"/>
                    </a:cubicBezTo>
                    <a:cubicBezTo>
                      <a:pt x="5414" y="6417"/>
                      <a:pt x="3915" y="7194"/>
                      <a:pt x="2370" y="7194"/>
                    </a:cubicBezTo>
                    <a:cubicBezTo>
                      <a:pt x="1921" y="7194"/>
                      <a:pt x="1468" y="7128"/>
                      <a:pt x="1028" y="6993"/>
                    </a:cubicBezTo>
                    <a:cubicBezTo>
                      <a:pt x="652" y="6893"/>
                      <a:pt x="326" y="6717"/>
                      <a:pt x="0" y="6517"/>
                    </a:cubicBezTo>
                    <a:lnTo>
                      <a:pt x="0" y="6517"/>
                    </a:lnTo>
                    <a:cubicBezTo>
                      <a:pt x="527" y="7419"/>
                      <a:pt x="1379" y="8146"/>
                      <a:pt x="2431" y="8522"/>
                    </a:cubicBezTo>
                    <a:cubicBezTo>
                      <a:pt x="2938" y="8701"/>
                      <a:pt x="3454" y="8786"/>
                      <a:pt x="3961" y="8786"/>
                    </a:cubicBezTo>
                    <a:cubicBezTo>
                      <a:pt x="5858" y="8786"/>
                      <a:pt x="7624" y="7594"/>
                      <a:pt x="8296" y="5715"/>
                    </a:cubicBezTo>
                    <a:cubicBezTo>
                      <a:pt x="9073" y="3434"/>
                      <a:pt x="7995" y="978"/>
                      <a:pt x="5840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8" name="Google Shape;1558;p50"/>
              <p:cNvSpPr/>
              <p:nvPr/>
            </p:nvSpPr>
            <p:spPr>
              <a:xfrm>
                <a:off x="4597575" y="909200"/>
                <a:ext cx="7302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3892" extrusionOk="0">
                    <a:moveTo>
                      <a:pt x="1966" y="0"/>
                    </a:moveTo>
                    <a:cubicBezTo>
                      <a:pt x="1895" y="0"/>
                      <a:pt x="1827" y="77"/>
                      <a:pt x="1843" y="175"/>
                    </a:cubicBezTo>
                    <a:cubicBezTo>
                      <a:pt x="1943" y="902"/>
                      <a:pt x="2018" y="1528"/>
                      <a:pt x="1693" y="2255"/>
                    </a:cubicBezTo>
                    <a:cubicBezTo>
                      <a:pt x="1367" y="2907"/>
                      <a:pt x="815" y="3433"/>
                      <a:pt x="114" y="3658"/>
                    </a:cubicBezTo>
                    <a:cubicBezTo>
                      <a:pt x="1" y="3704"/>
                      <a:pt x="30" y="3891"/>
                      <a:pt x="147" y="3891"/>
                    </a:cubicBezTo>
                    <a:cubicBezTo>
                      <a:pt x="160" y="3891"/>
                      <a:pt x="174" y="3889"/>
                      <a:pt x="189" y="3884"/>
                    </a:cubicBezTo>
                    <a:cubicBezTo>
                      <a:pt x="1592" y="3458"/>
                      <a:pt x="2921" y="1528"/>
                      <a:pt x="2069" y="74"/>
                    </a:cubicBezTo>
                    <a:cubicBezTo>
                      <a:pt x="2042" y="22"/>
                      <a:pt x="2004" y="0"/>
                      <a:pt x="1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9" name="Google Shape;1559;p50"/>
              <p:cNvSpPr/>
              <p:nvPr/>
            </p:nvSpPr>
            <p:spPr>
              <a:xfrm>
                <a:off x="4380475" y="1000200"/>
                <a:ext cx="746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643" extrusionOk="0">
                    <a:moveTo>
                      <a:pt x="1500" y="1"/>
                    </a:moveTo>
                    <a:cubicBezTo>
                      <a:pt x="944" y="1"/>
                      <a:pt x="431" y="337"/>
                      <a:pt x="251" y="896"/>
                    </a:cubicBezTo>
                    <a:cubicBezTo>
                      <a:pt x="1" y="1572"/>
                      <a:pt x="377" y="2324"/>
                      <a:pt x="1053" y="2575"/>
                    </a:cubicBezTo>
                    <a:cubicBezTo>
                      <a:pt x="1196" y="2621"/>
                      <a:pt x="1341" y="2643"/>
                      <a:pt x="1484" y="2643"/>
                    </a:cubicBezTo>
                    <a:cubicBezTo>
                      <a:pt x="2040" y="2643"/>
                      <a:pt x="2553" y="2307"/>
                      <a:pt x="2733" y="1748"/>
                    </a:cubicBezTo>
                    <a:cubicBezTo>
                      <a:pt x="2983" y="1071"/>
                      <a:pt x="2607" y="319"/>
                      <a:pt x="1931" y="69"/>
                    </a:cubicBezTo>
                    <a:cubicBezTo>
                      <a:pt x="1788" y="23"/>
                      <a:pt x="1642" y="1"/>
                      <a:pt x="15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0" name="Google Shape;1560;p50"/>
              <p:cNvSpPr/>
              <p:nvPr/>
            </p:nvSpPr>
            <p:spPr>
              <a:xfrm>
                <a:off x="4389250" y="1015050"/>
                <a:ext cx="6330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049" extrusionOk="0">
                    <a:moveTo>
                      <a:pt x="2231" y="1"/>
                    </a:moveTo>
                    <a:cubicBezTo>
                      <a:pt x="1905" y="803"/>
                      <a:pt x="1204" y="1404"/>
                      <a:pt x="101" y="1404"/>
                    </a:cubicBezTo>
                    <a:lnTo>
                      <a:pt x="1" y="1404"/>
                    </a:lnTo>
                    <a:cubicBezTo>
                      <a:pt x="151" y="1655"/>
                      <a:pt x="402" y="1881"/>
                      <a:pt x="702" y="1981"/>
                    </a:cubicBezTo>
                    <a:cubicBezTo>
                      <a:pt x="845" y="2027"/>
                      <a:pt x="990" y="2049"/>
                      <a:pt x="1133" y="2049"/>
                    </a:cubicBezTo>
                    <a:cubicBezTo>
                      <a:pt x="1689" y="2049"/>
                      <a:pt x="2202" y="1713"/>
                      <a:pt x="2382" y="1154"/>
                    </a:cubicBezTo>
                    <a:cubicBezTo>
                      <a:pt x="2532" y="753"/>
                      <a:pt x="2457" y="352"/>
                      <a:pt x="2231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1" name="Google Shape;1561;p50"/>
              <p:cNvSpPr/>
              <p:nvPr/>
            </p:nvSpPr>
            <p:spPr>
              <a:xfrm>
                <a:off x="4401300" y="1031425"/>
                <a:ext cx="363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11" extrusionOk="0">
                    <a:moveTo>
                      <a:pt x="1119" y="0"/>
                    </a:moveTo>
                    <a:cubicBezTo>
                      <a:pt x="1056" y="0"/>
                      <a:pt x="989" y="56"/>
                      <a:pt x="1022" y="123"/>
                    </a:cubicBezTo>
                    <a:cubicBezTo>
                      <a:pt x="1131" y="537"/>
                      <a:pt x="766" y="1008"/>
                      <a:pt x="339" y="1008"/>
                    </a:cubicBezTo>
                    <a:cubicBezTo>
                      <a:pt x="275" y="1008"/>
                      <a:pt x="210" y="998"/>
                      <a:pt x="145" y="975"/>
                    </a:cubicBezTo>
                    <a:cubicBezTo>
                      <a:pt x="138" y="973"/>
                      <a:pt x="130" y="972"/>
                      <a:pt x="123" y="972"/>
                    </a:cubicBezTo>
                    <a:cubicBezTo>
                      <a:pt x="38" y="972"/>
                      <a:pt x="0" y="1104"/>
                      <a:pt x="70" y="1150"/>
                    </a:cubicBezTo>
                    <a:cubicBezTo>
                      <a:pt x="171" y="1192"/>
                      <a:pt x="274" y="1210"/>
                      <a:pt x="375" y="1210"/>
                    </a:cubicBezTo>
                    <a:cubicBezTo>
                      <a:pt x="948" y="1210"/>
                      <a:pt x="1454" y="602"/>
                      <a:pt x="1198" y="48"/>
                    </a:cubicBezTo>
                    <a:cubicBezTo>
                      <a:pt x="1181" y="14"/>
                      <a:pt x="1150" y="0"/>
                      <a:pt x="1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2" name="Google Shape;1562;p50"/>
              <p:cNvSpPr/>
              <p:nvPr/>
            </p:nvSpPr>
            <p:spPr>
              <a:xfrm>
                <a:off x="4446275" y="1143000"/>
                <a:ext cx="14915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0" extrusionOk="0">
                    <a:moveTo>
                      <a:pt x="2994" y="0"/>
                    </a:moveTo>
                    <a:cubicBezTo>
                      <a:pt x="1900" y="0"/>
                      <a:pt x="874" y="683"/>
                      <a:pt x="476" y="1775"/>
                    </a:cubicBezTo>
                    <a:cubicBezTo>
                      <a:pt x="0" y="3154"/>
                      <a:pt x="727" y="4657"/>
                      <a:pt x="2106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5" y="5280"/>
                      <a:pt x="5087" y="4596"/>
                      <a:pt x="5464" y="3504"/>
                    </a:cubicBezTo>
                    <a:cubicBezTo>
                      <a:pt x="5965" y="2126"/>
                      <a:pt x="5238" y="622"/>
                      <a:pt x="3860" y="146"/>
                    </a:cubicBezTo>
                    <a:cubicBezTo>
                      <a:pt x="3573" y="47"/>
                      <a:pt x="3282" y="0"/>
                      <a:pt x="2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3" name="Google Shape;1563;p50"/>
              <p:cNvSpPr/>
              <p:nvPr/>
            </p:nvSpPr>
            <p:spPr>
              <a:xfrm>
                <a:off x="4487625" y="1147275"/>
                <a:ext cx="107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5109" extrusionOk="0">
                    <a:moveTo>
                      <a:pt x="0" y="4737"/>
                    </a:moveTo>
                    <a:cubicBezTo>
                      <a:pt x="0" y="4737"/>
                      <a:pt x="15" y="4752"/>
                      <a:pt x="34" y="4759"/>
                    </a:cubicBezTo>
                    <a:lnTo>
                      <a:pt x="34" y="4759"/>
                    </a:lnTo>
                    <a:cubicBezTo>
                      <a:pt x="23" y="4752"/>
                      <a:pt x="11" y="4744"/>
                      <a:pt x="0" y="4737"/>
                    </a:cubicBezTo>
                    <a:close/>
                    <a:moveTo>
                      <a:pt x="2281" y="0"/>
                    </a:moveTo>
                    <a:lnTo>
                      <a:pt x="2281" y="0"/>
                    </a:lnTo>
                    <a:cubicBezTo>
                      <a:pt x="2532" y="426"/>
                      <a:pt x="2657" y="902"/>
                      <a:pt x="2657" y="1379"/>
                    </a:cubicBezTo>
                    <a:cubicBezTo>
                      <a:pt x="2657" y="1579"/>
                      <a:pt x="2657" y="1755"/>
                      <a:pt x="2632" y="1955"/>
                    </a:cubicBezTo>
                    <a:cubicBezTo>
                      <a:pt x="2607" y="2256"/>
                      <a:pt x="2582" y="2582"/>
                      <a:pt x="2507" y="2857"/>
                    </a:cubicBezTo>
                    <a:cubicBezTo>
                      <a:pt x="2306" y="3509"/>
                      <a:pt x="1880" y="4035"/>
                      <a:pt x="1304" y="4411"/>
                    </a:cubicBezTo>
                    <a:cubicBezTo>
                      <a:pt x="928" y="4637"/>
                      <a:pt x="477" y="4737"/>
                      <a:pt x="51" y="4762"/>
                    </a:cubicBezTo>
                    <a:cubicBezTo>
                      <a:pt x="45" y="4762"/>
                      <a:pt x="39" y="4761"/>
                      <a:pt x="34" y="4759"/>
                    </a:cubicBezTo>
                    <a:lnTo>
                      <a:pt x="34" y="4759"/>
                    </a:lnTo>
                    <a:cubicBezTo>
                      <a:pt x="173" y="4848"/>
                      <a:pt x="312" y="4916"/>
                      <a:pt x="452" y="4963"/>
                    </a:cubicBezTo>
                    <a:cubicBezTo>
                      <a:pt x="738" y="5062"/>
                      <a:pt x="1030" y="5109"/>
                      <a:pt x="1317" y="5109"/>
                    </a:cubicBezTo>
                    <a:cubicBezTo>
                      <a:pt x="2411" y="5109"/>
                      <a:pt x="3433" y="4425"/>
                      <a:pt x="3810" y="3333"/>
                    </a:cubicBezTo>
                    <a:cubicBezTo>
                      <a:pt x="4286" y="1980"/>
                      <a:pt x="3609" y="526"/>
                      <a:pt x="2281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4" name="Google Shape;1564;p50"/>
              <p:cNvSpPr/>
              <p:nvPr/>
            </p:nvSpPr>
            <p:spPr>
              <a:xfrm>
                <a:off x="4501600" y="1201425"/>
                <a:ext cx="5057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323" extrusionOk="0">
                    <a:moveTo>
                      <a:pt x="1671" y="0"/>
                    </a:moveTo>
                    <a:cubicBezTo>
                      <a:pt x="1605" y="0"/>
                      <a:pt x="1538" y="60"/>
                      <a:pt x="1522" y="140"/>
                    </a:cubicBezTo>
                    <a:cubicBezTo>
                      <a:pt x="1472" y="591"/>
                      <a:pt x="1497" y="942"/>
                      <a:pt x="1246" y="1368"/>
                    </a:cubicBezTo>
                    <a:cubicBezTo>
                      <a:pt x="995" y="1744"/>
                      <a:pt x="594" y="2020"/>
                      <a:pt x="143" y="2095"/>
                    </a:cubicBezTo>
                    <a:cubicBezTo>
                      <a:pt x="1" y="2119"/>
                      <a:pt x="16" y="2322"/>
                      <a:pt x="146" y="2322"/>
                    </a:cubicBezTo>
                    <a:cubicBezTo>
                      <a:pt x="153" y="2322"/>
                      <a:pt x="160" y="2322"/>
                      <a:pt x="168" y="2320"/>
                    </a:cubicBezTo>
                    <a:cubicBezTo>
                      <a:pt x="695" y="2270"/>
                      <a:pt x="1146" y="1995"/>
                      <a:pt x="1472" y="1568"/>
                    </a:cubicBezTo>
                    <a:cubicBezTo>
                      <a:pt x="1772" y="1167"/>
                      <a:pt x="2023" y="541"/>
                      <a:pt x="1772" y="65"/>
                    </a:cubicBezTo>
                    <a:cubicBezTo>
                      <a:pt x="1745" y="19"/>
                      <a:pt x="1708" y="0"/>
                      <a:pt x="16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</p:grpSp>
        <p:grpSp>
          <p:nvGrpSpPr>
            <p:cNvPr id="1565" name="Google Shape;1565;p50"/>
            <p:cNvGrpSpPr/>
            <p:nvPr/>
          </p:nvGrpSpPr>
          <p:grpSpPr>
            <a:xfrm rot="-953867">
              <a:off x="4423156" y="1600413"/>
              <a:ext cx="297995" cy="211448"/>
              <a:chOff x="3491400" y="2111750"/>
              <a:chExt cx="222600" cy="157950"/>
            </a:xfrm>
          </p:grpSpPr>
          <p:sp>
            <p:nvSpPr>
              <p:cNvPr id="1566" name="Google Shape;1566;p50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7" name="Google Shape;1567;p50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8" name="Google Shape;1568;p50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9" name="Google Shape;1569;p50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0" name="Google Shape;1570;p50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</p:grpSp>
      </p:grpSp>
      <p:grpSp>
        <p:nvGrpSpPr>
          <p:cNvPr id="1571" name="Google Shape;1571;p50"/>
          <p:cNvGrpSpPr/>
          <p:nvPr/>
        </p:nvGrpSpPr>
        <p:grpSpPr>
          <a:xfrm rot="794648">
            <a:off x="7451435" y="2563757"/>
            <a:ext cx="1122822" cy="1898595"/>
            <a:chOff x="5005800" y="734350"/>
            <a:chExt cx="1122825" cy="1898600"/>
          </a:xfrm>
        </p:grpSpPr>
        <p:grpSp>
          <p:nvGrpSpPr>
            <p:cNvPr id="1572" name="Google Shape;1572;p50"/>
            <p:cNvGrpSpPr/>
            <p:nvPr/>
          </p:nvGrpSpPr>
          <p:grpSpPr>
            <a:xfrm>
              <a:off x="5005800" y="734350"/>
              <a:ext cx="1122825" cy="1898600"/>
              <a:chOff x="5005800" y="734350"/>
              <a:chExt cx="1122825" cy="1898600"/>
            </a:xfrm>
          </p:grpSpPr>
          <p:sp>
            <p:nvSpPr>
              <p:cNvPr id="1573" name="Google Shape;1573;p50"/>
              <p:cNvSpPr/>
              <p:nvPr/>
            </p:nvSpPr>
            <p:spPr>
              <a:xfrm>
                <a:off x="5005800" y="1122200"/>
                <a:ext cx="1122825" cy="1510750"/>
              </a:xfrm>
              <a:custGeom>
                <a:avLst/>
                <a:gdLst/>
                <a:ahLst/>
                <a:cxnLst/>
                <a:rect l="l" t="t" r="r" b="b"/>
                <a:pathLst>
                  <a:path w="44913" h="60430" extrusionOk="0">
                    <a:moveTo>
                      <a:pt x="20978" y="1"/>
                    </a:moveTo>
                    <a:cubicBezTo>
                      <a:pt x="15113" y="1"/>
                      <a:pt x="10351" y="2432"/>
                      <a:pt x="10351" y="5439"/>
                    </a:cubicBezTo>
                    <a:cubicBezTo>
                      <a:pt x="10351" y="7469"/>
                      <a:pt x="12507" y="9249"/>
                      <a:pt x="15740" y="10176"/>
                    </a:cubicBezTo>
                    <a:lnTo>
                      <a:pt x="15740" y="31379"/>
                    </a:lnTo>
                    <a:cubicBezTo>
                      <a:pt x="11629" y="37269"/>
                      <a:pt x="5314" y="46517"/>
                      <a:pt x="3208" y="50903"/>
                    </a:cubicBezTo>
                    <a:cubicBezTo>
                      <a:pt x="0" y="57620"/>
                      <a:pt x="3158" y="59174"/>
                      <a:pt x="9023" y="59951"/>
                    </a:cubicBezTo>
                    <a:cubicBezTo>
                      <a:pt x="11482" y="60275"/>
                      <a:pt x="15768" y="60429"/>
                      <a:pt x="20209" y="60429"/>
                    </a:cubicBezTo>
                    <a:cubicBezTo>
                      <a:pt x="26404" y="60429"/>
                      <a:pt x="32901" y="60130"/>
                      <a:pt x="35163" y="59575"/>
                    </a:cubicBezTo>
                    <a:cubicBezTo>
                      <a:pt x="39073" y="58622"/>
                      <a:pt x="44913" y="54838"/>
                      <a:pt x="39048" y="47219"/>
                    </a:cubicBezTo>
                    <a:cubicBezTo>
                      <a:pt x="35013" y="41981"/>
                      <a:pt x="29349" y="33961"/>
                      <a:pt x="26216" y="29474"/>
                    </a:cubicBezTo>
                    <a:lnTo>
                      <a:pt x="26216" y="10176"/>
                    </a:lnTo>
                    <a:cubicBezTo>
                      <a:pt x="29424" y="9249"/>
                      <a:pt x="31605" y="7469"/>
                      <a:pt x="31605" y="5439"/>
                    </a:cubicBezTo>
                    <a:cubicBezTo>
                      <a:pt x="31605" y="2432"/>
                      <a:pt x="26843" y="1"/>
                      <a:pt x="209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4" name="Google Shape;1574;p50"/>
              <p:cNvSpPr/>
              <p:nvPr/>
            </p:nvSpPr>
            <p:spPr>
              <a:xfrm>
                <a:off x="5625475" y="2367825"/>
                <a:ext cx="37000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778" extrusionOk="0">
                    <a:moveTo>
                      <a:pt x="953" y="0"/>
                    </a:moveTo>
                    <a:cubicBezTo>
                      <a:pt x="727" y="251"/>
                      <a:pt x="452" y="452"/>
                      <a:pt x="126" y="627"/>
                    </a:cubicBezTo>
                    <a:cubicBezTo>
                      <a:pt x="101" y="677"/>
                      <a:pt x="51" y="727"/>
                      <a:pt x="0" y="777"/>
                    </a:cubicBezTo>
                    <a:cubicBezTo>
                      <a:pt x="276" y="702"/>
                      <a:pt x="527" y="627"/>
                      <a:pt x="777" y="552"/>
                    </a:cubicBezTo>
                    <a:cubicBezTo>
                      <a:pt x="1028" y="452"/>
                      <a:pt x="1254" y="376"/>
                      <a:pt x="1479" y="251"/>
                    </a:cubicBezTo>
                    <a:cubicBezTo>
                      <a:pt x="1304" y="176"/>
                      <a:pt x="1128" y="101"/>
                      <a:pt x="953" y="0"/>
                    </a:cubicBezTo>
                    <a:close/>
                  </a:path>
                </a:pathLst>
              </a:custGeom>
              <a:solidFill>
                <a:srgbClr val="CAF7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5" name="Google Shape;1575;p50"/>
              <p:cNvSpPr/>
              <p:nvPr/>
            </p:nvSpPr>
            <p:spPr>
              <a:xfrm>
                <a:off x="5102300" y="2033925"/>
                <a:ext cx="865925" cy="537550"/>
              </a:xfrm>
              <a:custGeom>
                <a:avLst/>
                <a:gdLst/>
                <a:ahLst/>
                <a:cxnLst/>
                <a:rect l="l" t="t" r="r" b="b"/>
                <a:pathLst>
                  <a:path w="34637" h="21502" extrusionOk="0">
                    <a:moveTo>
                      <a:pt x="12934" y="0"/>
                    </a:moveTo>
                    <a:cubicBezTo>
                      <a:pt x="12130" y="0"/>
                      <a:pt x="11257" y="126"/>
                      <a:pt x="10301" y="424"/>
                    </a:cubicBezTo>
                    <a:cubicBezTo>
                      <a:pt x="10301" y="424"/>
                      <a:pt x="5213" y="9647"/>
                      <a:pt x="2607" y="14434"/>
                    </a:cubicBezTo>
                    <a:cubicBezTo>
                      <a:pt x="0" y="19221"/>
                      <a:pt x="3333" y="21502"/>
                      <a:pt x="7469" y="21502"/>
                    </a:cubicBezTo>
                    <a:cubicBezTo>
                      <a:pt x="11604" y="21502"/>
                      <a:pt x="27995" y="21477"/>
                      <a:pt x="31303" y="20349"/>
                    </a:cubicBezTo>
                    <a:cubicBezTo>
                      <a:pt x="34612" y="19246"/>
                      <a:pt x="34637" y="15186"/>
                      <a:pt x="32907" y="12404"/>
                    </a:cubicBezTo>
                    <a:cubicBezTo>
                      <a:pt x="31203" y="9622"/>
                      <a:pt x="26943" y="3607"/>
                      <a:pt x="26943" y="3607"/>
                    </a:cubicBezTo>
                    <a:cubicBezTo>
                      <a:pt x="26943" y="3607"/>
                      <a:pt x="26286" y="3332"/>
                      <a:pt x="25021" y="3332"/>
                    </a:cubicBezTo>
                    <a:cubicBezTo>
                      <a:pt x="24340" y="3332"/>
                      <a:pt x="23483" y="3412"/>
                      <a:pt x="22456" y="3657"/>
                    </a:cubicBezTo>
                    <a:cubicBezTo>
                      <a:pt x="22290" y="3696"/>
                      <a:pt x="22125" y="3715"/>
                      <a:pt x="21960" y="3715"/>
                    </a:cubicBezTo>
                    <a:cubicBezTo>
                      <a:pt x="19617" y="3715"/>
                      <a:pt x="17302" y="0"/>
                      <a:pt x="129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6" name="Google Shape;1576;p50"/>
              <p:cNvSpPr/>
              <p:nvPr/>
            </p:nvSpPr>
            <p:spPr>
              <a:xfrm>
                <a:off x="5129850" y="2117150"/>
                <a:ext cx="838375" cy="454325"/>
              </a:xfrm>
              <a:custGeom>
                <a:avLst/>
                <a:gdLst/>
                <a:ahLst/>
                <a:cxnLst/>
                <a:rect l="l" t="t" r="r" b="b"/>
                <a:pathLst>
                  <a:path w="33535" h="18173" extrusionOk="0">
                    <a:moveTo>
                      <a:pt x="23898" y="1"/>
                    </a:moveTo>
                    <a:cubicBezTo>
                      <a:pt x="23844" y="1"/>
                      <a:pt x="23790" y="1"/>
                      <a:pt x="23735" y="2"/>
                    </a:cubicBezTo>
                    <a:cubicBezTo>
                      <a:pt x="23485" y="1055"/>
                      <a:pt x="22607" y="2057"/>
                      <a:pt x="21404" y="2183"/>
                    </a:cubicBezTo>
                    <a:cubicBezTo>
                      <a:pt x="20935" y="2232"/>
                      <a:pt x="20479" y="2256"/>
                      <a:pt x="20033" y="2256"/>
                    </a:cubicBezTo>
                    <a:cubicBezTo>
                      <a:pt x="17980" y="2256"/>
                      <a:pt x="16158" y="1753"/>
                      <a:pt x="14387" y="930"/>
                    </a:cubicBezTo>
                    <a:cubicBezTo>
                      <a:pt x="14236" y="880"/>
                      <a:pt x="14111" y="829"/>
                      <a:pt x="13986" y="804"/>
                    </a:cubicBezTo>
                    <a:lnTo>
                      <a:pt x="13986" y="804"/>
                    </a:lnTo>
                    <a:cubicBezTo>
                      <a:pt x="14161" y="880"/>
                      <a:pt x="14337" y="955"/>
                      <a:pt x="14437" y="1005"/>
                    </a:cubicBezTo>
                    <a:cubicBezTo>
                      <a:pt x="15891" y="1631"/>
                      <a:pt x="17570" y="2208"/>
                      <a:pt x="19124" y="2383"/>
                    </a:cubicBezTo>
                    <a:cubicBezTo>
                      <a:pt x="20703" y="2559"/>
                      <a:pt x="21505" y="3812"/>
                      <a:pt x="21480" y="4990"/>
                    </a:cubicBezTo>
                    <a:cubicBezTo>
                      <a:pt x="21530" y="5291"/>
                      <a:pt x="21555" y="5616"/>
                      <a:pt x="21480" y="5967"/>
                    </a:cubicBezTo>
                    <a:cubicBezTo>
                      <a:pt x="20828" y="9526"/>
                      <a:pt x="21279" y="13536"/>
                      <a:pt x="17620" y="15616"/>
                    </a:cubicBezTo>
                    <a:cubicBezTo>
                      <a:pt x="16204" y="16424"/>
                      <a:pt x="14720" y="16738"/>
                      <a:pt x="13207" y="16738"/>
                    </a:cubicBezTo>
                    <a:cubicBezTo>
                      <a:pt x="8989" y="16738"/>
                      <a:pt x="4546" y="14293"/>
                      <a:pt x="728" y="13261"/>
                    </a:cubicBezTo>
                    <a:lnTo>
                      <a:pt x="677" y="13261"/>
                    </a:lnTo>
                    <a:cubicBezTo>
                      <a:pt x="1" y="16569"/>
                      <a:pt x="2908" y="18173"/>
                      <a:pt x="6367" y="18173"/>
                    </a:cubicBezTo>
                    <a:cubicBezTo>
                      <a:pt x="10502" y="18173"/>
                      <a:pt x="26893" y="18148"/>
                      <a:pt x="30201" y="17020"/>
                    </a:cubicBezTo>
                    <a:cubicBezTo>
                      <a:pt x="33510" y="15917"/>
                      <a:pt x="33535" y="11857"/>
                      <a:pt x="31805" y="9075"/>
                    </a:cubicBezTo>
                    <a:cubicBezTo>
                      <a:pt x="30101" y="6293"/>
                      <a:pt x="25841" y="278"/>
                      <a:pt x="25841" y="278"/>
                    </a:cubicBezTo>
                    <a:cubicBezTo>
                      <a:pt x="25841" y="278"/>
                      <a:pt x="25171" y="1"/>
                      <a:pt x="23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7" name="Google Shape;1577;p50"/>
              <p:cNvSpPr/>
              <p:nvPr/>
            </p:nvSpPr>
            <p:spPr>
              <a:xfrm>
                <a:off x="5320900" y="1227725"/>
                <a:ext cx="371675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14867" h="3428" extrusionOk="0">
                    <a:moveTo>
                      <a:pt x="181" y="1"/>
                    </a:moveTo>
                    <a:cubicBezTo>
                      <a:pt x="74" y="1"/>
                      <a:pt x="0" y="143"/>
                      <a:pt x="78" y="241"/>
                    </a:cubicBezTo>
                    <a:cubicBezTo>
                      <a:pt x="1862" y="2456"/>
                      <a:pt x="5226" y="3428"/>
                      <a:pt x="8504" y="3428"/>
                    </a:cubicBezTo>
                    <a:cubicBezTo>
                      <a:pt x="10751" y="3428"/>
                      <a:pt x="12958" y="2971"/>
                      <a:pt x="14589" y="2146"/>
                    </a:cubicBezTo>
                    <a:cubicBezTo>
                      <a:pt x="14866" y="2030"/>
                      <a:pt x="14719" y="1661"/>
                      <a:pt x="14459" y="1661"/>
                    </a:cubicBezTo>
                    <a:cubicBezTo>
                      <a:pt x="14437" y="1661"/>
                      <a:pt x="14413" y="1663"/>
                      <a:pt x="14389" y="1669"/>
                    </a:cubicBezTo>
                    <a:cubicBezTo>
                      <a:pt x="12278" y="2096"/>
                      <a:pt x="9818" y="2579"/>
                      <a:pt x="7428" y="2579"/>
                    </a:cubicBezTo>
                    <a:cubicBezTo>
                      <a:pt x="4768" y="2579"/>
                      <a:pt x="2193" y="1981"/>
                      <a:pt x="279" y="40"/>
                    </a:cubicBezTo>
                    <a:cubicBezTo>
                      <a:pt x="245" y="12"/>
                      <a:pt x="212" y="1"/>
                      <a:pt x="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8" name="Google Shape;1578;p50"/>
              <p:cNvSpPr/>
              <p:nvPr/>
            </p:nvSpPr>
            <p:spPr>
              <a:xfrm>
                <a:off x="5443250" y="1370825"/>
                <a:ext cx="175175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7007" h="1520" extrusionOk="0">
                    <a:moveTo>
                      <a:pt x="227" y="1"/>
                    </a:moveTo>
                    <a:cubicBezTo>
                      <a:pt x="80" y="1"/>
                      <a:pt x="0" y="227"/>
                      <a:pt x="147" y="331"/>
                    </a:cubicBezTo>
                    <a:cubicBezTo>
                      <a:pt x="1205" y="1007"/>
                      <a:pt x="2719" y="1520"/>
                      <a:pt x="4155" y="1520"/>
                    </a:cubicBezTo>
                    <a:cubicBezTo>
                      <a:pt x="5168" y="1520"/>
                      <a:pt x="6142" y="1265"/>
                      <a:pt x="6888" y="632"/>
                    </a:cubicBezTo>
                    <a:cubicBezTo>
                      <a:pt x="7006" y="538"/>
                      <a:pt x="6880" y="354"/>
                      <a:pt x="6739" y="354"/>
                    </a:cubicBezTo>
                    <a:cubicBezTo>
                      <a:pt x="6730" y="354"/>
                      <a:pt x="6722" y="355"/>
                      <a:pt x="6713" y="356"/>
                    </a:cubicBezTo>
                    <a:cubicBezTo>
                      <a:pt x="5689" y="552"/>
                      <a:pt x="4830" y="984"/>
                      <a:pt x="3746" y="984"/>
                    </a:cubicBezTo>
                    <a:cubicBezTo>
                      <a:pt x="3716" y="984"/>
                      <a:pt x="3686" y="984"/>
                      <a:pt x="3655" y="983"/>
                    </a:cubicBezTo>
                    <a:cubicBezTo>
                      <a:pt x="2477" y="958"/>
                      <a:pt x="1350" y="632"/>
                      <a:pt x="322" y="31"/>
                    </a:cubicBezTo>
                    <a:cubicBezTo>
                      <a:pt x="289" y="10"/>
                      <a:pt x="25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9" name="Google Shape;1579;p50"/>
              <p:cNvSpPr/>
              <p:nvPr/>
            </p:nvSpPr>
            <p:spPr>
              <a:xfrm>
                <a:off x="5356650" y="2017075"/>
                <a:ext cx="415475" cy="179200"/>
              </a:xfrm>
              <a:custGeom>
                <a:avLst/>
                <a:gdLst/>
                <a:ahLst/>
                <a:cxnLst/>
                <a:rect l="l" t="t" r="r" b="b"/>
                <a:pathLst>
                  <a:path w="16619" h="7168" extrusionOk="0">
                    <a:moveTo>
                      <a:pt x="2803" y="1"/>
                    </a:moveTo>
                    <a:cubicBezTo>
                      <a:pt x="1897" y="1"/>
                      <a:pt x="997" y="274"/>
                      <a:pt x="127" y="973"/>
                    </a:cubicBezTo>
                    <a:cubicBezTo>
                      <a:pt x="1" y="1078"/>
                      <a:pt x="122" y="1272"/>
                      <a:pt x="268" y="1272"/>
                    </a:cubicBezTo>
                    <a:cubicBezTo>
                      <a:pt x="296" y="1272"/>
                      <a:pt x="324" y="1264"/>
                      <a:pt x="352" y="1248"/>
                    </a:cubicBezTo>
                    <a:cubicBezTo>
                      <a:pt x="1146" y="802"/>
                      <a:pt x="1907" y="619"/>
                      <a:pt x="2645" y="619"/>
                    </a:cubicBezTo>
                    <a:cubicBezTo>
                      <a:pt x="4889" y="619"/>
                      <a:pt x="6912" y="2310"/>
                      <a:pt x="8949" y="3404"/>
                    </a:cubicBezTo>
                    <a:cubicBezTo>
                      <a:pt x="9776" y="3830"/>
                      <a:pt x="10653" y="4231"/>
                      <a:pt x="11581" y="4381"/>
                    </a:cubicBezTo>
                    <a:cubicBezTo>
                      <a:pt x="11806" y="4406"/>
                      <a:pt x="16017" y="4231"/>
                      <a:pt x="15064" y="5609"/>
                    </a:cubicBezTo>
                    <a:cubicBezTo>
                      <a:pt x="14588" y="6336"/>
                      <a:pt x="11906" y="6386"/>
                      <a:pt x="11180" y="6436"/>
                    </a:cubicBezTo>
                    <a:cubicBezTo>
                      <a:pt x="11009" y="6444"/>
                      <a:pt x="10839" y="6447"/>
                      <a:pt x="10669" y="6447"/>
                    </a:cubicBezTo>
                    <a:cubicBezTo>
                      <a:pt x="9686" y="6447"/>
                      <a:pt x="8704" y="6328"/>
                      <a:pt x="7721" y="6136"/>
                    </a:cubicBezTo>
                    <a:cubicBezTo>
                      <a:pt x="5190" y="5584"/>
                      <a:pt x="2984" y="4331"/>
                      <a:pt x="1104" y="2552"/>
                    </a:cubicBezTo>
                    <a:cubicBezTo>
                      <a:pt x="1059" y="2512"/>
                      <a:pt x="1011" y="2496"/>
                      <a:pt x="964" y="2496"/>
                    </a:cubicBezTo>
                    <a:cubicBezTo>
                      <a:pt x="803" y="2496"/>
                      <a:pt x="667" y="2697"/>
                      <a:pt x="804" y="2852"/>
                    </a:cubicBezTo>
                    <a:cubicBezTo>
                      <a:pt x="2934" y="5133"/>
                      <a:pt x="5816" y="6612"/>
                      <a:pt x="8924" y="7038"/>
                    </a:cubicBezTo>
                    <a:cubicBezTo>
                      <a:pt x="9423" y="7104"/>
                      <a:pt x="10217" y="7168"/>
                      <a:pt x="11107" y="7168"/>
                    </a:cubicBezTo>
                    <a:cubicBezTo>
                      <a:pt x="13254" y="7168"/>
                      <a:pt x="15957" y="6796"/>
                      <a:pt x="16418" y="5183"/>
                    </a:cubicBezTo>
                    <a:cubicBezTo>
                      <a:pt x="16618" y="4406"/>
                      <a:pt x="16217" y="3780"/>
                      <a:pt x="15490" y="3504"/>
                    </a:cubicBezTo>
                    <a:cubicBezTo>
                      <a:pt x="15290" y="3424"/>
                      <a:pt x="15081" y="3396"/>
                      <a:pt x="14871" y="3396"/>
                    </a:cubicBezTo>
                    <a:cubicBezTo>
                      <a:pt x="14556" y="3396"/>
                      <a:pt x="14237" y="3459"/>
                      <a:pt x="13936" y="3504"/>
                    </a:cubicBezTo>
                    <a:cubicBezTo>
                      <a:pt x="13496" y="3564"/>
                      <a:pt x="13081" y="3594"/>
                      <a:pt x="12683" y="3594"/>
                    </a:cubicBezTo>
                    <a:cubicBezTo>
                      <a:pt x="11249" y="3594"/>
                      <a:pt x="10036" y="3200"/>
                      <a:pt x="8623" y="2376"/>
                    </a:cubicBezTo>
                    <a:cubicBezTo>
                      <a:pt x="6859" y="1356"/>
                      <a:pt x="4820" y="1"/>
                      <a:pt x="2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0" name="Google Shape;1580;p50"/>
              <p:cNvSpPr/>
              <p:nvPr/>
            </p:nvSpPr>
            <p:spPr>
              <a:xfrm>
                <a:off x="5479475" y="889750"/>
                <a:ext cx="229350" cy="229350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9174" extrusionOk="0">
                    <a:moveTo>
                      <a:pt x="4587" y="0"/>
                    </a:moveTo>
                    <a:cubicBezTo>
                      <a:pt x="2056" y="0"/>
                      <a:pt x="1" y="2055"/>
                      <a:pt x="1" y="4587"/>
                    </a:cubicBezTo>
                    <a:cubicBezTo>
                      <a:pt x="1" y="7118"/>
                      <a:pt x="2056" y="9173"/>
                      <a:pt x="4587" y="9173"/>
                    </a:cubicBezTo>
                    <a:cubicBezTo>
                      <a:pt x="7119" y="9173"/>
                      <a:pt x="9174" y="7118"/>
                      <a:pt x="9174" y="4587"/>
                    </a:cubicBezTo>
                    <a:cubicBezTo>
                      <a:pt x="9174" y="2055"/>
                      <a:pt x="7119" y="0"/>
                      <a:pt x="4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1" name="Google Shape;1581;p50"/>
              <p:cNvSpPr/>
              <p:nvPr/>
            </p:nvSpPr>
            <p:spPr>
              <a:xfrm>
                <a:off x="5490125" y="918575"/>
                <a:ext cx="218700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748" h="8021" extrusionOk="0">
                    <a:moveTo>
                      <a:pt x="7194" y="0"/>
                    </a:moveTo>
                    <a:lnTo>
                      <a:pt x="7194" y="0"/>
                    </a:lnTo>
                    <a:cubicBezTo>
                      <a:pt x="7344" y="276"/>
                      <a:pt x="7470" y="577"/>
                      <a:pt x="7570" y="902"/>
                    </a:cubicBezTo>
                    <a:cubicBezTo>
                      <a:pt x="8196" y="3233"/>
                      <a:pt x="6567" y="5715"/>
                      <a:pt x="4236" y="6191"/>
                    </a:cubicBezTo>
                    <a:cubicBezTo>
                      <a:pt x="3885" y="6263"/>
                      <a:pt x="3530" y="6298"/>
                      <a:pt x="3176" y="6298"/>
                    </a:cubicBezTo>
                    <a:cubicBezTo>
                      <a:pt x="2068" y="6298"/>
                      <a:pt x="970" y="5959"/>
                      <a:pt x="1" y="5389"/>
                    </a:cubicBezTo>
                    <a:lnTo>
                      <a:pt x="1" y="5389"/>
                    </a:lnTo>
                    <a:cubicBezTo>
                      <a:pt x="753" y="6943"/>
                      <a:pt x="2332" y="8020"/>
                      <a:pt x="4161" y="8020"/>
                    </a:cubicBezTo>
                    <a:cubicBezTo>
                      <a:pt x="6693" y="8020"/>
                      <a:pt x="8748" y="5965"/>
                      <a:pt x="8748" y="3434"/>
                    </a:cubicBezTo>
                    <a:cubicBezTo>
                      <a:pt x="8748" y="2055"/>
                      <a:pt x="8146" y="852"/>
                      <a:pt x="71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2" name="Google Shape;1582;p50"/>
              <p:cNvSpPr/>
              <p:nvPr/>
            </p:nvSpPr>
            <p:spPr>
              <a:xfrm>
                <a:off x="5616025" y="992575"/>
                <a:ext cx="61475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3874" extrusionOk="0">
                    <a:moveTo>
                      <a:pt x="1244" y="1"/>
                    </a:moveTo>
                    <a:cubicBezTo>
                      <a:pt x="1111" y="1"/>
                      <a:pt x="994" y="131"/>
                      <a:pt x="1030" y="273"/>
                    </a:cubicBezTo>
                    <a:cubicBezTo>
                      <a:pt x="1180" y="900"/>
                      <a:pt x="1381" y="1401"/>
                      <a:pt x="1231" y="2053"/>
                    </a:cubicBezTo>
                    <a:cubicBezTo>
                      <a:pt x="1080" y="2704"/>
                      <a:pt x="679" y="3281"/>
                      <a:pt x="128" y="3657"/>
                    </a:cubicBezTo>
                    <a:cubicBezTo>
                      <a:pt x="1" y="3720"/>
                      <a:pt x="71" y="3874"/>
                      <a:pt x="187" y="3874"/>
                    </a:cubicBezTo>
                    <a:cubicBezTo>
                      <a:pt x="208" y="3874"/>
                      <a:pt x="230" y="3869"/>
                      <a:pt x="253" y="3857"/>
                    </a:cubicBezTo>
                    <a:cubicBezTo>
                      <a:pt x="1506" y="3281"/>
                      <a:pt x="2459" y="1251"/>
                      <a:pt x="1406" y="73"/>
                    </a:cubicBezTo>
                    <a:cubicBezTo>
                      <a:pt x="1355" y="22"/>
                      <a:pt x="1298" y="1"/>
                      <a:pt x="1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3" name="Google Shape;1583;p50"/>
              <p:cNvSpPr/>
              <p:nvPr/>
            </p:nvSpPr>
            <p:spPr>
              <a:xfrm>
                <a:off x="5418075" y="734350"/>
                <a:ext cx="132225" cy="1322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289" extrusionOk="0">
                    <a:moveTo>
                      <a:pt x="2657" y="1"/>
                    </a:moveTo>
                    <a:cubicBezTo>
                      <a:pt x="1204" y="1"/>
                      <a:pt x="1" y="1179"/>
                      <a:pt x="1" y="2657"/>
                    </a:cubicBezTo>
                    <a:cubicBezTo>
                      <a:pt x="1" y="4111"/>
                      <a:pt x="1204" y="5289"/>
                      <a:pt x="2657" y="5289"/>
                    </a:cubicBezTo>
                    <a:cubicBezTo>
                      <a:pt x="4111" y="5289"/>
                      <a:pt x="5289" y="4111"/>
                      <a:pt x="5289" y="2657"/>
                    </a:cubicBezTo>
                    <a:cubicBezTo>
                      <a:pt x="5289" y="1179"/>
                      <a:pt x="4111" y="1"/>
                      <a:pt x="2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4" name="Google Shape;1584;p50"/>
              <p:cNvSpPr/>
              <p:nvPr/>
            </p:nvSpPr>
            <p:spPr>
              <a:xfrm>
                <a:off x="5423100" y="765675"/>
                <a:ext cx="127200" cy="100900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036" extrusionOk="0">
                    <a:moveTo>
                      <a:pt x="4687" y="1"/>
                    </a:moveTo>
                    <a:cubicBezTo>
                      <a:pt x="4292" y="1210"/>
                      <a:pt x="2950" y="1981"/>
                      <a:pt x="1618" y="1981"/>
                    </a:cubicBezTo>
                    <a:cubicBezTo>
                      <a:pt x="1597" y="1981"/>
                      <a:pt x="1575" y="1981"/>
                      <a:pt x="1554" y="1981"/>
                    </a:cubicBezTo>
                    <a:cubicBezTo>
                      <a:pt x="1178" y="2206"/>
                      <a:pt x="752" y="2357"/>
                      <a:pt x="301" y="2357"/>
                    </a:cubicBezTo>
                    <a:cubicBezTo>
                      <a:pt x="268" y="2365"/>
                      <a:pt x="234" y="2368"/>
                      <a:pt x="201" y="2368"/>
                    </a:cubicBezTo>
                    <a:cubicBezTo>
                      <a:pt x="134" y="2368"/>
                      <a:pt x="67" y="2357"/>
                      <a:pt x="0" y="2357"/>
                    </a:cubicBezTo>
                    <a:cubicBezTo>
                      <a:pt x="376" y="3334"/>
                      <a:pt x="1328" y="4036"/>
                      <a:pt x="2456" y="4036"/>
                    </a:cubicBezTo>
                    <a:cubicBezTo>
                      <a:pt x="3910" y="4036"/>
                      <a:pt x="5088" y="2858"/>
                      <a:pt x="5088" y="1404"/>
                    </a:cubicBezTo>
                    <a:cubicBezTo>
                      <a:pt x="5088" y="878"/>
                      <a:pt x="4938" y="402"/>
                      <a:pt x="4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5" name="Google Shape;1585;p50"/>
              <p:cNvSpPr/>
              <p:nvPr/>
            </p:nvSpPr>
            <p:spPr>
              <a:xfrm>
                <a:off x="5488150" y="769225"/>
                <a:ext cx="389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2631" extrusionOk="0">
                    <a:moveTo>
                      <a:pt x="583" y="0"/>
                    </a:moveTo>
                    <a:cubicBezTo>
                      <a:pt x="448" y="0"/>
                      <a:pt x="345" y="188"/>
                      <a:pt x="406" y="310"/>
                    </a:cubicBezTo>
                    <a:cubicBezTo>
                      <a:pt x="581" y="661"/>
                      <a:pt x="732" y="912"/>
                      <a:pt x="706" y="1338"/>
                    </a:cubicBezTo>
                    <a:cubicBezTo>
                      <a:pt x="656" y="1739"/>
                      <a:pt x="456" y="2115"/>
                      <a:pt x="130" y="2365"/>
                    </a:cubicBezTo>
                    <a:cubicBezTo>
                      <a:pt x="0" y="2452"/>
                      <a:pt x="76" y="2631"/>
                      <a:pt x="195" y="2631"/>
                    </a:cubicBezTo>
                    <a:cubicBezTo>
                      <a:pt x="214" y="2631"/>
                      <a:pt x="234" y="2626"/>
                      <a:pt x="255" y="2616"/>
                    </a:cubicBezTo>
                    <a:cubicBezTo>
                      <a:pt x="1107" y="2165"/>
                      <a:pt x="1559" y="686"/>
                      <a:pt x="681" y="34"/>
                    </a:cubicBezTo>
                    <a:cubicBezTo>
                      <a:pt x="648" y="11"/>
                      <a:pt x="615" y="0"/>
                      <a:pt x="5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6" name="Google Shape;1586;p50"/>
              <p:cNvSpPr/>
              <p:nvPr/>
            </p:nvSpPr>
            <p:spPr>
              <a:xfrm>
                <a:off x="5438125" y="1129100"/>
                <a:ext cx="65825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577" y="0"/>
                      <a:pt x="1" y="602"/>
                      <a:pt x="1" y="1329"/>
                    </a:cubicBezTo>
                    <a:cubicBezTo>
                      <a:pt x="1" y="2055"/>
                      <a:pt x="577" y="2632"/>
                      <a:pt x="1329" y="2632"/>
                    </a:cubicBezTo>
                    <a:cubicBezTo>
                      <a:pt x="2056" y="2632"/>
                      <a:pt x="2632" y="2055"/>
                      <a:pt x="2632" y="1329"/>
                    </a:cubicBezTo>
                    <a:cubicBezTo>
                      <a:pt x="2632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7" name="Google Shape;1587;p50"/>
              <p:cNvSpPr/>
              <p:nvPr/>
            </p:nvSpPr>
            <p:spPr>
              <a:xfrm>
                <a:off x="5451925" y="1130350"/>
                <a:ext cx="52025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582" extrusionOk="0">
                    <a:moveTo>
                      <a:pt x="1078" y="0"/>
                    </a:moveTo>
                    <a:cubicBezTo>
                      <a:pt x="1078" y="51"/>
                      <a:pt x="1078" y="101"/>
                      <a:pt x="1078" y="151"/>
                    </a:cubicBezTo>
                    <a:cubicBezTo>
                      <a:pt x="1078" y="201"/>
                      <a:pt x="1078" y="251"/>
                      <a:pt x="1078" y="301"/>
                    </a:cubicBezTo>
                    <a:cubicBezTo>
                      <a:pt x="1103" y="652"/>
                      <a:pt x="1028" y="953"/>
                      <a:pt x="877" y="1254"/>
                    </a:cubicBezTo>
                    <a:cubicBezTo>
                      <a:pt x="777" y="1554"/>
                      <a:pt x="602" y="1805"/>
                      <a:pt x="376" y="2031"/>
                    </a:cubicBezTo>
                    <a:cubicBezTo>
                      <a:pt x="251" y="2156"/>
                      <a:pt x="125" y="2256"/>
                      <a:pt x="0" y="2331"/>
                    </a:cubicBezTo>
                    <a:cubicBezTo>
                      <a:pt x="226" y="2507"/>
                      <a:pt x="476" y="2582"/>
                      <a:pt x="777" y="2582"/>
                    </a:cubicBezTo>
                    <a:cubicBezTo>
                      <a:pt x="1504" y="2582"/>
                      <a:pt x="2080" y="2005"/>
                      <a:pt x="2080" y="1279"/>
                    </a:cubicBezTo>
                    <a:cubicBezTo>
                      <a:pt x="2080" y="652"/>
                      <a:pt x="1654" y="126"/>
                      <a:pt x="10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8" name="Google Shape;1588;p50"/>
              <p:cNvSpPr/>
              <p:nvPr/>
            </p:nvSpPr>
            <p:spPr>
              <a:xfrm>
                <a:off x="5457450" y="1134450"/>
                <a:ext cx="31450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7" extrusionOk="0">
                    <a:moveTo>
                      <a:pt x="964" y="1"/>
                    </a:moveTo>
                    <a:cubicBezTo>
                      <a:pt x="896" y="1"/>
                      <a:pt x="823" y="45"/>
                      <a:pt x="807" y="112"/>
                    </a:cubicBezTo>
                    <a:cubicBezTo>
                      <a:pt x="731" y="363"/>
                      <a:pt x="807" y="613"/>
                      <a:pt x="706" y="864"/>
                    </a:cubicBezTo>
                    <a:cubicBezTo>
                      <a:pt x="606" y="1165"/>
                      <a:pt x="406" y="1390"/>
                      <a:pt x="130" y="1566"/>
                    </a:cubicBezTo>
                    <a:cubicBezTo>
                      <a:pt x="1" y="1630"/>
                      <a:pt x="75" y="1806"/>
                      <a:pt x="210" y="1806"/>
                    </a:cubicBezTo>
                    <a:cubicBezTo>
                      <a:pt x="232" y="1806"/>
                      <a:pt x="256" y="1802"/>
                      <a:pt x="280" y="1791"/>
                    </a:cubicBezTo>
                    <a:cubicBezTo>
                      <a:pt x="631" y="1641"/>
                      <a:pt x="882" y="1365"/>
                      <a:pt x="1032" y="1039"/>
                    </a:cubicBezTo>
                    <a:cubicBezTo>
                      <a:pt x="1158" y="739"/>
                      <a:pt x="1258" y="313"/>
                      <a:pt x="1057" y="37"/>
                    </a:cubicBezTo>
                    <a:cubicBezTo>
                      <a:pt x="1032" y="12"/>
                      <a:pt x="999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</p:grpSp>
        <p:grpSp>
          <p:nvGrpSpPr>
            <p:cNvPr id="1589" name="Google Shape;1589;p50"/>
            <p:cNvGrpSpPr/>
            <p:nvPr/>
          </p:nvGrpSpPr>
          <p:grpSpPr>
            <a:xfrm rot="-953867">
              <a:off x="5257431" y="2249438"/>
              <a:ext cx="297995" cy="211448"/>
              <a:chOff x="3491400" y="2111750"/>
              <a:chExt cx="222600" cy="157950"/>
            </a:xfrm>
          </p:grpSpPr>
          <p:sp>
            <p:nvSpPr>
              <p:cNvPr id="1590" name="Google Shape;1590;p50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91" name="Google Shape;1591;p50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92" name="Google Shape;1592;p50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93" name="Google Shape;1593;p50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94" name="Google Shape;1594;p50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337" y="1603264"/>
            <a:ext cx="6937849" cy="1609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280" y="2765267"/>
            <a:ext cx="5285690" cy="7559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So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6725" y="422900"/>
            <a:ext cx="7087650" cy="3480900"/>
          </a:xfrm>
        </p:spPr>
        <p:txBody>
          <a:bodyPr/>
          <a:lstStyle/>
          <a:p>
            <a:pPr marL="139700" indent="0" algn="just">
              <a:buNone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991" l="0" r="100000">
                        <a14:foregroundMark x1="9254" y1="14592" x2="7761" y2="12446"/>
                        <a14:foregroundMark x1="14328" y1="16309" x2="17313" y2="13734"/>
                        <a14:foregroundMark x1="92239" y1="9013" x2="95224" y2="8584"/>
                        <a14:foregroundMark x1="88060" y1="8584" x2="84776" y2="7296"/>
                        <a14:backgroundMark x1="25970" y1="39056" x2="28657" y2="18026"/>
                        <a14:backgroundMark x1="2090" y1="18455" x2="3582" y2="6009"/>
                        <a14:backgroundMark x1="2388" y1="42060" x2="1493" y2="32189"/>
                        <a14:backgroundMark x1="96418" y1="17167" x2="98209" y2="9871"/>
                        <a14:backgroundMark x1="98209" y1="42060" x2="99701" y2="41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7" y="3024187"/>
            <a:ext cx="31908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5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7763" y="1030888"/>
            <a:ext cx="67341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những thành ngữ đã biết, hãy viết tiếp vế B vào những chỗ trống để tạo thành phép so 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Khỏe như…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Đen như…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Trắng như…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như…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2887;p75"/>
          <p:cNvGrpSpPr/>
          <p:nvPr/>
        </p:nvGrpSpPr>
        <p:grpSpPr>
          <a:xfrm rot="1358564">
            <a:off x="808008" y="1160588"/>
            <a:ext cx="903817" cy="739153"/>
            <a:chOff x="2427725" y="1675850"/>
            <a:chExt cx="998150" cy="816300"/>
          </a:xfrm>
        </p:grpSpPr>
        <p:sp>
          <p:nvSpPr>
            <p:cNvPr id="6" name="Google Shape;2888;p75"/>
            <p:cNvSpPr/>
            <p:nvPr/>
          </p:nvSpPr>
          <p:spPr>
            <a:xfrm>
              <a:off x="3105850" y="2387225"/>
              <a:ext cx="42875" cy="83450"/>
            </a:xfrm>
            <a:custGeom>
              <a:avLst/>
              <a:gdLst/>
              <a:ahLst/>
              <a:cxnLst/>
              <a:rect l="l" t="t" r="r" b="b"/>
              <a:pathLst>
                <a:path w="1715" h="3338" extrusionOk="0">
                  <a:moveTo>
                    <a:pt x="1644" y="0"/>
                  </a:moveTo>
                  <a:lnTo>
                    <a:pt x="1644" y="0"/>
                  </a:lnTo>
                  <a:cubicBezTo>
                    <a:pt x="278" y="162"/>
                    <a:pt x="0" y="1142"/>
                    <a:pt x="806" y="3234"/>
                  </a:cubicBezTo>
                  <a:lnTo>
                    <a:pt x="918" y="2804"/>
                  </a:lnTo>
                  <a:cubicBezTo>
                    <a:pt x="981" y="2971"/>
                    <a:pt x="1054" y="3149"/>
                    <a:pt x="1137" y="3337"/>
                  </a:cubicBezTo>
                  <a:lnTo>
                    <a:pt x="1714" y="460"/>
                  </a:lnTo>
                  <a:lnTo>
                    <a:pt x="1714" y="460"/>
                  </a:lnTo>
                  <a:cubicBezTo>
                    <a:pt x="1646" y="465"/>
                    <a:pt x="1581" y="471"/>
                    <a:pt x="1519" y="479"/>
                  </a:cubicBezTo>
                  <a:lnTo>
                    <a:pt x="1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2889;p75"/>
            <p:cNvGrpSpPr/>
            <p:nvPr/>
          </p:nvGrpSpPr>
          <p:grpSpPr>
            <a:xfrm>
              <a:off x="2427725" y="1675850"/>
              <a:ext cx="998150" cy="816300"/>
              <a:chOff x="2427725" y="1675850"/>
              <a:chExt cx="998150" cy="816300"/>
            </a:xfrm>
          </p:grpSpPr>
          <p:sp>
            <p:nvSpPr>
              <p:cNvPr id="8" name="Google Shape;2890;p75"/>
              <p:cNvSpPr/>
              <p:nvPr/>
            </p:nvSpPr>
            <p:spPr>
              <a:xfrm>
                <a:off x="2473025" y="1675850"/>
                <a:ext cx="564725" cy="430925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7237" extrusionOk="0">
                    <a:moveTo>
                      <a:pt x="9758" y="0"/>
                    </a:moveTo>
                    <a:cubicBezTo>
                      <a:pt x="6873" y="0"/>
                      <a:pt x="3779" y="1909"/>
                      <a:pt x="3558" y="1974"/>
                    </a:cubicBezTo>
                    <a:cubicBezTo>
                      <a:pt x="2572" y="2264"/>
                      <a:pt x="1713" y="2819"/>
                      <a:pt x="798" y="3253"/>
                    </a:cubicBezTo>
                    <a:cubicBezTo>
                      <a:pt x="443" y="3421"/>
                      <a:pt x="173" y="3706"/>
                      <a:pt x="1" y="4069"/>
                    </a:cubicBezTo>
                    <a:cubicBezTo>
                      <a:pt x="135" y="4431"/>
                      <a:pt x="269" y="4792"/>
                      <a:pt x="404" y="5154"/>
                    </a:cubicBezTo>
                    <a:cubicBezTo>
                      <a:pt x="707" y="5201"/>
                      <a:pt x="929" y="5391"/>
                      <a:pt x="1149" y="5581"/>
                    </a:cubicBezTo>
                    <a:cubicBezTo>
                      <a:pt x="2878" y="7068"/>
                      <a:pt x="4627" y="8533"/>
                      <a:pt x="6327" y="10050"/>
                    </a:cubicBezTo>
                    <a:cubicBezTo>
                      <a:pt x="8607" y="12085"/>
                      <a:pt x="10847" y="14165"/>
                      <a:pt x="13111" y="16219"/>
                    </a:cubicBezTo>
                    <a:cubicBezTo>
                      <a:pt x="13503" y="16574"/>
                      <a:pt x="13840" y="17000"/>
                      <a:pt x="14333" y="17236"/>
                    </a:cubicBezTo>
                    <a:cubicBezTo>
                      <a:pt x="14836" y="16168"/>
                      <a:pt x="15606" y="15285"/>
                      <a:pt x="16321" y="14363"/>
                    </a:cubicBezTo>
                    <a:cubicBezTo>
                      <a:pt x="16439" y="14210"/>
                      <a:pt x="16575" y="14064"/>
                      <a:pt x="16724" y="13941"/>
                    </a:cubicBezTo>
                    <a:cubicBezTo>
                      <a:pt x="17887" y="12986"/>
                      <a:pt x="18974" y="11931"/>
                      <a:pt x="20314" y="11203"/>
                    </a:cubicBezTo>
                    <a:cubicBezTo>
                      <a:pt x="21083" y="10785"/>
                      <a:pt x="21831" y="10329"/>
                      <a:pt x="22588" y="9890"/>
                    </a:cubicBezTo>
                    <a:cubicBezTo>
                      <a:pt x="22534" y="9758"/>
                      <a:pt x="22513" y="9590"/>
                      <a:pt x="22419" y="9501"/>
                    </a:cubicBezTo>
                    <a:cubicBezTo>
                      <a:pt x="21999" y="9104"/>
                      <a:pt x="21553" y="8735"/>
                      <a:pt x="21126" y="8345"/>
                    </a:cubicBezTo>
                    <a:cubicBezTo>
                      <a:pt x="20806" y="8052"/>
                      <a:pt x="20494" y="7760"/>
                      <a:pt x="20123" y="7521"/>
                    </a:cubicBezTo>
                    <a:cubicBezTo>
                      <a:pt x="19763" y="7288"/>
                      <a:pt x="15854" y="3636"/>
                      <a:pt x="15328" y="3358"/>
                    </a:cubicBezTo>
                    <a:cubicBezTo>
                      <a:pt x="15121" y="3248"/>
                      <a:pt x="13313" y="1590"/>
                      <a:pt x="13193" y="1441"/>
                    </a:cubicBezTo>
                    <a:cubicBezTo>
                      <a:pt x="12266" y="373"/>
                      <a:pt x="11032" y="0"/>
                      <a:pt x="97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891;p75"/>
              <p:cNvSpPr/>
              <p:nvPr/>
            </p:nvSpPr>
            <p:spPr>
              <a:xfrm>
                <a:off x="2427725" y="1777575"/>
                <a:ext cx="391650" cy="425775"/>
              </a:xfrm>
              <a:custGeom>
                <a:avLst/>
                <a:gdLst/>
                <a:ahLst/>
                <a:cxnLst/>
                <a:rect l="l" t="t" r="r" b="b"/>
                <a:pathLst>
                  <a:path w="15666" h="17031" extrusionOk="0">
                    <a:moveTo>
                      <a:pt x="1813" y="0"/>
                    </a:moveTo>
                    <a:cubicBezTo>
                      <a:pt x="1643" y="85"/>
                      <a:pt x="1393" y="124"/>
                      <a:pt x="1316" y="261"/>
                    </a:cubicBezTo>
                    <a:cubicBezTo>
                      <a:pt x="913" y="983"/>
                      <a:pt x="530" y="1719"/>
                      <a:pt x="187" y="2471"/>
                    </a:cubicBezTo>
                    <a:cubicBezTo>
                      <a:pt x="0" y="2880"/>
                      <a:pt x="20" y="3336"/>
                      <a:pt x="200" y="3755"/>
                    </a:cubicBezTo>
                    <a:cubicBezTo>
                      <a:pt x="470" y="4382"/>
                      <a:pt x="760" y="4999"/>
                      <a:pt x="1291" y="5468"/>
                    </a:cubicBezTo>
                    <a:cubicBezTo>
                      <a:pt x="1507" y="5659"/>
                      <a:pt x="3201" y="7146"/>
                      <a:pt x="3386" y="7315"/>
                    </a:cubicBezTo>
                    <a:cubicBezTo>
                      <a:pt x="3673" y="7579"/>
                      <a:pt x="3948" y="7855"/>
                      <a:pt x="4232" y="8120"/>
                    </a:cubicBezTo>
                    <a:cubicBezTo>
                      <a:pt x="4553" y="8419"/>
                      <a:pt x="4851" y="8749"/>
                      <a:pt x="5206" y="9000"/>
                    </a:cubicBezTo>
                    <a:cubicBezTo>
                      <a:pt x="6250" y="9736"/>
                      <a:pt x="9325" y="12724"/>
                      <a:pt x="9450" y="12823"/>
                    </a:cubicBezTo>
                    <a:cubicBezTo>
                      <a:pt x="9488" y="12854"/>
                      <a:pt x="9535" y="12875"/>
                      <a:pt x="9568" y="12909"/>
                    </a:cubicBezTo>
                    <a:cubicBezTo>
                      <a:pt x="10805" y="14154"/>
                      <a:pt x="12272" y="15145"/>
                      <a:pt x="13453" y="16451"/>
                    </a:cubicBezTo>
                    <a:cubicBezTo>
                      <a:pt x="13551" y="16559"/>
                      <a:pt x="13667" y="16652"/>
                      <a:pt x="13770" y="16755"/>
                    </a:cubicBezTo>
                    <a:cubicBezTo>
                      <a:pt x="13996" y="16979"/>
                      <a:pt x="14286" y="17011"/>
                      <a:pt x="14581" y="17031"/>
                    </a:cubicBezTo>
                    <a:cubicBezTo>
                      <a:pt x="14916" y="16116"/>
                      <a:pt x="15189" y="15176"/>
                      <a:pt x="15665" y="14318"/>
                    </a:cubicBezTo>
                    <a:cubicBezTo>
                      <a:pt x="15444" y="14063"/>
                      <a:pt x="15242" y="13789"/>
                      <a:pt x="14998" y="13558"/>
                    </a:cubicBezTo>
                    <a:cubicBezTo>
                      <a:pt x="12210" y="10934"/>
                      <a:pt x="9404" y="8328"/>
                      <a:pt x="6630" y="5689"/>
                    </a:cubicBezTo>
                    <a:cubicBezTo>
                      <a:pt x="5295" y="4419"/>
                      <a:pt x="4015" y="3094"/>
                      <a:pt x="2721" y="1782"/>
                    </a:cubicBezTo>
                    <a:cubicBezTo>
                      <a:pt x="2521" y="1580"/>
                      <a:pt x="2382" y="1319"/>
                      <a:pt x="2216" y="1085"/>
                    </a:cubicBezTo>
                    <a:cubicBezTo>
                      <a:pt x="2081" y="723"/>
                      <a:pt x="1947" y="362"/>
                      <a:pt x="18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892;p75"/>
              <p:cNvSpPr/>
              <p:nvPr/>
            </p:nvSpPr>
            <p:spPr>
              <a:xfrm>
                <a:off x="2831350" y="1923075"/>
                <a:ext cx="5731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22925" h="17319" extrusionOk="0">
                    <a:moveTo>
                      <a:pt x="8256" y="1"/>
                    </a:moveTo>
                    <a:cubicBezTo>
                      <a:pt x="7498" y="440"/>
                      <a:pt x="6750" y="896"/>
                      <a:pt x="5981" y="1314"/>
                    </a:cubicBezTo>
                    <a:cubicBezTo>
                      <a:pt x="4641" y="2042"/>
                      <a:pt x="3554" y="3097"/>
                      <a:pt x="2391" y="4052"/>
                    </a:cubicBezTo>
                    <a:cubicBezTo>
                      <a:pt x="2242" y="4175"/>
                      <a:pt x="2106" y="4321"/>
                      <a:pt x="1988" y="4474"/>
                    </a:cubicBezTo>
                    <a:cubicBezTo>
                      <a:pt x="1273" y="5396"/>
                      <a:pt x="503" y="6279"/>
                      <a:pt x="0" y="7347"/>
                    </a:cubicBezTo>
                    <a:cubicBezTo>
                      <a:pt x="273" y="7620"/>
                      <a:pt x="541" y="7897"/>
                      <a:pt x="819" y="8165"/>
                    </a:cubicBezTo>
                    <a:cubicBezTo>
                      <a:pt x="2045" y="9344"/>
                      <a:pt x="3271" y="10524"/>
                      <a:pt x="4504" y="11696"/>
                    </a:cubicBezTo>
                    <a:cubicBezTo>
                      <a:pt x="4854" y="12029"/>
                      <a:pt x="5227" y="12337"/>
                      <a:pt x="5590" y="12657"/>
                    </a:cubicBezTo>
                    <a:cubicBezTo>
                      <a:pt x="5591" y="12657"/>
                      <a:pt x="5591" y="12657"/>
                      <a:pt x="5591" y="12657"/>
                    </a:cubicBezTo>
                    <a:cubicBezTo>
                      <a:pt x="5884" y="12657"/>
                      <a:pt x="6275" y="14709"/>
                      <a:pt x="6547" y="14845"/>
                    </a:cubicBezTo>
                    <a:cubicBezTo>
                      <a:pt x="6678" y="14910"/>
                      <a:pt x="7905" y="15637"/>
                      <a:pt x="8032" y="15709"/>
                    </a:cubicBezTo>
                    <a:cubicBezTo>
                      <a:pt x="9527" y="16569"/>
                      <a:pt x="9530" y="16841"/>
                      <a:pt x="11177" y="17282"/>
                    </a:cubicBezTo>
                    <a:cubicBezTo>
                      <a:pt x="11273" y="17307"/>
                      <a:pt x="11389" y="17319"/>
                      <a:pt x="11521" y="17319"/>
                    </a:cubicBezTo>
                    <a:cubicBezTo>
                      <a:pt x="12564" y="17319"/>
                      <a:pt x="14584" y="16607"/>
                      <a:pt x="15368" y="16582"/>
                    </a:cubicBezTo>
                    <a:cubicBezTo>
                      <a:pt x="16197" y="16557"/>
                      <a:pt x="16811" y="16237"/>
                      <a:pt x="17639" y="16233"/>
                    </a:cubicBezTo>
                    <a:cubicBezTo>
                      <a:pt x="18320" y="16230"/>
                      <a:pt x="18550" y="15777"/>
                      <a:pt x="19212" y="15535"/>
                    </a:cubicBezTo>
                    <a:cubicBezTo>
                      <a:pt x="19291" y="15506"/>
                      <a:pt x="19019" y="15004"/>
                      <a:pt x="19086" y="15004"/>
                    </a:cubicBezTo>
                    <a:cubicBezTo>
                      <a:pt x="19090" y="15004"/>
                      <a:pt x="19096" y="15006"/>
                      <a:pt x="19103" y="15011"/>
                    </a:cubicBezTo>
                    <a:cubicBezTo>
                      <a:pt x="19595" y="14999"/>
                      <a:pt x="20021" y="14776"/>
                      <a:pt x="20438" y="14558"/>
                    </a:cubicBezTo>
                    <a:cubicBezTo>
                      <a:pt x="20947" y="14295"/>
                      <a:pt x="21474" y="14093"/>
                      <a:pt x="22023" y="13940"/>
                    </a:cubicBezTo>
                    <a:cubicBezTo>
                      <a:pt x="22124" y="13426"/>
                      <a:pt x="22498" y="13157"/>
                      <a:pt x="22925" y="12934"/>
                    </a:cubicBezTo>
                    <a:cubicBezTo>
                      <a:pt x="22653" y="12349"/>
                      <a:pt x="22283" y="11846"/>
                      <a:pt x="21737" y="11485"/>
                    </a:cubicBezTo>
                    <a:cubicBezTo>
                      <a:pt x="21696" y="11458"/>
                      <a:pt x="21652" y="11435"/>
                      <a:pt x="21616" y="11403"/>
                    </a:cubicBezTo>
                    <a:cubicBezTo>
                      <a:pt x="20688" y="10566"/>
                      <a:pt x="19760" y="9730"/>
                      <a:pt x="18833" y="8893"/>
                    </a:cubicBezTo>
                    <a:cubicBezTo>
                      <a:pt x="18467" y="8562"/>
                      <a:pt x="18071" y="8257"/>
                      <a:pt x="17713" y="7921"/>
                    </a:cubicBezTo>
                    <a:cubicBezTo>
                      <a:pt x="17558" y="7776"/>
                      <a:pt x="15212" y="5750"/>
                      <a:pt x="14471" y="5097"/>
                    </a:cubicBezTo>
                    <a:cubicBezTo>
                      <a:pt x="13555" y="4288"/>
                      <a:pt x="12645" y="3473"/>
                      <a:pt x="11722" y="2672"/>
                    </a:cubicBezTo>
                    <a:cubicBezTo>
                      <a:pt x="10681" y="1768"/>
                      <a:pt x="9729" y="215"/>
                      <a:pt x="82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893;p75"/>
              <p:cNvSpPr/>
              <p:nvPr/>
            </p:nvSpPr>
            <p:spPr>
              <a:xfrm>
                <a:off x="2483100" y="1804675"/>
                <a:ext cx="901675" cy="557575"/>
              </a:xfrm>
              <a:custGeom>
                <a:avLst/>
                <a:gdLst/>
                <a:ahLst/>
                <a:cxnLst/>
                <a:rect l="l" t="t" r="r" b="b"/>
                <a:pathLst>
                  <a:path w="36067" h="223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7" y="235"/>
                      <a:pt x="306" y="496"/>
                      <a:pt x="506" y="698"/>
                    </a:cubicBezTo>
                    <a:cubicBezTo>
                      <a:pt x="1800" y="2010"/>
                      <a:pt x="3080" y="3335"/>
                      <a:pt x="4415" y="4605"/>
                    </a:cubicBezTo>
                    <a:cubicBezTo>
                      <a:pt x="7189" y="7244"/>
                      <a:pt x="9995" y="9850"/>
                      <a:pt x="12783" y="12474"/>
                    </a:cubicBezTo>
                    <a:cubicBezTo>
                      <a:pt x="13027" y="12705"/>
                      <a:pt x="13228" y="12979"/>
                      <a:pt x="13450" y="13233"/>
                    </a:cubicBezTo>
                    <a:cubicBezTo>
                      <a:pt x="14570" y="14019"/>
                      <a:pt x="15504" y="15013"/>
                      <a:pt x="16504" y="15935"/>
                    </a:cubicBezTo>
                    <a:cubicBezTo>
                      <a:pt x="17826" y="17152"/>
                      <a:pt x="19127" y="18395"/>
                      <a:pt x="20477" y="19581"/>
                    </a:cubicBezTo>
                    <a:cubicBezTo>
                      <a:pt x="21168" y="20188"/>
                      <a:pt x="21930" y="20719"/>
                      <a:pt x="22689" y="21241"/>
                    </a:cubicBezTo>
                    <a:cubicBezTo>
                      <a:pt x="23676" y="21921"/>
                      <a:pt x="24824" y="22147"/>
                      <a:pt x="25988" y="22293"/>
                    </a:cubicBezTo>
                    <a:cubicBezTo>
                      <a:pt x="26045" y="22300"/>
                      <a:pt x="26102" y="22302"/>
                      <a:pt x="26159" y="22302"/>
                    </a:cubicBezTo>
                    <a:cubicBezTo>
                      <a:pt x="26248" y="22302"/>
                      <a:pt x="26337" y="22296"/>
                      <a:pt x="26425" y="22287"/>
                    </a:cubicBezTo>
                    <a:cubicBezTo>
                      <a:pt x="29650" y="21952"/>
                      <a:pt x="32709" y="21069"/>
                      <a:pt x="35562" y="19508"/>
                    </a:cubicBezTo>
                    <a:cubicBezTo>
                      <a:pt x="35905" y="19320"/>
                      <a:pt x="36067" y="19070"/>
                      <a:pt x="35953" y="18677"/>
                    </a:cubicBezTo>
                    <a:lnTo>
                      <a:pt x="35953" y="18677"/>
                    </a:lnTo>
                    <a:cubicBezTo>
                      <a:pt x="35404" y="18829"/>
                      <a:pt x="34877" y="19031"/>
                      <a:pt x="34368" y="19294"/>
                    </a:cubicBezTo>
                    <a:cubicBezTo>
                      <a:pt x="33951" y="19512"/>
                      <a:pt x="33525" y="19735"/>
                      <a:pt x="33033" y="19747"/>
                    </a:cubicBezTo>
                    <a:cubicBezTo>
                      <a:pt x="32443" y="20204"/>
                      <a:pt x="31718" y="20353"/>
                      <a:pt x="31036" y="20585"/>
                    </a:cubicBezTo>
                    <a:cubicBezTo>
                      <a:pt x="29883" y="20979"/>
                      <a:pt x="28689" y="21210"/>
                      <a:pt x="27488" y="21398"/>
                    </a:cubicBezTo>
                    <a:cubicBezTo>
                      <a:pt x="27141" y="21452"/>
                      <a:pt x="26798" y="21479"/>
                      <a:pt x="26459" y="21479"/>
                    </a:cubicBezTo>
                    <a:cubicBezTo>
                      <a:pt x="25540" y="21479"/>
                      <a:pt x="24650" y="21276"/>
                      <a:pt x="23797" y="20842"/>
                    </a:cubicBezTo>
                    <a:cubicBezTo>
                      <a:pt x="22751" y="20310"/>
                      <a:pt x="21783" y="19652"/>
                      <a:pt x="20918" y="18864"/>
                    </a:cubicBezTo>
                    <a:cubicBezTo>
                      <a:pt x="20420" y="18409"/>
                      <a:pt x="19850" y="18011"/>
                      <a:pt x="19520" y="17393"/>
                    </a:cubicBezTo>
                    <a:cubicBezTo>
                      <a:pt x="19157" y="17073"/>
                      <a:pt x="18784" y="16765"/>
                      <a:pt x="18434" y="16432"/>
                    </a:cubicBezTo>
                    <a:cubicBezTo>
                      <a:pt x="17201" y="15260"/>
                      <a:pt x="15975" y="14080"/>
                      <a:pt x="14749" y="12901"/>
                    </a:cubicBezTo>
                    <a:cubicBezTo>
                      <a:pt x="14471" y="12633"/>
                      <a:pt x="14203" y="12356"/>
                      <a:pt x="13930" y="12083"/>
                    </a:cubicBezTo>
                    <a:cubicBezTo>
                      <a:pt x="13437" y="11847"/>
                      <a:pt x="13100" y="11421"/>
                      <a:pt x="12708" y="11066"/>
                    </a:cubicBezTo>
                    <a:cubicBezTo>
                      <a:pt x="10444" y="9012"/>
                      <a:pt x="8204" y="6932"/>
                      <a:pt x="5924" y="4897"/>
                    </a:cubicBezTo>
                    <a:cubicBezTo>
                      <a:pt x="4224" y="3380"/>
                      <a:pt x="2475" y="1915"/>
                      <a:pt x="746" y="428"/>
                    </a:cubicBezTo>
                    <a:cubicBezTo>
                      <a:pt x="526" y="238"/>
                      <a:pt x="304" y="4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94;p75"/>
              <p:cNvSpPr/>
              <p:nvPr/>
            </p:nvSpPr>
            <p:spPr>
              <a:xfrm>
                <a:off x="2792225" y="2135500"/>
                <a:ext cx="633650" cy="356650"/>
              </a:xfrm>
              <a:custGeom>
                <a:avLst/>
                <a:gdLst/>
                <a:ahLst/>
                <a:cxnLst/>
                <a:rect l="l" t="t" r="r" b="b"/>
                <a:pathLst>
                  <a:path w="25346" h="14266" extrusionOk="0">
                    <a:moveTo>
                      <a:pt x="14088" y="10235"/>
                    </a:moveTo>
                    <a:cubicBezTo>
                      <a:pt x="14099" y="10235"/>
                      <a:pt x="14106" y="10242"/>
                      <a:pt x="14110" y="10258"/>
                    </a:cubicBezTo>
                    <a:cubicBezTo>
                      <a:pt x="14120" y="10303"/>
                      <a:pt x="14149" y="10352"/>
                      <a:pt x="14141" y="10394"/>
                    </a:cubicBezTo>
                    <a:cubicBezTo>
                      <a:pt x="14062" y="10814"/>
                      <a:pt x="13942" y="11230"/>
                      <a:pt x="13902" y="11655"/>
                    </a:cubicBezTo>
                    <a:cubicBezTo>
                      <a:pt x="13862" y="12082"/>
                      <a:pt x="13608" y="11678"/>
                      <a:pt x="13595" y="12109"/>
                    </a:cubicBezTo>
                    <a:cubicBezTo>
                      <a:pt x="13594" y="12175"/>
                      <a:pt x="13490" y="12438"/>
                      <a:pt x="13421" y="12458"/>
                    </a:cubicBezTo>
                    <a:cubicBezTo>
                      <a:pt x="13416" y="12459"/>
                      <a:pt x="13411" y="12460"/>
                      <a:pt x="13407" y="12460"/>
                    </a:cubicBezTo>
                    <a:cubicBezTo>
                      <a:pt x="13351" y="12460"/>
                      <a:pt x="13392" y="12330"/>
                      <a:pt x="13334" y="12283"/>
                    </a:cubicBezTo>
                    <a:cubicBezTo>
                      <a:pt x="13295" y="12253"/>
                      <a:pt x="13264" y="12241"/>
                      <a:pt x="13239" y="12241"/>
                    </a:cubicBezTo>
                    <a:cubicBezTo>
                      <a:pt x="13143" y="12241"/>
                      <a:pt x="13129" y="12414"/>
                      <a:pt x="13109" y="12414"/>
                    </a:cubicBezTo>
                    <a:cubicBezTo>
                      <a:pt x="13102" y="12414"/>
                      <a:pt x="13094" y="12391"/>
                      <a:pt x="13080" y="12328"/>
                    </a:cubicBezTo>
                    <a:cubicBezTo>
                      <a:pt x="13031" y="12096"/>
                      <a:pt x="13034" y="11851"/>
                      <a:pt x="13029" y="11791"/>
                    </a:cubicBezTo>
                    <a:cubicBezTo>
                      <a:pt x="13023" y="11173"/>
                      <a:pt x="13065" y="10742"/>
                      <a:pt x="13321" y="10369"/>
                    </a:cubicBezTo>
                    <a:cubicBezTo>
                      <a:pt x="13322" y="10369"/>
                      <a:pt x="13323" y="10368"/>
                      <a:pt x="13324" y="10367"/>
                    </a:cubicBezTo>
                    <a:cubicBezTo>
                      <a:pt x="13369" y="10302"/>
                      <a:pt x="13439" y="10270"/>
                      <a:pt x="13510" y="10270"/>
                    </a:cubicBezTo>
                    <a:cubicBezTo>
                      <a:pt x="13581" y="10270"/>
                      <a:pt x="13653" y="10302"/>
                      <a:pt x="13699" y="10367"/>
                    </a:cubicBezTo>
                    <a:cubicBezTo>
                      <a:pt x="13723" y="10401"/>
                      <a:pt x="13751" y="10415"/>
                      <a:pt x="13782" y="10415"/>
                    </a:cubicBezTo>
                    <a:cubicBezTo>
                      <a:pt x="13894" y="10415"/>
                      <a:pt x="14033" y="10235"/>
                      <a:pt x="14088" y="10235"/>
                    </a:cubicBezTo>
                    <a:close/>
                    <a:moveTo>
                      <a:pt x="1085" y="1"/>
                    </a:moveTo>
                    <a:cubicBezTo>
                      <a:pt x="609" y="859"/>
                      <a:pt x="336" y="1799"/>
                      <a:pt x="1" y="2714"/>
                    </a:cubicBezTo>
                    <a:cubicBezTo>
                      <a:pt x="98" y="2992"/>
                      <a:pt x="234" y="3245"/>
                      <a:pt x="456" y="3447"/>
                    </a:cubicBezTo>
                    <a:cubicBezTo>
                      <a:pt x="814" y="3775"/>
                      <a:pt x="1159" y="4117"/>
                      <a:pt x="1525" y="4434"/>
                    </a:cubicBezTo>
                    <a:cubicBezTo>
                      <a:pt x="2625" y="5385"/>
                      <a:pt x="3750" y="6308"/>
                      <a:pt x="4835" y="7274"/>
                    </a:cubicBezTo>
                    <a:cubicBezTo>
                      <a:pt x="6791" y="9016"/>
                      <a:pt x="8808" y="10685"/>
                      <a:pt x="10856" y="12316"/>
                    </a:cubicBezTo>
                    <a:cubicBezTo>
                      <a:pt x="11535" y="12858"/>
                      <a:pt x="12204" y="13431"/>
                      <a:pt x="12999" y="13812"/>
                    </a:cubicBezTo>
                    <a:cubicBezTo>
                      <a:pt x="13709" y="14133"/>
                      <a:pt x="14348" y="14266"/>
                      <a:pt x="14950" y="14266"/>
                    </a:cubicBezTo>
                    <a:cubicBezTo>
                      <a:pt x="15381" y="14266"/>
                      <a:pt x="15793" y="14197"/>
                      <a:pt x="16198" y="14080"/>
                    </a:cubicBezTo>
                    <a:cubicBezTo>
                      <a:pt x="17296" y="13763"/>
                      <a:pt x="18341" y="13089"/>
                      <a:pt x="19577" y="12454"/>
                    </a:cubicBezTo>
                    <a:cubicBezTo>
                      <a:pt x="20718" y="11530"/>
                      <a:pt x="21932" y="10700"/>
                      <a:pt x="23200" y="9959"/>
                    </a:cubicBezTo>
                    <a:cubicBezTo>
                      <a:pt x="23897" y="9552"/>
                      <a:pt x="25345" y="8612"/>
                      <a:pt x="25328" y="7671"/>
                    </a:cubicBezTo>
                    <a:cubicBezTo>
                      <a:pt x="25315" y="6997"/>
                      <a:pt x="25302" y="6324"/>
                      <a:pt x="25288" y="5651"/>
                    </a:cubicBezTo>
                    <a:cubicBezTo>
                      <a:pt x="25176" y="5462"/>
                      <a:pt x="25070" y="5267"/>
                      <a:pt x="24948" y="5083"/>
                    </a:cubicBezTo>
                    <a:cubicBezTo>
                      <a:pt x="24802" y="4863"/>
                      <a:pt x="24643" y="4652"/>
                      <a:pt x="24490" y="4437"/>
                    </a:cubicBezTo>
                    <a:cubicBezTo>
                      <a:pt x="24063" y="4660"/>
                      <a:pt x="23689" y="4929"/>
                      <a:pt x="23588" y="5444"/>
                    </a:cubicBezTo>
                    <a:cubicBezTo>
                      <a:pt x="23702" y="5837"/>
                      <a:pt x="23540" y="6087"/>
                      <a:pt x="23197" y="6275"/>
                    </a:cubicBezTo>
                    <a:cubicBezTo>
                      <a:pt x="20344" y="7836"/>
                      <a:pt x="17285" y="8719"/>
                      <a:pt x="14060" y="9054"/>
                    </a:cubicBezTo>
                    <a:cubicBezTo>
                      <a:pt x="13972" y="9063"/>
                      <a:pt x="13883" y="9069"/>
                      <a:pt x="13794" y="9069"/>
                    </a:cubicBezTo>
                    <a:cubicBezTo>
                      <a:pt x="13737" y="9069"/>
                      <a:pt x="13680" y="9067"/>
                      <a:pt x="13623" y="9060"/>
                    </a:cubicBezTo>
                    <a:cubicBezTo>
                      <a:pt x="12459" y="8914"/>
                      <a:pt x="11311" y="8688"/>
                      <a:pt x="10324" y="8008"/>
                    </a:cubicBezTo>
                    <a:cubicBezTo>
                      <a:pt x="9565" y="7486"/>
                      <a:pt x="8803" y="6955"/>
                      <a:pt x="8112" y="6348"/>
                    </a:cubicBezTo>
                    <a:cubicBezTo>
                      <a:pt x="6762" y="5162"/>
                      <a:pt x="5461" y="3919"/>
                      <a:pt x="4139" y="2702"/>
                    </a:cubicBezTo>
                    <a:cubicBezTo>
                      <a:pt x="3139" y="1780"/>
                      <a:pt x="2205" y="786"/>
                      <a:pt x="1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" name="Google Shape;2895;p75"/>
              <p:cNvGrpSpPr/>
              <p:nvPr/>
            </p:nvGrpSpPr>
            <p:grpSpPr>
              <a:xfrm rot="-3257591">
                <a:off x="2640075" y="1777278"/>
                <a:ext cx="244554" cy="173528"/>
                <a:chOff x="3491400" y="2111750"/>
                <a:chExt cx="222600" cy="157950"/>
              </a:xfrm>
            </p:grpSpPr>
            <p:sp>
              <p:nvSpPr>
                <p:cNvPr id="14" name="Google Shape;2896;p75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2897;p75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2898;p75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2899;p75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2900;p75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6136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89089"/>
          <p:cNvSpPr>
            <a:spLocks noChangeArrowheads="1"/>
          </p:cNvSpPr>
          <p:nvPr/>
        </p:nvSpPr>
        <p:spPr bwMode="auto">
          <a:xfrm>
            <a:off x="0" y="445313"/>
            <a:ext cx="4051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ỏe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như</a:t>
            </a:r>
            <a:endParaRPr lang="en-US" altLang="zh-CN" sz="2800" dirty="0"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89091" name="Text Box 89090"/>
          <p:cNvSpPr txBox="1">
            <a:spLocks noChangeArrowheads="1"/>
          </p:cNvSpPr>
          <p:nvPr/>
        </p:nvSpPr>
        <p:spPr bwMode="auto">
          <a:xfrm>
            <a:off x="1774902" y="3760013"/>
            <a:ext cx="76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 </a:t>
            </a:r>
          </a:p>
        </p:txBody>
      </p:sp>
      <p:pic>
        <p:nvPicPr>
          <p:cNvPr id="89092" name="Picture 89091" descr="elephant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3964"/>
            <a:ext cx="4381500" cy="24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89092" descr="874_804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73963"/>
            <a:ext cx="4419600" cy="248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 Box 89093"/>
          <p:cNvSpPr txBox="1">
            <a:spLocks noChangeArrowheads="1"/>
          </p:cNvSpPr>
          <p:nvPr/>
        </p:nvSpPr>
        <p:spPr bwMode="auto">
          <a:xfrm>
            <a:off x="6400800" y="3760013"/>
            <a:ext cx="99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 </a:t>
            </a:r>
          </a:p>
        </p:txBody>
      </p:sp>
    </p:spTree>
    <p:extLst>
      <p:ext uri="{BB962C8B-B14F-4D97-AF65-F5344CB8AC3E}">
        <p14:creationId xmlns:p14="http://schemas.microsoft.com/office/powerpoint/2010/main" val="4072414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  <p:bldP spid="8909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1137"/>
          <p:cNvSpPr>
            <a:spLocks noChangeArrowheads="1"/>
          </p:cNvSpPr>
          <p:nvPr/>
        </p:nvSpPr>
        <p:spPr bwMode="auto">
          <a:xfrm>
            <a:off x="234175" y="216159"/>
            <a:ext cx="2181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 smtClean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Đen</a:t>
            </a:r>
            <a:r>
              <a:rPr lang="en-US" altLang="zh-CN" sz="2800" dirty="0" smtClean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như</a:t>
            </a:r>
            <a:endParaRPr lang="en-US" altLang="zh-CN" sz="2800" dirty="0"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1272039341than cuc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4" y="791230"/>
            <a:ext cx="55626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v020497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574" y="219730"/>
            <a:ext cx="28003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1140"/>
          <p:cNvSpPr txBox="1">
            <a:spLocks noChangeArrowheads="1"/>
          </p:cNvSpPr>
          <p:nvPr/>
        </p:nvSpPr>
        <p:spPr bwMode="auto">
          <a:xfrm>
            <a:off x="2596374" y="4557831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</a:p>
        </p:txBody>
      </p:sp>
      <p:sp>
        <p:nvSpPr>
          <p:cNvPr id="8" name="Text Box 91141"/>
          <p:cNvSpPr txBox="1">
            <a:spLocks noChangeArrowheads="1"/>
          </p:cNvSpPr>
          <p:nvPr/>
        </p:nvSpPr>
        <p:spPr bwMode="auto">
          <a:xfrm>
            <a:off x="6711174" y="4620280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 mun</a:t>
            </a:r>
          </a:p>
        </p:txBody>
      </p:sp>
    </p:spTree>
    <p:extLst>
      <p:ext uri="{BB962C8B-B14F-4D97-AF65-F5344CB8AC3E}">
        <p14:creationId xmlns:p14="http://schemas.microsoft.com/office/powerpoint/2010/main" val="124004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hcnbo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>
            <a:fillRect/>
          </a:stretch>
        </p:blipFill>
        <p:spPr bwMode="auto">
          <a:xfrm>
            <a:off x="4419599" y="657922"/>
            <a:ext cx="4648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3186"/>
          <p:cNvSpPr>
            <a:spLocks noChangeArrowheads="1"/>
          </p:cNvSpPr>
          <p:nvPr/>
        </p:nvSpPr>
        <p:spPr bwMode="auto">
          <a:xfrm>
            <a:off x="0" y="178420"/>
            <a:ext cx="4214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Trắng</a:t>
            </a:r>
            <a:r>
              <a:rPr lang="en-US" altLang="zh-CN" sz="28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như</a:t>
            </a:r>
            <a:endParaRPr lang="en-US" altLang="zh-CN" sz="2800" dirty="0"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2366264824_231c2fbe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/>
          <a:stretch>
            <a:fillRect/>
          </a:stretch>
        </p:blipFill>
        <p:spPr bwMode="auto">
          <a:xfrm>
            <a:off x="152399" y="657922"/>
            <a:ext cx="40957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3188"/>
          <p:cNvSpPr txBox="1">
            <a:spLocks noChangeArrowheads="1"/>
          </p:cNvSpPr>
          <p:nvPr/>
        </p:nvSpPr>
        <p:spPr bwMode="auto">
          <a:xfrm>
            <a:off x="6324600" y="4544122"/>
            <a:ext cx="1501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CC0099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bông</a:t>
            </a:r>
          </a:p>
        </p:txBody>
      </p:sp>
      <p:sp>
        <p:nvSpPr>
          <p:cNvPr id="8" name="Text Box 93189"/>
          <p:cNvSpPr txBox="1">
            <a:spLocks noChangeArrowheads="1"/>
          </p:cNvSpPr>
          <p:nvPr/>
        </p:nvSpPr>
        <p:spPr bwMode="auto">
          <a:xfrm>
            <a:off x="1143000" y="4544122"/>
            <a:ext cx="1444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CC0099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tuyết</a:t>
            </a:r>
          </a:p>
        </p:txBody>
      </p:sp>
    </p:spTree>
    <p:extLst>
      <p:ext uri="{BB962C8B-B14F-4D97-AF65-F5344CB8AC3E}">
        <p14:creationId xmlns:p14="http://schemas.microsoft.com/office/powerpoint/2010/main" val="27766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2161"/>
          <p:cNvSpPr>
            <a:spLocks noChangeArrowheads="1"/>
          </p:cNvSpPr>
          <p:nvPr/>
        </p:nvSpPr>
        <p:spPr bwMode="auto">
          <a:xfrm>
            <a:off x="189571" y="353768"/>
            <a:ext cx="373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ư</a:t>
            </a:r>
            <a:endParaRPr lang="en-US" altLang="zh-CN" sz="2800" dirty="0"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noc nha dong d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1" y="982418"/>
            <a:ext cx="48006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ayneu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709" y="982418"/>
            <a:ext cx="3598862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2164"/>
          <p:cNvSpPr txBox="1">
            <a:spLocks noChangeArrowheads="1"/>
          </p:cNvSpPr>
          <p:nvPr/>
        </p:nvSpPr>
        <p:spPr bwMode="auto">
          <a:xfrm>
            <a:off x="2018371" y="4525718"/>
            <a:ext cx="1112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CC0099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núi</a:t>
            </a:r>
          </a:p>
        </p:txBody>
      </p:sp>
      <p:sp>
        <p:nvSpPr>
          <p:cNvPr id="8" name="Text Box 92165"/>
          <p:cNvSpPr txBox="1">
            <a:spLocks noChangeArrowheads="1"/>
          </p:cNvSpPr>
          <p:nvPr/>
        </p:nvSpPr>
        <p:spPr bwMode="auto">
          <a:xfrm>
            <a:off x="6514172" y="4525718"/>
            <a:ext cx="222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tre</a:t>
            </a:r>
          </a:p>
        </p:txBody>
      </p:sp>
    </p:spTree>
    <p:extLst>
      <p:ext uri="{BB962C8B-B14F-4D97-AF65-F5344CB8AC3E}">
        <p14:creationId xmlns:p14="http://schemas.microsoft.com/office/powerpoint/2010/main" val="177151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43"/>
          <p:cNvSpPr/>
          <p:nvPr/>
        </p:nvSpPr>
        <p:spPr>
          <a:xfrm rot="685053">
            <a:off x="3519942" y="4088408"/>
            <a:ext cx="2677129" cy="2191478"/>
          </a:xfrm>
          <a:custGeom>
            <a:avLst/>
            <a:gdLst/>
            <a:ahLst/>
            <a:cxnLst/>
            <a:rect l="l" t="t" r="r" b="b"/>
            <a:pathLst>
              <a:path w="82709" h="67705" fill="none" extrusionOk="0">
                <a:moveTo>
                  <a:pt x="1" y="14432"/>
                </a:moveTo>
                <a:cubicBezTo>
                  <a:pt x="5406" y="17456"/>
                  <a:pt x="12527" y="18385"/>
                  <a:pt x="18600" y="17861"/>
                </a:cubicBezTo>
                <a:cubicBezTo>
                  <a:pt x="22481" y="17504"/>
                  <a:pt x="26839" y="15623"/>
                  <a:pt x="29602" y="12884"/>
                </a:cubicBezTo>
                <a:cubicBezTo>
                  <a:pt x="32079" y="10431"/>
                  <a:pt x="33222" y="6168"/>
                  <a:pt x="30936" y="3263"/>
                </a:cubicBezTo>
                <a:cubicBezTo>
                  <a:pt x="28411" y="0"/>
                  <a:pt x="23910" y="2049"/>
                  <a:pt x="21672" y="4835"/>
                </a:cubicBezTo>
                <a:cubicBezTo>
                  <a:pt x="17099" y="10503"/>
                  <a:pt x="15027" y="20933"/>
                  <a:pt x="19695" y="27125"/>
                </a:cubicBezTo>
                <a:cubicBezTo>
                  <a:pt x="23767" y="32555"/>
                  <a:pt x="29935" y="33269"/>
                  <a:pt x="36079" y="31364"/>
                </a:cubicBezTo>
                <a:cubicBezTo>
                  <a:pt x="42200" y="29435"/>
                  <a:pt x="49439" y="26553"/>
                  <a:pt x="53702" y="21291"/>
                </a:cubicBezTo>
                <a:cubicBezTo>
                  <a:pt x="56917" y="17290"/>
                  <a:pt x="57679" y="10884"/>
                  <a:pt x="51630" y="9312"/>
                </a:cubicBezTo>
                <a:cubicBezTo>
                  <a:pt x="50011" y="8907"/>
                  <a:pt x="48296" y="9145"/>
                  <a:pt x="46701" y="9550"/>
                </a:cubicBezTo>
                <a:cubicBezTo>
                  <a:pt x="41342" y="10907"/>
                  <a:pt x="36461" y="14289"/>
                  <a:pt x="33698" y="19076"/>
                </a:cubicBezTo>
                <a:cubicBezTo>
                  <a:pt x="30936" y="23839"/>
                  <a:pt x="30507" y="30007"/>
                  <a:pt x="33007" y="34936"/>
                </a:cubicBezTo>
                <a:cubicBezTo>
                  <a:pt x="38437" y="45724"/>
                  <a:pt x="56369" y="45129"/>
                  <a:pt x="66062" y="41652"/>
                </a:cubicBezTo>
                <a:cubicBezTo>
                  <a:pt x="71563" y="39699"/>
                  <a:pt x="82708" y="29530"/>
                  <a:pt x="75278" y="23577"/>
                </a:cubicBezTo>
                <a:cubicBezTo>
                  <a:pt x="71087" y="20195"/>
                  <a:pt x="63776" y="24696"/>
                  <a:pt x="60537" y="27720"/>
                </a:cubicBezTo>
                <a:cubicBezTo>
                  <a:pt x="55298" y="32626"/>
                  <a:pt x="53464" y="39842"/>
                  <a:pt x="53583" y="46843"/>
                </a:cubicBezTo>
                <a:cubicBezTo>
                  <a:pt x="53702" y="53559"/>
                  <a:pt x="56608" y="60013"/>
                  <a:pt x="61799" y="64299"/>
                </a:cubicBezTo>
                <a:cubicBezTo>
                  <a:pt x="64133" y="66228"/>
                  <a:pt x="66919" y="67705"/>
                  <a:pt x="69872" y="67609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6" name="Google Shape;1016;p43"/>
          <p:cNvGrpSpPr/>
          <p:nvPr/>
        </p:nvGrpSpPr>
        <p:grpSpPr>
          <a:xfrm>
            <a:off x="6408652" y="2491007"/>
            <a:ext cx="613293" cy="1111243"/>
            <a:chOff x="5614619" y="2740966"/>
            <a:chExt cx="663809" cy="1202904"/>
          </a:xfrm>
        </p:grpSpPr>
        <p:sp>
          <p:nvSpPr>
            <p:cNvPr id="1017" name="Google Shape;1017;p43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3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3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3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3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2" name="Google Shape;1022;p43"/>
          <p:cNvSpPr txBox="1"/>
          <p:nvPr/>
        </p:nvSpPr>
        <p:spPr>
          <a:xfrm>
            <a:off x="199518000" y="-1160940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#fcf7b9</a:t>
            </a:r>
            <a:endParaRPr/>
          </a:p>
        </p:txBody>
      </p:sp>
      <p:grpSp>
        <p:nvGrpSpPr>
          <p:cNvPr id="1023" name="Google Shape;1023;p43"/>
          <p:cNvGrpSpPr/>
          <p:nvPr/>
        </p:nvGrpSpPr>
        <p:grpSpPr>
          <a:xfrm rot="1361264">
            <a:off x="7004042" y="2315806"/>
            <a:ext cx="531338" cy="2022430"/>
            <a:chOff x="4310300" y="630450"/>
            <a:chExt cx="531350" cy="2022475"/>
          </a:xfrm>
        </p:grpSpPr>
        <p:grpSp>
          <p:nvGrpSpPr>
            <p:cNvPr id="1024" name="Google Shape;1024;p43"/>
            <p:cNvGrpSpPr/>
            <p:nvPr/>
          </p:nvGrpSpPr>
          <p:grpSpPr>
            <a:xfrm>
              <a:off x="4310300" y="630450"/>
              <a:ext cx="531350" cy="2022475"/>
              <a:chOff x="4310300" y="630450"/>
              <a:chExt cx="531350" cy="2022475"/>
            </a:xfrm>
          </p:grpSpPr>
          <p:sp>
            <p:nvSpPr>
              <p:cNvPr id="1025" name="Google Shape;1025;p43"/>
              <p:cNvSpPr/>
              <p:nvPr/>
            </p:nvSpPr>
            <p:spPr>
              <a:xfrm>
                <a:off x="4310300" y="1182975"/>
                <a:ext cx="531350" cy="1469950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8798" extrusionOk="0">
                    <a:moveTo>
                      <a:pt x="10627" y="1"/>
                    </a:moveTo>
                    <a:cubicBezTo>
                      <a:pt x="4763" y="1"/>
                      <a:pt x="1" y="2457"/>
                      <a:pt x="1" y="5464"/>
                    </a:cubicBezTo>
                    <a:cubicBezTo>
                      <a:pt x="1" y="6818"/>
                      <a:pt x="953" y="8046"/>
                      <a:pt x="2532" y="8998"/>
                    </a:cubicBezTo>
                    <a:lnTo>
                      <a:pt x="2532" y="52232"/>
                    </a:lnTo>
                    <a:cubicBezTo>
                      <a:pt x="2532" y="52232"/>
                      <a:pt x="2331" y="58798"/>
                      <a:pt x="11028" y="58798"/>
                    </a:cubicBezTo>
                    <a:cubicBezTo>
                      <a:pt x="19550" y="58798"/>
                      <a:pt x="18723" y="52232"/>
                      <a:pt x="18723" y="52232"/>
                    </a:cubicBezTo>
                    <a:lnTo>
                      <a:pt x="18723" y="8998"/>
                    </a:lnTo>
                    <a:cubicBezTo>
                      <a:pt x="20302" y="8046"/>
                      <a:pt x="21254" y="6818"/>
                      <a:pt x="21254" y="5464"/>
                    </a:cubicBezTo>
                    <a:cubicBezTo>
                      <a:pt x="21254" y="2457"/>
                      <a:pt x="16492" y="1"/>
                      <a:pt x="1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3"/>
              <p:cNvSpPr/>
              <p:nvPr/>
            </p:nvSpPr>
            <p:spPr>
              <a:xfrm>
                <a:off x="4310300" y="1216200"/>
                <a:ext cx="531350" cy="1436725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7469" extrusionOk="0">
                    <a:moveTo>
                      <a:pt x="17545" y="0"/>
                    </a:moveTo>
                    <a:lnTo>
                      <a:pt x="17545" y="0"/>
                    </a:lnTo>
                    <a:cubicBezTo>
                      <a:pt x="17845" y="3484"/>
                      <a:pt x="13384" y="4912"/>
                      <a:pt x="10502" y="5238"/>
                    </a:cubicBezTo>
                    <a:cubicBezTo>
                      <a:pt x="9591" y="5337"/>
                      <a:pt x="8584" y="5406"/>
                      <a:pt x="7545" y="5406"/>
                    </a:cubicBezTo>
                    <a:cubicBezTo>
                      <a:pt x="4895" y="5406"/>
                      <a:pt x="2045" y="4957"/>
                      <a:pt x="101" y="3409"/>
                    </a:cubicBezTo>
                    <a:cubicBezTo>
                      <a:pt x="26" y="3634"/>
                      <a:pt x="1" y="3885"/>
                      <a:pt x="1" y="4135"/>
                    </a:cubicBezTo>
                    <a:cubicBezTo>
                      <a:pt x="1" y="5489"/>
                      <a:pt x="953" y="6717"/>
                      <a:pt x="2532" y="7669"/>
                    </a:cubicBezTo>
                    <a:lnTo>
                      <a:pt x="2532" y="9975"/>
                    </a:lnTo>
                    <a:cubicBezTo>
                      <a:pt x="2888" y="9772"/>
                      <a:pt x="3275" y="9652"/>
                      <a:pt x="3673" y="9652"/>
                    </a:cubicBezTo>
                    <a:cubicBezTo>
                      <a:pt x="4059" y="9652"/>
                      <a:pt x="4455" y="9766"/>
                      <a:pt x="4838" y="10025"/>
                    </a:cubicBezTo>
                    <a:cubicBezTo>
                      <a:pt x="6642" y="11278"/>
                      <a:pt x="8497" y="11078"/>
                      <a:pt x="10452" y="11754"/>
                    </a:cubicBezTo>
                    <a:cubicBezTo>
                      <a:pt x="12833" y="12582"/>
                      <a:pt x="13785" y="14712"/>
                      <a:pt x="14086" y="17068"/>
                    </a:cubicBezTo>
                    <a:cubicBezTo>
                      <a:pt x="15038" y="24361"/>
                      <a:pt x="14512" y="31930"/>
                      <a:pt x="14061" y="39248"/>
                    </a:cubicBezTo>
                    <a:cubicBezTo>
                      <a:pt x="13810" y="43334"/>
                      <a:pt x="14061" y="50075"/>
                      <a:pt x="10276" y="52682"/>
                    </a:cubicBezTo>
                    <a:cubicBezTo>
                      <a:pt x="9225" y="53407"/>
                      <a:pt x="8133" y="53720"/>
                      <a:pt x="7058" y="53720"/>
                    </a:cubicBezTo>
                    <a:cubicBezTo>
                      <a:pt x="5493" y="53720"/>
                      <a:pt x="3965" y="53056"/>
                      <a:pt x="2657" y="52030"/>
                    </a:cubicBezTo>
                    <a:lnTo>
                      <a:pt x="2657" y="52030"/>
                    </a:lnTo>
                    <a:cubicBezTo>
                      <a:pt x="3033" y="53910"/>
                      <a:pt x="4612" y="57469"/>
                      <a:pt x="11028" y="57469"/>
                    </a:cubicBezTo>
                    <a:cubicBezTo>
                      <a:pt x="19550" y="57469"/>
                      <a:pt x="18723" y="50903"/>
                      <a:pt x="18723" y="50903"/>
                    </a:cubicBezTo>
                    <a:lnTo>
                      <a:pt x="18723" y="7669"/>
                    </a:lnTo>
                    <a:cubicBezTo>
                      <a:pt x="20302" y="6717"/>
                      <a:pt x="21254" y="5489"/>
                      <a:pt x="21254" y="4135"/>
                    </a:cubicBezTo>
                    <a:cubicBezTo>
                      <a:pt x="21254" y="2481"/>
                      <a:pt x="19825" y="1003"/>
                      <a:pt x="175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3"/>
              <p:cNvSpPr/>
              <p:nvPr/>
            </p:nvSpPr>
            <p:spPr>
              <a:xfrm>
                <a:off x="4427475" y="1840700"/>
                <a:ext cx="312675" cy="757575"/>
              </a:xfrm>
              <a:custGeom>
                <a:avLst/>
                <a:gdLst/>
                <a:ahLst/>
                <a:cxnLst/>
                <a:rect l="l" t="t" r="r" b="b"/>
                <a:pathLst>
                  <a:path w="12507" h="30303" extrusionOk="0">
                    <a:moveTo>
                      <a:pt x="6355" y="1"/>
                    </a:moveTo>
                    <a:cubicBezTo>
                      <a:pt x="4335" y="1"/>
                      <a:pt x="2067" y="513"/>
                      <a:pt x="0" y="2163"/>
                    </a:cubicBezTo>
                    <a:cubicBezTo>
                      <a:pt x="0" y="2163"/>
                      <a:pt x="351" y="23717"/>
                      <a:pt x="477" y="26399"/>
                    </a:cubicBezTo>
                    <a:cubicBezTo>
                      <a:pt x="594" y="28912"/>
                      <a:pt x="2714" y="30302"/>
                      <a:pt x="5394" y="30302"/>
                    </a:cubicBezTo>
                    <a:cubicBezTo>
                      <a:pt x="5573" y="30302"/>
                      <a:pt x="5756" y="30296"/>
                      <a:pt x="5940" y="30283"/>
                    </a:cubicBezTo>
                    <a:cubicBezTo>
                      <a:pt x="8848" y="30058"/>
                      <a:pt x="12507" y="30283"/>
                      <a:pt x="12331" y="24168"/>
                    </a:cubicBezTo>
                    <a:cubicBezTo>
                      <a:pt x="12181" y="18053"/>
                      <a:pt x="12331" y="1386"/>
                      <a:pt x="12331" y="1386"/>
                    </a:cubicBezTo>
                    <a:cubicBezTo>
                      <a:pt x="12331" y="1386"/>
                      <a:pt x="9677" y="1"/>
                      <a:pt x="63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3"/>
              <p:cNvSpPr/>
              <p:nvPr/>
            </p:nvSpPr>
            <p:spPr>
              <a:xfrm>
                <a:off x="4441250" y="1850275"/>
                <a:ext cx="298900" cy="747950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29918" extrusionOk="0">
                    <a:moveTo>
                      <a:pt x="8948" y="1"/>
                    </a:moveTo>
                    <a:cubicBezTo>
                      <a:pt x="8013" y="2337"/>
                      <a:pt x="5972" y="3330"/>
                      <a:pt x="3789" y="3330"/>
                    </a:cubicBezTo>
                    <a:cubicBezTo>
                      <a:pt x="3514" y="3330"/>
                      <a:pt x="3236" y="3315"/>
                      <a:pt x="2958" y="3284"/>
                    </a:cubicBezTo>
                    <a:lnTo>
                      <a:pt x="2958" y="3284"/>
                    </a:lnTo>
                    <a:cubicBezTo>
                      <a:pt x="3309" y="3434"/>
                      <a:pt x="3660" y="3585"/>
                      <a:pt x="3986" y="3735"/>
                    </a:cubicBezTo>
                    <a:cubicBezTo>
                      <a:pt x="4332" y="3510"/>
                      <a:pt x="4738" y="3369"/>
                      <a:pt x="5203" y="3369"/>
                    </a:cubicBezTo>
                    <a:cubicBezTo>
                      <a:pt x="5412" y="3369"/>
                      <a:pt x="5633" y="3397"/>
                      <a:pt x="5865" y="3459"/>
                    </a:cubicBezTo>
                    <a:cubicBezTo>
                      <a:pt x="6567" y="3635"/>
                      <a:pt x="7068" y="3860"/>
                      <a:pt x="7720" y="4211"/>
                    </a:cubicBezTo>
                    <a:cubicBezTo>
                      <a:pt x="8472" y="4612"/>
                      <a:pt x="8923" y="5464"/>
                      <a:pt x="8923" y="6316"/>
                    </a:cubicBezTo>
                    <a:cubicBezTo>
                      <a:pt x="8898" y="9700"/>
                      <a:pt x="8773" y="13083"/>
                      <a:pt x="8672" y="16467"/>
                    </a:cubicBezTo>
                    <a:cubicBezTo>
                      <a:pt x="8622" y="18472"/>
                      <a:pt x="8597" y="20552"/>
                      <a:pt x="8196" y="22532"/>
                    </a:cubicBezTo>
                    <a:cubicBezTo>
                      <a:pt x="7845" y="24261"/>
                      <a:pt x="7018" y="25915"/>
                      <a:pt x="5439" y="26793"/>
                    </a:cubicBezTo>
                    <a:cubicBezTo>
                      <a:pt x="4709" y="27189"/>
                      <a:pt x="3948" y="27347"/>
                      <a:pt x="3182" y="27347"/>
                    </a:cubicBezTo>
                    <a:cubicBezTo>
                      <a:pt x="2108" y="27347"/>
                      <a:pt x="1025" y="27037"/>
                      <a:pt x="1" y="26642"/>
                    </a:cubicBezTo>
                    <a:lnTo>
                      <a:pt x="1" y="26642"/>
                    </a:lnTo>
                    <a:cubicBezTo>
                      <a:pt x="422" y="28772"/>
                      <a:pt x="2394" y="29918"/>
                      <a:pt x="4857" y="29918"/>
                    </a:cubicBezTo>
                    <a:cubicBezTo>
                      <a:pt x="5032" y="29918"/>
                      <a:pt x="5210" y="29912"/>
                      <a:pt x="5389" y="29900"/>
                    </a:cubicBezTo>
                    <a:cubicBezTo>
                      <a:pt x="8297" y="29675"/>
                      <a:pt x="11956" y="29900"/>
                      <a:pt x="11780" y="23785"/>
                    </a:cubicBezTo>
                    <a:cubicBezTo>
                      <a:pt x="11630" y="17670"/>
                      <a:pt x="11780" y="1003"/>
                      <a:pt x="11780" y="1003"/>
                    </a:cubicBezTo>
                    <a:cubicBezTo>
                      <a:pt x="11780" y="1003"/>
                      <a:pt x="10652" y="427"/>
                      <a:pt x="8948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3"/>
              <p:cNvSpPr/>
              <p:nvPr/>
            </p:nvSpPr>
            <p:spPr>
              <a:xfrm>
                <a:off x="4336375" y="1304125"/>
                <a:ext cx="415250" cy="78200"/>
              </a:xfrm>
              <a:custGeom>
                <a:avLst/>
                <a:gdLst/>
                <a:ahLst/>
                <a:cxnLst/>
                <a:rect l="l" t="t" r="r" b="b"/>
                <a:pathLst>
                  <a:path w="16610" h="3128" extrusionOk="0">
                    <a:moveTo>
                      <a:pt x="16098" y="0"/>
                    </a:moveTo>
                    <a:cubicBezTo>
                      <a:pt x="16035" y="0"/>
                      <a:pt x="15968" y="20"/>
                      <a:pt x="15900" y="67"/>
                    </a:cubicBezTo>
                    <a:cubicBezTo>
                      <a:pt x="13489" y="1658"/>
                      <a:pt x="10857" y="2392"/>
                      <a:pt x="8204" y="2392"/>
                    </a:cubicBezTo>
                    <a:cubicBezTo>
                      <a:pt x="5507" y="2392"/>
                      <a:pt x="2788" y="1632"/>
                      <a:pt x="261" y="242"/>
                    </a:cubicBezTo>
                    <a:cubicBezTo>
                      <a:pt x="246" y="236"/>
                      <a:pt x="230" y="234"/>
                      <a:pt x="215" y="234"/>
                    </a:cubicBezTo>
                    <a:cubicBezTo>
                      <a:pt x="103" y="234"/>
                      <a:pt x="0" y="380"/>
                      <a:pt x="111" y="468"/>
                    </a:cubicBezTo>
                    <a:cubicBezTo>
                      <a:pt x="2412" y="2282"/>
                      <a:pt x="5250" y="3128"/>
                      <a:pt x="8112" y="3128"/>
                    </a:cubicBezTo>
                    <a:cubicBezTo>
                      <a:pt x="10983" y="3128"/>
                      <a:pt x="13878" y="2275"/>
                      <a:pt x="16276" y="694"/>
                    </a:cubicBezTo>
                    <a:cubicBezTo>
                      <a:pt x="16609" y="485"/>
                      <a:pt x="16406" y="0"/>
                      <a:pt x="160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3"/>
              <p:cNvSpPr/>
              <p:nvPr/>
            </p:nvSpPr>
            <p:spPr>
              <a:xfrm>
                <a:off x="4410750" y="1442700"/>
                <a:ext cx="3376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2207" extrusionOk="0">
                    <a:moveTo>
                      <a:pt x="13245" y="1"/>
                    </a:moveTo>
                    <a:cubicBezTo>
                      <a:pt x="13224" y="1"/>
                      <a:pt x="13200" y="5"/>
                      <a:pt x="13176" y="13"/>
                    </a:cubicBezTo>
                    <a:cubicBezTo>
                      <a:pt x="11020" y="689"/>
                      <a:pt x="9040" y="1391"/>
                      <a:pt x="6760" y="1542"/>
                    </a:cubicBezTo>
                    <a:cubicBezTo>
                      <a:pt x="6398" y="1566"/>
                      <a:pt x="6039" y="1577"/>
                      <a:pt x="5681" y="1577"/>
                    </a:cubicBezTo>
                    <a:cubicBezTo>
                      <a:pt x="3805" y="1577"/>
                      <a:pt x="1974" y="1269"/>
                      <a:pt x="143" y="890"/>
                    </a:cubicBezTo>
                    <a:cubicBezTo>
                      <a:pt x="134" y="888"/>
                      <a:pt x="125" y="887"/>
                      <a:pt x="116" y="887"/>
                    </a:cubicBezTo>
                    <a:cubicBezTo>
                      <a:pt x="15" y="887"/>
                      <a:pt x="0" y="1019"/>
                      <a:pt x="93" y="1065"/>
                    </a:cubicBezTo>
                    <a:cubicBezTo>
                      <a:pt x="1886" y="1816"/>
                      <a:pt x="3965" y="2206"/>
                      <a:pt x="6055" y="2206"/>
                    </a:cubicBezTo>
                    <a:cubicBezTo>
                      <a:pt x="8637" y="2206"/>
                      <a:pt x="11234" y="1611"/>
                      <a:pt x="13326" y="364"/>
                    </a:cubicBezTo>
                    <a:cubicBezTo>
                      <a:pt x="13505" y="252"/>
                      <a:pt x="13425" y="1"/>
                      <a:pt x="13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3"/>
              <p:cNvSpPr/>
              <p:nvPr/>
            </p:nvSpPr>
            <p:spPr>
              <a:xfrm>
                <a:off x="4406800" y="1843350"/>
                <a:ext cx="341500" cy="503200"/>
              </a:xfrm>
              <a:custGeom>
                <a:avLst/>
                <a:gdLst/>
                <a:ahLst/>
                <a:cxnLst/>
                <a:rect l="l" t="t" r="r" b="b"/>
                <a:pathLst>
                  <a:path w="13660" h="20128" extrusionOk="0">
                    <a:moveTo>
                      <a:pt x="8593" y="505"/>
                    </a:moveTo>
                    <a:cubicBezTo>
                      <a:pt x="9580" y="505"/>
                      <a:pt x="10619" y="590"/>
                      <a:pt x="11429" y="904"/>
                    </a:cubicBezTo>
                    <a:cubicBezTo>
                      <a:pt x="12081" y="1155"/>
                      <a:pt x="12457" y="1481"/>
                      <a:pt x="12682" y="1907"/>
                    </a:cubicBezTo>
                    <a:cubicBezTo>
                      <a:pt x="11025" y="3087"/>
                      <a:pt x="9274" y="3496"/>
                      <a:pt x="7478" y="3496"/>
                    </a:cubicBezTo>
                    <a:cubicBezTo>
                      <a:pt x="5118" y="3496"/>
                      <a:pt x="2681" y="2791"/>
                      <a:pt x="276" y="2207"/>
                    </a:cubicBezTo>
                    <a:cubicBezTo>
                      <a:pt x="2532" y="1355"/>
                      <a:pt x="4712" y="654"/>
                      <a:pt x="7143" y="553"/>
                    </a:cubicBezTo>
                    <a:cubicBezTo>
                      <a:pt x="7587" y="528"/>
                      <a:pt x="8083" y="505"/>
                      <a:pt x="8593" y="505"/>
                    </a:cubicBezTo>
                    <a:close/>
                    <a:moveTo>
                      <a:pt x="8396" y="1"/>
                    </a:moveTo>
                    <a:cubicBezTo>
                      <a:pt x="8203" y="1"/>
                      <a:pt x="8026" y="2"/>
                      <a:pt x="7870" y="2"/>
                    </a:cubicBezTo>
                    <a:cubicBezTo>
                      <a:pt x="5188" y="27"/>
                      <a:pt x="2406" y="603"/>
                      <a:pt x="101" y="2007"/>
                    </a:cubicBezTo>
                    <a:cubicBezTo>
                      <a:pt x="0" y="2057"/>
                      <a:pt x="25" y="2207"/>
                      <a:pt x="101" y="2232"/>
                    </a:cubicBezTo>
                    <a:cubicBezTo>
                      <a:pt x="50" y="2308"/>
                      <a:pt x="50" y="2433"/>
                      <a:pt x="176" y="2483"/>
                    </a:cubicBezTo>
                    <a:cubicBezTo>
                      <a:pt x="2429" y="3370"/>
                      <a:pt x="4999" y="4123"/>
                      <a:pt x="7477" y="4123"/>
                    </a:cubicBezTo>
                    <a:cubicBezTo>
                      <a:pt x="9408" y="4123"/>
                      <a:pt x="11283" y="3666"/>
                      <a:pt x="12908" y="2458"/>
                    </a:cubicBezTo>
                    <a:cubicBezTo>
                      <a:pt x="13033" y="3009"/>
                      <a:pt x="13008" y="3661"/>
                      <a:pt x="13008" y="4413"/>
                    </a:cubicBezTo>
                    <a:cubicBezTo>
                      <a:pt x="13058" y="9601"/>
                      <a:pt x="12782" y="14864"/>
                      <a:pt x="13058" y="20052"/>
                    </a:cubicBezTo>
                    <a:cubicBezTo>
                      <a:pt x="13058" y="20102"/>
                      <a:pt x="13102" y="20127"/>
                      <a:pt x="13146" y="20127"/>
                    </a:cubicBezTo>
                    <a:cubicBezTo>
                      <a:pt x="13190" y="20127"/>
                      <a:pt x="13233" y="20102"/>
                      <a:pt x="13233" y="20052"/>
                    </a:cubicBezTo>
                    <a:cubicBezTo>
                      <a:pt x="13484" y="16543"/>
                      <a:pt x="13359" y="12984"/>
                      <a:pt x="13409" y="9476"/>
                    </a:cubicBezTo>
                    <a:cubicBezTo>
                      <a:pt x="13434" y="7646"/>
                      <a:pt x="13459" y="5816"/>
                      <a:pt x="13484" y="3987"/>
                    </a:cubicBezTo>
                    <a:cubicBezTo>
                      <a:pt x="13509" y="3385"/>
                      <a:pt x="13660" y="2533"/>
                      <a:pt x="13534" y="1831"/>
                    </a:cubicBezTo>
                    <a:cubicBezTo>
                      <a:pt x="13559" y="1781"/>
                      <a:pt x="13534" y="1731"/>
                      <a:pt x="13509" y="1681"/>
                    </a:cubicBezTo>
                    <a:cubicBezTo>
                      <a:pt x="13459" y="1481"/>
                      <a:pt x="13384" y="1280"/>
                      <a:pt x="13233" y="1105"/>
                    </a:cubicBezTo>
                    <a:cubicBezTo>
                      <a:pt x="12389" y="60"/>
                      <a:pt x="9908" y="1"/>
                      <a:pt x="8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3"/>
              <p:cNvSpPr/>
              <p:nvPr/>
            </p:nvSpPr>
            <p:spPr>
              <a:xfrm>
                <a:off x="4475100" y="630450"/>
                <a:ext cx="149150" cy="132025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1" extrusionOk="0">
                    <a:moveTo>
                      <a:pt x="2992" y="0"/>
                    </a:moveTo>
                    <a:cubicBezTo>
                      <a:pt x="1899" y="0"/>
                      <a:pt x="878" y="679"/>
                      <a:pt x="501" y="1751"/>
                    </a:cubicBezTo>
                    <a:cubicBezTo>
                      <a:pt x="0" y="3129"/>
                      <a:pt x="727" y="4633"/>
                      <a:pt x="2105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6" y="5280"/>
                      <a:pt x="5092" y="4597"/>
                      <a:pt x="5489" y="3505"/>
                    </a:cubicBezTo>
                    <a:cubicBezTo>
                      <a:pt x="5965" y="2127"/>
                      <a:pt x="5238" y="623"/>
                      <a:pt x="3860" y="147"/>
                    </a:cubicBezTo>
                    <a:cubicBezTo>
                      <a:pt x="3573" y="47"/>
                      <a:pt x="3280" y="0"/>
                      <a:pt x="29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3"/>
              <p:cNvSpPr/>
              <p:nvPr/>
            </p:nvSpPr>
            <p:spPr>
              <a:xfrm>
                <a:off x="4499525" y="636600"/>
                <a:ext cx="123450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035" extrusionOk="0">
                    <a:moveTo>
                      <a:pt x="3133" y="1"/>
                    </a:moveTo>
                    <a:cubicBezTo>
                      <a:pt x="3058" y="728"/>
                      <a:pt x="3083" y="1430"/>
                      <a:pt x="2732" y="2081"/>
                    </a:cubicBezTo>
                    <a:cubicBezTo>
                      <a:pt x="2432" y="2658"/>
                      <a:pt x="1956" y="3008"/>
                      <a:pt x="1454" y="3384"/>
                    </a:cubicBezTo>
                    <a:cubicBezTo>
                      <a:pt x="1003" y="3760"/>
                      <a:pt x="527" y="4011"/>
                      <a:pt x="1" y="4086"/>
                    </a:cubicBezTo>
                    <a:cubicBezTo>
                      <a:pt x="276" y="4437"/>
                      <a:pt x="677" y="4713"/>
                      <a:pt x="1128" y="4888"/>
                    </a:cubicBezTo>
                    <a:cubicBezTo>
                      <a:pt x="1415" y="4987"/>
                      <a:pt x="1707" y="5034"/>
                      <a:pt x="1994" y="5034"/>
                    </a:cubicBezTo>
                    <a:cubicBezTo>
                      <a:pt x="3089" y="5034"/>
                      <a:pt x="4115" y="4351"/>
                      <a:pt x="4512" y="3259"/>
                    </a:cubicBezTo>
                    <a:cubicBezTo>
                      <a:pt x="4938" y="1981"/>
                      <a:pt x="4336" y="577"/>
                      <a:pt x="3133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3"/>
              <p:cNvSpPr/>
              <p:nvPr/>
            </p:nvSpPr>
            <p:spPr>
              <a:xfrm>
                <a:off x="4545900" y="664775"/>
                <a:ext cx="5265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321" extrusionOk="0">
                    <a:moveTo>
                      <a:pt x="1582" y="1"/>
                    </a:moveTo>
                    <a:cubicBezTo>
                      <a:pt x="1531" y="1"/>
                      <a:pt x="1479" y="28"/>
                      <a:pt x="1479" y="77"/>
                    </a:cubicBezTo>
                    <a:cubicBezTo>
                      <a:pt x="1504" y="277"/>
                      <a:pt x="1604" y="453"/>
                      <a:pt x="1604" y="653"/>
                    </a:cubicBezTo>
                    <a:cubicBezTo>
                      <a:pt x="1604" y="904"/>
                      <a:pt x="1504" y="1180"/>
                      <a:pt x="1379" y="1405"/>
                    </a:cubicBezTo>
                    <a:cubicBezTo>
                      <a:pt x="1146" y="1823"/>
                      <a:pt x="742" y="2112"/>
                      <a:pt x="265" y="2112"/>
                    </a:cubicBezTo>
                    <a:cubicBezTo>
                      <a:pt x="227" y="2112"/>
                      <a:pt x="189" y="2111"/>
                      <a:pt x="151" y="2107"/>
                    </a:cubicBezTo>
                    <a:cubicBezTo>
                      <a:pt x="25" y="2107"/>
                      <a:pt x="0" y="2282"/>
                      <a:pt x="126" y="2308"/>
                    </a:cubicBezTo>
                    <a:cubicBezTo>
                      <a:pt x="193" y="2316"/>
                      <a:pt x="260" y="2321"/>
                      <a:pt x="327" y="2321"/>
                    </a:cubicBezTo>
                    <a:cubicBezTo>
                      <a:pt x="828" y="2321"/>
                      <a:pt x="1294" y="2073"/>
                      <a:pt x="1604" y="1631"/>
                    </a:cubicBezTo>
                    <a:cubicBezTo>
                      <a:pt x="1880" y="1230"/>
                      <a:pt x="2106" y="403"/>
                      <a:pt x="1654" y="27"/>
                    </a:cubicBezTo>
                    <a:cubicBezTo>
                      <a:pt x="1637" y="9"/>
                      <a:pt x="1609" y="1"/>
                      <a:pt x="1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3"/>
              <p:cNvSpPr/>
              <p:nvPr/>
            </p:nvSpPr>
            <p:spPr>
              <a:xfrm>
                <a:off x="4456925" y="810450"/>
                <a:ext cx="25817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0327" h="9177" extrusionOk="0">
                    <a:moveTo>
                      <a:pt x="5148" y="0"/>
                    </a:moveTo>
                    <a:cubicBezTo>
                      <a:pt x="3257" y="0"/>
                      <a:pt x="1480" y="1193"/>
                      <a:pt x="827" y="3072"/>
                    </a:cubicBezTo>
                    <a:cubicBezTo>
                      <a:pt x="0" y="5453"/>
                      <a:pt x="1253" y="8085"/>
                      <a:pt x="3634" y="8912"/>
                    </a:cubicBezTo>
                    <a:cubicBezTo>
                      <a:pt x="4141" y="9091"/>
                      <a:pt x="4657" y="9176"/>
                      <a:pt x="5164" y="9176"/>
                    </a:cubicBezTo>
                    <a:cubicBezTo>
                      <a:pt x="7061" y="9176"/>
                      <a:pt x="8827" y="7984"/>
                      <a:pt x="9499" y="6105"/>
                    </a:cubicBezTo>
                    <a:cubicBezTo>
                      <a:pt x="10326" y="3699"/>
                      <a:pt x="9073" y="1092"/>
                      <a:pt x="6667" y="265"/>
                    </a:cubicBezTo>
                    <a:cubicBezTo>
                      <a:pt x="6165" y="85"/>
                      <a:pt x="5653" y="0"/>
                      <a:pt x="5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3"/>
              <p:cNvSpPr/>
              <p:nvPr/>
            </p:nvSpPr>
            <p:spPr>
              <a:xfrm>
                <a:off x="4487000" y="820200"/>
                <a:ext cx="226850" cy="2196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8787" extrusionOk="0">
                    <a:moveTo>
                      <a:pt x="5840" y="0"/>
                    </a:moveTo>
                    <a:lnTo>
                      <a:pt x="5840" y="0"/>
                    </a:lnTo>
                    <a:cubicBezTo>
                      <a:pt x="7118" y="1354"/>
                      <a:pt x="7118" y="3434"/>
                      <a:pt x="6191" y="5038"/>
                    </a:cubicBezTo>
                    <a:cubicBezTo>
                      <a:pt x="5414" y="6417"/>
                      <a:pt x="3915" y="7194"/>
                      <a:pt x="2370" y="7194"/>
                    </a:cubicBezTo>
                    <a:cubicBezTo>
                      <a:pt x="1921" y="7194"/>
                      <a:pt x="1468" y="7128"/>
                      <a:pt x="1028" y="6993"/>
                    </a:cubicBezTo>
                    <a:cubicBezTo>
                      <a:pt x="652" y="6893"/>
                      <a:pt x="326" y="6717"/>
                      <a:pt x="0" y="6517"/>
                    </a:cubicBezTo>
                    <a:lnTo>
                      <a:pt x="0" y="6517"/>
                    </a:lnTo>
                    <a:cubicBezTo>
                      <a:pt x="527" y="7419"/>
                      <a:pt x="1379" y="8146"/>
                      <a:pt x="2431" y="8522"/>
                    </a:cubicBezTo>
                    <a:cubicBezTo>
                      <a:pt x="2938" y="8701"/>
                      <a:pt x="3454" y="8786"/>
                      <a:pt x="3961" y="8786"/>
                    </a:cubicBezTo>
                    <a:cubicBezTo>
                      <a:pt x="5858" y="8786"/>
                      <a:pt x="7624" y="7594"/>
                      <a:pt x="8296" y="5715"/>
                    </a:cubicBezTo>
                    <a:cubicBezTo>
                      <a:pt x="9073" y="3434"/>
                      <a:pt x="7995" y="978"/>
                      <a:pt x="5840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3"/>
              <p:cNvSpPr/>
              <p:nvPr/>
            </p:nvSpPr>
            <p:spPr>
              <a:xfrm>
                <a:off x="4597575" y="909200"/>
                <a:ext cx="7302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3892" extrusionOk="0">
                    <a:moveTo>
                      <a:pt x="1966" y="0"/>
                    </a:moveTo>
                    <a:cubicBezTo>
                      <a:pt x="1895" y="0"/>
                      <a:pt x="1827" y="77"/>
                      <a:pt x="1843" y="175"/>
                    </a:cubicBezTo>
                    <a:cubicBezTo>
                      <a:pt x="1943" y="902"/>
                      <a:pt x="2018" y="1528"/>
                      <a:pt x="1693" y="2255"/>
                    </a:cubicBezTo>
                    <a:cubicBezTo>
                      <a:pt x="1367" y="2907"/>
                      <a:pt x="815" y="3433"/>
                      <a:pt x="114" y="3658"/>
                    </a:cubicBezTo>
                    <a:cubicBezTo>
                      <a:pt x="1" y="3704"/>
                      <a:pt x="30" y="3891"/>
                      <a:pt x="147" y="3891"/>
                    </a:cubicBezTo>
                    <a:cubicBezTo>
                      <a:pt x="160" y="3891"/>
                      <a:pt x="174" y="3889"/>
                      <a:pt x="189" y="3884"/>
                    </a:cubicBezTo>
                    <a:cubicBezTo>
                      <a:pt x="1592" y="3458"/>
                      <a:pt x="2921" y="1528"/>
                      <a:pt x="2069" y="74"/>
                    </a:cubicBezTo>
                    <a:cubicBezTo>
                      <a:pt x="2042" y="22"/>
                      <a:pt x="2004" y="0"/>
                      <a:pt x="1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3"/>
              <p:cNvSpPr/>
              <p:nvPr/>
            </p:nvSpPr>
            <p:spPr>
              <a:xfrm>
                <a:off x="4380475" y="1000200"/>
                <a:ext cx="746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643" extrusionOk="0">
                    <a:moveTo>
                      <a:pt x="1500" y="1"/>
                    </a:moveTo>
                    <a:cubicBezTo>
                      <a:pt x="944" y="1"/>
                      <a:pt x="431" y="337"/>
                      <a:pt x="251" y="896"/>
                    </a:cubicBezTo>
                    <a:cubicBezTo>
                      <a:pt x="1" y="1572"/>
                      <a:pt x="377" y="2324"/>
                      <a:pt x="1053" y="2575"/>
                    </a:cubicBezTo>
                    <a:cubicBezTo>
                      <a:pt x="1196" y="2621"/>
                      <a:pt x="1341" y="2643"/>
                      <a:pt x="1484" y="2643"/>
                    </a:cubicBezTo>
                    <a:cubicBezTo>
                      <a:pt x="2040" y="2643"/>
                      <a:pt x="2553" y="2307"/>
                      <a:pt x="2733" y="1748"/>
                    </a:cubicBezTo>
                    <a:cubicBezTo>
                      <a:pt x="2983" y="1071"/>
                      <a:pt x="2607" y="319"/>
                      <a:pt x="1931" y="69"/>
                    </a:cubicBezTo>
                    <a:cubicBezTo>
                      <a:pt x="1788" y="23"/>
                      <a:pt x="1642" y="1"/>
                      <a:pt x="15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3"/>
              <p:cNvSpPr/>
              <p:nvPr/>
            </p:nvSpPr>
            <p:spPr>
              <a:xfrm>
                <a:off x="4389250" y="1015050"/>
                <a:ext cx="6330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049" extrusionOk="0">
                    <a:moveTo>
                      <a:pt x="2231" y="1"/>
                    </a:moveTo>
                    <a:cubicBezTo>
                      <a:pt x="1905" y="803"/>
                      <a:pt x="1204" y="1404"/>
                      <a:pt x="101" y="1404"/>
                    </a:cubicBezTo>
                    <a:lnTo>
                      <a:pt x="1" y="1404"/>
                    </a:lnTo>
                    <a:cubicBezTo>
                      <a:pt x="151" y="1655"/>
                      <a:pt x="402" y="1881"/>
                      <a:pt x="702" y="1981"/>
                    </a:cubicBezTo>
                    <a:cubicBezTo>
                      <a:pt x="845" y="2027"/>
                      <a:pt x="990" y="2049"/>
                      <a:pt x="1133" y="2049"/>
                    </a:cubicBezTo>
                    <a:cubicBezTo>
                      <a:pt x="1689" y="2049"/>
                      <a:pt x="2202" y="1713"/>
                      <a:pt x="2382" y="1154"/>
                    </a:cubicBezTo>
                    <a:cubicBezTo>
                      <a:pt x="2532" y="753"/>
                      <a:pt x="2457" y="352"/>
                      <a:pt x="2231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3"/>
              <p:cNvSpPr/>
              <p:nvPr/>
            </p:nvSpPr>
            <p:spPr>
              <a:xfrm>
                <a:off x="4401300" y="1031425"/>
                <a:ext cx="363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11" extrusionOk="0">
                    <a:moveTo>
                      <a:pt x="1119" y="0"/>
                    </a:moveTo>
                    <a:cubicBezTo>
                      <a:pt x="1056" y="0"/>
                      <a:pt x="989" y="56"/>
                      <a:pt x="1022" y="123"/>
                    </a:cubicBezTo>
                    <a:cubicBezTo>
                      <a:pt x="1131" y="537"/>
                      <a:pt x="766" y="1008"/>
                      <a:pt x="339" y="1008"/>
                    </a:cubicBezTo>
                    <a:cubicBezTo>
                      <a:pt x="275" y="1008"/>
                      <a:pt x="210" y="998"/>
                      <a:pt x="145" y="975"/>
                    </a:cubicBezTo>
                    <a:cubicBezTo>
                      <a:pt x="138" y="973"/>
                      <a:pt x="130" y="972"/>
                      <a:pt x="123" y="972"/>
                    </a:cubicBezTo>
                    <a:cubicBezTo>
                      <a:pt x="38" y="972"/>
                      <a:pt x="0" y="1104"/>
                      <a:pt x="70" y="1150"/>
                    </a:cubicBezTo>
                    <a:cubicBezTo>
                      <a:pt x="171" y="1192"/>
                      <a:pt x="274" y="1210"/>
                      <a:pt x="375" y="1210"/>
                    </a:cubicBezTo>
                    <a:cubicBezTo>
                      <a:pt x="948" y="1210"/>
                      <a:pt x="1454" y="602"/>
                      <a:pt x="1198" y="48"/>
                    </a:cubicBezTo>
                    <a:cubicBezTo>
                      <a:pt x="1181" y="14"/>
                      <a:pt x="1150" y="0"/>
                      <a:pt x="1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3"/>
              <p:cNvSpPr/>
              <p:nvPr/>
            </p:nvSpPr>
            <p:spPr>
              <a:xfrm>
                <a:off x="4446275" y="1143000"/>
                <a:ext cx="14915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0" extrusionOk="0">
                    <a:moveTo>
                      <a:pt x="2994" y="0"/>
                    </a:moveTo>
                    <a:cubicBezTo>
                      <a:pt x="1900" y="0"/>
                      <a:pt x="874" y="683"/>
                      <a:pt x="476" y="1775"/>
                    </a:cubicBezTo>
                    <a:cubicBezTo>
                      <a:pt x="0" y="3154"/>
                      <a:pt x="727" y="4657"/>
                      <a:pt x="2106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5" y="5280"/>
                      <a:pt x="5087" y="4596"/>
                      <a:pt x="5464" y="3504"/>
                    </a:cubicBezTo>
                    <a:cubicBezTo>
                      <a:pt x="5965" y="2126"/>
                      <a:pt x="5238" y="622"/>
                      <a:pt x="3860" y="146"/>
                    </a:cubicBezTo>
                    <a:cubicBezTo>
                      <a:pt x="3573" y="47"/>
                      <a:pt x="3282" y="0"/>
                      <a:pt x="2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3"/>
              <p:cNvSpPr/>
              <p:nvPr/>
            </p:nvSpPr>
            <p:spPr>
              <a:xfrm>
                <a:off x="4487625" y="1147275"/>
                <a:ext cx="107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5109" extrusionOk="0">
                    <a:moveTo>
                      <a:pt x="0" y="4737"/>
                    </a:moveTo>
                    <a:cubicBezTo>
                      <a:pt x="0" y="4737"/>
                      <a:pt x="15" y="4752"/>
                      <a:pt x="34" y="4759"/>
                    </a:cubicBezTo>
                    <a:lnTo>
                      <a:pt x="34" y="4759"/>
                    </a:lnTo>
                    <a:cubicBezTo>
                      <a:pt x="23" y="4752"/>
                      <a:pt x="11" y="4744"/>
                      <a:pt x="0" y="4737"/>
                    </a:cubicBezTo>
                    <a:close/>
                    <a:moveTo>
                      <a:pt x="2281" y="0"/>
                    </a:moveTo>
                    <a:lnTo>
                      <a:pt x="2281" y="0"/>
                    </a:lnTo>
                    <a:cubicBezTo>
                      <a:pt x="2532" y="426"/>
                      <a:pt x="2657" y="902"/>
                      <a:pt x="2657" y="1379"/>
                    </a:cubicBezTo>
                    <a:cubicBezTo>
                      <a:pt x="2657" y="1579"/>
                      <a:pt x="2657" y="1755"/>
                      <a:pt x="2632" y="1955"/>
                    </a:cubicBezTo>
                    <a:cubicBezTo>
                      <a:pt x="2607" y="2256"/>
                      <a:pt x="2582" y="2582"/>
                      <a:pt x="2507" y="2857"/>
                    </a:cubicBezTo>
                    <a:cubicBezTo>
                      <a:pt x="2306" y="3509"/>
                      <a:pt x="1880" y="4035"/>
                      <a:pt x="1304" y="4411"/>
                    </a:cubicBezTo>
                    <a:cubicBezTo>
                      <a:pt x="928" y="4637"/>
                      <a:pt x="477" y="4737"/>
                      <a:pt x="51" y="4762"/>
                    </a:cubicBezTo>
                    <a:cubicBezTo>
                      <a:pt x="45" y="4762"/>
                      <a:pt x="39" y="4761"/>
                      <a:pt x="34" y="4759"/>
                    </a:cubicBezTo>
                    <a:lnTo>
                      <a:pt x="34" y="4759"/>
                    </a:lnTo>
                    <a:cubicBezTo>
                      <a:pt x="173" y="4848"/>
                      <a:pt x="312" y="4916"/>
                      <a:pt x="452" y="4963"/>
                    </a:cubicBezTo>
                    <a:cubicBezTo>
                      <a:pt x="738" y="5062"/>
                      <a:pt x="1030" y="5109"/>
                      <a:pt x="1317" y="5109"/>
                    </a:cubicBezTo>
                    <a:cubicBezTo>
                      <a:pt x="2411" y="5109"/>
                      <a:pt x="3433" y="4425"/>
                      <a:pt x="3810" y="3333"/>
                    </a:cubicBezTo>
                    <a:cubicBezTo>
                      <a:pt x="4286" y="1980"/>
                      <a:pt x="3609" y="526"/>
                      <a:pt x="2281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3"/>
              <p:cNvSpPr/>
              <p:nvPr/>
            </p:nvSpPr>
            <p:spPr>
              <a:xfrm>
                <a:off x="4501600" y="1201425"/>
                <a:ext cx="5057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323" extrusionOk="0">
                    <a:moveTo>
                      <a:pt x="1671" y="0"/>
                    </a:moveTo>
                    <a:cubicBezTo>
                      <a:pt x="1605" y="0"/>
                      <a:pt x="1538" y="60"/>
                      <a:pt x="1522" y="140"/>
                    </a:cubicBezTo>
                    <a:cubicBezTo>
                      <a:pt x="1472" y="591"/>
                      <a:pt x="1497" y="942"/>
                      <a:pt x="1246" y="1368"/>
                    </a:cubicBezTo>
                    <a:cubicBezTo>
                      <a:pt x="995" y="1744"/>
                      <a:pt x="594" y="2020"/>
                      <a:pt x="143" y="2095"/>
                    </a:cubicBezTo>
                    <a:cubicBezTo>
                      <a:pt x="1" y="2119"/>
                      <a:pt x="16" y="2322"/>
                      <a:pt x="146" y="2322"/>
                    </a:cubicBezTo>
                    <a:cubicBezTo>
                      <a:pt x="153" y="2322"/>
                      <a:pt x="160" y="2322"/>
                      <a:pt x="168" y="2320"/>
                    </a:cubicBezTo>
                    <a:cubicBezTo>
                      <a:pt x="695" y="2270"/>
                      <a:pt x="1146" y="1995"/>
                      <a:pt x="1472" y="1568"/>
                    </a:cubicBezTo>
                    <a:cubicBezTo>
                      <a:pt x="1772" y="1167"/>
                      <a:pt x="2023" y="541"/>
                      <a:pt x="1772" y="65"/>
                    </a:cubicBezTo>
                    <a:cubicBezTo>
                      <a:pt x="1745" y="19"/>
                      <a:pt x="1708" y="0"/>
                      <a:pt x="16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4" name="Google Shape;1044;p43"/>
            <p:cNvGrpSpPr/>
            <p:nvPr/>
          </p:nvGrpSpPr>
          <p:grpSpPr>
            <a:xfrm rot="-953867">
              <a:off x="4423156" y="1600413"/>
              <a:ext cx="297995" cy="211448"/>
              <a:chOff x="3491400" y="2111750"/>
              <a:chExt cx="222600" cy="157950"/>
            </a:xfrm>
          </p:grpSpPr>
          <p:sp>
            <p:nvSpPr>
              <p:cNvPr id="1045" name="Google Shape;1045;p43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3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3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3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3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0" name="Google Shape;1050;p43"/>
          <p:cNvGrpSpPr/>
          <p:nvPr/>
        </p:nvGrpSpPr>
        <p:grpSpPr>
          <a:xfrm>
            <a:off x="6333025" y="909850"/>
            <a:ext cx="1162950" cy="1035750"/>
            <a:chOff x="2423700" y="786350"/>
            <a:chExt cx="1162950" cy="1035750"/>
          </a:xfrm>
        </p:grpSpPr>
        <p:sp>
          <p:nvSpPr>
            <p:cNvPr id="1051" name="Google Shape;1051;p43"/>
            <p:cNvSpPr/>
            <p:nvPr/>
          </p:nvSpPr>
          <p:spPr>
            <a:xfrm>
              <a:off x="2423700" y="842875"/>
              <a:ext cx="1162950" cy="967375"/>
            </a:xfrm>
            <a:custGeom>
              <a:avLst/>
              <a:gdLst/>
              <a:ahLst/>
              <a:cxnLst/>
              <a:rect l="l" t="t" r="r" b="b"/>
              <a:pathLst>
                <a:path w="46518" h="38695" extrusionOk="0">
                  <a:moveTo>
                    <a:pt x="31561" y="643"/>
                  </a:moveTo>
                  <a:cubicBezTo>
                    <a:pt x="32533" y="643"/>
                    <a:pt x="33483" y="867"/>
                    <a:pt x="34362" y="1399"/>
                  </a:cubicBezTo>
                  <a:cubicBezTo>
                    <a:pt x="37119" y="3078"/>
                    <a:pt x="37294" y="7138"/>
                    <a:pt x="36868" y="10497"/>
                  </a:cubicBezTo>
                  <a:cubicBezTo>
                    <a:pt x="35168" y="10081"/>
                    <a:pt x="33382" y="9965"/>
                    <a:pt x="31618" y="9965"/>
                  </a:cubicBezTo>
                  <a:cubicBezTo>
                    <a:pt x="31042" y="9965"/>
                    <a:pt x="30468" y="9977"/>
                    <a:pt x="29900" y="9996"/>
                  </a:cubicBezTo>
                  <a:cubicBezTo>
                    <a:pt x="28773" y="10046"/>
                    <a:pt x="27670" y="10121"/>
                    <a:pt x="26567" y="10196"/>
                  </a:cubicBezTo>
                  <a:cubicBezTo>
                    <a:pt x="25139" y="8793"/>
                    <a:pt x="23560" y="7264"/>
                    <a:pt x="21880" y="5910"/>
                  </a:cubicBezTo>
                  <a:cubicBezTo>
                    <a:pt x="22382" y="5409"/>
                    <a:pt x="22883" y="4908"/>
                    <a:pt x="23409" y="4457"/>
                  </a:cubicBezTo>
                  <a:cubicBezTo>
                    <a:pt x="25429" y="2721"/>
                    <a:pt x="28599" y="643"/>
                    <a:pt x="31561" y="643"/>
                  </a:cubicBezTo>
                  <a:close/>
                  <a:moveTo>
                    <a:pt x="21279" y="6512"/>
                  </a:moveTo>
                  <a:cubicBezTo>
                    <a:pt x="21404" y="6612"/>
                    <a:pt x="21504" y="6687"/>
                    <a:pt x="21605" y="6788"/>
                  </a:cubicBezTo>
                  <a:cubicBezTo>
                    <a:pt x="22933" y="7915"/>
                    <a:pt x="24236" y="9093"/>
                    <a:pt x="25514" y="10296"/>
                  </a:cubicBezTo>
                  <a:cubicBezTo>
                    <a:pt x="22783" y="10547"/>
                    <a:pt x="20076" y="10948"/>
                    <a:pt x="17394" y="11449"/>
                  </a:cubicBezTo>
                  <a:cubicBezTo>
                    <a:pt x="17369" y="11449"/>
                    <a:pt x="17369" y="11449"/>
                    <a:pt x="17344" y="11474"/>
                  </a:cubicBezTo>
                  <a:cubicBezTo>
                    <a:pt x="18572" y="9745"/>
                    <a:pt x="19850" y="8066"/>
                    <a:pt x="21279" y="6512"/>
                  </a:cubicBezTo>
                  <a:close/>
                  <a:moveTo>
                    <a:pt x="31898" y="10747"/>
                  </a:moveTo>
                  <a:cubicBezTo>
                    <a:pt x="33537" y="10747"/>
                    <a:pt x="35193" y="10859"/>
                    <a:pt x="36768" y="11249"/>
                  </a:cubicBezTo>
                  <a:cubicBezTo>
                    <a:pt x="36617" y="12051"/>
                    <a:pt x="36467" y="12778"/>
                    <a:pt x="36317" y="13429"/>
                  </a:cubicBezTo>
                  <a:cubicBezTo>
                    <a:pt x="35890" y="15184"/>
                    <a:pt x="35289" y="16913"/>
                    <a:pt x="34562" y="18592"/>
                  </a:cubicBezTo>
                  <a:cubicBezTo>
                    <a:pt x="32607" y="16211"/>
                    <a:pt x="30452" y="14031"/>
                    <a:pt x="28447" y="12051"/>
                  </a:cubicBezTo>
                  <a:cubicBezTo>
                    <a:pt x="28071" y="11700"/>
                    <a:pt x="27695" y="11324"/>
                    <a:pt x="27294" y="10948"/>
                  </a:cubicBezTo>
                  <a:cubicBezTo>
                    <a:pt x="27745" y="10923"/>
                    <a:pt x="28196" y="10873"/>
                    <a:pt x="28647" y="10848"/>
                  </a:cubicBezTo>
                  <a:cubicBezTo>
                    <a:pt x="29704" y="10797"/>
                    <a:pt x="30797" y="10747"/>
                    <a:pt x="31898" y="10747"/>
                  </a:cubicBezTo>
                  <a:close/>
                  <a:moveTo>
                    <a:pt x="15640" y="12627"/>
                  </a:moveTo>
                  <a:cubicBezTo>
                    <a:pt x="14988" y="13630"/>
                    <a:pt x="14362" y="14657"/>
                    <a:pt x="13760" y="15635"/>
                  </a:cubicBezTo>
                  <a:cubicBezTo>
                    <a:pt x="12908" y="17013"/>
                    <a:pt x="11981" y="18567"/>
                    <a:pt x="11128" y="20221"/>
                  </a:cubicBezTo>
                  <a:cubicBezTo>
                    <a:pt x="9925" y="18417"/>
                    <a:pt x="8898" y="16512"/>
                    <a:pt x="8121" y="14532"/>
                  </a:cubicBezTo>
                  <a:cubicBezTo>
                    <a:pt x="10577" y="13705"/>
                    <a:pt x="13209" y="13128"/>
                    <a:pt x="15640" y="12627"/>
                  </a:cubicBezTo>
                  <a:close/>
                  <a:moveTo>
                    <a:pt x="37520" y="11474"/>
                  </a:moveTo>
                  <a:cubicBezTo>
                    <a:pt x="38372" y="11725"/>
                    <a:pt x="39199" y="12076"/>
                    <a:pt x="39976" y="12577"/>
                  </a:cubicBezTo>
                  <a:cubicBezTo>
                    <a:pt x="43159" y="14532"/>
                    <a:pt x="45339" y="19645"/>
                    <a:pt x="42031" y="22577"/>
                  </a:cubicBezTo>
                  <a:cubicBezTo>
                    <a:pt x="41028" y="23479"/>
                    <a:pt x="39750" y="23931"/>
                    <a:pt x="38447" y="24281"/>
                  </a:cubicBezTo>
                  <a:cubicBezTo>
                    <a:pt x="37520" y="22552"/>
                    <a:pt x="36417" y="20923"/>
                    <a:pt x="35189" y="19344"/>
                  </a:cubicBezTo>
                  <a:cubicBezTo>
                    <a:pt x="36317" y="16813"/>
                    <a:pt x="37144" y="14156"/>
                    <a:pt x="37520" y="11474"/>
                  </a:cubicBezTo>
                  <a:close/>
                  <a:moveTo>
                    <a:pt x="34738" y="20271"/>
                  </a:moveTo>
                  <a:cubicBezTo>
                    <a:pt x="35765" y="21625"/>
                    <a:pt x="36693" y="23028"/>
                    <a:pt x="37495" y="24532"/>
                  </a:cubicBezTo>
                  <a:cubicBezTo>
                    <a:pt x="37219" y="24582"/>
                    <a:pt x="36943" y="24657"/>
                    <a:pt x="36667" y="24733"/>
                  </a:cubicBezTo>
                  <a:cubicBezTo>
                    <a:pt x="34963" y="25134"/>
                    <a:pt x="33234" y="25510"/>
                    <a:pt x="31479" y="25835"/>
                  </a:cubicBezTo>
                  <a:lnTo>
                    <a:pt x="31479" y="25835"/>
                  </a:lnTo>
                  <a:cubicBezTo>
                    <a:pt x="32682" y="24106"/>
                    <a:pt x="33810" y="22226"/>
                    <a:pt x="34738" y="20271"/>
                  </a:cubicBezTo>
                  <a:close/>
                  <a:moveTo>
                    <a:pt x="26266" y="11023"/>
                  </a:moveTo>
                  <a:cubicBezTo>
                    <a:pt x="27620" y="12326"/>
                    <a:pt x="28948" y="13655"/>
                    <a:pt x="30226" y="14983"/>
                  </a:cubicBezTo>
                  <a:cubicBezTo>
                    <a:pt x="31605" y="16412"/>
                    <a:pt x="32933" y="17915"/>
                    <a:pt x="34161" y="19494"/>
                  </a:cubicBezTo>
                  <a:cubicBezTo>
                    <a:pt x="33409" y="21073"/>
                    <a:pt x="32582" y="22602"/>
                    <a:pt x="31680" y="24081"/>
                  </a:cubicBezTo>
                  <a:cubicBezTo>
                    <a:pt x="31254" y="24758"/>
                    <a:pt x="30803" y="25409"/>
                    <a:pt x="30327" y="26061"/>
                  </a:cubicBezTo>
                  <a:cubicBezTo>
                    <a:pt x="30251" y="26086"/>
                    <a:pt x="30151" y="26111"/>
                    <a:pt x="30051" y="26111"/>
                  </a:cubicBezTo>
                  <a:cubicBezTo>
                    <a:pt x="25740" y="26913"/>
                    <a:pt x="21379" y="27439"/>
                    <a:pt x="16993" y="27765"/>
                  </a:cubicBezTo>
                  <a:cubicBezTo>
                    <a:pt x="16717" y="27439"/>
                    <a:pt x="16442" y="27114"/>
                    <a:pt x="16166" y="26788"/>
                  </a:cubicBezTo>
                  <a:cubicBezTo>
                    <a:pt x="14612" y="25008"/>
                    <a:pt x="12958" y="22978"/>
                    <a:pt x="11479" y="20773"/>
                  </a:cubicBezTo>
                  <a:cubicBezTo>
                    <a:pt x="12958" y="17865"/>
                    <a:pt x="14838" y="15134"/>
                    <a:pt x="16342" y="12903"/>
                  </a:cubicBezTo>
                  <a:cubicBezTo>
                    <a:pt x="16467" y="12753"/>
                    <a:pt x="16592" y="12577"/>
                    <a:pt x="16692" y="12402"/>
                  </a:cubicBezTo>
                  <a:cubicBezTo>
                    <a:pt x="19850" y="11750"/>
                    <a:pt x="23058" y="11299"/>
                    <a:pt x="26266" y="11023"/>
                  </a:cubicBezTo>
                  <a:close/>
                  <a:moveTo>
                    <a:pt x="7494" y="14758"/>
                  </a:moveTo>
                  <a:cubicBezTo>
                    <a:pt x="8372" y="16938"/>
                    <a:pt x="9575" y="19018"/>
                    <a:pt x="10803" y="20873"/>
                  </a:cubicBezTo>
                  <a:cubicBezTo>
                    <a:pt x="9700" y="23078"/>
                    <a:pt x="8773" y="25459"/>
                    <a:pt x="8422" y="27815"/>
                  </a:cubicBezTo>
                  <a:cubicBezTo>
                    <a:pt x="6968" y="27640"/>
                    <a:pt x="5590" y="27239"/>
                    <a:pt x="4362" y="26412"/>
                  </a:cubicBezTo>
                  <a:cubicBezTo>
                    <a:pt x="51" y="23580"/>
                    <a:pt x="201" y="18467"/>
                    <a:pt x="4662" y="16036"/>
                  </a:cubicBezTo>
                  <a:cubicBezTo>
                    <a:pt x="5565" y="15535"/>
                    <a:pt x="6492" y="15134"/>
                    <a:pt x="7494" y="14758"/>
                  </a:cubicBezTo>
                  <a:close/>
                  <a:moveTo>
                    <a:pt x="11179" y="21424"/>
                  </a:moveTo>
                  <a:cubicBezTo>
                    <a:pt x="11504" y="21951"/>
                    <a:pt x="11855" y="22427"/>
                    <a:pt x="12181" y="22903"/>
                  </a:cubicBezTo>
                  <a:cubicBezTo>
                    <a:pt x="13234" y="24382"/>
                    <a:pt x="14387" y="25911"/>
                    <a:pt x="15590" y="27364"/>
                  </a:cubicBezTo>
                  <a:cubicBezTo>
                    <a:pt x="13853" y="27615"/>
                    <a:pt x="11976" y="27901"/>
                    <a:pt x="10149" y="27901"/>
                  </a:cubicBezTo>
                  <a:cubicBezTo>
                    <a:pt x="9788" y="27901"/>
                    <a:pt x="9429" y="27890"/>
                    <a:pt x="9073" y="27865"/>
                  </a:cubicBezTo>
                  <a:cubicBezTo>
                    <a:pt x="9374" y="25710"/>
                    <a:pt x="10151" y="23530"/>
                    <a:pt x="11179" y="21424"/>
                  </a:cubicBezTo>
                  <a:close/>
                  <a:moveTo>
                    <a:pt x="29650" y="26988"/>
                  </a:moveTo>
                  <a:cubicBezTo>
                    <a:pt x="27720" y="29495"/>
                    <a:pt x="25464" y="31675"/>
                    <a:pt x="22858" y="33354"/>
                  </a:cubicBezTo>
                  <a:cubicBezTo>
                    <a:pt x="20978" y="31901"/>
                    <a:pt x="19274" y="30246"/>
                    <a:pt x="17670" y="28492"/>
                  </a:cubicBezTo>
                  <a:cubicBezTo>
                    <a:pt x="21680" y="28166"/>
                    <a:pt x="25690" y="27690"/>
                    <a:pt x="29650" y="26988"/>
                  </a:cubicBezTo>
                  <a:close/>
                  <a:moveTo>
                    <a:pt x="37971" y="25384"/>
                  </a:moveTo>
                  <a:cubicBezTo>
                    <a:pt x="39675" y="28768"/>
                    <a:pt x="41530" y="33956"/>
                    <a:pt x="37996" y="36688"/>
                  </a:cubicBezTo>
                  <a:cubicBezTo>
                    <a:pt x="36811" y="37605"/>
                    <a:pt x="35401" y="37968"/>
                    <a:pt x="33925" y="37968"/>
                  </a:cubicBezTo>
                  <a:cubicBezTo>
                    <a:pt x="30966" y="37968"/>
                    <a:pt x="27738" y="36513"/>
                    <a:pt x="25514" y="35159"/>
                  </a:cubicBezTo>
                  <a:cubicBezTo>
                    <a:pt x="24838" y="34758"/>
                    <a:pt x="24211" y="34332"/>
                    <a:pt x="23560" y="33855"/>
                  </a:cubicBezTo>
                  <a:cubicBezTo>
                    <a:pt x="26016" y="32251"/>
                    <a:pt x="28171" y="30196"/>
                    <a:pt x="30001" y="27865"/>
                  </a:cubicBezTo>
                  <a:cubicBezTo>
                    <a:pt x="30276" y="27515"/>
                    <a:pt x="30552" y="27164"/>
                    <a:pt x="30803" y="26788"/>
                  </a:cubicBezTo>
                  <a:cubicBezTo>
                    <a:pt x="33109" y="26412"/>
                    <a:pt x="35640" y="26061"/>
                    <a:pt x="37971" y="25384"/>
                  </a:cubicBezTo>
                  <a:close/>
                  <a:moveTo>
                    <a:pt x="31714" y="0"/>
                  </a:moveTo>
                  <a:cubicBezTo>
                    <a:pt x="30352" y="0"/>
                    <a:pt x="28954" y="366"/>
                    <a:pt x="27745" y="873"/>
                  </a:cubicBezTo>
                  <a:cubicBezTo>
                    <a:pt x="25314" y="1875"/>
                    <a:pt x="23159" y="3504"/>
                    <a:pt x="21254" y="5409"/>
                  </a:cubicBezTo>
                  <a:cubicBezTo>
                    <a:pt x="18581" y="3359"/>
                    <a:pt x="15650" y="1781"/>
                    <a:pt x="12625" y="1781"/>
                  </a:cubicBezTo>
                  <a:cubicBezTo>
                    <a:pt x="11139" y="1781"/>
                    <a:pt x="9632" y="2162"/>
                    <a:pt x="8121" y="3053"/>
                  </a:cubicBezTo>
                  <a:cubicBezTo>
                    <a:pt x="7760" y="3266"/>
                    <a:pt x="7975" y="3785"/>
                    <a:pt x="8309" y="3785"/>
                  </a:cubicBezTo>
                  <a:cubicBezTo>
                    <a:pt x="8369" y="3785"/>
                    <a:pt x="8432" y="3768"/>
                    <a:pt x="8497" y="3730"/>
                  </a:cubicBezTo>
                  <a:cubicBezTo>
                    <a:pt x="9843" y="2970"/>
                    <a:pt x="11204" y="2647"/>
                    <a:pt x="12547" y="2647"/>
                  </a:cubicBezTo>
                  <a:cubicBezTo>
                    <a:pt x="15455" y="2647"/>
                    <a:pt x="18277" y="4159"/>
                    <a:pt x="20677" y="6011"/>
                  </a:cubicBezTo>
                  <a:cubicBezTo>
                    <a:pt x="19048" y="7765"/>
                    <a:pt x="17595" y="9720"/>
                    <a:pt x="16266" y="11675"/>
                  </a:cubicBezTo>
                  <a:cubicBezTo>
                    <a:pt x="13459" y="12226"/>
                    <a:pt x="10602" y="12903"/>
                    <a:pt x="7870" y="13830"/>
                  </a:cubicBezTo>
                  <a:cubicBezTo>
                    <a:pt x="6717" y="10472"/>
                    <a:pt x="6442" y="6988"/>
                    <a:pt x="7870" y="3580"/>
                  </a:cubicBezTo>
                  <a:cubicBezTo>
                    <a:pt x="7936" y="3415"/>
                    <a:pt x="7786" y="3294"/>
                    <a:pt x="7639" y="3294"/>
                  </a:cubicBezTo>
                  <a:cubicBezTo>
                    <a:pt x="7563" y="3294"/>
                    <a:pt x="7487" y="3327"/>
                    <a:pt x="7444" y="3404"/>
                  </a:cubicBezTo>
                  <a:cubicBezTo>
                    <a:pt x="5489" y="6737"/>
                    <a:pt x="5865" y="10497"/>
                    <a:pt x="7219" y="14081"/>
                  </a:cubicBezTo>
                  <a:cubicBezTo>
                    <a:pt x="6592" y="14306"/>
                    <a:pt x="5991" y="14532"/>
                    <a:pt x="5414" y="14808"/>
                  </a:cubicBezTo>
                  <a:cubicBezTo>
                    <a:pt x="2983" y="15860"/>
                    <a:pt x="602" y="17640"/>
                    <a:pt x="301" y="20447"/>
                  </a:cubicBezTo>
                  <a:cubicBezTo>
                    <a:pt x="1" y="23354"/>
                    <a:pt x="2056" y="26086"/>
                    <a:pt x="4512" y="27439"/>
                  </a:cubicBezTo>
                  <a:cubicBezTo>
                    <a:pt x="5690" y="28091"/>
                    <a:pt x="6993" y="28442"/>
                    <a:pt x="8321" y="28592"/>
                  </a:cubicBezTo>
                  <a:cubicBezTo>
                    <a:pt x="8071" y="31299"/>
                    <a:pt x="8647" y="33931"/>
                    <a:pt x="10652" y="36211"/>
                  </a:cubicBezTo>
                  <a:cubicBezTo>
                    <a:pt x="10707" y="36272"/>
                    <a:pt x="10769" y="36298"/>
                    <a:pt x="10829" y="36298"/>
                  </a:cubicBezTo>
                  <a:cubicBezTo>
                    <a:pt x="11016" y="36298"/>
                    <a:pt x="11180" y="36050"/>
                    <a:pt x="11028" y="35860"/>
                  </a:cubicBezTo>
                  <a:cubicBezTo>
                    <a:pt x="9324" y="33655"/>
                    <a:pt x="8773" y="31199"/>
                    <a:pt x="8998" y="28667"/>
                  </a:cubicBezTo>
                  <a:lnTo>
                    <a:pt x="8998" y="28667"/>
                  </a:lnTo>
                  <a:cubicBezTo>
                    <a:pt x="9325" y="28688"/>
                    <a:pt x="9654" y="28698"/>
                    <a:pt x="9983" y="28698"/>
                  </a:cubicBezTo>
                  <a:cubicBezTo>
                    <a:pt x="12026" y="28698"/>
                    <a:pt x="14098" y="28322"/>
                    <a:pt x="16041" y="27890"/>
                  </a:cubicBezTo>
                  <a:cubicBezTo>
                    <a:pt x="16166" y="28016"/>
                    <a:pt x="16291" y="28166"/>
                    <a:pt x="16417" y="28317"/>
                  </a:cubicBezTo>
                  <a:cubicBezTo>
                    <a:pt x="16442" y="28417"/>
                    <a:pt x="16492" y="28492"/>
                    <a:pt x="16592" y="28542"/>
                  </a:cubicBezTo>
                  <a:cubicBezTo>
                    <a:pt x="18271" y="30447"/>
                    <a:pt x="20101" y="32276"/>
                    <a:pt x="22106" y="33805"/>
                  </a:cubicBezTo>
                  <a:cubicBezTo>
                    <a:pt x="19324" y="35459"/>
                    <a:pt x="16191" y="36487"/>
                    <a:pt x="12732" y="36637"/>
                  </a:cubicBezTo>
                  <a:cubicBezTo>
                    <a:pt x="12264" y="36662"/>
                    <a:pt x="12232" y="37390"/>
                    <a:pt x="12708" y="37390"/>
                  </a:cubicBezTo>
                  <a:cubicBezTo>
                    <a:pt x="12716" y="37390"/>
                    <a:pt x="12724" y="37390"/>
                    <a:pt x="12732" y="37389"/>
                  </a:cubicBezTo>
                  <a:cubicBezTo>
                    <a:pt x="16392" y="37314"/>
                    <a:pt x="19775" y="36186"/>
                    <a:pt x="22808" y="34357"/>
                  </a:cubicBezTo>
                  <a:cubicBezTo>
                    <a:pt x="24738" y="35785"/>
                    <a:pt x="26843" y="36963"/>
                    <a:pt x="29098" y="37740"/>
                  </a:cubicBezTo>
                  <a:cubicBezTo>
                    <a:pt x="30612" y="38275"/>
                    <a:pt x="32363" y="38694"/>
                    <a:pt x="34069" y="38694"/>
                  </a:cubicBezTo>
                  <a:cubicBezTo>
                    <a:pt x="35640" y="38694"/>
                    <a:pt x="37173" y="38339"/>
                    <a:pt x="38447" y="37389"/>
                  </a:cubicBezTo>
                  <a:cubicBezTo>
                    <a:pt x="40602" y="35785"/>
                    <a:pt x="41003" y="33028"/>
                    <a:pt x="40627" y="30547"/>
                  </a:cubicBezTo>
                  <a:cubicBezTo>
                    <a:pt x="40327" y="28667"/>
                    <a:pt x="39700" y="26838"/>
                    <a:pt x="38848" y="25109"/>
                  </a:cubicBezTo>
                  <a:cubicBezTo>
                    <a:pt x="39775" y="24783"/>
                    <a:pt x="40677" y="24407"/>
                    <a:pt x="41480" y="23931"/>
                  </a:cubicBezTo>
                  <a:cubicBezTo>
                    <a:pt x="46517" y="21023"/>
                    <a:pt x="44412" y="14156"/>
                    <a:pt x="40076" y="11725"/>
                  </a:cubicBezTo>
                  <a:cubicBezTo>
                    <a:pt x="39299" y="11274"/>
                    <a:pt x="38472" y="10948"/>
                    <a:pt x="37620" y="10697"/>
                  </a:cubicBezTo>
                  <a:cubicBezTo>
                    <a:pt x="37720" y="9770"/>
                    <a:pt x="37745" y="8868"/>
                    <a:pt x="37745" y="7966"/>
                  </a:cubicBezTo>
                  <a:cubicBezTo>
                    <a:pt x="37670" y="5560"/>
                    <a:pt x="37244" y="2727"/>
                    <a:pt x="35239" y="1123"/>
                  </a:cubicBezTo>
                  <a:cubicBezTo>
                    <a:pt x="34213" y="315"/>
                    <a:pt x="32979" y="0"/>
                    <a:pt x="31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3"/>
            <p:cNvSpPr/>
            <p:nvPr/>
          </p:nvSpPr>
          <p:spPr>
            <a:xfrm>
              <a:off x="2820013" y="1145088"/>
              <a:ext cx="367185" cy="367185"/>
            </a:xfrm>
            <a:custGeom>
              <a:avLst/>
              <a:gdLst/>
              <a:ahLst/>
              <a:cxnLst/>
              <a:rect l="l" t="t" r="r" b="b"/>
              <a:pathLst>
                <a:path w="10352" h="10352" extrusionOk="0">
                  <a:moveTo>
                    <a:pt x="5189" y="0"/>
                  </a:moveTo>
                  <a:cubicBezTo>
                    <a:pt x="2332" y="0"/>
                    <a:pt x="1" y="2306"/>
                    <a:pt x="1" y="5163"/>
                  </a:cubicBezTo>
                  <a:cubicBezTo>
                    <a:pt x="1" y="8020"/>
                    <a:pt x="2332" y="10351"/>
                    <a:pt x="5189" y="10351"/>
                  </a:cubicBezTo>
                  <a:cubicBezTo>
                    <a:pt x="8046" y="10351"/>
                    <a:pt x="10352" y="8020"/>
                    <a:pt x="10352" y="5163"/>
                  </a:cubicBezTo>
                  <a:cubicBezTo>
                    <a:pt x="10352" y="2306"/>
                    <a:pt x="8046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3"/>
            <p:cNvSpPr/>
            <p:nvPr/>
          </p:nvSpPr>
          <p:spPr>
            <a:xfrm>
              <a:off x="3221950" y="786350"/>
              <a:ext cx="132225" cy="132250"/>
            </a:xfrm>
            <a:custGeom>
              <a:avLst/>
              <a:gdLst/>
              <a:ahLst/>
              <a:cxnLst/>
              <a:rect l="l" t="t" r="r" b="b"/>
              <a:pathLst>
                <a:path w="5289" h="5290" extrusionOk="0">
                  <a:moveTo>
                    <a:pt x="2632" y="1"/>
                  </a:moveTo>
                  <a:cubicBezTo>
                    <a:pt x="1179" y="1"/>
                    <a:pt x="1" y="1179"/>
                    <a:pt x="1" y="2633"/>
                  </a:cubicBezTo>
                  <a:cubicBezTo>
                    <a:pt x="1" y="4086"/>
                    <a:pt x="1179" y="5289"/>
                    <a:pt x="2632" y="5289"/>
                  </a:cubicBezTo>
                  <a:cubicBezTo>
                    <a:pt x="4111" y="5289"/>
                    <a:pt x="5289" y="4086"/>
                    <a:pt x="5289" y="2633"/>
                  </a:cubicBezTo>
                  <a:cubicBezTo>
                    <a:pt x="5289" y="1179"/>
                    <a:pt x="4111" y="1"/>
                    <a:pt x="2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3"/>
            <p:cNvSpPr/>
            <p:nvPr/>
          </p:nvSpPr>
          <p:spPr>
            <a:xfrm>
              <a:off x="3330975" y="1689875"/>
              <a:ext cx="132225" cy="132225"/>
            </a:xfrm>
            <a:custGeom>
              <a:avLst/>
              <a:gdLst/>
              <a:ahLst/>
              <a:cxnLst/>
              <a:rect l="l" t="t" r="r" b="b"/>
              <a:pathLst>
                <a:path w="5289" h="5289" extrusionOk="0">
                  <a:moveTo>
                    <a:pt x="2657" y="0"/>
                  </a:moveTo>
                  <a:cubicBezTo>
                    <a:pt x="1204" y="0"/>
                    <a:pt x="1" y="1178"/>
                    <a:pt x="1" y="2657"/>
                  </a:cubicBezTo>
                  <a:cubicBezTo>
                    <a:pt x="1" y="4111"/>
                    <a:pt x="1204" y="5289"/>
                    <a:pt x="2657" y="5289"/>
                  </a:cubicBezTo>
                  <a:cubicBezTo>
                    <a:pt x="4111" y="5289"/>
                    <a:pt x="5289" y="4111"/>
                    <a:pt x="5289" y="2657"/>
                  </a:cubicBezTo>
                  <a:cubicBezTo>
                    <a:pt x="5289" y="1178"/>
                    <a:pt x="4111" y="0"/>
                    <a:pt x="2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3"/>
            <p:cNvSpPr/>
            <p:nvPr/>
          </p:nvSpPr>
          <p:spPr>
            <a:xfrm>
              <a:off x="2547775" y="881600"/>
              <a:ext cx="132225" cy="131600"/>
            </a:xfrm>
            <a:custGeom>
              <a:avLst/>
              <a:gdLst/>
              <a:ahLst/>
              <a:cxnLst/>
              <a:rect l="l" t="t" r="r" b="b"/>
              <a:pathLst>
                <a:path w="5289" h="5264" extrusionOk="0">
                  <a:moveTo>
                    <a:pt x="2632" y="0"/>
                  </a:moveTo>
                  <a:cubicBezTo>
                    <a:pt x="1178" y="0"/>
                    <a:pt x="0" y="1178"/>
                    <a:pt x="0" y="2632"/>
                  </a:cubicBezTo>
                  <a:cubicBezTo>
                    <a:pt x="0" y="4086"/>
                    <a:pt x="1178" y="5264"/>
                    <a:pt x="2632" y="5264"/>
                  </a:cubicBezTo>
                  <a:cubicBezTo>
                    <a:pt x="4110" y="5264"/>
                    <a:pt x="5288" y="4086"/>
                    <a:pt x="5288" y="2632"/>
                  </a:cubicBezTo>
                  <a:cubicBezTo>
                    <a:pt x="5288" y="1178"/>
                    <a:pt x="4110" y="0"/>
                    <a:pt x="2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3"/>
            <p:cNvSpPr/>
            <p:nvPr/>
          </p:nvSpPr>
          <p:spPr>
            <a:xfrm>
              <a:off x="2647375" y="1677975"/>
              <a:ext cx="132250" cy="131600"/>
            </a:xfrm>
            <a:custGeom>
              <a:avLst/>
              <a:gdLst/>
              <a:ahLst/>
              <a:cxnLst/>
              <a:rect l="l" t="t" r="r" b="b"/>
              <a:pathLst>
                <a:path w="5290" h="5264" extrusionOk="0">
                  <a:moveTo>
                    <a:pt x="2658" y="0"/>
                  </a:moveTo>
                  <a:cubicBezTo>
                    <a:pt x="1204" y="0"/>
                    <a:pt x="1" y="1178"/>
                    <a:pt x="1" y="2632"/>
                  </a:cubicBezTo>
                  <a:cubicBezTo>
                    <a:pt x="1" y="4086"/>
                    <a:pt x="1204" y="5263"/>
                    <a:pt x="2658" y="5263"/>
                  </a:cubicBezTo>
                  <a:cubicBezTo>
                    <a:pt x="4111" y="5263"/>
                    <a:pt x="5289" y="4086"/>
                    <a:pt x="5289" y="2632"/>
                  </a:cubicBezTo>
                  <a:cubicBezTo>
                    <a:pt x="5289" y="1178"/>
                    <a:pt x="4111" y="0"/>
                    <a:pt x="2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3"/>
            <p:cNvSpPr/>
            <p:nvPr/>
          </p:nvSpPr>
          <p:spPr>
            <a:xfrm>
              <a:off x="3222575" y="799525"/>
              <a:ext cx="131600" cy="119075"/>
            </a:xfrm>
            <a:custGeom>
              <a:avLst/>
              <a:gdLst/>
              <a:ahLst/>
              <a:cxnLst/>
              <a:rect l="l" t="t" r="r" b="b"/>
              <a:pathLst>
                <a:path w="5264" h="4763" extrusionOk="0">
                  <a:moveTo>
                    <a:pt x="4211" y="0"/>
                  </a:moveTo>
                  <a:cubicBezTo>
                    <a:pt x="4261" y="201"/>
                    <a:pt x="4286" y="376"/>
                    <a:pt x="4286" y="577"/>
                  </a:cubicBezTo>
                  <a:lnTo>
                    <a:pt x="4286" y="852"/>
                  </a:lnTo>
                  <a:cubicBezTo>
                    <a:pt x="4286" y="1278"/>
                    <a:pt x="4161" y="1705"/>
                    <a:pt x="3935" y="2080"/>
                  </a:cubicBezTo>
                  <a:lnTo>
                    <a:pt x="3560" y="2582"/>
                  </a:lnTo>
                  <a:cubicBezTo>
                    <a:pt x="3259" y="2882"/>
                    <a:pt x="2908" y="3083"/>
                    <a:pt x="2482" y="3208"/>
                  </a:cubicBezTo>
                  <a:cubicBezTo>
                    <a:pt x="2256" y="3233"/>
                    <a:pt x="2056" y="3258"/>
                    <a:pt x="1830" y="3283"/>
                  </a:cubicBezTo>
                  <a:cubicBezTo>
                    <a:pt x="1789" y="3287"/>
                    <a:pt x="1747" y="3288"/>
                    <a:pt x="1706" y="3288"/>
                  </a:cubicBezTo>
                  <a:cubicBezTo>
                    <a:pt x="1422" y="3288"/>
                    <a:pt x="1144" y="3214"/>
                    <a:pt x="903" y="3083"/>
                  </a:cubicBezTo>
                  <a:cubicBezTo>
                    <a:pt x="602" y="2983"/>
                    <a:pt x="326" y="2807"/>
                    <a:pt x="101" y="2582"/>
                  </a:cubicBezTo>
                  <a:cubicBezTo>
                    <a:pt x="76" y="2532"/>
                    <a:pt x="26" y="2507"/>
                    <a:pt x="1" y="2456"/>
                  </a:cubicBezTo>
                  <a:lnTo>
                    <a:pt x="1" y="2456"/>
                  </a:lnTo>
                  <a:cubicBezTo>
                    <a:pt x="176" y="3760"/>
                    <a:pt x="1279" y="4762"/>
                    <a:pt x="2607" y="4762"/>
                  </a:cubicBezTo>
                  <a:cubicBezTo>
                    <a:pt x="4086" y="4762"/>
                    <a:pt x="5264" y="3559"/>
                    <a:pt x="5264" y="2106"/>
                  </a:cubicBezTo>
                  <a:cubicBezTo>
                    <a:pt x="5264" y="1253"/>
                    <a:pt x="4838" y="476"/>
                    <a:pt x="4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3"/>
            <p:cNvSpPr/>
            <p:nvPr/>
          </p:nvSpPr>
          <p:spPr>
            <a:xfrm>
              <a:off x="3337250" y="1703650"/>
              <a:ext cx="125950" cy="118450"/>
            </a:xfrm>
            <a:custGeom>
              <a:avLst/>
              <a:gdLst/>
              <a:ahLst/>
              <a:cxnLst/>
              <a:rect l="l" t="t" r="r" b="b"/>
              <a:pathLst>
                <a:path w="5038" h="4738" extrusionOk="0">
                  <a:moveTo>
                    <a:pt x="4010" y="1"/>
                  </a:moveTo>
                  <a:cubicBezTo>
                    <a:pt x="3985" y="201"/>
                    <a:pt x="3960" y="402"/>
                    <a:pt x="3910" y="577"/>
                  </a:cubicBezTo>
                  <a:cubicBezTo>
                    <a:pt x="3634" y="1254"/>
                    <a:pt x="3409" y="1830"/>
                    <a:pt x="2882" y="2332"/>
                  </a:cubicBezTo>
                  <a:cubicBezTo>
                    <a:pt x="2456" y="2708"/>
                    <a:pt x="1955" y="3033"/>
                    <a:pt x="1404" y="3159"/>
                  </a:cubicBezTo>
                  <a:cubicBezTo>
                    <a:pt x="1162" y="3213"/>
                    <a:pt x="906" y="3237"/>
                    <a:pt x="651" y="3237"/>
                  </a:cubicBezTo>
                  <a:cubicBezTo>
                    <a:pt x="430" y="3237"/>
                    <a:pt x="210" y="3219"/>
                    <a:pt x="0" y="3184"/>
                  </a:cubicBezTo>
                  <a:lnTo>
                    <a:pt x="0" y="3184"/>
                  </a:lnTo>
                  <a:cubicBezTo>
                    <a:pt x="401" y="4086"/>
                    <a:pt x="1328" y="4738"/>
                    <a:pt x="2406" y="4738"/>
                  </a:cubicBezTo>
                  <a:cubicBezTo>
                    <a:pt x="3860" y="4738"/>
                    <a:pt x="5038" y="3560"/>
                    <a:pt x="5038" y="2106"/>
                  </a:cubicBezTo>
                  <a:cubicBezTo>
                    <a:pt x="5038" y="1229"/>
                    <a:pt x="4637" y="477"/>
                    <a:pt x="4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3"/>
            <p:cNvSpPr/>
            <p:nvPr/>
          </p:nvSpPr>
          <p:spPr>
            <a:xfrm>
              <a:off x="2576575" y="892250"/>
              <a:ext cx="103425" cy="120950"/>
            </a:xfrm>
            <a:custGeom>
              <a:avLst/>
              <a:gdLst/>
              <a:ahLst/>
              <a:cxnLst/>
              <a:rect l="l" t="t" r="r" b="b"/>
              <a:pathLst>
                <a:path w="4137" h="4838" extrusionOk="0">
                  <a:moveTo>
                    <a:pt x="2958" y="1"/>
                  </a:moveTo>
                  <a:lnTo>
                    <a:pt x="2958" y="1"/>
                  </a:lnTo>
                  <a:cubicBezTo>
                    <a:pt x="2983" y="201"/>
                    <a:pt x="3008" y="376"/>
                    <a:pt x="3008" y="577"/>
                  </a:cubicBezTo>
                  <a:cubicBezTo>
                    <a:pt x="2983" y="1204"/>
                    <a:pt x="2758" y="1780"/>
                    <a:pt x="2407" y="2256"/>
                  </a:cubicBezTo>
                  <a:cubicBezTo>
                    <a:pt x="2332" y="2958"/>
                    <a:pt x="1956" y="3610"/>
                    <a:pt x="1254" y="4061"/>
                  </a:cubicBezTo>
                  <a:cubicBezTo>
                    <a:pt x="903" y="4286"/>
                    <a:pt x="452" y="4387"/>
                    <a:pt x="1" y="4387"/>
                  </a:cubicBezTo>
                  <a:cubicBezTo>
                    <a:pt x="427" y="4662"/>
                    <a:pt x="953" y="4838"/>
                    <a:pt x="1480" y="4838"/>
                  </a:cubicBezTo>
                  <a:cubicBezTo>
                    <a:pt x="2958" y="4838"/>
                    <a:pt x="4136" y="3660"/>
                    <a:pt x="4136" y="2206"/>
                  </a:cubicBezTo>
                  <a:cubicBezTo>
                    <a:pt x="4136" y="1279"/>
                    <a:pt x="3660" y="477"/>
                    <a:pt x="2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2664925" y="1689875"/>
              <a:ext cx="114700" cy="119700"/>
            </a:xfrm>
            <a:custGeom>
              <a:avLst/>
              <a:gdLst/>
              <a:ahLst/>
              <a:cxnLst/>
              <a:rect l="l" t="t" r="r" b="b"/>
              <a:pathLst>
                <a:path w="4588" h="4788" extrusionOk="0">
                  <a:moveTo>
                    <a:pt x="3459" y="0"/>
                  </a:moveTo>
                  <a:lnTo>
                    <a:pt x="3459" y="0"/>
                  </a:lnTo>
                  <a:cubicBezTo>
                    <a:pt x="3510" y="502"/>
                    <a:pt x="3409" y="1003"/>
                    <a:pt x="3159" y="1479"/>
                  </a:cubicBezTo>
                  <a:cubicBezTo>
                    <a:pt x="2883" y="2006"/>
                    <a:pt x="2507" y="2507"/>
                    <a:pt x="2056" y="2883"/>
                  </a:cubicBezTo>
                  <a:cubicBezTo>
                    <a:pt x="1630" y="3559"/>
                    <a:pt x="803" y="3935"/>
                    <a:pt x="1" y="3935"/>
                  </a:cubicBezTo>
                  <a:cubicBezTo>
                    <a:pt x="477" y="4462"/>
                    <a:pt x="1179" y="4787"/>
                    <a:pt x="1956" y="4787"/>
                  </a:cubicBezTo>
                  <a:cubicBezTo>
                    <a:pt x="3409" y="4787"/>
                    <a:pt x="4587" y="3610"/>
                    <a:pt x="4587" y="2156"/>
                  </a:cubicBezTo>
                  <a:cubicBezTo>
                    <a:pt x="4587" y="1279"/>
                    <a:pt x="4136" y="477"/>
                    <a:pt x="3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1" name="Google Shape;1061;p43"/>
            <p:cNvGrpSpPr/>
            <p:nvPr/>
          </p:nvGrpSpPr>
          <p:grpSpPr>
            <a:xfrm rot="-953867">
              <a:off x="2839419" y="1245988"/>
              <a:ext cx="297995" cy="211448"/>
              <a:chOff x="3491400" y="2111750"/>
              <a:chExt cx="222600" cy="157950"/>
            </a:xfrm>
          </p:grpSpPr>
          <p:sp>
            <p:nvSpPr>
              <p:cNvPr id="1062" name="Google Shape;1062;p43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3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3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3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3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7" name="Google Shape;1067;p43"/>
          <p:cNvGrpSpPr/>
          <p:nvPr/>
        </p:nvGrpSpPr>
        <p:grpSpPr>
          <a:xfrm>
            <a:off x="7580947" y="1377388"/>
            <a:ext cx="990352" cy="1759036"/>
            <a:chOff x="7580947" y="1377388"/>
            <a:chExt cx="990352" cy="1759036"/>
          </a:xfrm>
        </p:grpSpPr>
        <p:grpSp>
          <p:nvGrpSpPr>
            <p:cNvPr id="1068" name="Google Shape;1068;p43"/>
            <p:cNvGrpSpPr/>
            <p:nvPr/>
          </p:nvGrpSpPr>
          <p:grpSpPr>
            <a:xfrm>
              <a:off x="7580947" y="1377388"/>
              <a:ext cx="990352" cy="1759036"/>
              <a:chOff x="820825" y="2103975"/>
              <a:chExt cx="884875" cy="1571550"/>
            </a:xfrm>
          </p:grpSpPr>
          <p:sp>
            <p:nvSpPr>
              <p:cNvPr id="1069" name="Google Shape;1069;p43"/>
              <p:cNvSpPr/>
              <p:nvPr/>
            </p:nvSpPr>
            <p:spPr>
              <a:xfrm>
                <a:off x="820825" y="2103975"/>
                <a:ext cx="420988" cy="402412"/>
              </a:xfrm>
              <a:custGeom>
                <a:avLst/>
                <a:gdLst/>
                <a:ahLst/>
                <a:cxnLst/>
                <a:rect l="l" t="t" r="r" b="b"/>
                <a:pathLst>
                  <a:path w="15757" h="14368" extrusionOk="0">
                    <a:moveTo>
                      <a:pt x="10328" y="1"/>
                    </a:moveTo>
                    <a:cubicBezTo>
                      <a:pt x="9335" y="1"/>
                      <a:pt x="8403" y="528"/>
                      <a:pt x="7564" y="1012"/>
                    </a:cubicBezTo>
                    <a:cubicBezTo>
                      <a:pt x="5886" y="1979"/>
                      <a:pt x="4709" y="3086"/>
                      <a:pt x="2355" y="5428"/>
                    </a:cubicBezTo>
                    <a:cubicBezTo>
                      <a:pt x="0" y="7759"/>
                      <a:pt x="350" y="9111"/>
                      <a:pt x="2728" y="11559"/>
                    </a:cubicBezTo>
                    <a:cubicBezTo>
                      <a:pt x="3392" y="12246"/>
                      <a:pt x="4208" y="13190"/>
                      <a:pt x="5105" y="14367"/>
                    </a:cubicBezTo>
                    <a:cubicBezTo>
                      <a:pt x="7296" y="12165"/>
                      <a:pt x="9487" y="9962"/>
                      <a:pt x="11853" y="7934"/>
                    </a:cubicBezTo>
                    <a:cubicBezTo>
                      <a:pt x="13007" y="6944"/>
                      <a:pt x="14324" y="5790"/>
                      <a:pt x="15757" y="4834"/>
                    </a:cubicBezTo>
                    <a:cubicBezTo>
                      <a:pt x="14743" y="3750"/>
                      <a:pt x="13927" y="2876"/>
                      <a:pt x="13449" y="2154"/>
                    </a:cubicBezTo>
                    <a:cubicBezTo>
                      <a:pt x="12371" y="528"/>
                      <a:pt x="11320" y="1"/>
                      <a:pt x="10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3"/>
              <p:cNvSpPr/>
              <p:nvPr/>
            </p:nvSpPr>
            <p:spPr>
              <a:xfrm>
                <a:off x="834825" y="2103975"/>
                <a:ext cx="406988" cy="250947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8960" extrusionOk="0">
                    <a:moveTo>
                      <a:pt x="9804" y="1"/>
                    </a:moveTo>
                    <a:cubicBezTo>
                      <a:pt x="8811" y="1"/>
                      <a:pt x="7879" y="528"/>
                      <a:pt x="7040" y="1012"/>
                    </a:cubicBezTo>
                    <a:cubicBezTo>
                      <a:pt x="5362" y="1979"/>
                      <a:pt x="4185" y="3086"/>
                      <a:pt x="1831" y="5428"/>
                    </a:cubicBezTo>
                    <a:cubicBezTo>
                      <a:pt x="444" y="6804"/>
                      <a:pt x="1" y="7841"/>
                      <a:pt x="351" y="8960"/>
                    </a:cubicBezTo>
                    <a:cubicBezTo>
                      <a:pt x="1399" y="6967"/>
                      <a:pt x="2786" y="4939"/>
                      <a:pt x="4814" y="3925"/>
                    </a:cubicBezTo>
                    <a:cubicBezTo>
                      <a:pt x="5618" y="3528"/>
                      <a:pt x="6453" y="3342"/>
                      <a:pt x="7285" y="3342"/>
                    </a:cubicBezTo>
                    <a:cubicBezTo>
                      <a:pt x="8359" y="3342"/>
                      <a:pt x="9428" y="3652"/>
                      <a:pt x="10420" y="4216"/>
                    </a:cubicBezTo>
                    <a:cubicBezTo>
                      <a:pt x="11422" y="4799"/>
                      <a:pt x="12331" y="5545"/>
                      <a:pt x="13147" y="6396"/>
                    </a:cubicBezTo>
                    <a:cubicBezTo>
                      <a:pt x="13811" y="5860"/>
                      <a:pt x="14510" y="5324"/>
                      <a:pt x="15233" y="4834"/>
                    </a:cubicBezTo>
                    <a:cubicBezTo>
                      <a:pt x="14219" y="3750"/>
                      <a:pt x="13403" y="2876"/>
                      <a:pt x="12925" y="2154"/>
                    </a:cubicBezTo>
                    <a:cubicBezTo>
                      <a:pt x="11847" y="528"/>
                      <a:pt x="10796" y="1"/>
                      <a:pt x="98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3"/>
              <p:cNvSpPr/>
              <p:nvPr/>
            </p:nvSpPr>
            <p:spPr>
              <a:xfrm>
                <a:off x="981075" y="2712950"/>
                <a:ext cx="203375" cy="2117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8471" extrusionOk="0">
                    <a:moveTo>
                      <a:pt x="2550" y="0"/>
                    </a:moveTo>
                    <a:cubicBezTo>
                      <a:pt x="2362" y="0"/>
                      <a:pt x="2185" y="119"/>
                      <a:pt x="2191" y="369"/>
                    </a:cubicBezTo>
                    <a:cubicBezTo>
                      <a:pt x="2203" y="613"/>
                      <a:pt x="2215" y="858"/>
                      <a:pt x="2226" y="1103"/>
                    </a:cubicBezTo>
                    <a:cubicBezTo>
                      <a:pt x="2086" y="951"/>
                      <a:pt x="1947" y="812"/>
                      <a:pt x="1807" y="672"/>
                    </a:cubicBezTo>
                    <a:cubicBezTo>
                      <a:pt x="1724" y="586"/>
                      <a:pt x="1633" y="550"/>
                      <a:pt x="1546" y="550"/>
                    </a:cubicBezTo>
                    <a:cubicBezTo>
                      <a:pt x="1266" y="550"/>
                      <a:pt x="1030" y="926"/>
                      <a:pt x="1271" y="1219"/>
                    </a:cubicBezTo>
                    <a:cubicBezTo>
                      <a:pt x="1410" y="1394"/>
                      <a:pt x="1527" y="1569"/>
                      <a:pt x="1632" y="1767"/>
                    </a:cubicBezTo>
                    <a:cubicBezTo>
                      <a:pt x="1393" y="1727"/>
                      <a:pt x="1154" y="1709"/>
                      <a:pt x="911" y="1709"/>
                    </a:cubicBezTo>
                    <a:cubicBezTo>
                      <a:pt x="799" y="1709"/>
                      <a:pt x="686" y="1713"/>
                      <a:pt x="571" y="1721"/>
                    </a:cubicBezTo>
                    <a:cubicBezTo>
                      <a:pt x="128" y="1756"/>
                      <a:pt x="0" y="2385"/>
                      <a:pt x="466" y="2513"/>
                    </a:cubicBezTo>
                    <a:cubicBezTo>
                      <a:pt x="979" y="2676"/>
                      <a:pt x="1504" y="2839"/>
                      <a:pt x="2028" y="2979"/>
                    </a:cubicBezTo>
                    <a:cubicBezTo>
                      <a:pt x="2070" y="2990"/>
                      <a:pt x="2109" y="2995"/>
                      <a:pt x="2147" y="2995"/>
                    </a:cubicBezTo>
                    <a:cubicBezTo>
                      <a:pt x="2266" y="2995"/>
                      <a:pt x="2362" y="2943"/>
                      <a:pt x="2424" y="2863"/>
                    </a:cubicBezTo>
                    <a:cubicBezTo>
                      <a:pt x="2588" y="4075"/>
                      <a:pt x="3240" y="5263"/>
                      <a:pt x="3986" y="6161"/>
                    </a:cubicBezTo>
                    <a:cubicBezTo>
                      <a:pt x="4715" y="7044"/>
                      <a:pt x="6227" y="8470"/>
                      <a:pt x="7494" y="8470"/>
                    </a:cubicBezTo>
                    <a:cubicBezTo>
                      <a:pt x="7565" y="8470"/>
                      <a:pt x="7635" y="8466"/>
                      <a:pt x="7704" y="8457"/>
                    </a:cubicBezTo>
                    <a:cubicBezTo>
                      <a:pt x="7948" y="8422"/>
                      <a:pt x="8135" y="8130"/>
                      <a:pt x="7914" y="7921"/>
                    </a:cubicBezTo>
                    <a:cubicBezTo>
                      <a:pt x="7482" y="7501"/>
                      <a:pt x="6865" y="7373"/>
                      <a:pt x="6352" y="7070"/>
                    </a:cubicBezTo>
                    <a:cubicBezTo>
                      <a:pt x="5769" y="6720"/>
                      <a:pt x="5245" y="6289"/>
                      <a:pt x="4779" y="5788"/>
                    </a:cubicBezTo>
                    <a:cubicBezTo>
                      <a:pt x="3835" y="4774"/>
                      <a:pt x="3392" y="3655"/>
                      <a:pt x="2937" y="2408"/>
                    </a:cubicBezTo>
                    <a:cubicBezTo>
                      <a:pt x="3007" y="2396"/>
                      <a:pt x="3077" y="2373"/>
                      <a:pt x="3135" y="2327"/>
                    </a:cubicBezTo>
                    <a:cubicBezTo>
                      <a:pt x="3508" y="2035"/>
                      <a:pt x="3881" y="1744"/>
                      <a:pt x="4231" y="1418"/>
                    </a:cubicBezTo>
                    <a:cubicBezTo>
                      <a:pt x="4462" y="1205"/>
                      <a:pt x="4255" y="841"/>
                      <a:pt x="3991" y="841"/>
                    </a:cubicBezTo>
                    <a:cubicBezTo>
                      <a:pt x="3936" y="841"/>
                      <a:pt x="3879" y="857"/>
                      <a:pt x="3823" y="893"/>
                    </a:cubicBezTo>
                    <a:cubicBezTo>
                      <a:pt x="3613" y="1021"/>
                      <a:pt x="3415" y="1161"/>
                      <a:pt x="3217" y="1301"/>
                    </a:cubicBezTo>
                    <a:cubicBezTo>
                      <a:pt x="3170" y="951"/>
                      <a:pt x="3089" y="613"/>
                      <a:pt x="2949" y="264"/>
                    </a:cubicBezTo>
                    <a:cubicBezTo>
                      <a:pt x="2884" y="90"/>
                      <a:pt x="2713" y="0"/>
                      <a:pt x="2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43"/>
              <p:cNvSpPr/>
              <p:nvPr/>
            </p:nvSpPr>
            <p:spPr>
              <a:xfrm>
                <a:off x="1502300" y="2581825"/>
                <a:ext cx="203400" cy="2117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471" extrusionOk="0">
                    <a:moveTo>
                      <a:pt x="5595" y="1"/>
                    </a:moveTo>
                    <a:cubicBezTo>
                      <a:pt x="5431" y="1"/>
                      <a:pt x="5257" y="91"/>
                      <a:pt x="5187" y="264"/>
                    </a:cubicBezTo>
                    <a:cubicBezTo>
                      <a:pt x="5059" y="614"/>
                      <a:pt x="4965" y="952"/>
                      <a:pt x="4930" y="1302"/>
                    </a:cubicBezTo>
                    <a:cubicBezTo>
                      <a:pt x="4732" y="1162"/>
                      <a:pt x="4534" y="1022"/>
                      <a:pt x="4324" y="894"/>
                    </a:cubicBezTo>
                    <a:cubicBezTo>
                      <a:pt x="4268" y="858"/>
                      <a:pt x="4211" y="842"/>
                      <a:pt x="4156" y="842"/>
                    </a:cubicBezTo>
                    <a:cubicBezTo>
                      <a:pt x="3893" y="842"/>
                      <a:pt x="3685" y="1206"/>
                      <a:pt x="3917" y="1418"/>
                    </a:cubicBezTo>
                    <a:cubicBezTo>
                      <a:pt x="4254" y="1745"/>
                      <a:pt x="4627" y="2036"/>
                      <a:pt x="5012" y="2327"/>
                    </a:cubicBezTo>
                    <a:cubicBezTo>
                      <a:pt x="5070" y="2374"/>
                      <a:pt x="5140" y="2397"/>
                      <a:pt x="5210" y="2420"/>
                    </a:cubicBezTo>
                    <a:cubicBezTo>
                      <a:pt x="4756" y="3656"/>
                      <a:pt x="4313" y="4786"/>
                      <a:pt x="3369" y="5788"/>
                    </a:cubicBezTo>
                    <a:cubicBezTo>
                      <a:pt x="2903" y="6290"/>
                      <a:pt x="2378" y="6721"/>
                      <a:pt x="1795" y="7070"/>
                    </a:cubicBezTo>
                    <a:cubicBezTo>
                      <a:pt x="1271" y="7385"/>
                      <a:pt x="653" y="7502"/>
                      <a:pt x="222" y="7921"/>
                    </a:cubicBezTo>
                    <a:cubicBezTo>
                      <a:pt x="1" y="8131"/>
                      <a:pt x="199" y="8422"/>
                      <a:pt x="444" y="8457"/>
                    </a:cubicBezTo>
                    <a:cubicBezTo>
                      <a:pt x="513" y="8467"/>
                      <a:pt x="583" y="8471"/>
                      <a:pt x="653" y="8471"/>
                    </a:cubicBezTo>
                    <a:cubicBezTo>
                      <a:pt x="1920" y="8471"/>
                      <a:pt x="3432" y="7045"/>
                      <a:pt x="4150" y="6173"/>
                    </a:cubicBezTo>
                    <a:cubicBezTo>
                      <a:pt x="4895" y="5264"/>
                      <a:pt x="5560" y="4075"/>
                      <a:pt x="5723" y="2863"/>
                    </a:cubicBezTo>
                    <a:cubicBezTo>
                      <a:pt x="5785" y="2943"/>
                      <a:pt x="5881" y="2996"/>
                      <a:pt x="5995" y="2996"/>
                    </a:cubicBezTo>
                    <a:cubicBezTo>
                      <a:pt x="6031" y="2996"/>
                      <a:pt x="6069" y="2991"/>
                      <a:pt x="6108" y="2980"/>
                    </a:cubicBezTo>
                    <a:cubicBezTo>
                      <a:pt x="6632" y="2840"/>
                      <a:pt x="7156" y="2677"/>
                      <a:pt x="7681" y="2525"/>
                    </a:cubicBezTo>
                    <a:cubicBezTo>
                      <a:pt x="8135" y="2385"/>
                      <a:pt x="8019" y="1768"/>
                      <a:pt x="7576" y="1721"/>
                    </a:cubicBezTo>
                    <a:cubicBezTo>
                      <a:pt x="7458" y="1714"/>
                      <a:pt x="7342" y="1710"/>
                      <a:pt x="7228" y="1710"/>
                    </a:cubicBezTo>
                    <a:cubicBezTo>
                      <a:pt x="6983" y="1710"/>
                      <a:pt x="6746" y="1728"/>
                      <a:pt x="6515" y="1768"/>
                    </a:cubicBezTo>
                    <a:cubicBezTo>
                      <a:pt x="6620" y="1581"/>
                      <a:pt x="6737" y="1395"/>
                      <a:pt x="6877" y="1220"/>
                    </a:cubicBezTo>
                    <a:cubicBezTo>
                      <a:pt x="7109" y="934"/>
                      <a:pt x="6876" y="553"/>
                      <a:pt x="6591" y="553"/>
                    </a:cubicBezTo>
                    <a:cubicBezTo>
                      <a:pt x="6505" y="553"/>
                      <a:pt x="6413" y="588"/>
                      <a:pt x="6329" y="672"/>
                    </a:cubicBezTo>
                    <a:cubicBezTo>
                      <a:pt x="6189" y="812"/>
                      <a:pt x="6049" y="964"/>
                      <a:pt x="5909" y="1104"/>
                    </a:cubicBezTo>
                    <a:cubicBezTo>
                      <a:pt x="5921" y="859"/>
                      <a:pt x="5933" y="614"/>
                      <a:pt x="5944" y="369"/>
                    </a:cubicBezTo>
                    <a:cubicBezTo>
                      <a:pt x="5957" y="120"/>
                      <a:pt x="5783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43"/>
              <p:cNvSpPr/>
              <p:nvPr/>
            </p:nvSpPr>
            <p:spPr>
              <a:xfrm>
                <a:off x="1119750" y="3409950"/>
                <a:ext cx="131500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10011" extrusionOk="0">
                    <a:moveTo>
                      <a:pt x="4976" y="0"/>
                    </a:moveTo>
                    <a:cubicBezTo>
                      <a:pt x="4901" y="0"/>
                      <a:pt x="4827" y="30"/>
                      <a:pt x="4779" y="97"/>
                    </a:cubicBezTo>
                    <a:cubicBezTo>
                      <a:pt x="3893" y="1472"/>
                      <a:pt x="3415" y="3127"/>
                      <a:pt x="3217" y="4747"/>
                    </a:cubicBezTo>
                    <a:cubicBezTo>
                      <a:pt x="3112" y="5645"/>
                      <a:pt x="3089" y="6554"/>
                      <a:pt x="3171" y="7451"/>
                    </a:cubicBezTo>
                    <a:cubicBezTo>
                      <a:pt x="3194" y="7614"/>
                      <a:pt x="3206" y="7789"/>
                      <a:pt x="3217" y="7964"/>
                    </a:cubicBezTo>
                    <a:cubicBezTo>
                      <a:pt x="2800" y="7618"/>
                      <a:pt x="2225" y="7416"/>
                      <a:pt x="1684" y="7416"/>
                    </a:cubicBezTo>
                    <a:cubicBezTo>
                      <a:pt x="985" y="7416"/>
                      <a:pt x="341" y="7752"/>
                      <a:pt x="164" y="8546"/>
                    </a:cubicBezTo>
                    <a:cubicBezTo>
                      <a:pt x="1" y="9292"/>
                      <a:pt x="583" y="9817"/>
                      <a:pt x="1271" y="9945"/>
                    </a:cubicBezTo>
                    <a:cubicBezTo>
                      <a:pt x="1502" y="9989"/>
                      <a:pt x="1738" y="10010"/>
                      <a:pt x="1976" y="10010"/>
                    </a:cubicBezTo>
                    <a:cubicBezTo>
                      <a:pt x="2747" y="10010"/>
                      <a:pt x="3532" y="9786"/>
                      <a:pt x="4173" y="9386"/>
                    </a:cubicBezTo>
                    <a:cubicBezTo>
                      <a:pt x="4383" y="9257"/>
                      <a:pt x="4324" y="8954"/>
                      <a:pt x="4150" y="8861"/>
                    </a:cubicBezTo>
                    <a:cubicBezTo>
                      <a:pt x="4208" y="8302"/>
                      <a:pt x="3998" y="7672"/>
                      <a:pt x="3951" y="7113"/>
                    </a:cubicBezTo>
                    <a:cubicBezTo>
                      <a:pt x="3893" y="6379"/>
                      <a:pt x="3905" y="5645"/>
                      <a:pt x="3975" y="4910"/>
                    </a:cubicBezTo>
                    <a:cubicBezTo>
                      <a:pt x="4115" y="3279"/>
                      <a:pt x="4627" y="1799"/>
                      <a:pt x="5198" y="272"/>
                    </a:cubicBezTo>
                    <a:cubicBezTo>
                      <a:pt x="5260" y="111"/>
                      <a:pt x="5119" y="0"/>
                      <a:pt x="49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3"/>
              <p:cNvSpPr/>
              <p:nvPr/>
            </p:nvSpPr>
            <p:spPr>
              <a:xfrm>
                <a:off x="1378075" y="3428075"/>
                <a:ext cx="139700" cy="247450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9898" extrusionOk="0">
                    <a:moveTo>
                      <a:pt x="284" y="1"/>
                    </a:moveTo>
                    <a:cubicBezTo>
                      <a:pt x="142" y="1"/>
                      <a:pt x="1" y="118"/>
                      <a:pt x="63" y="281"/>
                    </a:cubicBezTo>
                    <a:cubicBezTo>
                      <a:pt x="693" y="1785"/>
                      <a:pt x="1252" y="3253"/>
                      <a:pt x="1450" y="4873"/>
                    </a:cubicBezTo>
                    <a:cubicBezTo>
                      <a:pt x="1543" y="5607"/>
                      <a:pt x="1578" y="6341"/>
                      <a:pt x="1555" y="7076"/>
                    </a:cubicBezTo>
                    <a:cubicBezTo>
                      <a:pt x="1532" y="7635"/>
                      <a:pt x="1334" y="8264"/>
                      <a:pt x="1427" y="8835"/>
                    </a:cubicBezTo>
                    <a:cubicBezTo>
                      <a:pt x="1240" y="8929"/>
                      <a:pt x="1194" y="9232"/>
                      <a:pt x="1415" y="9348"/>
                    </a:cubicBezTo>
                    <a:cubicBezTo>
                      <a:pt x="2022" y="9706"/>
                      <a:pt x="2759" y="9897"/>
                      <a:pt x="3483" y="9897"/>
                    </a:cubicBezTo>
                    <a:cubicBezTo>
                      <a:pt x="3774" y="9897"/>
                      <a:pt x="4063" y="9866"/>
                      <a:pt x="4340" y="9803"/>
                    </a:cubicBezTo>
                    <a:cubicBezTo>
                      <a:pt x="5016" y="9651"/>
                      <a:pt x="5587" y="9115"/>
                      <a:pt x="5389" y="8369"/>
                    </a:cubicBezTo>
                    <a:cubicBezTo>
                      <a:pt x="5193" y="7610"/>
                      <a:pt x="4578" y="7294"/>
                      <a:pt x="3910" y="7294"/>
                    </a:cubicBezTo>
                    <a:cubicBezTo>
                      <a:pt x="3346" y="7294"/>
                      <a:pt x="2745" y="7518"/>
                      <a:pt x="2324" y="7891"/>
                    </a:cubicBezTo>
                    <a:cubicBezTo>
                      <a:pt x="2324" y="7717"/>
                      <a:pt x="2336" y="7553"/>
                      <a:pt x="2347" y="7390"/>
                    </a:cubicBezTo>
                    <a:cubicBezTo>
                      <a:pt x="2394" y="6481"/>
                      <a:pt x="2347" y="5572"/>
                      <a:pt x="2208" y="4675"/>
                    </a:cubicBezTo>
                    <a:cubicBezTo>
                      <a:pt x="1951" y="3067"/>
                      <a:pt x="1415" y="1435"/>
                      <a:pt x="471" y="95"/>
                    </a:cubicBezTo>
                    <a:cubicBezTo>
                      <a:pt x="425" y="29"/>
                      <a:pt x="35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3"/>
              <p:cNvSpPr/>
              <p:nvPr/>
            </p:nvSpPr>
            <p:spPr>
              <a:xfrm>
                <a:off x="1199000" y="3075850"/>
                <a:ext cx="372100" cy="522700"/>
              </a:xfrm>
              <a:custGeom>
                <a:avLst/>
                <a:gdLst/>
                <a:ahLst/>
                <a:cxnLst/>
                <a:rect l="l" t="t" r="r" b="b"/>
                <a:pathLst>
                  <a:path w="14884" h="20908" extrusionOk="0">
                    <a:moveTo>
                      <a:pt x="1" y="1"/>
                    </a:moveTo>
                    <a:cubicBezTo>
                      <a:pt x="397" y="3357"/>
                      <a:pt x="292" y="5525"/>
                      <a:pt x="292" y="5525"/>
                    </a:cubicBezTo>
                    <a:cubicBezTo>
                      <a:pt x="292" y="5525"/>
                      <a:pt x="2390" y="20465"/>
                      <a:pt x="3275" y="20873"/>
                    </a:cubicBezTo>
                    <a:cubicBezTo>
                      <a:pt x="3327" y="20897"/>
                      <a:pt x="3384" y="20908"/>
                      <a:pt x="3447" y="20908"/>
                    </a:cubicBezTo>
                    <a:cubicBezTo>
                      <a:pt x="5585" y="20908"/>
                      <a:pt x="14207" y="7821"/>
                      <a:pt x="14207" y="7821"/>
                    </a:cubicBezTo>
                    <a:cubicBezTo>
                      <a:pt x="14207" y="7821"/>
                      <a:pt x="14883" y="5746"/>
                      <a:pt x="14510" y="141"/>
                    </a:cubicBezTo>
                    <a:cubicBezTo>
                      <a:pt x="9674" y="12"/>
                      <a:pt x="4837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3"/>
              <p:cNvSpPr/>
              <p:nvPr/>
            </p:nvSpPr>
            <p:spPr>
              <a:xfrm>
                <a:off x="1257275" y="3158900"/>
                <a:ext cx="306525" cy="439650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7586" extrusionOk="0">
                    <a:moveTo>
                      <a:pt x="7832" y="0"/>
                    </a:moveTo>
                    <a:cubicBezTo>
                      <a:pt x="7751" y="5641"/>
                      <a:pt x="4313" y="10186"/>
                      <a:pt x="607" y="14183"/>
                    </a:cubicBezTo>
                    <a:cubicBezTo>
                      <a:pt x="420" y="14381"/>
                      <a:pt x="210" y="14486"/>
                      <a:pt x="0" y="14498"/>
                    </a:cubicBezTo>
                    <a:cubicBezTo>
                      <a:pt x="362" y="16211"/>
                      <a:pt x="700" y="17435"/>
                      <a:pt x="944" y="17551"/>
                    </a:cubicBezTo>
                    <a:cubicBezTo>
                      <a:pt x="996" y="17575"/>
                      <a:pt x="1053" y="17586"/>
                      <a:pt x="1116" y="17586"/>
                    </a:cubicBezTo>
                    <a:cubicBezTo>
                      <a:pt x="3254" y="17586"/>
                      <a:pt x="11876" y="4499"/>
                      <a:pt x="11876" y="4499"/>
                    </a:cubicBezTo>
                    <a:cubicBezTo>
                      <a:pt x="11876" y="4499"/>
                      <a:pt x="12168" y="3590"/>
                      <a:pt x="12261" y="1329"/>
                    </a:cubicBezTo>
                    <a:cubicBezTo>
                      <a:pt x="10816" y="723"/>
                      <a:pt x="9336" y="233"/>
                      <a:pt x="7832" y="0"/>
                    </a:cubicBez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3"/>
              <p:cNvSpPr/>
              <p:nvPr/>
            </p:nvSpPr>
            <p:spPr>
              <a:xfrm>
                <a:off x="1241825" y="3421375"/>
                <a:ext cx="175725" cy="177200"/>
              </a:xfrm>
              <a:custGeom>
                <a:avLst/>
                <a:gdLst/>
                <a:ahLst/>
                <a:cxnLst/>
                <a:rect l="l" t="t" r="r" b="b"/>
                <a:pathLst>
                  <a:path w="7029" h="7088" extrusionOk="0">
                    <a:moveTo>
                      <a:pt x="2517" y="0"/>
                    </a:moveTo>
                    <a:cubicBezTo>
                      <a:pt x="1693" y="0"/>
                      <a:pt x="881" y="203"/>
                      <a:pt x="129" y="677"/>
                    </a:cubicBezTo>
                    <a:cubicBezTo>
                      <a:pt x="82" y="701"/>
                      <a:pt x="36" y="724"/>
                      <a:pt x="1" y="747"/>
                    </a:cubicBezTo>
                    <a:cubicBezTo>
                      <a:pt x="572" y="3976"/>
                      <a:pt x="1178" y="6877"/>
                      <a:pt x="1562" y="7052"/>
                    </a:cubicBezTo>
                    <a:cubicBezTo>
                      <a:pt x="1614" y="7076"/>
                      <a:pt x="1671" y="7087"/>
                      <a:pt x="1734" y="7087"/>
                    </a:cubicBezTo>
                    <a:cubicBezTo>
                      <a:pt x="2672" y="7087"/>
                      <a:pt x="4866" y="4554"/>
                      <a:pt x="7028" y="1715"/>
                    </a:cubicBezTo>
                    <a:cubicBezTo>
                      <a:pt x="5693" y="730"/>
                      <a:pt x="4082" y="0"/>
                      <a:pt x="2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43"/>
              <p:cNvSpPr/>
              <p:nvPr/>
            </p:nvSpPr>
            <p:spPr>
              <a:xfrm>
                <a:off x="988925" y="2277550"/>
                <a:ext cx="605175" cy="1011025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40441" extrusionOk="0">
                    <a:moveTo>
                      <a:pt x="10968" y="1"/>
                    </a:moveTo>
                    <a:cubicBezTo>
                      <a:pt x="10886" y="47"/>
                      <a:pt x="10804" y="105"/>
                      <a:pt x="10723" y="152"/>
                    </a:cubicBezTo>
                    <a:cubicBezTo>
                      <a:pt x="9208" y="1119"/>
                      <a:pt x="7809" y="2261"/>
                      <a:pt x="6469" y="3450"/>
                    </a:cubicBezTo>
                    <a:cubicBezTo>
                      <a:pt x="4208" y="5420"/>
                      <a:pt x="2110" y="7552"/>
                      <a:pt x="1" y="9673"/>
                    </a:cubicBezTo>
                    <a:cubicBezTo>
                      <a:pt x="1947" y="12599"/>
                      <a:pt x="4092" y="16503"/>
                      <a:pt x="5886" y="21386"/>
                    </a:cubicBezTo>
                    <a:cubicBezTo>
                      <a:pt x="8310" y="28005"/>
                      <a:pt x="8672" y="33832"/>
                      <a:pt x="8707" y="36256"/>
                    </a:cubicBezTo>
                    <a:cubicBezTo>
                      <a:pt x="9226" y="35699"/>
                      <a:pt x="9876" y="35326"/>
                      <a:pt x="10639" y="35326"/>
                    </a:cubicBezTo>
                    <a:cubicBezTo>
                      <a:pt x="11041" y="35326"/>
                      <a:pt x="11473" y="35429"/>
                      <a:pt x="11935" y="35662"/>
                    </a:cubicBezTo>
                    <a:cubicBezTo>
                      <a:pt x="12657" y="36023"/>
                      <a:pt x="13228" y="36571"/>
                      <a:pt x="13683" y="37224"/>
                    </a:cubicBezTo>
                    <a:cubicBezTo>
                      <a:pt x="14168" y="36704"/>
                      <a:pt x="14794" y="36358"/>
                      <a:pt x="15529" y="36358"/>
                    </a:cubicBezTo>
                    <a:cubicBezTo>
                      <a:pt x="15783" y="36358"/>
                      <a:pt x="16050" y="36400"/>
                      <a:pt x="16329" y="36490"/>
                    </a:cubicBezTo>
                    <a:cubicBezTo>
                      <a:pt x="16935" y="36688"/>
                      <a:pt x="17389" y="37049"/>
                      <a:pt x="17704" y="37503"/>
                    </a:cubicBezTo>
                    <a:cubicBezTo>
                      <a:pt x="18031" y="37367"/>
                      <a:pt x="18378" y="37303"/>
                      <a:pt x="18724" y="37303"/>
                    </a:cubicBezTo>
                    <a:cubicBezTo>
                      <a:pt x="19326" y="37303"/>
                      <a:pt x="19928" y="37498"/>
                      <a:pt x="20431" y="37853"/>
                    </a:cubicBezTo>
                    <a:cubicBezTo>
                      <a:pt x="21363" y="38517"/>
                      <a:pt x="21899" y="39426"/>
                      <a:pt x="22156" y="40440"/>
                    </a:cubicBezTo>
                    <a:cubicBezTo>
                      <a:pt x="22435" y="40009"/>
                      <a:pt x="22610" y="39753"/>
                      <a:pt x="22610" y="39753"/>
                    </a:cubicBezTo>
                    <a:cubicBezTo>
                      <a:pt x="22610" y="39753"/>
                      <a:pt x="24207" y="34870"/>
                      <a:pt x="21142" y="19941"/>
                    </a:cubicBezTo>
                    <a:cubicBezTo>
                      <a:pt x="19137" y="10198"/>
                      <a:pt x="14522" y="4021"/>
                      <a:pt x="109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43"/>
              <p:cNvSpPr/>
              <p:nvPr/>
            </p:nvSpPr>
            <p:spPr>
              <a:xfrm>
                <a:off x="1262225" y="3434800"/>
                <a:ext cx="15532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6551" extrusionOk="0">
                    <a:moveTo>
                      <a:pt x="4161" y="1"/>
                    </a:moveTo>
                    <a:cubicBezTo>
                      <a:pt x="4103" y="71"/>
                      <a:pt x="4033" y="152"/>
                      <a:pt x="3975" y="222"/>
                    </a:cubicBezTo>
                    <a:cubicBezTo>
                      <a:pt x="2681" y="1644"/>
                      <a:pt x="1294" y="2961"/>
                      <a:pt x="1" y="4336"/>
                    </a:cubicBezTo>
                    <a:cubicBezTo>
                      <a:pt x="280" y="5583"/>
                      <a:pt x="548" y="6422"/>
                      <a:pt x="746" y="6515"/>
                    </a:cubicBezTo>
                    <a:cubicBezTo>
                      <a:pt x="798" y="6539"/>
                      <a:pt x="855" y="6550"/>
                      <a:pt x="918" y="6550"/>
                    </a:cubicBezTo>
                    <a:cubicBezTo>
                      <a:pt x="1856" y="6550"/>
                      <a:pt x="4050" y="4017"/>
                      <a:pt x="6212" y="1178"/>
                    </a:cubicBezTo>
                    <a:cubicBezTo>
                      <a:pt x="5583" y="712"/>
                      <a:pt x="4884" y="304"/>
                      <a:pt x="4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43"/>
              <p:cNvSpPr/>
              <p:nvPr/>
            </p:nvSpPr>
            <p:spPr>
              <a:xfrm>
                <a:off x="1206275" y="2277550"/>
                <a:ext cx="387825" cy="1011025"/>
              </a:xfrm>
              <a:custGeom>
                <a:avLst/>
                <a:gdLst/>
                <a:ahLst/>
                <a:cxnLst/>
                <a:rect l="l" t="t" r="r" b="b"/>
                <a:pathLst>
                  <a:path w="15513" h="40441" extrusionOk="0">
                    <a:moveTo>
                      <a:pt x="2274" y="1"/>
                    </a:moveTo>
                    <a:cubicBezTo>
                      <a:pt x="2192" y="47"/>
                      <a:pt x="2110" y="105"/>
                      <a:pt x="2029" y="152"/>
                    </a:cubicBezTo>
                    <a:cubicBezTo>
                      <a:pt x="1330" y="595"/>
                      <a:pt x="654" y="1084"/>
                      <a:pt x="1" y="1585"/>
                    </a:cubicBezTo>
                    <a:cubicBezTo>
                      <a:pt x="1423" y="3590"/>
                      <a:pt x="2553" y="5851"/>
                      <a:pt x="3521" y="7890"/>
                    </a:cubicBezTo>
                    <a:cubicBezTo>
                      <a:pt x="5933" y="12972"/>
                      <a:pt x="7774" y="18356"/>
                      <a:pt x="9173" y="23810"/>
                    </a:cubicBezTo>
                    <a:cubicBezTo>
                      <a:pt x="9779" y="26164"/>
                      <a:pt x="10303" y="28553"/>
                      <a:pt x="10653" y="30954"/>
                    </a:cubicBezTo>
                    <a:cubicBezTo>
                      <a:pt x="10909" y="32714"/>
                      <a:pt x="11177" y="34532"/>
                      <a:pt x="11014" y="36315"/>
                    </a:cubicBezTo>
                    <a:cubicBezTo>
                      <a:pt x="10979" y="36688"/>
                      <a:pt x="10921" y="37061"/>
                      <a:pt x="10863" y="37433"/>
                    </a:cubicBezTo>
                    <a:cubicBezTo>
                      <a:pt x="11177" y="37527"/>
                      <a:pt x="11469" y="37667"/>
                      <a:pt x="11737" y="37853"/>
                    </a:cubicBezTo>
                    <a:cubicBezTo>
                      <a:pt x="12669" y="38517"/>
                      <a:pt x="13205" y="39426"/>
                      <a:pt x="13462" y="40440"/>
                    </a:cubicBezTo>
                    <a:cubicBezTo>
                      <a:pt x="13741" y="40009"/>
                      <a:pt x="13916" y="39753"/>
                      <a:pt x="13916" y="39753"/>
                    </a:cubicBezTo>
                    <a:cubicBezTo>
                      <a:pt x="13916" y="39753"/>
                      <a:pt x="15513" y="34870"/>
                      <a:pt x="12448" y="19941"/>
                    </a:cubicBezTo>
                    <a:cubicBezTo>
                      <a:pt x="10443" y="10198"/>
                      <a:pt x="5828" y="4021"/>
                      <a:pt x="2274" y="1"/>
                    </a:cubicBezTo>
                    <a:close/>
                  </a:path>
                </a:pathLst>
              </a:custGeom>
              <a:solidFill>
                <a:srgbClr val="FFC9AB">
                  <a:alpha val="4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43"/>
              <p:cNvSpPr/>
              <p:nvPr/>
            </p:nvSpPr>
            <p:spPr>
              <a:xfrm>
                <a:off x="894250" y="2233450"/>
                <a:ext cx="482800" cy="402400"/>
              </a:xfrm>
              <a:custGeom>
                <a:avLst/>
                <a:gdLst/>
                <a:ahLst/>
                <a:cxnLst/>
                <a:rect l="l" t="t" r="r" b="b"/>
                <a:pathLst>
                  <a:path w="19312" h="16096" extrusionOk="0">
                    <a:moveTo>
                      <a:pt x="13574" y="0"/>
                    </a:moveTo>
                    <a:cubicBezTo>
                      <a:pt x="13273" y="0"/>
                      <a:pt x="12894" y="103"/>
                      <a:pt x="12377" y="331"/>
                    </a:cubicBezTo>
                    <a:cubicBezTo>
                      <a:pt x="10909" y="972"/>
                      <a:pt x="2320" y="8186"/>
                      <a:pt x="1294" y="9468"/>
                    </a:cubicBezTo>
                    <a:cubicBezTo>
                      <a:pt x="1294" y="9468"/>
                      <a:pt x="0" y="10575"/>
                      <a:pt x="746" y="11554"/>
                    </a:cubicBezTo>
                    <a:cubicBezTo>
                      <a:pt x="1010" y="11905"/>
                      <a:pt x="1326" y="12018"/>
                      <a:pt x="1623" y="12018"/>
                    </a:cubicBezTo>
                    <a:cubicBezTo>
                      <a:pt x="2153" y="12018"/>
                      <a:pt x="2622" y="11659"/>
                      <a:pt x="2623" y="11659"/>
                    </a:cubicBezTo>
                    <a:lnTo>
                      <a:pt x="2623" y="11659"/>
                    </a:lnTo>
                    <a:cubicBezTo>
                      <a:pt x="2622" y="11659"/>
                      <a:pt x="1783" y="12836"/>
                      <a:pt x="2797" y="13663"/>
                    </a:cubicBezTo>
                    <a:cubicBezTo>
                      <a:pt x="3013" y="13841"/>
                      <a:pt x="3238" y="13897"/>
                      <a:pt x="3439" y="13897"/>
                    </a:cubicBezTo>
                    <a:cubicBezTo>
                      <a:pt x="3793" y="13897"/>
                      <a:pt x="4068" y="13722"/>
                      <a:pt x="4068" y="13722"/>
                    </a:cubicBezTo>
                    <a:cubicBezTo>
                      <a:pt x="4068" y="13722"/>
                      <a:pt x="4161" y="14934"/>
                      <a:pt x="4627" y="15586"/>
                    </a:cubicBezTo>
                    <a:cubicBezTo>
                      <a:pt x="4845" y="15897"/>
                      <a:pt x="5222" y="16096"/>
                      <a:pt x="5737" y="16096"/>
                    </a:cubicBezTo>
                    <a:cubicBezTo>
                      <a:pt x="6322" y="16096"/>
                      <a:pt x="7084" y="15840"/>
                      <a:pt x="7995" y="15202"/>
                    </a:cubicBezTo>
                    <a:cubicBezTo>
                      <a:pt x="9697" y="14001"/>
                      <a:pt x="18018" y="7988"/>
                      <a:pt x="18659" y="7300"/>
                    </a:cubicBezTo>
                    <a:cubicBezTo>
                      <a:pt x="19311" y="6601"/>
                      <a:pt x="19206" y="5692"/>
                      <a:pt x="18449" y="4783"/>
                    </a:cubicBezTo>
                    <a:cubicBezTo>
                      <a:pt x="18101" y="4366"/>
                      <a:pt x="17729" y="4253"/>
                      <a:pt x="17428" y="4253"/>
                    </a:cubicBezTo>
                    <a:cubicBezTo>
                      <a:pt x="17073" y="4253"/>
                      <a:pt x="16817" y="4410"/>
                      <a:pt x="16817" y="4410"/>
                    </a:cubicBezTo>
                    <a:cubicBezTo>
                      <a:pt x="16817" y="4410"/>
                      <a:pt x="17831" y="3373"/>
                      <a:pt x="16981" y="2639"/>
                    </a:cubicBezTo>
                    <a:cubicBezTo>
                      <a:pt x="16697" y="2390"/>
                      <a:pt x="16363" y="2307"/>
                      <a:pt x="16043" y="2307"/>
                    </a:cubicBezTo>
                    <a:cubicBezTo>
                      <a:pt x="15405" y="2307"/>
                      <a:pt x="14824" y="2639"/>
                      <a:pt x="14824" y="2639"/>
                    </a:cubicBezTo>
                    <a:cubicBezTo>
                      <a:pt x="14824" y="2639"/>
                      <a:pt x="15431" y="1799"/>
                      <a:pt x="14824" y="925"/>
                    </a:cubicBezTo>
                    <a:cubicBezTo>
                      <a:pt x="14423" y="357"/>
                      <a:pt x="14134" y="0"/>
                      <a:pt x="135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43"/>
              <p:cNvSpPr/>
              <p:nvPr/>
            </p:nvSpPr>
            <p:spPr>
              <a:xfrm>
                <a:off x="909100" y="2233400"/>
                <a:ext cx="366275" cy="317475"/>
              </a:xfrm>
              <a:custGeom>
                <a:avLst/>
                <a:gdLst/>
                <a:ahLst/>
                <a:cxnLst/>
                <a:rect l="l" t="t" r="r" b="b"/>
                <a:pathLst>
                  <a:path w="14651" h="12699" extrusionOk="0">
                    <a:moveTo>
                      <a:pt x="12979" y="0"/>
                    </a:moveTo>
                    <a:cubicBezTo>
                      <a:pt x="12692" y="0"/>
                      <a:pt x="12334" y="93"/>
                      <a:pt x="11853" y="298"/>
                    </a:cubicBezTo>
                    <a:cubicBezTo>
                      <a:pt x="12599" y="461"/>
                      <a:pt x="13030" y="1359"/>
                      <a:pt x="12412" y="2023"/>
                    </a:cubicBezTo>
                    <a:cubicBezTo>
                      <a:pt x="9044" y="5647"/>
                      <a:pt x="5198" y="8969"/>
                      <a:pt x="770" y="11218"/>
                    </a:cubicBezTo>
                    <a:cubicBezTo>
                      <a:pt x="605" y="11304"/>
                      <a:pt x="441" y="11341"/>
                      <a:pt x="284" y="11341"/>
                    </a:cubicBezTo>
                    <a:cubicBezTo>
                      <a:pt x="186" y="11341"/>
                      <a:pt x="91" y="11327"/>
                      <a:pt x="1" y="11300"/>
                    </a:cubicBezTo>
                    <a:lnTo>
                      <a:pt x="1" y="11300"/>
                    </a:lnTo>
                    <a:cubicBezTo>
                      <a:pt x="36" y="11393"/>
                      <a:pt x="82" y="11474"/>
                      <a:pt x="152" y="11556"/>
                    </a:cubicBezTo>
                    <a:cubicBezTo>
                      <a:pt x="416" y="11907"/>
                      <a:pt x="732" y="12020"/>
                      <a:pt x="1029" y="12020"/>
                    </a:cubicBezTo>
                    <a:cubicBezTo>
                      <a:pt x="1559" y="12020"/>
                      <a:pt x="2028" y="11661"/>
                      <a:pt x="2029" y="11661"/>
                    </a:cubicBezTo>
                    <a:lnTo>
                      <a:pt x="2029" y="11661"/>
                    </a:lnTo>
                    <a:cubicBezTo>
                      <a:pt x="2028" y="11661"/>
                      <a:pt x="1702" y="12139"/>
                      <a:pt x="1702" y="12698"/>
                    </a:cubicBezTo>
                    <a:cubicBezTo>
                      <a:pt x="4849" y="8433"/>
                      <a:pt x="9639" y="6055"/>
                      <a:pt x="13613" y="2687"/>
                    </a:cubicBezTo>
                    <a:cubicBezTo>
                      <a:pt x="13830" y="2503"/>
                      <a:pt x="14067" y="2430"/>
                      <a:pt x="14295" y="2430"/>
                    </a:cubicBezTo>
                    <a:cubicBezTo>
                      <a:pt x="14313" y="2430"/>
                      <a:pt x="14330" y="2430"/>
                      <a:pt x="14347" y="2431"/>
                    </a:cubicBezTo>
                    <a:cubicBezTo>
                      <a:pt x="14487" y="2128"/>
                      <a:pt x="14650" y="1545"/>
                      <a:pt x="14230" y="927"/>
                    </a:cubicBezTo>
                    <a:cubicBezTo>
                      <a:pt x="13829" y="357"/>
                      <a:pt x="13541" y="0"/>
                      <a:pt x="12979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3"/>
              <p:cNvSpPr/>
              <p:nvPr/>
            </p:nvSpPr>
            <p:spPr>
              <a:xfrm>
                <a:off x="1001475" y="2291125"/>
                <a:ext cx="375575" cy="344725"/>
              </a:xfrm>
              <a:custGeom>
                <a:avLst/>
                <a:gdLst/>
                <a:ahLst/>
                <a:cxnLst/>
                <a:rect l="l" t="t" r="r" b="b"/>
                <a:pathLst>
                  <a:path w="15023" h="13789" extrusionOk="0">
                    <a:moveTo>
                      <a:pt x="11752" y="1"/>
                    </a:moveTo>
                    <a:cubicBezTo>
                      <a:pt x="11436" y="1"/>
                      <a:pt x="11134" y="82"/>
                      <a:pt x="10908" y="168"/>
                    </a:cubicBezTo>
                    <a:cubicBezTo>
                      <a:pt x="11584" y="367"/>
                      <a:pt x="12051" y="1217"/>
                      <a:pt x="11375" y="1835"/>
                    </a:cubicBezTo>
                    <a:cubicBezTo>
                      <a:pt x="8088" y="4888"/>
                      <a:pt x="4941" y="8198"/>
                      <a:pt x="1189" y="10669"/>
                    </a:cubicBezTo>
                    <a:cubicBezTo>
                      <a:pt x="5093" y="8571"/>
                      <a:pt x="7937" y="4923"/>
                      <a:pt x="11713" y="2616"/>
                    </a:cubicBezTo>
                    <a:cubicBezTo>
                      <a:pt x="11893" y="2513"/>
                      <a:pt x="12070" y="2468"/>
                      <a:pt x="12236" y="2468"/>
                    </a:cubicBezTo>
                    <a:cubicBezTo>
                      <a:pt x="13141" y="2468"/>
                      <a:pt x="13717" y="3808"/>
                      <a:pt x="12761" y="4399"/>
                    </a:cubicBezTo>
                    <a:cubicBezTo>
                      <a:pt x="11934" y="4865"/>
                      <a:pt x="11398" y="5692"/>
                      <a:pt x="10629" y="6252"/>
                    </a:cubicBezTo>
                    <a:cubicBezTo>
                      <a:pt x="10447" y="6388"/>
                      <a:pt x="10258" y="6454"/>
                      <a:pt x="10084" y="6454"/>
                    </a:cubicBezTo>
                    <a:cubicBezTo>
                      <a:pt x="10035" y="6454"/>
                      <a:pt x="9987" y="6449"/>
                      <a:pt x="9941" y="6438"/>
                    </a:cubicBezTo>
                    <a:cubicBezTo>
                      <a:pt x="7167" y="8723"/>
                      <a:pt x="4650" y="11391"/>
                      <a:pt x="1329" y="12895"/>
                    </a:cubicBezTo>
                    <a:cubicBezTo>
                      <a:pt x="1168" y="12968"/>
                      <a:pt x="1011" y="13000"/>
                      <a:pt x="862" y="13000"/>
                    </a:cubicBezTo>
                    <a:cubicBezTo>
                      <a:pt x="512" y="13000"/>
                      <a:pt x="204" y="12822"/>
                      <a:pt x="0" y="12568"/>
                    </a:cubicBezTo>
                    <a:lnTo>
                      <a:pt x="0" y="12568"/>
                    </a:lnTo>
                    <a:cubicBezTo>
                      <a:pt x="82" y="12825"/>
                      <a:pt x="198" y="13081"/>
                      <a:pt x="338" y="13279"/>
                    </a:cubicBezTo>
                    <a:cubicBezTo>
                      <a:pt x="556" y="13590"/>
                      <a:pt x="933" y="13789"/>
                      <a:pt x="1448" y="13789"/>
                    </a:cubicBezTo>
                    <a:cubicBezTo>
                      <a:pt x="2033" y="13789"/>
                      <a:pt x="2795" y="13533"/>
                      <a:pt x="3706" y="12895"/>
                    </a:cubicBezTo>
                    <a:cubicBezTo>
                      <a:pt x="5408" y="11694"/>
                      <a:pt x="13729" y="5681"/>
                      <a:pt x="14370" y="4993"/>
                    </a:cubicBezTo>
                    <a:cubicBezTo>
                      <a:pt x="15022" y="4294"/>
                      <a:pt x="14917" y="3385"/>
                      <a:pt x="14160" y="2476"/>
                    </a:cubicBezTo>
                    <a:cubicBezTo>
                      <a:pt x="13812" y="2059"/>
                      <a:pt x="13440" y="1946"/>
                      <a:pt x="13139" y="1946"/>
                    </a:cubicBezTo>
                    <a:cubicBezTo>
                      <a:pt x="12784" y="1946"/>
                      <a:pt x="12528" y="2103"/>
                      <a:pt x="12528" y="2103"/>
                    </a:cubicBezTo>
                    <a:cubicBezTo>
                      <a:pt x="12528" y="2103"/>
                      <a:pt x="13542" y="1066"/>
                      <a:pt x="12692" y="332"/>
                    </a:cubicBezTo>
                    <a:cubicBezTo>
                      <a:pt x="12409" y="85"/>
                      <a:pt x="12074" y="1"/>
                      <a:pt x="11752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43"/>
              <p:cNvSpPr/>
              <p:nvPr/>
            </p:nvSpPr>
            <p:spPr>
              <a:xfrm>
                <a:off x="1407625" y="3172875"/>
                <a:ext cx="612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945" extrusionOk="0">
                    <a:moveTo>
                      <a:pt x="245" y="1"/>
                    </a:moveTo>
                    <a:lnTo>
                      <a:pt x="245" y="1"/>
                    </a:lnTo>
                    <a:cubicBezTo>
                      <a:pt x="175" y="292"/>
                      <a:pt x="93" y="572"/>
                      <a:pt x="0" y="851"/>
                    </a:cubicBezTo>
                    <a:cubicBezTo>
                      <a:pt x="58" y="886"/>
                      <a:pt x="117" y="910"/>
                      <a:pt x="163" y="945"/>
                    </a:cubicBezTo>
                    <a:cubicBezTo>
                      <a:pt x="210" y="630"/>
                      <a:pt x="233" y="315"/>
                      <a:pt x="245" y="1"/>
                    </a:cubicBezTo>
                    <a:close/>
                  </a:path>
                </a:pathLst>
              </a:custGeom>
              <a:solidFill>
                <a:srgbClr val="F3F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3"/>
              <p:cNvSpPr/>
              <p:nvPr/>
            </p:nvSpPr>
            <p:spPr>
              <a:xfrm>
                <a:off x="965175" y="2292375"/>
                <a:ext cx="287375" cy="225750"/>
              </a:xfrm>
              <a:custGeom>
                <a:avLst/>
                <a:gdLst/>
                <a:ahLst/>
                <a:cxnLst/>
                <a:rect l="l" t="t" r="r" b="b"/>
                <a:pathLst>
                  <a:path w="11495" h="9030" extrusionOk="0">
                    <a:moveTo>
                      <a:pt x="11285" y="1"/>
                    </a:moveTo>
                    <a:cubicBezTo>
                      <a:pt x="11260" y="1"/>
                      <a:pt x="11233" y="8"/>
                      <a:pt x="11207" y="25"/>
                    </a:cubicBezTo>
                    <a:cubicBezTo>
                      <a:pt x="9295" y="1365"/>
                      <a:pt x="7419" y="2752"/>
                      <a:pt x="5589" y="4209"/>
                    </a:cubicBezTo>
                    <a:cubicBezTo>
                      <a:pt x="3690" y="5724"/>
                      <a:pt x="1697" y="7239"/>
                      <a:pt x="19" y="8987"/>
                    </a:cubicBezTo>
                    <a:cubicBezTo>
                      <a:pt x="1" y="9005"/>
                      <a:pt x="10" y="9030"/>
                      <a:pt x="26" y="9030"/>
                    </a:cubicBezTo>
                    <a:cubicBezTo>
                      <a:pt x="31" y="9030"/>
                      <a:pt x="36" y="9028"/>
                      <a:pt x="42" y="9022"/>
                    </a:cubicBezTo>
                    <a:cubicBezTo>
                      <a:pt x="1860" y="7682"/>
                      <a:pt x="3538" y="6132"/>
                      <a:pt x="5321" y="4745"/>
                    </a:cubicBezTo>
                    <a:cubicBezTo>
                      <a:pt x="7302" y="3207"/>
                      <a:pt x="9307" y="1715"/>
                      <a:pt x="11358" y="293"/>
                    </a:cubicBezTo>
                    <a:cubicBezTo>
                      <a:pt x="11495" y="196"/>
                      <a:pt x="11411" y="1"/>
                      <a:pt x="11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3"/>
              <p:cNvSpPr/>
              <p:nvPr/>
            </p:nvSpPr>
            <p:spPr>
              <a:xfrm>
                <a:off x="1039600" y="2352300"/>
                <a:ext cx="255750" cy="2061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8245" extrusionOk="0">
                    <a:moveTo>
                      <a:pt x="10078" y="0"/>
                    </a:moveTo>
                    <a:cubicBezTo>
                      <a:pt x="10060" y="0"/>
                      <a:pt x="10042" y="5"/>
                      <a:pt x="10024" y="17"/>
                    </a:cubicBezTo>
                    <a:cubicBezTo>
                      <a:pt x="8241" y="1078"/>
                      <a:pt x="6586" y="2453"/>
                      <a:pt x="4966" y="3747"/>
                    </a:cubicBezTo>
                    <a:cubicBezTo>
                      <a:pt x="3265" y="5133"/>
                      <a:pt x="1528" y="6544"/>
                      <a:pt x="37" y="8163"/>
                    </a:cubicBezTo>
                    <a:cubicBezTo>
                      <a:pt x="0" y="8200"/>
                      <a:pt x="36" y="8244"/>
                      <a:pt x="75" y="8244"/>
                    </a:cubicBezTo>
                    <a:cubicBezTo>
                      <a:pt x="86" y="8244"/>
                      <a:pt x="97" y="8241"/>
                      <a:pt x="107" y="8233"/>
                    </a:cubicBezTo>
                    <a:cubicBezTo>
                      <a:pt x="1773" y="6870"/>
                      <a:pt x="3335" y="5390"/>
                      <a:pt x="5001" y="4050"/>
                    </a:cubicBezTo>
                    <a:cubicBezTo>
                      <a:pt x="6680" y="2698"/>
                      <a:pt x="8474" y="1521"/>
                      <a:pt x="10153" y="180"/>
                    </a:cubicBezTo>
                    <a:cubicBezTo>
                      <a:pt x="10230" y="122"/>
                      <a:pt x="10163" y="0"/>
                      <a:pt x="100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3"/>
              <p:cNvSpPr/>
              <p:nvPr/>
            </p:nvSpPr>
            <p:spPr>
              <a:xfrm>
                <a:off x="1114200" y="2418800"/>
                <a:ext cx="2385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7018" extrusionOk="0">
                    <a:moveTo>
                      <a:pt x="9345" y="1"/>
                    </a:moveTo>
                    <a:cubicBezTo>
                      <a:pt x="9315" y="1"/>
                      <a:pt x="9283" y="12"/>
                      <a:pt x="9255" y="38"/>
                    </a:cubicBezTo>
                    <a:cubicBezTo>
                      <a:pt x="6283" y="2462"/>
                      <a:pt x="3136" y="4594"/>
                      <a:pt x="60" y="6879"/>
                    </a:cubicBezTo>
                    <a:cubicBezTo>
                      <a:pt x="1" y="6928"/>
                      <a:pt x="41" y="7018"/>
                      <a:pt x="103" y="7018"/>
                    </a:cubicBezTo>
                    <a:cubicBezTo>
                      <a:pt x="115" y="7018"/>
                      <a:pt x="128" y="7014"/>
                      <a:pt x="141" y="7007"/>
                    </a:cubicBezTo>
                    <a:cubicBezTo>
                      <a:pt x="3428" y="5084"/>
                      <a:pt x="6493" y="2637"/>
                      <a:pt x="9441" y="224"/>
                    </a:cubicBezTo>
                    <a:cubicBezTo>
                      <a:pt x="9541" y="134"/>
                      <a:pt x="9450" y="1"/>
                      <a:pt x="9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3"/>
              <p:cNvSpPr/>
              <p:nvPr/>
            </p:nvSpPr>
            <p:spPr>
              <a:xfrm>
                <a:off x="1224575" y="3154025"/>
                <a:ext cx="318025" cy="124300"/>
              </a:xfrm>
              <a:custGeom>
                <a:avLst/>
                <a:gdLst/>
                <a:ahLst/>
                <a:cxnLst/>
                <a:rect l="l" t="t" r="r" b="b"/>
                <a:pathLst>
                  <a:path w="12721" h="4972" extrusionOk="0">
                    <a:moveTo>
                      <a:pt x="1203" y="0"/>
                    </a:moveTo>
                    <a:cubicBezTo>
                      <a:pt x="763" y="0"/>
                      <a:pt x="343" y="166"/>
                      <a:pt x="27" y="521"/>
                    </a:cubicBezTo>
                    <a:cubicBezTo>
                      <a:pt x="0" y="557"/>
                      <a:pt x="27" y="592"/>
                      <a:pt x="57" y="592"/>
                    </a:cubicBezTo>
                    <a:cubicBezTo>
                      <a:pt x="66" y="592"/>
                      <a:pt x="76" y="588"/>
                      <a:pt x="85" y="580"/>
                    </a:cubicBezTo>
                    <a:cubicBezTo>
                      <a:pt x="445" y="264"/>
                      <a:pt x="795" y="132"/>
                      <a:pt x="1129" y="132"/>
                    </a:cubicBezTo>
                    <a:cubicBezTo>
                      <a:pt x="2222" y="132"/>
                      <a:pt x="3132" y="1542"/>
                      <a:pt x="3569" y="2479"/>
                    </a:cubicBezTo>
                    <a:cubicBezTo>
                      <a:pt x="3594" y="2524"/>
                      <a:pt x="3636" y="2544"/>
                      <a:pt x="3679" y="2544"/>
                    </a:cubicBezTo>
                    <a:cubicBezTo>
                      <a:pt x="3736" y="2544"/>
                      <a:pt x="3794" y="2509"/>
                      <a:pt x="3814" y="2456"/>
                    </a:cubicBezTo>
                    <a:cubicBezTo>
                      <a:pt x="4152" y="1312"/>
                      <a:pt x="5085" y="751"/>
                      <a:pt x="6013" y="751"/>
                    </a:cubicBezTo>
                    <a:cubicBezTo>
                      <a:pt x="7004" y="751"/>
                      <a:pt x="7990" y="1391"/>
                      <a:pt x="8243" y="2643"/>
                    </a:cubicBezTo>
                    <a:cubicBezTo>
                      <a:pt x="8253" y="2704"/>
                      <a:pt x="8299" y="2738"/>
                      <a:pt x="8349" y="2738"/>
                    </a:cubicBezTo>
                    <a:cubicBezTo>
                      <a:pt x="8356" y="2738"/>
                      <a:pt x="8364" y="2737"/>
                      <a:pt x="8371" y="2736"/>
                    </a:cubicBezTo>
                    <a:lnTo>
                      <a:pt x="8371" y="2736"/>
                    </a:lnTo>
                    <a:cubicBezTo>
                      <a:pt x="8359" y="2771"/>
                      <a:pt x="8348" y="2806"/>
                      <a:pt x="8348" y="2841"/>
                    </a:cubicBezTo>
                    <a:cubicBezTo>
                      <a:pt x="8341" y="2879"/>
                      <a:pt x="8376" y="2899"/>
                      <a:pt x="8413" y="2899"/>
                    </a:cubicBezTo>
                    <a:cubicBezTo>
                      <a:pt x="8444" y="2899"/>
                      <a:pt x="8477" y="2884"/>
                      <a:pt x="8487" y="2852"/>
                    </a:cubicBezTo>
                    <a:cubicBezTo>
                      <a:pt x="8683" y="2167"/>
                      <a:pt x="9312" y="1837"/>
                      <a:pt x="9962" y="1837"/>
                    </a:cubicBezTo>
                    <a:cubicBezTo>
                      <a:pt x="10318" y="1837"/>
                      <a:pt x="10680" y="1936"/>
                      <a:pt x="10981" y="2130"/>
                    </a:cubicBezTo>
                    <a:cubicBezTo>
                      <a:pt x="11914" y="2747"/>
                      <a:pt x="12135" y="3924"/>
                      <a:pt x="12485" y="4892"/>
                    </a:cubicBezTo>
                    <a:cubicBezTo>
                      <a:pt x="12508" y="4948"/>
                      <a:pt x="12552" y="4972"/>
                      <a:pt x="12595" y="4972"/>
                    </a:cubicBezTo>
                    <a:cubicBezTo>
                      <a:pt x="12659" y="4972"/>
                      <a:pt x="12720" y="4917"/>
                      <a:pt x="12706" y="4834"/>
                    </a:cubicBezTo>
                    <a:cubicBezTo>
                      <a:pt x="12462" y="3621"/>
                      <a:pt x="11832" y="1978"/>
                      <a:pt x="10480" y="1652"/>
                    </a:cubicBezTo>
                    <a:cubicBezTo>
                      <a:pt x="10318" y="1612"/>
                      <a:pt x="10147" y="1592"/>
                      <a:pt x="9977" y="1592"/>
                    </a:cubicBezTo>
                    <a:cubicBezTo>
                      <a:pt x="9354" y="1592"/>
                      <a:pt x="8730" y="1861"/>
                      <a:pt x="8464" y="2409"/>
                    </a:cubicBezTo>
                    <a:cubicBezTo>
                      <a:pt x="8138" y="1137"/>
                      <a:pt x="7071" y="484"/>
                      <a:pt x="6002" y="484"/>
                    </a:cubicBezTo>
                    <a:cubicBezTo>
                      <a:pt x="5045" y="484"/>
                      <a:pt x="4087" y="1009"/>
                      <a:pt x="3663" y="2083"/>
                    </a:cubicBezTo>
                    <a:cubicBezTo>
                      <a:pt x="3243" y="1291"/>
                      <a:pt x="2765" y="440"/>
                      <a:pt x="1880" y="125"/>
                    </a:cubicBezTo>
                    <a:cubicBezTo>
                      <a:pt x="1656" y="43"/>
                      <a:pt x="1427" y="0"/>
                      <a:pt x="1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3"/>
              <p:cNvSpPr/>
              <p:nvPr/>
            </p:nvSpPr>
            <p:spPr>
              <a:xfrm>
                <a:off x="1300100" y="3091850"/>
                <a:ext cx="15750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148" extrusionOk="0">
                    <a:moveTo>
                      <a:pt x="24" y="1"/>
                    </a:moveTo>
                    <a:cubicBezTo>
                      <a:pt x="14" y="1"/>
                      <a:pt x="1" y="11"/>
                      <a:pt x="1" y="25"/>
                    </a:cubicBezTo>
                    <a:cubicBezTo>
                      <a:pt x="210" y="1389"/>
                      <a:pt x="339" y="2740"/>
                      <a:pt x="490" y="4104"/>
                    </a:cubicBezTo>
                    <a:cubicBezTo>
                      <a:pt x="490" y="4133"/>
                      <a:pt x="513" y="4148"/>
                      <a:pt x="537" y="4148"/>
                    </a:cubicBezTo>
                    <a:cubicBezTo>
                      <a:pt x="560" y="4148"/>
                      <a:pt x="583" y="4133"/>
                      <a:pt x="583" y="4104"/>
                    </a:cubicBezTo>
                    <a:cubicBezTo>
                      <a:pt x="630" y="2752"/>
                      <a:pt x="409" y="1307"/>
                      <a:pt x="36" y="13"/>
                    </a:cubicBezTo>
                    <a:cubicBezTo>
                      <a:pt x="36" y="4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3"/>
              <p:cNvSpPr/>
              <p:nvPr/>
            </p:nvSpPr>
            <p:spPr>
              <a:xfrm>
                <a:off x="1432200" y="3086925"/>
                <a:ext cx="10975" cy="1141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566" extrusionOk="0">
                    <a:moveTo>
                      <a:pt x="324" y="1"/>
                    </a:moveTo>
                    <a:cubicBezTo>
                      <a:pt x="305" y="1"/>
                      <a:pt x="287" y="12"/>
                      <a:pt x="287" y="36"/>
                    </a:cubicBezTo>
                    <a:cubicBezTo>
                      <a:pt x="311" y="1527"/>
                      <a:pt x="217" y="2996"/>
                      <a:pt x="8" y="4476"/>
                    </a:cubicBezTo>
                    <a:cubicBezTo>
                      <a:pt x="1" y="4531"/>
                      <a:pt x="47" y="4566"/>
                      <a:pt x="88" y="4566"/>
                    </a:cubicBezTo>
                    <a:cubicBezTo>
                      <a:pt x="117" y="4566"/>
                      <a:pt x="143" y="4549"/>
                      <a:pt x="148" y="4511"/>
                    </a:cubicBezTo>
                    <a:cubicBezTo>
                      <a:pt x="369" y="3031"/>
                      <a:pt x="439" y="1539"/>
                      <a:pt x="369" y="36"/>
                    </a:cubicBezTo>
                    <a:cubicBezTo>
                      <a:pt x="363" y="12"/>
                      <a:pt x="34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3"/>
              <p:cNvSpPr/>
              <p:nvPr/>
            </p:nvSpPr>
            <p:spPr>
              <a:xfrm>
                <a:off x="1135300" y="2594400"/>
                <a:ext cx="42850" cy="78225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3129" extrusionOk="0">
                    <a:moveTo>
                      <a:pt x="56" y="1"/>
                    </a:moveTo>
                    <a:cubicBezTo>
                      <a:pt x="29" y="1"/>
                      <a:pt x="0" y="22"/>
                      <a:pt x="8" y="53"/>
                    </a:cubicBezTo>
                    <a:cubicBezTo>
                      <a:pt x="439" y="1102"/>
                      <a:pt x="1080" y="2116"/>
                      <a:pt x="1640" y="3106"/>
                    </a:cubicBezTo>
                    <a:cubicBezTo>
                      <a:pt x="1647" y="3122"/>
                      <a:pt x="1659" y="3128"/>
                      <a:pt x="1670" y="3128"/>
                    </a:cubicBezTo>
                    <a:cubicBezTo>
                      <a:pt x="1693" y="3128"/>
                      <a:pt x="1713" y="3102"/>
                      <a:pt x="1698" y="3071"/>
                    </a:cubicBezTo>
                    <a:cubicBezTo>
                      <a:pt x="1197" y="2069"/>
                      <a:pt x="719" y="962"/>
                      <a:pt x="90" y="18"/>
                    </a:cubicBezTo>
                    <a:cubicBezTo>
                      <a:pt x="82" y="6"/>
                      <a:pt x="69" y="1"/>
                      <a:pt x="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3"/>
              <p:cNvSpPr/>
              <p:nvPr/>
            </p:nvSpPr>
            <p:spPr>
              <a:xfrm>
                <a:off x="1296625" y="2482250"/>
                <a:ext cx="44675" cy="946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3785" extrusionOk="0">
                    <a:moveTo>
                      <a:pt x="92" y="1"/>
                    </a:moveTo>
                    <a:cubicBezTo>
                      <a:pt x="47" y="1"/>
                      <a:pt x="0" y="41"/>
                      <a:pt x="23" y="87"/>
                    </a:cubicBezTo>
                    <a:cubicBezTo>
                      <a:pt x="478" y="1334"/>
                      <a:pt x="1084" y="2558"/>
                      <a:pt x="1655" y="3758"/>
                    </a:cubicBezTo>
                    <a:cubicBezTo>
                      <a:pt x="1666" y="3777"/>
                      <a:pt x="1685" y="3785"/>
                      <a:pt x="1704" y="3785"/>
                    </a:cubicBezTo>
                    <a:cubicBezTo>
                      <a:pt x="1744" y="3785"/>
                      <a:pt x="1787" y="3751"/>
                      <a:pt x="1771" y="3711"/>
                    </a:cubicBezTo>
                    <a:cubicBezTo>
                      <a:pt x="1270" y="2476"/>
                      <a:pt x="769" y="1206"/>
                      <a:pt x="151" y="40"/>
                    </a:cubicBezTo>
                    <a:cubicBezTo>
                      <a:pt x="139" y="12"/>
                      <a:pt x="116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3"/>
              <p:cNvSpPr/>
              <p:nvPr/>
            </p:nvSpPr>
            <p:spPr>
              <a:xfrm>
                <a:off x="1307850" y="2715725"/>
                <a:ext cx="464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9" extrusionOk="0">
                    <a:moveTo>
                      <a:pt x="1352" y="0"/>
                    </a:moveTo>
                    <a:cubicBezTo>
                      <a:pt x="1295" y="0"/>
                      <a:pt x="1245" y="73"/>
                      <a:pt x="1264" y="129"/>
                    </a:cubicBezTo>
                    <a:cubicBezTo>
                      <a:pt x="1322" y="293"/>
                      <a:pt x="1415" y="421"/>
                      <a:pt x="1392" y="607"/>
                    </a:cubicBezTo>
                    <a:cubicBezTo>
                      <a:pt x="1357" y="805"/>
                      <a:pt x="1252" y="1004"/>
                      <a:pt x="1066" y="1085"/>
                    </a:cubicBezTo>
                    <a:cubicBezTo>
                      <a:pt x="992" y="1118"/>
                      <a:pt x="919" y="1133"/>
                      <a:pt x="848" y="1133"/>
                    </a:cubicBezTo>
                    <a:cubicBezTo>
                      <a:pt x="517" y="1133"/>
                      <a:pt x="238" y="810"/>
                      <a:pt x="180" y="502"/>
                    </a:cubicBezTo>
                    <a:cubicBezTo>
                      <a:pt x="180" y="470"/>
                      <a:pt x="159" y="452"/>
                      <a:pt x="138" y="452"/>
                    </a:cubicBezTo>
                    <a:cubicBezTo>
                      <a:pt x="121" y="452"/>
                      <a:pt x="104" y="465"/>
                      <a:pt x="99" y="491"/>
                    </a:cubicBezTo>
                    <a:cubicBezTo>
                      <a:pt x="1" y="952"/>
                      <a:pt x="439" y="1338"/>
                      <a:pt x="872" y="1338"/>
                    </a:cubicBezTo>
                    <a:cubicBezTo>
                      <a:pt x="953" y="1338"/>
                      <a:pt x="1035" y="1324"/>
                      <a:pt x="1112" y="1295"/>
                    </a:cubicBezTo>
                    <a:cubicBezTo>
                      <a:pt x="1555" y="1132"/>
                      <a:pt x="1858" y="316"/>
                      <a:pt x="1392" y="13"/>
                    </a:cubicBezTo>
                    <a:cubicBezTo>
                      <a:pt x="1379" y="4"/>
                      <a:pt x="1366" y="0"/>
                      <a:pt x="1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3"/>
              <p:cNvSpPr/>
              <p:nvPr/>
            </p:nvSpPr>
            <p:spPr>
              <a:xfrm>
                <a:off x="1219400" y="2794625"/>
                <a:ext cx="5975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198" extrusionOk="0">
                    <a:moveTo>
                      <a:pt x="1776" y="1"/>
                    </a:moveTo>
                    <a:cubicBezTo>
                      <a:pt x="1562" y="1"/>
                      <a:pt x="1303" y="46"/>
                      <a:pt x="1038" y="143"/>
                    </a:cubicBezTo>
                    <a:cubicBezTo>
                      <a:pt x="420" y="353"/>
                      <a:pt x="0" y="726"/>
                      <a:pt x="94" y="982"/>
                    </a:cubicBezTo>
                    <a:cubicBezTo>
                      <a:pt x="140" y="1122"/>
                      <a:pt x="346" y="1197"/>
                      <a:pt x="626" y="1197"/>
                    </a:cubicBezTo>
                    <a:cubicBezTo>
                      <a:pt x="837" y="1197"/>
                      <a:pt x="1092" y="1154"/>
                      <a:pt x="1352" y="1064"/>
                    </a:cubicBezTo>
                    <a:cubicBezTo>
                      <a:pt x="1970" y="843"/>
                      <a:pt x="2390" y="470"/>
                      <a:pt x="2296" y="213"/>
                    </a:cubicBezTo>
                    <a:cubicBezTo>
                      <a:pt x="2250" y="76"/>
                      <a:pt x="2050" y="1"/>
                      <a:pt x="1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3"/>
              <p:cNvSpPr/>
              <p:nvPr/>
            </p:nvSpPr>
            <p:spPr>
              <a:xfrm>
                <a:off x="1193475" y="2700100"/>
                <a:ext cx="96750" cy="808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3233" extrusionOk="0">
                    <a:moveTo>
                      <a:pt x="1895" y="0"/>
                    </a:moveTo>
                    <a:cubicBezTo>
                      <a:pt x="1776" y="0"/>
                      <a:pt x="1653" y="14"/>
                      <a:pt x="1527" y="44"/>
                    </a:cubicBezTo>
                    <a:cubicBezTo>
                      <a:pt x="0" y="393"/>
                      <a:pt x="513" y="2188"/>
                      <a:pt x="1026" y="3155"/>
                    </a:cubicBezTo>
                    <a:cubicBezTo>
                      <a:pt x="1055" y="3210"/>
                      <a:pt x="1105" y="3232"/>
                      <a:pt x="1158" y="3232"/>
                    </a:cubicBezTo>
                    <a:cubicBezTo>
                      <a:pt x="1275" y="3232"/>
                      <a:pt x="1405" y="3121"/>
                      <a:pt x="1340" y="2992"/>
                    </a:cubicBezTo>
                    <a:cubicBezTo>
                      <a:pt x="944" y="2211"/>
                      <a:pt x="303" y="591"/>
                      <a:pt x="1702" y="370"/>
                    </a:cubicBezTo>
                    <a:cubicBezTo>
                      <a:pt x="1794" y="355"/>
                      <a:pt x="1882" y="348"/>
                      <a:pt x="1966" y="348"/>
                    </a:cubicBezTo>
                    <a:cubicBezTo>
                      <a:pt x="2999" y="348"/>
                      <a:pt x="3446" y="1417"/>
                      <a:pt x="3823" y="2258"/>
                    </a:cubicBezTo>
                    <a:cubicBezTo>
                      <a:pt x="3828" y="2263"/>
                      <a:pt x="3836" y="2266"/>
                      <a:pt x="3845" y="2266"/>
                    </a:cubicBezTo>
                    <a:cubicBezTo>
                      <a:pt x="3857" y="2266"/>
                      <a:pt x="3869" y="2260"/>
                      <a:pt x="3869" y="2246"/>
                    </a:cubicBezTo>
                    <a:cubicBezTo>
                      <a:pt x="3785" y="1204"/>
                      <a:pt x="3007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3"/>
              <p:cNvSpPr/>
              <p:nvPr/>
            </p:nvSpPr>
            <p:spPr>
              <a:xfrm>
                <a:off x="1411700" y="2728625"/>
                <a:ext cx="597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196" extrusionOk="0">
                    <a:moveTo>
                      <a:pt x="1782" y="0"/>
                    </a:moveTo>
                    <a:cubicBezTo>
                      <a:pt x="1567" y="0"/>
                      <a:pt x="1306" y="45"/>
                      <a:pt x="1037" y="138"/>
                    </a:cubicBezTo>
                    <a:cubicBezTo>
                      <a:pt x="420" y="348"/>
                      <a:pt x="0" y="721"/>
                      <a:pt x="82" y="977"/>
                    </a:cubicBezTo>
                    <a:cubicBezTo>
                      <a:pt x="134" y="1121"/>
                      <a:pt x="338" y="1195"/>
                      <a:pt x="614" y="1195"/>
                    </a:cubicBezTo>
                    <a:cubicBezTo>
                      <a:pt x="828" y="1195"/>
                      <a:pt x="1087" y="1150"/>
                      <a:pt x="1352" y="1059"/>
                    </a:cubicBezTo>
                    <a:cubicBezTo>
                      <a:pt x="1958" y="837"/>
                      <a:pt x="2389" y="464"/>
                      <a:pt x="2296" y="208"/>
                    </a:cubicBezTo>
                    <a:cubicBezTo>
                      <a:pt x="2251" y="71"/>
                      <a:pt x="2053" y="0"/>
                      <a:pt x="17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3"/>
              <p:cNvSpPr/>
              <p:nvPr/>
            </p:nvSpPr>
            <p:spPr>
              <a:xfrm>
                <a:off x="1358375" y="2643300"/>
                <a:ext cx="885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3340" extrusionOk="0">
                    <a:moveTo>
                      <a:pt x="1816" y="1"/>
                    </a:moveTo>
                    <a:cubicBezTo>
                      <a:pt x="1632" y="1"/>
                      <a:pt x="1431" y="46"/>
                      <a:pt x="1213" y="148"/>
                    </a:cubicBezTo>
                    <a:cubicBezTo>
                      <a:pt x="1" y="719"/>
                      <a:pt x="82" y="2362"/>
                      <a:pt x="723" y="3329"/>
                    </a:cubicBezTo>
                    <a:cubicBezTo>
                      <a:pt x="726" y="3336"/>
                      <a:pt x="732" y="3339"/>
                      <a:pt x="738" y="3339"/>
                    </a:cubicBezTo>
                    <a:cubicBezTo>
                      <a:pt x="751" y="3339"/>
                      <a:pt x="766" y="3323"/>
                      <a:pt x="758" y="3306"/>
                    </a:cubicBezTo>
                    <a:cubicBezTo>
                      <a:pt x="537" y="2339"/>
                      <a:pt x="187" y="1115"/>
                      <a:pt x="1282" y="521"/>
                    </a:cubicBezTo>
                    <a:cubicBezTo>
                      <a:pt x="1484" y="409"/>
                      <a:pt x="1666" y="359"/>
                      <a:pt x="1830" y="359"/>
                    </a:cubicBezTo>
                    <a:cubicBezTo>
                      <a:pt x="2669" y="359"/>
                      <a:pt x="3036" y="1650"/>
                      <a:pt x="3182" y="2362"/>
                    </a:cubicBezTo>
                    <a:cubicBezTo>
                      <a:pt x="3197" y="2444"/>
                      <a:pt x="3263" y="2480"/>
                      <a:pt x="3334" y="2480"/>
                    </a:cubicBezTo>
                    <a:cubicBezTo>
                      <a:pt x="3433" y="2480"/>
                      <a:pt x="3541" y="2408"/>
                      <a:pt x="3520" y="2292"/>
                    </a:cubicBezTo>
                    <a:cubicBezTo>
                      <a:pt x="3362" y="1385"/>
                      <a:pt x="2837" y="1"/>
                      <a:pt x="1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8" name="Google Shape;1098;p43"/>
            <p:cNvSpPr/>
            <p:nvPr/>
          </p:nvSpPr>
          <p:spPr>
            <a:xfrm>
              <a:off x="8476525" y="2297275"/>
              <a:ext cx="78028" cy="467939"/>
            </a:xfrm>
            <a:custGeom>
              <a:avLst/>
              <a:gdLst/>
              <a:ahLst/>
              <a:cxnLst/>
              <a:rect l="l" t="t" r="r" b="b"/>
              <a:pathLst>
                <a:path w="2434" h="14598" extrusionOk="0">
                  <a:moveTo>
                    <a:pt x="101" y="0"/>
                  </a:moveTo>
                  <a:cubicBezTo>
                    <a:pt x="49" y="0"/>
                    <a:pt x="0" y="41"/>
                    <a:pt x="21" y="109"/>
                  </a:cubicBezTo>
                  <a:cubicBezTo>
                    <a:pt x="1489" y="5004"/>
                    <a:pt x="1431" y="9398"/>
                    <a:pt x="674" y="14397"/>
                  </a:cubicBezTo>
                  <a:cubicBezTo>
                    <a:pt x="653" y="14517"/>
                    <a:pt x="750" y="14598"/>
                    <a:pt x="846" y="14598"/>
                  </a:cubicBezTo>
                  <a:cubicBezTo>
                    <a:pt x="909" y="14598"/>
                    <a:pt x="972" y="14562"/>
                    <a:pt x="1000" y="14479"/>
                  </a:cubicBezTo>
                  <a:cubicBezTo>
                    <a:pt x="2433" y="9922"/>
                    <a:pt x="1886" y="4468"/>
                    <a:pt x="196" y="63"/>
                  </a:cubicBezTo>
                  <a:cubicBezTo>
                    <a:pt x="177" y="20"/>
                    <a:pt x="138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3101271" y="1789023"/>
            <a:ext cx="1358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200" dirty="0" smtClean="0">
                <a:latin typeface="#9Slide07 SVNSmirk" pitchFamily="2" charset="0"/>
              </a:rPr>
              <a:t>Tiết... </a:t>
            </a:r>
            <a:endParaRPr lang="en-US" sz="3200" dirty="0">
              <a:latin typeface="#9Slide07 SVNSmir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818" y="-167467"/>
            <a:ext cx="7845524" cy="2138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05" y="2413686"/>
            <a:ext cx="6285521" cy="151193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674" y="833675"/>
            <a:ext cx="5469600" cy="3480900"/>
          </a:xfrm>
        </p:spPr>
        <p:txBody>
          <a:bodyPr/>
          <a:lstStyle/>
          <a:p>
            <a:pPr marL="139700" indent="0" algn="just">
              <a:buNone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2506;p68"/>
          <p:cNvGrpSpPr/>
          <p:nvPr/>
        </p:nvGrpSpPr>
        <p:grpSpPr>
          <a:xfrm>
            <a:off x="829389" y="1687513"/>
            <a:ext cx="1381005" cy="1592101"/>
            <a:chOff x="3408025" y="3172875"/>
            <a:chExt cx="1296475" cy="1494650"/>
          </a:xfrm>
        </p:grpSpPr>
        <p:grpSp>
          <p:nvGrpSpPr>
            <p:cNvPr id="5" name="Google Shape;2507;p68"/>
            <p:cNvGrpSpPr/>
            <p:nvPr/>
          </p:nvGrpSpPr>
          <p:grpSpPr>
            <a:xfrm>
              <a:off x="3408025" y="3172875"/>
              <a:ext cx="1296475" cy="1494650"/>
              <a:chOff x="3408025" y="3172875"/>
              <a:chExt cx="1296475" cy="1494650"/>
            </a:xfrm>
          </p:grpSpPr>
          <p:sp>
            <p:nvSpPr>
              <p:cNvPr id="12" name="Google Shape;2508;p68"/>
              <p:cNvSpPr/>
              <p:nvPr/>
            </p:nvSpPr>
            <p:spPr>
              <a:xfrm>
                <a:off x="3511075" y="3172875"/>
                <a:ext cx="1098925" cy="953250"/>
              </a:xfrm>
              <a:custGeom>
                <a:avLst/>
                <a:gdLst/>
                <a:ahLst/>
                <a:cxnLst/>
                <a:rect l="l" t="t" r="r" b="b"/>
                <a:pathLst>
                  <a:path w="43957" h="38130" extrusionOk="0">
                    <a:moveTo>
                      <a:pt x="26754" y="8897"/>
                    </a:moveTo>
                    <a:cubicBezTo>
                      <a:pt x="26935" y="8897"/>
                      <a:pt x="27113" y="8902"/>
                      <a:pt x="27288" y="8910"/>
                    </a:cubicBezTo>
                    <a:cubicBezTo>
                      <a:pt x="29295" y="9008"/>
                      <a:pt x="31539" y="9584"/>
                      <a:pt x="31513" y="11974"/>
                    </a:cubicBezTo>
                    <a:cubicBezTo>
                      <a:pt x="30061" y="11394"/>
                      <a:pt x="28473" y="11063"/>
                      <a:pt x="26894" y="11063"/>
                    </a:cubicBezTo>
                    <a:cubicBezTo>
                      <a:pt x="25394" y="11063"/>
                      <a:pt x="23903" y="11362"/>
                      <a:pt x="22546" y="12034"/>
                    </a:cubicBezTo>
                    <a:cubicBezTo>
                      <a:pt x="22545" y="11827"/>
                      <a:pt x="22556" y="11628"/>
                      <a:pt x="22593" y="11440"/>
                    </a:cubicBezTo>
                    <a:cubicBezTo>
                      <a:pt x="23001" y="9367"/>
                      <a:pt x="24979" y="8897"/>
                      <a:pt x="26754" y="8897"/>
                    </a:cubicBezTo>
                    <a:close/>
                    <a:moveTo>
                      <a:pt x="17406" y="0"/>
                    </a:moveTo>
                    <a:cubicBezTo>
                      <a:pt x="17207" y="0"/>
                      <a:pt x="17003" y="7"/>
                      <a:pt x="16797" y="20"/>
                    </a:cubicBezTo>
                    <a:cubicBezTo>
                      <a:pt x="11723" y="344"/>
                      <a:pt x="7434" y="4046"/>
                      <a:pt x="4820" y="8174"/>
                    </a:cubicBezTo>
                    <a:cubicBezTo>
                      <a:pt x="1678" y="13135"/>
                      <a:pt x="377" y="19281"/>
                      <a:pt x="76" y="25083"/>
                    </a:cubicBezTo>
                    <a:cubicBezTo>
                      <a:pt x="0" y="26541"/>
                      <a:pt x="173" y="38129"/>
                      <a:pt x="2542" y="38129"/>
                    </a:cubicBezTo>
                    <a:cubicBezTo>
                      <a:pt x="2627" y="38129"/>
                      <a:pt x="2714" y="38115"/>
                      <a:pt x="2804" y="38084"/>
                    </a:cubicBezTo>
                    <a:cubicBezTo>
                      <a:pt x="3148" y="37968"/>
                      <a:pt x="3050" y="37471"/>
                      <a:pt x="2731" y="37471"/>
                    </a:cubicBezTo>
                    <a:cubicBezTo>
                      <a:pt x="2702" y="37471"/>
                      <a:pt x="2671" y="37476"/>
                      <a:pt x="2639" y="37485"/>
                    </a:cubicBezTo>
                    <a:cubicBezTo>
                      <a:pt x="2626" y="37488"/>
                      <a:pt x="2613" y="37490"/>
                      <a:pt x="2600" y="37490"/>
                    </a:cubicBezTo>
                    <a:cubicBezTo>
                      <a:pt x="1796" y="37490"/>
                      <a:pt x="877" y="30735"/>
                      <a:pt x="824" y="30155"/>
                    </a:cubicBezTo>
                    <a:cubicBezTo>
                      <a:pt x="610" y="27824"/>
                      <a:pt x="660" y="25459"/>
                      <a:pt x="901" y="23132"/>
                    </a:cubicBezTo>
                    <a:cubicBezTo>
                      <a:pt x="1390" y="18410"/>
                      <a:pt x="2502" y="13562"/>
                      <a:pt x="4884" y="9413"/>
                    </a:cubicBezTo>
                    <a:cubicBezTo>
                      <a:pt x="6419" y="6739"/>
                      <a:pt x="8600" y="4243"/>
                      <a:pt x="11273" y="2608"/>
                    </a:cubicBezTo>
                    <a:cubicBezTo>
                      <a:pt x="11300" y="2641"/>
                      <a:pt x="11339" y="2663"/>
                      <a:pt x="11384" y="2663"/>
                    </a:cubicBezTo>
                    <a:cubicBezTo>
                      <a:pt x="11397" y="2663"/>
                      <a:pt x="11411" y="2661"/>
                      <a:pt x="11426" y="2657"/>
                    </a:cubicBezTo>
                    <a:cubicBezTo>
                      <a:pt x="12198" y="2415"/>
                      <a:pt x="12900" y="2304"/>
                      <a:pt x="13538" y="2304"/>
                    </a:cubicBezTo>
                    <a:cubicBezTo>
                      <a:pt x="15588" y="2304"/>
                      <a:pt x="16977" y="3455"/>
                      <a:pt x="17941" y="5132"/>
                    </a:cubicBezTo>
                    <a:cubicBezTo>
                      <a:pt x="17939" y="5133"/>
                      <a:pt x="17938" y="5133"/>
                      <a:pt x="17936" y="5133"/>
                    </a:cubicBezTo>
                    <a:cubicBezTo>
                      <a:pt x="17933" y="5133"/>
                      <a:pt x="17930" y="5132"/>
                      <a:pt x="17926" y="5132"/>
                    </a:cubicBezTo>
                    <a:cubicBezTo>
                      <a:pt x="17925" y="5132"/>
                      <a:pt x="17925" y="5132"/>
                      <a:pt x="17924" y="5132"/>
                    </a:cubicBezTo>
                    <a:cubicBezTo>
                      <a:pt x="12589" y="6211"/>
                      <a:pt x="9290" y="10940"/>
                      <a:pt x="7334" y="15691"/>
                    </a:cubicBezTo>
                    <a:cubicBezTo>
                      <a:pt x="4892" y="21624"/>
                      <a:pt x="3596" y="29218"/>
                      <a:pt x="5449" y="35493"/>
                    </a:cubicBezTo>
                    <a:cubicBezTo>
                      <a:pt x="5462" y="35537"/>
                      <a:pt x="5502" y="35558"/>
                      <a:pt x="5541" y="35558"/>
                    </a:cubicBezTo>
                    <a:cubicBezTo>
                      <a:pt x="5589" y="35558"/>
                      <a:pt x="5635" y="35527"/>
                      <a:pt x="5631" y="35468"/>
                    </a:cubicBezTo>
                    <a:cubicBezTo>
                      <a:pt x="5267" y="29281"/>
                      <a:pt x="5114" y="23575"/>
                      <a:pt x="7211" y="17613"/>
                    </a:cubicBezTo>
                    <a:cubicBezTo>
                      <a:pt x="9025" y="12459"/>
                      <a:pt x="12317" y="6888"/>
                      <a:pt x="18083" y="5709"/>
                    </a:cubicBezTo>
                    <a:cubicBezTo>
                      <a:pt x="18139" y="5697"/>
                      <a:pt x="18179" y="5672"/>
                      <a:pt x="18213" y="5642"/>
                    </a:cubicBezTo>
                    <a:cubicBezTo>
                      <a:pt x="19705" y="8648"/>
                      <a:pt x="20036" y="12987"/>
                      <a:pt x="20319" y="15640"/>
                    </a:cubicBezTo>
                    <a:cubicBezTo>
                      <a:pt x="20341" y="15852"/>
                      <a:pt x="20520" y="15959"/>
                      <a:pt x="20687" y="15959"/>
                    </a:cubicBezTo>
                    <a:cubicBezTo>
                      <a:pt x="20853" y="15959"/>
                      <a:pt x="21007" y="15854"/>
                      <a:pt x="20986" y="15640"/>
                    </a:cubicBezTo>
                    <a:cubicBezTo>
                      <a:pt x="20621" y="11980"/>
                      <a:pt x="20595" y="7744"/>
                      <a:pt x="18345" y="4647"/>
                    </a:cubicBezTo>
                    <a:cubicBezTo>
                      <a:pt x="17146" y="2996"/>
                      <a:pt x="15349" y="1911"/>
                      <a:pt x="13436" y="1911"/>
                    </a:cubicBezTo>
                    <a:cubicBezTo>
                      <a:pt x="13059" y="1911"/>
                      <a:pt x="12677" y="1953"/>
                      <a:pt x="12294" y="2041"/>
                    </a:cubicBezTo>
                    <a:cubicBezTo>
                      <a:pt x="13133" y="1619"/>
                      <a:pt x="14012" y="1276"/>
                      <a:pt x="14932" y="1043"/>
                    </a:cubicBezTo>
                    <a:cubicBezTo>
                      <a:pt x="15748" y="837"/>
                      <a:pt x="16598" y="724"/>
                      <a:pt x="17443" y="724"/>
                    </a:cubicBezTo>
                    <a:cubicBezTo>
                      <a:pt x="19291" y="724"/>
                      <a:pt x="21117" y="1267"/>
                      <a:pt x="22517" y="2567"/>
                    </a:cubicBezTo>
                    <a:cubicBezTo>
                      <a:pt x="24191" y="4122"/>
                      <a:pt x="24969" y="6253"/>
                      <a:pt x="25707" y="8354"/>
                    </a:cubicBezTo>
                    <a:cubicBezTo>
                      <a:pt x="24497" y="8500"/>
                      <a:pt x="23251" y="8904"/>
                      <a:pt x="22530" y="9860"/>
                    </a:cubicBezTo>
                    <a:cubicBezTo>
                      <a:pt x="21331" y="11451"/>
                      <a:pt x="22294" y="14336"/>
                      <a:pt x="23095" y="15895"/>
                    </a:cubicBezTo>
                    <a:cubicBezTo>
                      <a:pt x="23121" y="15945"/>
                      <a:pt x="23161" y="15965"/>
                      <a:pt x="23202" y="15965"/>
                    </a:cubicBezTo>
                    <a:cubicBezTo>
                      <a:pt x="23283" y="15965"/>
                      <a:pt x="23368" y="15886"/>
                      <a:pt x="23347" y="15789"/>
                    </a:cubicBezTo>
                    <a:cubicBezTo>
                      <a:pt x="23140" y="14781"/>
                      <a:pt x="22643" y="13466"/>
                      <a:pt x="22560" y="12325"/>
                    </a:cubicBezTo>
                    <a:lnTo>
                      <a:pt x="22560" y="12325"/>
                    </a:lnTo>
                    <a:cubicBezTo>
                      <a:pt x="22567" y="12326"/>
                      <a:pt x="22573" y="12327"/>
                      <a:pt x="22580" y="12327"/>
                    </a:cubicBezTo>
                    <a:cubicBezTo>
                      <a:pt x="22592" y="12327"/>
                      <a:pt x="22605" y="12325"/>
                      <a:pt x="22618" y="12322"/>
                    </a:cubicBezTo>
                    <a:cubicBezTo>
                      <a:pt x="23303" y="12135"/>
                      <a:pt x="23974" y="11983"/>
                      <a:pt x="24638" y="11871"/>
                    </a:cubicBezTo>
                    <a:lnTo>
                      <a:pt x="24638" y="11871"/>
                    </a:lnTo>
                    <a:cubicBezTo>
                      <a:pt x="24359" y="13119"/>
                      <a:pt x="24490" y="14663"/>
                      <a:pt x="24910" y="15833"/>
                    </a:cubicBezTo>
                    <a:cubicBezTo>
                      <a:pt x="24935" y="15902"/>
                      <a:pt x="25004" y="15937"/>
                      <a:pt x="25069" y="15937"/>
                    </a:cubicBezTo>
                    <a:cubicBezTo>
                      <a:pt x="25145" y="15937"/>
                      <a:pt x="25216" y="15889"/>
                      <a:pt x="25207" y="15791"/>
                    </a:cubicBezTo>
                    <a:cubicBezTo>
                      <a:pt x="25151" y="15099"/>
                      <a:pt x="25037" y="14415"/>
                      <a:pt x="25018" y="13719"/>
                    </a:cubicBezTo>
                    <a:cubicBezTo>
                      <a:pt x="25000" y="13075"/>
                      <a:pt x="25087" y="12439"/>
                      <a:pt x="25101" y="11800"/>
                    </a:cubicBezTo>
                    <a:cubicBezTo>
                      <a:pt x="25750" y="11708"/>
                      <a:pt x="26393" y="11658"/>
                      <a:pt x="27034" y="11658"/>
                    </a:cubicBezTo>
                    <a:cubicBezTo>
                      <a:pt x="27180" y="11658"/>
                      <a:pt x="27325" y="11661"/>
                      <a:pt x="27470" y="11666"/>
                    </a:cubicBezTo>
                    <a:cubicBezTo>
                      <a:pt x="27105" y="12796"/>
                      <a:pt x="26954" y="14072"/>
                      <a:pt x="27161" y="15236"/>
                    </a:cubicBezTo>
                    <a:cubicBezTo>
                      <a:pt x="27178" y="15330"/>
                      <a:pt x="27250" y="15371"/>
                      <a:pt x="27325" y="15371"/>
                    </a:cubicBezTo>
                    <a:cubicBezTo>
                      <a:pt x="27423" y="15371"/>
                      <a:pt x="27528" y="15302"/>
                      <a:pt x="27531" y="15186"/>
                    </a:cubicBezTo>
                    <a:cubicBezTo>
                      <a:pt x="27558" y="13977"/>
                      <a:pt x="27646" y="12863"/>
                      <a:pt x="27944" y="11694"/>
                    </a:cubicBezTo>
                    <a:cubicBezTo>
                      <a:pt x="28579" y="11741"/>
                      <a:pt x="29216" y="11838"/>
                      <a:pt x="29858" y="11996"/>
                    </a:cubicBezTo>
                    <a:cubicBezTo>
                      <a:pt x="29614" y="12636"/>
                      <a:pt x="29506" y="13330"/>
                      <a:pt x="29339" y="13994"/>
                    </a:cubicBezTo>
                    <a:cubicBezTo>
                      <a:pt x="29134" y="14811"/>
                      <a:pt x="28889" y="15628"/>
                      <a:pt x="28753" y="16459"/>
                    </a:cubicBezTo>
                    <a:cubicBezTo>
                      <a:pt x="28738" y="16550"/>
                      <a:pt x="28822" y="16632"/>
                      <a:pt x="28899" y="16632"/>
                    </a:cubicBezTo>
                    <a:cubicBezTo>
                      <a:pt x="28937" y="16632"/>
                      <a:pt x="28974" y="16612"/>
                      <a:pt x="28997" y="16562"/>
                    </a:cubicBezTo>
                    <a:cubicBezTo>
                      <a:pt x="29330" y="15834"/>
                      <a:pt x="29550" y="15055"/>
                      <a:pt x="29762" y="14285"/>
                    </a:cubicBezTo>
                    <a:cubicBezTo>
                      <a:pt x="29956" y="13581"/>
                      <a:pt x="30197" y="12840"/>
                      <a:pt x="30250" y="12106"/>
                    </a:cubicBezTo>
                    <a:cubicBezTo>
                      <a:pt x="30631" y="12213"/>
                      <a:pt x="31013" y="12335"/>
                      <a:pt x="31399" y="12486"/>
                    </a:cubicBezTo>
                    <a:cubicBezTo>
                      <a:pt x="31426" y="12496"/>
                      <a:pt x="31449" y="12497"/>
                      <a:pt x="31474" y="12499"/>
                    </a:cubicBezTo>
                    <a:cubicBezTo>
                      <a:pt x="31467" y="12552"/>
                      <a:pt x="31466" y="12600"/>
                      <a:pt x="31457" y="12655"/>
                    </a:cubicBezTo>
                    <a:cubicBezTo>
                      <a:pt x="31239" y="13966"/>
                      <a:pt x="30631" y="15306"/>
                      <a:pt x="30250" y="16577"/>
                    </a:cubicBezTo>
                    <a:cubicBezTo>
                      <a:pt x="30170" y="16841"/>
                      <a:pt x="30382" y="17011"/>
                      <a:pt x="30594" y="17011"/>
                    </a:cubicBezTo>
                    <a:cubicBezTo>
                      <a:pt x="30734" y="17011"/>
                      <a:pt x="30874" y="16936"/>
                      <a:pt x="30931" y="16765"/>
                    </a:cubicBezTo>
                    <a:cubicBezTo>
                      <a:pt x="31529" y="14948"/>
                      <a:pt x="33095" y="11905"/>
                      <a:pt x="31849" y="10048"/>
                    </a:cubicBezTo>
                    <a:cubicBezTo>
                      <a:pt x="31210" y="9096"/>
                      <a:pt x="29967" y="8634"/>
                      <a:pt x="28742" y="8427"/>
                    </a:cubicBezTo>
                    <a:cubicBezTo>
                      <a:pt x="30001" y="5931"/>
                      <a:pt x="31351" y="3210"/>
                      <a:pt x="33857" y="1753"/>
                    </a:cubicBezTo>
                    <a:cubicBezTo>
                      <a:pt x="34917" y="1136"/>
                      <a:pt x="36005" y="843"/>
                      <a:pt x="37039" y="843"/>
                    </a:cubicBezTo>
                    <a:cubicBezTo>
                      <a:pt x="39307" y="843"/>
                      <a:pt x="41315" y="2253"/>
                      <a:pt x="42211" y="4754"/>
                    </a:cubicBezTo>
                    <a:cubicBezTo>
                      <a:pt x="42389" y="5252"/>
                      <a:pt x="42533" y="5766"/>
                      <a:pt x="42662" y="6287"/>
                    </a:cubicBezTo>
                    <a:cubicBezTo>
                      <a:pt x="41889" y="5845"/>
                      <a:pt x="41136" y="5649"/>
                      <a:pt x="40411" y="5649"/>
                    </a:cubicBezTo>
                    <a:cubicBezTo>
                      <a:pt x="36185" y="5649"/>
                      <a:pt x="32895" y="12291"/>
                      <a:pt x="32038" y="15716"/>
                    </a:cubicBezTo>
                    <a:cubicBezTo>
                      <a:pt x="32019" y="15791"/>
                      <a:pt x="32089" y="15854"/>
                      <a:pt x="32153" y="15854"/>
                    </a:cubicBezTo>
                    <a:cubicBezTo>
                      <a:pt x="32186" y="15854"/>
                      <a:pt x="32217" y="15838"/>
                      <a:pt x="32234" y="15798"/>
                    </a:cubicBezTo>
                    <a:cubicBezTo>
                      <a:pt x="33284" y="13458"/>
                      <a:pt x="35279" y="8807"/>
                      <a:pt x="38022" y="6977"/>
                    </a:cubicBezTo>
                    <a:lnTo>
                      <a:pt x="38022" y="6977"/>
                    </a:lnTo>
                    <a:cubicBezTo>
                      <a:pt x="39402" y="11270"/>
                      <a:pt x="38193" y="15912"/>
                      <a:pt x="37593" y="20263"/>
                    </a:cubicBezTo>
                    <a:cubicBezTo>
                      <a:pt x="37555" y="20532"/>
                      <a:pt x="37789" y="20710"/>
                      <a:pt x="37995" y="20710"/>
                    </a:cubicBezTo>
                    <a:cubicBezTo>
                      <a:pt x="38131" y="20710"/>
                      <a:pt x="38255" y="20632"/>
                      <a:pt x="38280" y="20452"/>
                    </a:cubicBezTo>
                    <a:cubicBezTo>
                      <a:pt x="38874" y="16131"/>
                      <a:pt x="40366" y="10890"/>
                      <a:pt x="38420" y="6735"/>
                    </a:cubicBezTo>
                    <a:cubicBezTo>
                      <a:pt x="39023" y="6403"/>
                      <a:pt x="39660" y="6211"/>
                      <a:pt x="40329" y="6211"/>
                    </a:cubicBezTo>
                    <a:cubicBezTo>
                      <a:pt x="41125" y="6211"/>
                      <a:pt x="41966" y="6482"/>
                      <a:pt x="42849" y="7110"/>
                    </a:cubicBezTo>
                    <a:cubicBezTo>
                      <a:pt x="43848" y="12138"/>
                      <a:pt x="42880" y="18004"/>
                      <a:pt x="41983" y="22759"/>
                    </a:cubicBezTo>
                    <a:cubicBezTo>
                      <a:pt x="41932" y="23029"/>
                      <a:pt x="42156" y="23207"/>
                      <a:pt x="42365" y="23207"/>
                    </a:cubicBezTo>
                    <a:cubicBezTo>
                      <a:pt x="42502" y="23207"/>
                      <a:pt x="42633" y="23130"/>
                      <a:pt x="42673" y="22949"/>
                    </a:cubicBezTo>
                    <a:cubicBezTo>
                      <a:pt x="43607" y="18758"/>
                      <a:pt x="43956" y="14428"/>
                      <a:pt x="43777" y="10140"/>
                    </a:cubicBezTo>
                    <a:cubicBezTo>
                      <a:pt x="43662" y="7379"/>
                      <a:pt x="43388" y="4183"/>
                      <a:pt x="41458" y="2020"/>
                    </a:cubicBezTo>
                    <a:cubicBezTo>
                      <a:pt x="40338" y="767"/>
                      <a:pt x="38843" y="192"/>
                      <a:pt x="37289" y="192"/>
                    </a:cubicBezTo>
                    <a:cubicBezTo>
                      <a:pt x="36434" y="192"/>
                      <a:pt x="35561" y="366"/>
                      <a:pt x="34724" y="698"/>
                    </a:cubicBezTo>
                    <a:cubicBezTo>
                      <a:pt x="31431" y="2000"/>
                      <a:pt x="29623" y="5267"/>
                      <a:pt x="28310" y="8364"/>
                    </a:cubicBezTo>
                    <a:cubicBezTo>
                      <a:pt x="27843" y="8307"/>
                      <a:pt x="27390" y="8283"/>
                      <a:pt x="26987" y="8281"/>
                    </a:cubicBezTo>
                    <a:cubicBezTo>
                      <a:pt x="26978" y="8281"/>
                      <a:pt x="26969" y="8281"/>
                      <a:pt x="26959" y="8281"/>
                    </a:cubicBezTo>
                    <a:cubicBezTo>
                      <a:pt x="26715" y="8281"/>
                      <a:pt x="26458" y="8292"/>
                      <a:pt x="26198" y="8310"/>
                    </a:cubicBezTo>
                    <a:cubicBezTo>
                      <a:pt x="25214" y="3785"/>
                      <a:pt x="22235" y="0"/>
                      <a:pt x="174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509;p68"/>
              <p:cNvSpPr/>
              <p:nvPr/>
            </p:nvSpPr>
            <p:spPr>
              <a:xfrm>
                <a:off x="3526300" y="3595850"/>
                <a:ext cx="1135425" cy="1071675"/>
              </a:xfrm>
              <a:custGeom>
                <a:avLst/>
                <a:gdLst/>
                <a:ahLst/>
                <a:cxnLst/>
                <a:rect l="l" t="t" r="r" b="b"/>
                <a:pathLst>
                  <a:path w="45417" h="42867" extrusionOk="0">
                    <a:moveTo>
                      <a:pt x="26707" y="1"/>
                    </a:moveTo>
                    <a:cubicBezTo>
                      <a:pt x="20539" y="1"/>
                      <a:pt x="15046" y="1625"/>
                      <a:pt x="15046" y="1625"/>
                    </a:cubicBezTo>
                    <a:cubicBezTo>
                      <a:pt x="15046" y="1625"/>
                      <a:pt x="14787" y="1571"/>
                      <a:pt x="14368" y="1571"/>
                    </a:cubicBezTo>
                    <a:cubicBezTo>
                      <a:pt x="13247" y="1571"/>
                      <a:pt x="10983" y="1953"/>
                      <a:pt x="9500" y="4763"/>
                    </a:cubicBezTo>
                    <a:cubicBezTo>
                      <a:pt x="7463" y="8620"/>
                      <a:pt x="0" y="24703"/>
                      <a:pt x="363" y="29014"/>
                    </a:cubicBezTo>
                    <a:cubicBezTo>
                      <a:pt x="726" y="33325"/>
                      <a:pt x="7019" y="41288"/>
                      <a:pt x="15622" y="42384"/>
                    </a:cubicBezTo>
                    <a:cubicBezTo>
                      <a:pt x="18237" y="42718"/>
                      <a:pt x="21292" y="42866"/>
                      <a:pt x="24344" y="42866"/>
                    </a:cubicBezTo>
                    <a:cubicBezTo>
                      <a:pt x="31334" y="42866"/>
                      <a:pt x="38314" y="42087"/>
                      <a:pt x="39985" y="40959"/>
                    </a:cubicBezTo>
                    <a:cubicBezTo>
                      <a:pt x="42385" y="39339"/>
                      <a:pt x="44610" y="37923"/>
                      <a:pt x="43877" y="24172"/>
                    </a:cubicBezTo>
                    <a:cubicBezTo>
                      <a:pt x="43145" y="10422"/>
                      <a:pt x="45416" y="6702"/>
                      <a:pt x="36984" y="2167"/>
                    </a:cubicBezTo>
                    <a:cubicBezTo>
                      <a:pt x="33929" y="524"/>
                      <a:pt x="30209" y="1"/>
                      <a:pt x="267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510;p68"/>
              <p:cNvSpPr/>
              <p:nvPr/>
            </p:nvSpPr>
            <p:spPr>
              <a:xfrm>
                <a:off x="3526300" y="3624100"/>
                <a:ext cx="581550" cy="102927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41171" extrusionOk="0">
                    <a:moveTo>
                      <a:pt x="17024" y="0"/>
                    </a:moveTo>
                    <a:cubicBezTo>
                      <a:pt x="15788" y="276"/>
                      <a:pt x="15046" y="495"/>
                      <a:pt x="15046" y="495"/>
                    </a:cubicBezTo>
                    <a:cubicBezTo>
                      <a:pt x="15046" y="495"/>
                      <a:pt x="14787" y="441"/>
                      <a:pt x="14368" y="441"/>
                    </a:cubicBezTo>
                    <a:cubicBezTo>
                      <a:pt x="13247" y="441"/>
                      <a:pt x="10983" y="823"/>
                      <a:pt x="9500" y="3633"/>
                    </a:cubicBezTo>
                    <a:cubicBezTo>
                      <a:pt x="7463" y="7490"/>
                      <a:pt x="0" y="23572"/>
                      <a:pt x="363" y="27884"/>
                    </a:cubicBezTo>
                    <a:cubicBezTo>
                      <a:pt x="718" y="32102"/>
                      <a:pt x="6754" y="39815"/>
                      <a:pt x="15075" y="41171"/>
                    </a:cubicBezTo>
                    <a:cubicBezTo>
                      <a:pt x="15138" y="41122"/>
                      <a:pt x="15203" y="41074"/>
                      <a:pt x="15279" y="41034"/>
                    </a:cubicBezTo>
                    <a:cubicBezTo>
                      <a:pt x="16034" y="40636"/>
                      <a:pt x="16717" y="40195"/>
                      <a:pt x="17349" y="39725"/>
                    </a:cubicBezTo>
                    <a:cubicBezTo>
                      <a:pt x="19014" y="38060"/>
                      <a:pt x="20176" y="35240"/>
                      <a:pt x="21007" y="33477"/>
                    </a:cubicBezTo>
                    <a:cubicBezTo>
                      <a:pt x="21653" y="32108"/>
                      <a:pt x="22336" y="30682"/>
                      <a:pt x="22711" y="29211"/>
                    </a:cubicBezTo>
                    <a:cubicBezTo>
                      <a:pt x="23262" y="27056"/>
                      <a:pt x="23137" y="24832"/>
                      <a:pt x="23147" y="22629"/>
                    </a:cubicBezTo>
                    <a:cubicBezTo>
                      <a:pt x="23152" y="21408"/>
                      <a:pt x="23133" y="20199"/>
                      <a:pt x="23077" y="18998"/>
                    </a:cubicBezTo>
                    <a:cubicBezTo>
                      <a:pt x="22895" y="17571"/>
                      <a:pt x="22670" y="16165"/>
                      <a:pt x="22434" y="14809"/>
                    </a:cubicBezTo>
                    <a:cubicBezTo>
                      <a:pt x="22406" y="14650"/>
                      <a:pt x="22406" y="14501"/>
                      <a:pt x="22422" y="14360"/>
                    </a:cubicBezTo>
                    <a:cubicBezTo>
                      <a:pt x="22353" y="14263"/>
                      <a:pt x="22291" y="14160"/>
                      <a:pt x="22243" y="14045"/>
                    </a:cubicBezTo>
                    <a:cubicBezTo>
                      <a:pt x="21624" y="12560"/>
                      <a:pt x="20437" y="9821"/>
                      <a:pt x="21154" y="8036"/>
                    </a:cubicBezTo>
                    <a:cubicBezTo>
                      <a:pt x="20516" y="6106"/>
                      <a:pt x="19772" y="4238"/>
                      <a:pt x="18745" y="2472"/>
                    </a:cubicBezTo>
                    <a:cubicBezTo>
                      <a:pt x="18292" y="1693"/>
                      <a:pt x="17597" y="863"/>
                      <a:pt x="170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511;p68"/>
              <p:cNvSpPr/>
              <p:nvPr/>
            </p:nvSpPr>
            <p:spPr>
              <a:xfrm>
                <a:off x="4138975" y="4181525"/>
                <a:ext cx="535675" cy="422000"/>
              </a:xfrm>
              <a:custGeom>
                <a:avLst/>
                <a:gdLst/>
                <a:ahLst/>
                <a:cxnLst/>
                <a:rect l="l" t="t" r="r" b="b"/>
                <a:pathLst>
                  <a:path w="21427" h="16880" extrusionOk="0">
                    <a:moveTo>
                      <a:pt x="13588" y="0"/>
                    </a:moveTo>
                    <a:cubicBezTo>
                      <a:pt x="9800" y="0"/>
                      <a:pt x="5245" y="864"/>
                      <a:pt x="3138" y="4187"/>
                    </a:cubicBezTo>
                    <a:cubicBezTo>
                      <a:pt x="1093" y="7414"/>
                      <a:pt x="0" y="12569"/>
                      <a:pt x="3138" y="15414"/>
                    </a:cubicBezTo>
                    <a:cubicBezTo>
                      <a:pt x="4241" y="16413"/>
                      <a:pt x="6240" y="16879"/>
                      <a:pt x="8472" y="16879"/>
                    </a:cubicBezTo>
                    <a:cubicBezTo>
                      <a:pt x="12593" y="16879"/>
                      <a:pt x="17509" y="15292"/>
                      <a:pt x="19050" y="12542"/>
                    </a:cubicBezTo>
                    <a:cubicBezTo>
                      <a:pt x="21426" y="8304"/>
                      <a:pt x="21136" y="1462"/>
                      <a:pt x="19370" y="745"/>
                    </a:cubicBezTo>
                    <a:cubicBezTo>
                      <a:pt x="18632" y="446"/>
                      <a:pt x="16308" y="0"/>
                      <a:pt x="13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512;p68"/>
              <p:cNvSpPr/>
              <p:nvPr/>
            </p:nvSpPr>
            <p:spPr>
              <a:xfrm>
                <a:off x="3435850" y="3953000"/>
                <a:ext cx="609650" cy="666850"/>
              </a:xfrm>
              <a:custGeom>
                <a:avLst/>
                <a:gdLst/>
                <a:ahLst/>
                <a:cxnLst/>
                <a:rect l="l" t="t" r="r" b="b"/>
                <a:pathLst>
                  <a:path w="24386" h="26674" extrusionOk="0">
                    <a:moveTo>
                      <a:pt x="15363" y="0"/>
                    </a:moveTo>
                    <a:cubicBezTo>
                      <a:pt x="13082" y="0"/>
                      <a:pt x="10989" y="858"/>
                      <a:pt x="9486" y="1460"/>
                    </a:cubicBezTo>
                    <a:cubicBezTo>
                      <a:pt x="7114" y="2408"/>
                      <a:pt x="647" y="11471"/>
                      <a:pt x="305" y="17644"/>
                    </a:cubicBezTo>
                    <a:cubicBezTo>
                      <a:pt x="1" y="23133"/>
                      <a:pt x="6835" y="26673"/>
                      <a:pt x="11002" y="26673"/>
                    </a:cubicBezTo>
                    <a:cubicBezTo>
                      <a:pt x="11522" y="26673"/>
                      <a:pt x="12000" y="26618"/>
                      <a:pt x="12418" y="26505"/>
                    </a:cubicBezTo>
                    <a:cubicBezTo>
                      <a:pt x="16184" y="25483"/>
                      <a:pt x="21532" y="20591"/>
                      <a:pt x="22959" y="14078"/>
                    </a:cubicBezTo>
                    <a:cubicBezTo>
                      <a:pt x="24386" y="7567"/>
                      <a:pt x="23149" y="3221"/>
                      <a:pt x="19422" y="1072"/>
                    </a:cubicBezTo>
                    <a:cubicBezTo>
                      <a:pt x="18058" y="286"/>
                      <a:pt x="16679" y="0"/>
                      <a:pt x="153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513;p68"/>
              <p:cNvSpPr/>
              <p:nvPr/>
            </p:nvSpPr>
            <p:spPr>
              <a:xfrm>
                <a:off x="3828925" y="3537000"/>
                <a:ext cx="875575" cy="576450"/>
              </a:xfrm>
              <a:custGeom>
                <a:avLst/>
                <a:gdLst/>
                <a:ahLst/>
                <a:cxnLst/>
                <a:rect l="l" t="t" r="r" b="b"/>
                <a:pathLst>
                  <a:path w="35023" h="23058" extrusionOk="0">
                    <a:moveTo>
                      <a:pt x="15199" y="1"/>
                    </a:moveTo>
                    <a:cubicBezTo>
                      <a:pt x="9332" y="1"/>
                      <a:pt x="3850" y="1724"/>
                      <a:pt x="0" y="4521"/>
                    </a:cubicBezTo>
                    <a:cubicBezTo>
                      <a:pt x="0" y="4521"/>
                      <a:pt x="755" y="4211"/>
                      <a:pt x="1833" y="4211"/>
                    </a:cubicBezTo>
                    <a:cubicBezTo>
                      <a:pt x="3440" y="4211"/>
                      <a:pt x="5765" y="4899"/>
                      <a:pt x="7378" y="8326"/>
                    </a:cubicBezTo>
                    <a:cubicBezTo>
                      <a:pt x="10074" y="14051"/>
                      <a:pt x="8277" y="18907"/>
                      <a:pt x="13319" y="21214"/>
                    </a:cubicBezTo>
                    <a:cubicBezTo>
                      <a:pt x="15551" y="22235"/>
                      <a:pt x="18591" y="23057"/>
                      <a:pt x="21611" y="23057"/>
                    </a:cubicBezTo>
                    <a:cubicBezTo>
                      <a:pt x="25416" y="23057"/>
                      <a:pt x="29190" y="21753"/>
                      <a:pt x="31278" y="17898"/>
                    </a:cubicBezTo>
                    <a:cubicBezTo>
                      <a:pt x="35023" y="10984"/>
                      <a:pt x="32023" y="3621"/>
                      <a:pt x="23346" y="1137"/>
                    </a:cubicBezTo>
                    <a:cubicBezTo>
                      <a:pt x="20629" y="359"/>
                      <a:pt x="17874" y="1"/>
                      <a:pt x="151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514;p68"/>
              <p:cNvSpPr/>
              <p:nvPr/>
            </p:nvSpPr>
            <p:spPr>
              <a:xfrm>
                <a:off x="4138975" y="4181525"/>
                <a:ext cx="522825" cy="41615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16646" extrusionOk="0">
                    <a:moveTo>
                      <a:pt x="13588" y="0"/>
                    </a:moveTo>
                    <a:cubicBezTo>
                      <a:pt x="9800" y="0"/>
                      <a:pt x="5245" y="864"/>
                      <a:pt x="3138" y="4187"/>
                    </a:cubicBezTo>
                    <a:cubicBezTo>
                      <a:pt x="1093" y="7414"/>
                      <a:pt x="0" y="12569"/>
                      <a:pt x="3138" y="15414"/>
                    </a:cubicBezTo>
                    <a:cubicBezTo>
                      <a:pt x="3797" y="16011"/>
                      <a:pt x="4776" y="16415"/>
                      <a:pt x="5933" y="16645"/>
                    </a:cubicBezTo>
                    <a:cubicBezTo>
                      <a:pt x="5925" y="16593"/>
                      <a:pt x="5912" y="16541"/>
                      <a:pt x="5905" y="16490"/>
                    </a:cubicBezTo>
                    <a:cubicBezTo>
                      <a:pt x="5609" y="16327"/>
                      <a:pt x="5351" y="16048"/>
                      <a:pt x="5186" y="15627"/>
                    </a:cubicBezTo>
                    <a:cubicBezTo>
                      <a:pt x="4522" y="13927"/>
                      <a:pt x="4253" y="12250"/>
                      <a:pt x="4613" y="10449"/>
                    </a:cubicBezTo>
                    <a:cubicBezTo>
                      <a:pt x="4761" y="9708"/>
                      <a:pt x="5299" y="9388"/>
                      <a:pt x="5870" y="9388"/>
                    </a:cubicBezTo>
                    <a:cubicBezTo>
                      <a:pt x="6319" y="9388"/>
                      <a:pt x="6789" y="9586"/>
                      <a:pt x="7106" y="9933"/>
                    </a:cubicBezTo>
                    <a:cubicBezTo>
                      <a:pt x="7202" y="9940"/>
                      <a:pt x="7295" y="9957"/>
                      <a:pt x="7384" y="9991"/>
                    </a:cubicBezTo>
                    <a:cubicBezTo>
                      <a:pt x="7618" y="10084"/>
                      <a:pt x="7831" y="10195"/>
                      <a:pt x="8032" y="10315"/>
                    </a:cubicBezTo>
                    <a:cubicBezTo>
                      <a:pt x="9738" y="9598"/>
                      <a:pt x="11512" y="9483"/>
                      <a:pt x="13403" y="9434"/>
                    </a:cubicBezTo>
                    <a:cubicBezTo>
                      <a:pt x="16104" y="9362"/>
                      <a:pt x="18011" y="8388"/>
                      <a:pt x="20084" y="6741"/>
                    </a:cubicBezTo>
                    <a:cubicBezTo>
                      <a:pt x="20290" y="6578"/>
                      <a:pt x="20507" y="6471"/>
                      <a:pt x="20724" y="6410"/>
                    </a:cubicBezTo>
                    <a:cubicBezTo>
                      <a:pt x="20913" y="3602"/>
                      <a:pt x="20387" y="1158"/>
                      <a:pt x="19370" y="745"/>
                    </a:cubicBezTo>
                    <a:cubicBezTo>
                      <a:pt x="18632" y="446"/>
                      <a:pt x="16308" y="0"/>
                      <a:pt x="135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515;p68"/>
              <p:cNvSpPr/>
              <p:nvPr/>
            </p:nvSpPr>
            <p:spPr>
              <a:xfrm>
                <a:off x="3648000" y="3953050"/>
                <a:ext cx="397500" cy="666775"/>
              </a:xfrm>
              <a:custGeom>
                <a:avLst/>
                <a:gdLst/>
                <a:ahLst/>
                <a:cxnLst/>
                <a:rect l="l" t="t" r="r" b="b"/>
                <a:pathLst>
                  <a:path w="15900" h="26671" extrusionOk="0">
                    <a:moveTo>
                      <a:pt x="6885" y="1"/>
                    </a:moveTo>
                    <a:cubicBezTo>
                      <a:pt x="6445" y="1"/>
                      <a:pt x="6011" y="33"/>
                      <a:pt x="5587" y="89"/>
                    </a:cubicBezTo>
                    <a:cubicBezTo>
                      <a:pt x="10371" y="2152"/>
                      <a:pt x="10866" y="7964"/>
                      <a:pt x="9832" y="12730"/>
                    </a:cubicBezTo>
                    <a:cubicBezTo>
                      <a:pt x="8709" y="17908"/>
                      <a:pt x="5312" y="24392"/>
                      <a:pt x="0" y="26318"/>
                    </a:cubicBezTo>
                    <a:cubicBezTo>
                      <a:pt x="891" y="26549"/>
                      <a:pt x="1753" y="26670"/>
                      <a:pt x="2522" y="26670"/>
                    </a:cubicBezTo>
                    <a:cubicBezTo>
                      <a:pt x="3040" y="26670"/>
                      <a:pt x="3516" y="26616"/>
                      <a:pt x="3932" y="26503"/>
                    </a:cubicBezTo>
                    <a:cubicBezTo>
                      <a:pt x="7698" y="25481"/>
                      <a:pt x="13046" y="20589"/>
                      <a:pt x="14473" y="14076"/>
                    </a:cubicBezTo>
                    <a:cubicBezTo>
                      <a:pt x="15900" y="7565"/>
                      <a:pt x="14663" y="3219"/>
                      <a:pt x="10936" y="1070"/>
                    </a:cubicBezTo>
                    <a:cubicBezTo>
                      <a:pt x="9575" y="286"/>
                      <a:pt x="8199" y="1"/>
                      <a:pt x="68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516;p68"/>
              <p:cNvSpPr/>
              <p:nvPr/>
            </p:nvSpPr>
            <p:spPr>
              <a:xfrm>
                <a:off x="4064975" y="3571025"/>
                <a:ext cx="636875" cy="542425"/>
              </a:xfrm>
              <a:custGeom>
                <a:avLst/>
                <a:gdLst/>
                <a:ahLst/>
                <a:cxnLst/>
                <a:rect l="l" t="t" r="r" b="b"/>
                <a:pathLst>
                  <a:path w="25475" h="21697" extrusionOk="0">
                    <a:moveTo>
                      <a:pt x="14631" y="1"/>
                    </a:moveTo>
                    <a:cubicBezTo>
                      <a:pt x="18032" y="4221"/>
                      <a:pt x="19650" y="9833"/>
                      <a:pt x="15419" y="14029"/>
                    </a:cubicBezTo>
                    <a:cubicBezTo>
                      <a:pt x="13319" y="16112"/>
                      <a:pt x="10544" y="17054"/>
                      <a:pt x="7729" y="17054"/>
                    </a:cubicBezTo>
                    <a:cubicBezTo>
                      <a:pt x="4997" y="17054"/>
                      <a:pt x="2228" y="16167"/>
                      <a:pt x="1" y="14574"/>
                    </a:cubicBezTo>
                    <a:lnTo>
                      <a:pt x="1" y="14574"/>
                    </a:lnTo>
                    <a:cubicBezTo>
                      <a:pt x="517" y="16846"/>
                      <a:pt x="1313" y="18680"/>
                      <a:pt x="3877" y="19853"/>
                    </a:cubicBezTo>
                    <a:cubicBezTo>
                      <a:pt x="6109" y="20874"/>
                      <a:pt x="9149" y="21696"/>
                      <a:pt x="12169" y="21696"/>
                    </a:cubicBezTo>
                    <a:cubicBezTo>
                      <a:pt x="15974" y="21696"/>
                      <a:pt x="19748" y="20392"/>
                      <a:pt x="21836" y="16537"/>
                    </a:cubicBezTo>
                    <a:cubicBezTo>
                      <a:pt x="25474" y="9820"/>
                      <a:pt x="22745" y="2680"/>
                      <a:pt x="146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517;p68"/>
              <p:cNvSpPr/>
              <p:nvPr/>
            </p:nvSpPr>
            <p:spPr>
              <a:xfrm>
                <a:off x="4214275" y="4183025"/>
                <a:ext cx="475100" cy="317825"/>
              </a:xfrm>
              <a:custGeom>
                <a:avLst/>
                <a:gdLst/>
                <a:ahLst/>
                <a:cxnLst/>
                <a:rect l="l" t="t" r="r" b="b"/>
                <a:pathLst>
                  <a:path w="19004" h="12713" extrusionOk="0">
                    <a:moveTo>
                      <a:pt x="3836" y="9702"/>
                    </a:moveTo>
                    <a:lnTo>
                      <a:pt x="3836" y="9702"/>
                    </a:lnTo>
                    <a:cubicBezTo>
                      <a:pt x="4105" y="9722"/>
                      <a:pt x="4357" y="9738"/>
                      <a:pt x="4564" y="9764"/>
                    </a:cubicBezTo>
                    <a:cubicBezTo>
                      <a:pt x="4600" y="9769"/>
                      <a:pt x="4637" y="9773"/>
                      <a:pt x="4674" y="9777"/>
                    </a:cubicBezTo>
                    <a:cubicBezTo>
                      <a:pt x="4579" y="10548"/>
                      <a:pt x="4536" y="11330"/>
                      <a:pt x="4559" y="12107"/>
                    </a:cubicBezTo>
                    <a:cubicBezTo>
                      <a:pt x="4240" y="11974"/>
                      <a:pt x="3932" y="11821"/>
                      <a:pt x="3636" y="11639"/>
                    </a:cubicBezTo>
                    <a:cubicBezTo>
                      <a:pt x="3753" y="11036"/>
                      <a:pt x="3881" y="10431"/>
                      <a:pt x="3936" y="9820"/>
                    </a:cubicBezTo>
                    <a:cubicBezTo>
                      <a:pt x="3943" y="9748"/>
                      <a:pt x="3892" y="9708"/>
                      <a:pt x="3836" y="9702"/>
                    </a:cubicBezTo>
                    <a:close/>
                    <a:moveTo>
                      <a:pt x="14538" y="0"/>
                    </a:moveTo>
                    <a:cubicBezTo>
                      <a:pt x="14314" y="0"/>
                      <a:pt x="14078" y="21"/>
                      <a:pt x="13830" y="65"/>
                    </a:cubicBezTo>
                    <a:cubicBezTo>
                      <a:pt x="13712" y="85"/>
                      <a:pt x="13740" y="273"/>
                      <a:pt x="13856" y="273"/>
                    </a:cubicBezTo>
                    <a:cubicBezTo>
                      <a:pt x="13857" y="273"/>
                      <a:pt x="13857" y="273"/>
                      <a:pt x="13858" y="273"/>
                    </a:cubicBezTo>
                    <a:cubicBezTo>
                      <a:pt x="13888" y="273"/>
                      <a:pt x="13919" y="272"/>
                      <a:pt x="13948" y="272"/>
                    </a:cubicBezTo>
                    <a:cubicBezTo>
                      <a:pt x="16273" y="272"/>
                      <a:pt x="17523" y="2208"/>
                      <a:pt x="17377" y="4440"/>
                    </a:cubicBezTo>
                    <a:cubicBezTo>
                      <a:pt x="17255" y="6302"/>
                      <a:pt x="16318" y="7751"/>
                      <a:pt x="14530" y="8450"/>
                    </a:cubicBezTo>
                    <a:cubicBezTo>
                      <a:pt x="12766" y="9139"/>
                      <a:pt x="10566" y="9301"/>
                      <a:pt x="8530" y="9301"/>
                    </a:cubicBezTo>
                    <a:cubicBezTo>
                      <a:pt x="7889" y="9301"/>
                      <a:pt x="7264" y="9285"/>
                      <a:pt x="6673" y="9264"/>
                    </a:cubicBezTo>
                    <a:cubicBezTo>
                      <a:pt x="5527" y="9224"/>
                      <a:pt x="3740" y="9345"/>
                      <a:pt x="2722" y="8859"/>
                    </a:cubicBezTo>
                    <a:cubicBezTo>
                      <a:pt x="1627" y="8336"/>
                      <a:pt x="1707" y="7218"/>
                      <a:pt x="1482" y="6116"/>
                    </a:cubicBezTo>
                    <a:cubicBezTo>
                      <a:pt x="1288" y="5166"/>
                      <a:pt x="1131" y="4583"/>
                      <a:pt x="117" y="4583"/>
                    </a:cubicBezTo>
                    <a:cubicBezTo>
                      <a:pt x="109" y="4583"/>
                      <a:pt x="101" y="4583"/>
                      <a:pt x="92" y="4583"/>
                    </a:cubicBezTo>
                    <a:cubicBezTo>
                      <a:pt x="18" y="4584"/>
                      <a:pt x="1" y="4696"/>
                      <a:pt x="75" y="4714"/>
                    </a:cubicBezTo>
                    <a:cubicBezTo>
                      <a:pt x="1951" y="5193"/>
                      <a:pt x="560" y="7939"/>
                      <a:pt x="1428" y="8981"/>
                    </a:cubicBezTo>
                    <a:cubicBezTo>
                      <a:pt x="1899" y="9546"/>
                      <a:pt x="2961" y="9639"/>
                      <a:pt x="3828" y="9701"/>
                    </a:cubicBezTo>
                    <a:lnTo>
                      <a:pt x="3828" y="9701"/>
                    </a:lnTo>
                    <a:cubicBezTo>
                      <a:pt x="3825" y="9701"/>
                      <a:pt x="3823" y="9701"/>
                      <a:pt x="3820" y="9701"/>
                    </a:cubicBezTo>
                    <a:cubicBezTo>
                      <a:pt x="3767" y="9701"/>
                      <a:pt x="3712" y="9729"/>
                      <a:pt x="3691" y="9787"/>
                    </a:cubicBezTo>
                    <a:cubicBezTo>
                      <a:pt x="3483" y="10406"/>
                      <a:pt x="3354" y="11053"/>
                      <a:pt x="3210" y="11690"/>
                    </a:cubicBezTo>
                    <a:cubicBezTo>
                      <a:pt x="3188" y="11785"/>
                      <a:pt x="3225" y="11866"/>
                      <a:pt x="3303" y="11920"/>
                    </a:cubicBezTo>
                    <a:cubicBezTo>
                      <a:pt x="3757" y="12237"/>
                      <a:pt x="4235" y="12489"/>
                      <a:pt x="4746" y="12699"/>
                    </a:cubicBezTo>
                    <a:cubicBezTo>
                      <a:pt x="4769" y="12708"/>
                      <a:pt x="4792" y="12713"/>
                      <a:pt x="4815" y="12713"/>
                    </a:cubicBezTo>
                    <a:cubicBezTo>
                      <a:pt x="4938" y="12713"/>
                      <a:pt x="5049" y="12587"/>
                      <a:pt x="5048" y="12469"/>
                    </a:cubicBezTo>
                    <a:cubicBezTo>
                      <a:pt x="5042" y="11585"/>
                      <a:pt x="5075" y="10714"/>
                      <a:pt x="5170" y="9837"/>
                    </a:cubicBezTo>
                    <a:cubicBezTo>
                      <a:pt x="6261" y="9957"/>
                      <a:pt x="7424" y="10032"/>
                      <a:pt x="8601" y="10032"/>
                    </a:cubicBezTo>
                    <a:cubicBezTo>
                      <a:pt x="10921" y="10032"/>
                      <a:pt x="13298" y="9742"/>
                      <a:pt x="15301" y="8943"/>
                    </a:cubicBezTo>
                    <a:cubicBezTo>
                      <a:pt x="19004" y="7465"/>
                      <a:pt x="18794" y="0"/>
                      <a:pt x="145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518;p68"/>
              <p:cNvSpPr/>
              <p:nvPr/>
            </p:nvSpPr>
            <p:spPr>
              <a:xfrm>
                <a:off x="4222575" y="4430250"/>
                <a:ext cx="44400" cy="160875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6435" extrusionOk="0">
                    <a:moveTo>
                      <a:pt x="993" y="0"/>
                    </a:moveTo>
                    <a:cubicBezTo>
                      <a:pt x="965" y="0"/>
                      <a:pt x="937" y="14"/>
                      <a:pt x="922" y="45"/>
                    </a:cubicBezTo>
                    <a:cubicBezTo>
                      <a:pt x="1" y="1907"/>
                      <a:pt x="452" y="4397"/>
                      <a:pt x="1165" y="6249"/>
                    </a:cubicBezTo>
                    <a:cubicBezTo>
                      <a:pt x="1215" y="6379"/>
                      <a:pt x="1329" y="6435"/>
                      <a:pt x="1440" y="6435"/>
                    </a:cubicBezTo>
                    <a:cubicBezTo>
                      <a:pt x="1611" y="6435"/>
                      <a:pt x="1776" y="6303"/>
                      <a:pt x="1697" y="6103"/>
                    </a:cubicBezTo>
                    <a:cubicBezTo>
                      <a:pt x="891" y="4041"/>
                      <a:pt x="1095" y="2226"/>
                      <a:pt x="1088" y="89"/>
                    </a:cubicBezTo>
                    <a:cubicBezTo>
                      <a:pt x="1088" y="37"/>
                      <a:pt x="1040" y="0"/>
                      <a:pt x="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519;p68"/>
              <p:cNvSpPr/>
              <p:nvPr/>
            </p:nvSpPr>
            <p:spPr>
              <a:xfrm>
                <a:off x="3521375" y="3965625"/>
                <a:ext cx="413650" cy="62957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25183" extrusionOk="0">
                    <a:moveTo>
                      <a:pt x="2005" y="10331"/>
                    </a:moveTo>
                    <a:cubicBezTo>
                      <a:pt x="2168" y="10492"/>
                      <a:pt x="2334" y="10653"/>
                      <a:pt x="2505" y="10812"/>
                    </a:cubicBezTo>
                    <a:cubicBezTo>
                      <a:pt x="2493" y="10825"/>
                      <a:pt x="2479" y="10834"/>
                      <a:pt x="2468" y="10851"/>
                    </a:cubicBezTo>
                    <a:cubicBezTo>
                      <a:pt x="2041" y="11545"/>
                      <a:pt x="1716" y="12276"/>
                      <a:pt x="1477" y="13050"/>
                    </a:cubicBezTo>
                    <a:cubicBezTo>
                      <a:pt x="1268" y="12915"/>
                      <a:pt x="1042" y="12774"/>
                      <a:pt x="898" y="12608"/>
                    </a:cubicBezTo>
                    <a:cubicBezTo>
                      <a:pt x="533" y="12183"/>
                      <a:pt x="797" y="12071"/>
                      <a:pt x="1050" y="11724"/>
                    </a:cubicBezTo>
                    <a:cubicBezTo>
                      <a:pt x="1380" y="11271"/>
                      <a:pt x="1724" y="10817"/>
                      <a:pt x="2005" y="10331"/>
                    </a:cubicBezTo>
                    <a:close/>
                    <a:moveTo>
                      <a:pt x="10693" y="0"/>
                    </a:moveTo>
                    <a:cubicBezTo>
                      <a:pt x="10604" y="0"/>
                      <a:pt x="10558" y="136"/>
                      <a:pt x="10646" y="185"/>
                    </a:cubicBezTo>
                    <a:cubicBezTo>
                      <a:pt x="12810" y="1394"/>
                      <a:pt x="14570" y="3065"/>
                      <a:pt x="15225" y="5534"/>
                    </a:cubicBezTo>
                    <a:cubicBezTo>
                      <a:pt x="15896" y="8061"/>
                      <a:pt x="15122" y="10864"/>
                      <a:pt x="14385" y="13304"/>
                    </a:cubicBezTo>
                    <a:cubicBezTo>
                      <a:pt x="14154" y="14072"/>
                      <a:pt x="13881" y="14826"/>
                      <a:pt x="13576" y="15565"/>
                    </a:cubicBezTo>
                    <a:cubicBezTo>
                      <a:pt x="13543" y="15551"/>
                      <a:pt x="13509" y="15538"/>
                      <a:pt x="13469" y="15534"/>
                    </a:cubicBezTo>
                    <a:cubicBezTo>
                      <a:pt x="8583" y="15130"/>
                      <a:pt x="4163" y="11558"/>
                      <a:pt x="609" y="8466"/>
                    </a:cubicBezTo>
                    <a:cubicBezTo>
                      <a:pt x="586" y="8446"/>
                      <a:pt x="561" y="8437"/>
                      <a:pt x="539" y="8437"/>
                    </a:cubicBezTo>
                    <a:cubicBezTo>
                      <a:pt x="464" y="8437"/>
                      <a:pt x="407" y="8531"/>
                      <a:pt x="467" y="8608"/>
                    </a:cubicBezTo>
                    <a:cubicBezTo>
                      <a:pt x="864" y="9121"/>
                      <a:pt x="1313" y="9628"/>
                      <a:pt x="1797" y="10124"/>
                    </a:cubicBezTo>
                    <a:cubicBezTo>
                      <a:pt x="1483" y="10457"/>
                      <a:pt x="1205" y="10827"/>
                      <a:pt x="926" y="11191"/>
                    </a:cubicBezTo>
                    <a:cubicBezTo>
                      <a:pt x="707" y="11477"/>
                      <a:pt x="321" y="11838"/>
                      <a:pt x="205" y="12189"/>
                    </a:cubicBezTo>
                    <a:cubicBezTo>
                      <a:pt x="1" y="12810"/>
                      <a:pt x="1125" y="13332"/>
                      <a:pt x="1488" y="13608"/>
                    </a:cubicBezTo>
                    <a:cubicBezTo>
                      <a:pt x="1521" y="13633"/>
                      <a:pt x="1558" y="13644"/>
                      <a:pt x="1595" y="13644"/>
                    </a:cubicBezTo>
                    <a:cubicBezTo>
                      <a:pt x="1695" y="13644"/>
                      <a:pt x="1798" y="13565"/>
                      <a:pt x="1824" y="13471"/>
                    </a:cubicBezTo>
                    <a:cubicBezTo>
                      <a:pt x="2062" y="12641"/>
                      <a:pt x="2405" y="11865"/>
                      <a:pt x="2853" y="11127"/>
                    </a:cubicBezTo>
                    <a:cubicBezTo>
                      <a:pt x="5787" y="13729"/>
                      <a:pt x="9734" y="15794"/>
                      <a:pt x="13329" y="16145"/>
                    </a:cubicBezTo>
                    <a:cubicBezTo>
                      <a:pt x="11645" y="19912"/>
                      <a:pt x="8938" y="23121"/>
                      <a:pt x="4932" y="24646"/>
                    </a:cubicBezTo>
                    <a:cubicBezTo>
                      <a:pt x="4643" y="24755"/>
                      <a:pt x="4720" y="25182"/>
                      <a:pt x="4982" y="25182"/>
                    </a:cubicBezTo>
                    <a:cubicBezTo>
                      <a:pt x="5011" y="25182"/>
                      <a:pt x="5042" y="25177"/>
                      <a:pt x="5075" y="25166"/>
                    </a:cubicBezTo>
                    <a:cubicBezTo>
                      <a:pt x="10720" y="23246"/>
                      <a:pt x="13877" y="17970"/>
                      <a:pt x="15309" y="12448"/>
                    </a:cubicBezTo>
                    <a:cubicBezTo>
                      <a:pt x="15984" y="9843"/>
                      <a:pt x="16546" y="7080"/>
                      <a:pt x="15469" y="4503"/>
                    </a:cubicBezTo>
                    <a:cubicBezTo>
                      <a:pt x="14598" y="2419"/>
                      <a:pt x="12891" y="690"/>
                      <a:pt x="10722" y="5"/>
                    </a:cubicBezTo>
                    <a:cubicBezTo>
                      <a:pt x="10712" y="2"/>
                      <a:pt x="10702" y="0"/>
                      <a:pt x="106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520;p68"/>
              <p:cNvSpPr/>
              <p:nvPr/>
            </p:nvSpPr>
            <p:spPr>
              <a:xfrm>
                <a:off x="3796000" y="3688325"/>
                <a:ext cx="196675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7867" h="3598" extrusionOk="0">
                    <a:moveTo>
                      <a:pt x="153" y="0"/>
                    </a:moveTo>
                    <a:cubicBezTo>
                      <a:pt x="80" y="0"/>
                      <a:pt x="0" y="73"/>
                      <a:pt x="30" y="151"/>
                    </a:cubicBezTo>
                    <a:cubicBezTo>
                      <a:pt x="684" y="1818"/>
                      <a:pt x="2230" y="3267"/>
                      <a:pt x="4033" y="3549"/>
                    </a:cubicBezTo>
                    <a:cubicBezTo>
                      <a:pt x="4240" y="3581"/>
                      <a:pt x="4452" y="3597"/>
                      <a:pt x="4667" y="3597"/>
                    </a:cubicBezTo>
                    <a:cubicBezTo>
                      <a:pt x="5951" y="3597"/>
                      <a:pt x="7300" y="3015"/>
                      <a:pt x="7809" y="1797"/>
                    </a:cubicBezTo>
                    <a:cubicBezTo>
                      <a:pt x="7867" y="1659"/>
                      <a:pt x="7734" y="1549"/>
                      <a:pt x="7607" y="1549"/>
                    </a:cubicBezTo>
                    <a:cubicBezTo>
                      <a:pt x="7559" y="1549"/>
                      <a:pt x="7511" y="1565"/>
                      <a:pt x="7475" y="1602"/>
                    </a:cubicBezTo>
                    <a:cubicBezTo>
                      <a:pt x="6630" y="2479"/>
                      <a:pt x="5684" y="3026"/>
                      <a:pt x="4598" y="3026"/>
                    </a:cubicBezTo>
                    <a:cubicBezTo>
                      <a:pt x="4170" y="3026"/>
                      <a:pt x="3720" y="2941"/>
                      <a:pt x="3246" y="2758"/>
                    </a:cubicBezTo>
                    <a:cubicBezTo>
                      <a:pt x="1892" y="2234"/>
                      <a:pt x="1098" y="1128"/>
                      <a:pt x="229" y="36"/>
                    </a:cubicBezTo>
                    <a:cubicBezTo>
                      <a:pt x="209" y="11"/>
                      <a:pt x="181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21;p68"/>
              <p:cNvSpPr/>
              <p:nvPr/>
            </p:nvSpPr>
            <p:spPr>
              <a:xfrm>
                <a:off x="3831300" y="3641400"/>
                <a:ext cx="780525" cy="487175"/>
              </a:xfrm>
              <a:custGeom>
                <a:avLst/>
                <a:gdLst/>
                <a:ahLst/>
                <a:cxnLst/>
                <a:rect l="l" t="t" r="r" b="b"/>
                <a:pathLst>
                  <a:path w="31221" h="19487" extrusionOk="0">
                    <a:moveTo>
                      <a:pt x="930" y="1"/>
                    </a:moveTo>
                    <a:cubicBezTo>
                      <a:pt x="681" y="1"/>
                      <a:pt x="433" y="8"/>
                      <a:pt x="188" y="22"/>
                    </a:cubicBezTo>
                    <a:cubicBezTo>
                      <a:pt x="50" y="30"/>
                      <a:pt x="1" y="251"/>
                      <a:pt x="153" y="278"/>
                    </a:cubicBezTo>
                    <a:cubicBezTo>
                      <a:pt x="2473" y="694"/>
                      <a:pt x="5001" y="740"/>
                      <a:pt x="6384" y="3016"/>
                    </a:cubicBezTo>
                    <a:cubicBezTo>
                      <a:pt x="7501" y="4854"/>
                      <a:pt x="7704" y="7143"/>
                      <a:pt x="8061" y="9218"/>
                    </a:cubicBezTo>
                    <a:cubicBezTo>
                      <a:pt x="8679" y="12810"/>
                      <a:pt x="9985" y="15758"/>
                      <a:pt x="13315" y="17552"/>
                    </a:cubicBezTo>
                    <a:cubicBezTo>
                      <a:pt x="15556" y="18758"/>
                      <a:pt x="18427" y="19487"/>
                      <a:pt x="21243" y="19487"/>
                    </a:cubicBezTo>
                    <a:cubicBezTo>
                      <a:pt x="25391" y="19487"/>
                      <a:pt x="29422" y="17907"/>
                      <a:pt x="31154" y="13950"/>
                    </a:cubicBezTo>
                    <a:cubicBezTo>
                      <a:pt x="31221" y="13798"/>
                      <a:pt x="31090" y="13658"/>
                      <a:pt x="30968" y="13658"/>
                    </a:cubicBezTo>
                    <a:cubicBezTo>
                      <a:pt x="30912" y="13658"/>
                      <a:pt x="30857" y="13687"/>
                      <a:pt x="30824" y="13758"/>
                    </a:cubicBezTo>
                    <a:cubicBezTo>
                      <a:pt x="29101" y="17398"/>
                      <a:pt x="25133" y="19088"/>
                      <a:pt x="21041" y="19088"/>
                    </a:cubicBezTo>
                    <a:cubicBezTo>
                      <a:pt x="16087" y="19088"/>
                      <a:pt x="10951" y="16612"/>
                      <a:pt x="9396" y="12121"/>
                    </a:cubicBezTo>
                    <a:cubicBezTo>
                      <a:pt x="8343" y="9082"/>
                      <a:pt x="8665" y="5503"/>
                      <a:pt x="6914" y="2705"/>
                    </a:cubicBezTo>
                    <a:cubicBezTo>
                      <a:pt x="5620" y="637"/>
                      <a:pt x="3241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522;p68"/>
              <p:cNvSpPr/>
              <p:nvPr/>
            </p:nvSpPr>
            <p:spPr>
              <a:xfrm>
                <a:off x="3784525" y="4060050"/>
                <a:ext cx="348025" cy="582650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23306" extrusionOk="0">
                    <a:moveTo>
                      <a:pt x="12422" y="0"/>
                    </a:moveTo>
                    <a:cubicBezTo>
                      <a:pt x="12348" y="0"/>
                      <a:pt x="12268" y="66"/>
                      <a:pt x="12282" y="164"/>
                    </a:cubicBezTo>
                    <a:cubicBezTo>
                      <a:pt x="12965" y="4985"/>
                      <a:pt x="12743" y="9890"/>
                      <a:pt x="11220" y="14537"/>
                    </a:cubicBezTo>
                    <a:cubicBezTo>
                      <a:pt x="10082" y="18008"/>
                      <a:pt x="7204" y="22849"/>
                      <a:pt x="3296" y="22849"/>
                    </a:cubicBezTo>
                    <a:cubicBezTo>
                      <a:pt x="2391" y="22849"/>
                      <a:pt x="1430" y="22590"/>
                      <a:pt x="423" y="21993"/>
                    </a:cubicBezTo>
                    <a:cubicBezTo>
                      <a:pt x="385" y="21971"/>
                      <a:pt x="348" y="21961"/>
                      <a:pt x="313" y="21961"/>
                    </a:cubicBezTo>
                    <a:cubicBezTo>
                      <a:pt x="124" y="21961"/>
                      <a:pt x="0" y="22247"/>
                      <a:pt x="203" y="22370"/>
                    </a:cubicBezTo>
                    <a:cubicBezTo>
                      <a:pt x="1277" y="23021"/>
                      <a:pt x="2348" y="23305"/>
                      <a:pt x="3380" y="23305"/>
                    </a:cubicBezTo>
                    <a:cubicBezTo>
                      <a:pt x="6623" y="23305"/>
                      <a:pt x="9491" y="20501"/>
                      <a:pt x="10911" y="17452"/>
                    </a:cubicBezTo>
                    <a:cubicBezTo>
                      <a:pt x="13409" y="12087"/>
                      <a:pt x="13921" y="5818"/>
                      <a:pt x="12533" y="94"/>
                    </a:cubicBezTo>
                    <a:cubicBezTo>
                      <a:pt x="12517" y="28"/>
                      <a:pt x="12471" y="0"/>
                      <a:pt x="12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523;p68"/>
              <p:cNvSpPr/>
              <p:nvPr/>
            </p:nvSpPr>
            <p:spPr>
              <a:xfrm>
                <a:off x="3408025" y="3521075"/>
                <a:ext cx="102125" cy="55360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22144" extrusionOk="0">
                    <a:moveTo>
                      <a:pt x="3637" y="0"/>
                    </a:moveTo>
                    <a:cubicBezTo>
                      <a:pt x="3588" y="0"/>
                      <a:pt x="3539" y="13"/>
                      <a:pt x="3493" y="41"/>
                    </a:cubicBezTo>
                    <a:cubicBezTo>
                      <a:pt x="1441" y="1328"/>
                      <a:pt x="867" y="7555"/>
                      <a:pt x="579" y="9629"/>
                    </a:cubicBezTo>
                    <a:cubicBezTo>
                      <a:pt x="1" y="13785"/>
                      <a:pt x="166" y="17895"/>
                      <a:pt x="841" y="22024"/>
                    </a:cubicBezTo>
                    <a:cubicBezTo>
                      <a:pt x="854" y="22106"/>
                      <a:pt x="923" y="22143"/>
                      <a:pt x="995" y="22143"/>
                    </a:cubicBezTo>
                    <a:cubicBezTo>
                      <a:pt x="1085" y="22143"/>
                      <a:pt x="1178" y="22084"/>
                      <a:pt x="1167" y="21981"/>
                    </a:cubicBezTo>
                    <a:cubicBezTo>
                      <a:pt x="826" y="18552"/>
                      <a:pt x="711" y="15085"/>
                      <a:pt x="1045" y="11650"/>
                    </a:cubicBezTo>
                    <a:cubicBezTo>
                      <a:pt x="1355" y="8459"/>
                      <a:pt x="1889" y="3136"/>
                      <a:pt x="3924" y="471"/>
                    </a:cubicBezTo>
                    <a:cubicBezTo>
                      <a:pt x="4085" y="261"/>
                      <a:pt x="3861" y="0"/>
                      <a:pt x="36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2524;p68"/>
            <p:cNvGrpSpPr/>
            <p:nvPr/>
          </p:nvGrpSpPr>
          <p:grpSpPr>
            <a:xfrm rot="-953867">
              <a:off x="4222519" y="3773388"/>
              <a:ext cx="297995" cy="211448"/>
              <a:chOff x="3491400" y="2111750"/>
              <a:chExt cx="222600" cy="157950"/>
            </a:xfrm>
          </p:grpSpPr>
          <p:sp>
            <p:nvSpPr>
              <p:cNvPr id="7" name="Google Shape;2525;p68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526;p68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527;p68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528;p68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529;p68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25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67"/>
          <p:cNvGrpSpPr/>
          <p:nvPr/>
        </p:nvGrpSpPr>
        <p:grpSpPr>
          <a:xfrm flipH="1">
            <a:off x="719993" y="1429973"/>
            <a:ext cx="1569582" cy="1101823"/>
            <a:chOff x="4018325" y="3695675"/>
            <a:chExt cx="1953675" cy="1371450"/>
          </a:xfrm>
        </p:grpSpPr>
        <p:sp>
          <p:nvSpPr>
            <p:cNvPr id="2425" name="Google Shape;2425;p67"/>
            <p:cNvSpPr/>
            <p:nvPr/>
          </p:nvSpPr>
          <p:spPr>
            <a:xfrm>
              <a:off x="4171200" y="4895400"/>
              <a:ext cx="538250" cy="36375"/>
            </a:xfrm>
            <a:custGeom>
              <a:avLst/>
              <a:gdLst/>
              <a:ahLst/>
              <a:cxnLst/>
              <a:rect l="l" t="t" r="r" b="b"/>
              <a:pathLst>
                <a:path w="21530" h="1455" extrusionOk="0">
                  <a:moveTo>
                    <a:pt x="126" y="1"/>
                  </a:moveTo>
                  <a:cubicBezTo>
                    <a:pt x="1" y="1"/>
                    <a:pt x="1" y="201"/>
                    <a:pt x="126" y="226"/>
                  </a:cubicBezTo>
                  <a:cubicBezTo>
                    <a:pt x="7119" y="1053"/>
                    <a:pt x="14161" y="1404"/>
                    <a:pt x="21204" y="1454"/>
                  </a:cubicBezTo>
                  <a:cubicBezTo>
                    <a:pt x="21530" y="1454"/>
                    <a:pt x="21530" y="953"/>
                    <a:pt x="21204" y="953"/>
                  </a:cubicBezTo>
                  <a:cubicBezTo>
                    <a:pt x="14161" y="903"/>
                    <a:pt x="7144" y="527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6" name="Google Shape;2426;p67"/>
            <p:cNvGrpSpPr/>
            <p:nvPr/>
          </p:nvGrpSpPr>
          <p:grpSpPr>
            <a:xfrm>
              <a:off x="4018325" y="3695675"/>
              <a:ext cx="1953675" cy="1371450"/>
              <a:chOff x="4018325" y="3695675"/>
              <a:chExt cx="1953675" cy="1371450"/>
            </a:xfrm>
          </p:grpSpPr>
          <p:sp>
            <p:nvSpPr>
              <p:cNvPr id="2427" name="Google Shape;2427;p67"/>
              <p:cNvSpPr/>
              <p:nvPr/>
            </p:nvSpPr>
            <p:spPr>
              <a:xfrm>
                <a:off x="4150225" y="4497525"/>
                <a:ext cx="1160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332" extrusionOk="0">
                    <a:moveTo>
                      <a:pt x="229" y="1"/>
                    </a:moveTo>
                    <a:cubicBezTo>
                      <a:pt x="194" y="1"/>
                      <a:pt x="163" y="26"/>
                      <a:pt x="163" y="76"/>
                    </a:cubicBezTo>
                    <a:cubicBezTo>
                      <a:pt x="138" y="251"/>
                      <a:pt x="63" y="377"/>
                      <a:pt x="63" y="552"/>
                    </a:cubicBezTo>
                    <a:cubicBezTo>
                      <a:pt x="38" y="703"/>
                      <a:pt x="38" y="853"/>
                      <a:pt x="38" y="1028"/>
                    </a:cubicBezTo>
                    <a:cubicBezTo>
                      <a:pt x="13" y="1379"/>
                      <a:pt x="13" y="1755"/>
                      <a:pt x="13" y="2106"/>
                    </a:cubicBezTo>
                    <a:cubicBezTo>
                      <a:pt x="0" y="2257"/>
                      <a:pt x="113" y="2332"/>
                      <a:pt x="229" y="2332"/>
                    </a:cubicBezTo>
                    <a:cubicBezTo>
                      <a:pt x="345" y="2332"/>
                      <a:pt x="464" y="2257"/>
                      <a:pt x="464" y="2106"/>
                    </a:cubicBezTo>
                    <a:cubicBezTo>
                      <a:pt x="439" y="1755"/>
                      <a:pt x="439" y="1379"/>
                      <a:pt x="439" y="1028"/>
                    </a:cubicBezTo>
                    <a:cubicBezTo>
                      <a:pt x="439" y="853"/>
                      <a:pt x="414" y="703"/>
                      <a:pt x="414" y="552"/>
                    </a:cubicBezTo>
                    <a:cubicBezTo>
                      <a:pt x="389" y="377"/>
                      <a:pt x="338" y="251"/>
                      <a:pt x="313" y="76"/>
                    </a:cubicBezTo>
                    <a:cubicBezTo>
                      <a:pt x="301" y="26"/>
                      <a:pt x="263" y="1"/>
                      <a:pt x="229" y="1"/>
                    </a:cubicBezTo>
                    <a:close/>
                  </a:path>
                </a:pathLst>
              </a:custGeom>
              <a:solidFill>
                <a:srgbClr val="611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67"/>
              <p:cNvSpPr/>
              <p:nvPr/>
            </p:nvSpPr>
            <p:spPr>
              <a:xfrm>
                <a:off x="4267700" y="4297275"/>
                <a:ext cx="1892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457" extrusionOk="0">
                    <a:moveTo>
                      <a:pt x="4232" y="1"/>
                    </a:moveTo>
                    <a:cubicBezTo>
                      <a:pt x="2846" y="1"/>
                      <a:pt x="1450" y="68"/>
                      <a:pt x="101" y="166"/>
                    </a:cubicBezTo>
                    <a:cubicBezTo>
                      <a:pt x="0" y="166"/>
                      <a:pt x="0" y="292"/>
                      <a:pt x="101" y="292"/>
                    </a:cubicBezTo>
                    <a:cubicBezTo>
                      <a:pt x="1450" y="390"/>
                      <a:pt x="2846" y="457"/>
                      <a:pt x="4232" y="457"/>
                    </a:cubicBezTo>
                    <a:cubicBezTo>
                      <a:pt x="5318" y="457"/>
                      <a:pt x="6398" y="416"/>
                      <a:pt x="7444" y="317"/>
                    </a:cubicBezTo>
                    <a:cubicBezTo>
                      <a:pt x="7569" y="317"/>
                      <a:pt x="7569" y="141"/>
                      <a:pt x="7444" y="141"/>
                    </a:cubicBezTo>
                    <a:cubicBezTo>
                      <a:pt x="6398" y="42"/>
                      <a:pt x="5318" y="1"/>
                      <a:pt x="4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67"/>
              <p:cNvSpPr/>
              <p:nvPr/>
            </p:nvSpPr>
            <p:spPr>
              <a:xfrm>
                <a:off x="4299650" y="4391150"/>
                <a:ext cx="429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7194" h="998" extrusionOk="0">
                    <a:moveTo>
                      <a:pt x="2385" y="0"/>
                    </a:moveTo>
                    <a:cubicBezTo>
                      <a:pt x="1623" y="0"/>
                      <a:pt x="861" y="7"/>
                      <a:pt x="101" y="20"/>
                    </a:cubicBezTo>
                    <a:cubicBezTo>
                      <a:pt x="1" y="20"/>
                      <a:pt x="1" y="171"/>
                      <a:pt x="101" y="171"/>
                    </a:cubicBezTo>
                    <a:cubicBezTo>
                      <a:pt x="5640" y="672"/>
                      <a:pt x="11254" y="797"/>
                      <a:pt x="16843" y="998"/>
                    </a:cubicBezTo>
                    <a:cubicBezTo>
                      <a:pt x="17194" y="998"/>
                      <a:pt x="17194" y="446"/>
                      <a:pt x="16843" y="421"/>
                    </a:cubicBezTo>
                    <a:cubicBezTo>
                      <a:pt x="12039" y="248"/>
                      <a:pt x="7198" y="0"/>
                      <a:pt x="2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67"/>
              <p:cNvSpPr/>
              <p:nvPr/>
            </p:nvSpPr>
            <p:spPr>
              <a:xfrm>
                <a:off x="4349150" y="4466825"/>
                <a:ext cx="367175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33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4888" y="477"/>
                      <a:pt x="9625" y="828"/>
                      <a:pt x="14336" y="1329"/>
                    </a:cubicBezTo>
                    <a:cubicBezTo>
                      <a:pt x="14352" y="1331"/>
                      <a:pt x="14368" y="1332"/>
                      <a:pt x="14382" y="1332"/>
                    </a:cubicBezTo>
                    <a:cubicBezTo>
                      <a:pt x="14687" y="1332"/>
                      <a:pt x="14671" y="851"/>
                      <a:pt x="14336" y="803"/>
                    </a:cubicBezTo>
                    <a:cubicBezTo>
                      <a:pt x="9625" y="327"/>
                      <a:pt x="4888" y="26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67"/>
              <p:cNvSpPr/>
              <p:nvPr/>
            </p:nvSpPr>
            <p:spPr>
              <a:xfrm>
                <a:off x="4874225" y="4835875"/>
                <a:ext cx="883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477" extrusionOk="0">
                    <a:moveTo>
                      <a:pt x="3233" y="1"/>
                    </a:moveTo>
                    <a:cubicBezTo>
                      <a:pt x="2231" y="1"/>
                      <a:pt x="1203" y="26"/>
                      <a:pt x="201" y="101"/>
                    </a:cubicBezTo>
                    <a:cubicBezTo>
                      <a:pt x="0" y="126"/>
                      <a:pt x="0" y="377"/>
                      <a:pt x="201" y="377"/>
                    </a:cubicBezTo>
                    <a:cubicBezTo>
                      <a:pt x="1203" y="477"/>
                      <a:pt x="2231" y="477"/>
                      <a:pt x="3233" y="477"/>
                    </a:cubicBezTo>
                    <a:cubicBezTo>
                      <a:pt x="3534" y="477"/>
                      <a:pt x="3534" y="1"/>
                      <a:pt x="3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67"/>
              <p:cNvSpPr/>
              <p:nvPr/>
            </p:nvSpPr>
            <p:spPr>
              <a:xfrm>
                <a:off x="4124850" y="4803925"/>
                <a:ext cx="5175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20702" h="1506" extrusionOk="0">
                    <a:moveTo>
                      <a:pt x="226" y="1"/>
                    </a:moveTo>
                    <a:cubicBezTo>
                      <a:pt x="0" y="1"/>
                      <a:pt x="0" y="351"/>
                      <a:pt x="226" y="377"/>
                    </a:cubicBezTo>
                    <a:cubicBezTo>
                      <a:pt x="6867" y="1028"/>
                      <a:pt x="13609" y="1279"/>
                      <a:pt x="20276" y="1504"/>
                    </a:cubicBezTo>
                    <a:cubicBezTo>
                      <a:pt x="20284" y="1505"/>
                      <a:pt x="20291" y="1505"/>
                      <a:pt x="20299" y="1505"/>
                    </a:cubicBezTo>
                    <a:cubicBezTo>
                      <a:pt x="20702" y="1505"/>
                      <a:pt x="20694" y="852"/>
                      <a:pt x="20276" y="828"/>
                    </a:cubicBezTo>
                    <a:cubicBezTo>
                      <a:pt x="13609" y="402"/>
                      <a:pt x="689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67"/>
              <p:cNvSpPr/>
              <p:nvPr/>
            </p:nvSpPr>
            <p:spPr>
              <a:xfrm>
                <a:off x="4023900" y="4671200"/>
                <a:ext cx="59600" cy="26502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0601" extrusionOk="0">
                    <a:moveTo>
                      <a:pt x="377" y="1"/>
                    </a:moveTo>
                    <a:cubicBezTo>
                      <a:pt x="190" y="1"/>
                      <a:pt x="0" y="200"/>
                      <a:pt x="103" y="422"/>
                    </a:cubicBezTo>
                    <a:cubicBezTo>
                      <a:pt x="1833" y="3605"/>
                      <a:pt x="1432" y="7089"/>
                      <a:pt x="1081" y="10548"/>
                    </a:cubicBezTo>
                    <a:cubicBezTo>
                      <a:pt x="1081" y="10579"/>
                      <a:pt x="1109" y="10600"/>
                      <a:pt x="1131" y="10600"/>
                    </a:cubicBezTo>
                    <a:cubicBezTo>
                      <a:pt x="1145" y="10600"/>
                      <a:pt x="1156" y="10592"/>
                      <a:pt x="1156" y="10573"/>
                    </a:cubicBezTo>
                    <a:cubicBezTo>
                      <a:pt x="1883" y="7039"/>
                      <a:pt x="2384" y="3430"/>
                      <a:pt x="604" y="147"/>
                    </a:cubicBezTo>
                    <a:cubicBezTo>
                      <a:pt x="549" y="43"/>
                      <a:pt x="463" y="1"/>
                      <a:pt x="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67"/>
              <p:cNvSpPr/>
              <p:nvPr/>
            </p:nvSpPr>
            <p:spPr>
              <a:xfrm>
                <a:off x="4018325" y="3695675"/>
                <a:ext cx="1953675" cy="1371450"/>
              </a:xfrm>
              <a:custGeom>
                <a:avLst/>
                <a:gdLst/>
                <a:ahLst/>
                <a:cxnLst/>
                <a:rect l="l" t="t" r="r" b="b"/>
                <a:pathLst>
                  <a:path w="78147" h="54858" extrusionOk="0">
                    <a:moveTo>
                      <a:pt x="55827" y="1"/>
                    </a:moveTo>
                    <a:cubicBezTo>
                      <a:pt x="45689" y="1"/>
                      <a:pt x="35189" y="546"/>
                      <a:pt x="35189" y="546"/>
                    </a:cubicBezTo>
                    <a:lnTo>
                      <a:pt x="5464" y="19092"/>
                    </a:lnTo>
                    <a:lnTo>
                      <a:pt x="5715" y="21398"/>
                    </a:lnTo>
                    <a:cubicBezTo>
                      <a:pt x="5715" y="21398"/>
                      <a:pt x="26721" y="20632"/>
                      <a:pt x="35459" y="20632"/>
                    </a:cubicBezTo>
                    <a:cubicBezTo>
                      <a:pt x="37084" y="20632"/>
                      <a:pt x="38286" y="20659"/>
                      <a:pt x="38848" y="20721"/>
                    </a:cubicBezTo>
                    <a:cubicBezTo>
                      <a:pt x="42407" y="21097"/>
                      <a:pt x="48372" y="22351"/>
                      <a:pt x="49174" y="25559"/>
                    </a:cubicBezTo>
                    <a:cubicBezTo>
                      <a:pt x="49976" y="28742"/>
                      <a:pt x="50853" y="33328"/>
                      <a:pt x="40427" y="34681"/>
                    </a:cubicBezTo>
                    <a:cubicBezTo>
                      <a:pt x="38926" y="34872"/>
                      <a:pt x="37147" y="34954"/>
                      <a:pt x="35202" y="34954"/>
                    </a:cubicBezTo>
                    <a:cubicBezTo>
                      <a:pt x="23607" y="34954"/>
                      <a:pt x="6091" y="32050"/>
                      <a:pt x="6091" y="32050"/>
                    </a:cubicBezTo>
                    <a:lnTo>
                      <a:pt x="0" y="36586"/>
                    </a:lnTo>
                    <a:lnTo>
                      <a:pt x="251" y="38917"/>
                    </a:lnTo>
                    <a:cubicBezTo>
                      <a:pt x="251" y="38917"/>
                      <a:pt x="553" y="38917"/>
                      <a:pt x="1100" y="38917"/>
                    </a:cubicBezTo>
                    <a:cubicBezTo>
                      <a:pt x="6029" y="38917"/>
                      <a:pt x="30900" y="38937"/>
                      <a:pt x="35389" y="39343"/>
                    </a:cubicBezTo>
                    <a:cubicBezTo>
                      <a:pt x="40402" y="39769"/>
                      <a:pt x="44086" y="42576"/>
                      <a:pt x="43735" y="45308"/>
                    </a:cubicBezTo>
                    <a:cubicBezTo>
                      <a:pt x="43398" y="47958"/>
                      <a:pt x="42666" y="52624"/>
                      <a:pt x="34526" y="52624"/>
                    </a:cubicBezTo>
                    <a:cubicBezTo>
                      <a:pt x="34199" y="52624"/>
                      <a:pt x="33861" y="52617"/>
                      <a:pt x="33509" y="52601"/>
                    </a:cubicBezTo>
                    <a:cubicBezTo>
                      <a:pt x="24412" y="52175"/>
                      <a:pt x="677" y="50722"/>
                      <a:pt x="677" y="50722"/>
                    </a:cubicBezTo>
                    <a:lnTo>
                      <a:pt x="677" y="53679"/>
                    </a:lnTo>
                    <a:cubicBezTo>
                      <a:pt x="677" y="53679"/>
                      <a:pt x="30101" y="54857"/>
                      <a:pt x="35189" y="54857"/>
                    </a:cubicBezTo>
                    <a:cubicBezTo>
                      <a:pt x="35207" y="54857"/>
                      <a:pt x="35226" y="54857"/>
                      <a:pt x="35244" y="54857"/>
                    </a:cubicBezTo>
                    <a:cubicBezTo>
                      <a:pt x="40330" y="54857"/>
                      <a:pt x="44331" y="51435"/>
                      <a:pt x="49625" y="47864"/>
                    </a:cubicBezTo>
                    <a:cubicBezTo>
                      <a:pt x="54913" y="44280"/>
                      <a:pt x="69775" y="31473"/>
                      <a:pt x="70903" y="29393"/>
                    </a:cubicBezTo>
                    <a:cubicBezTo>
                      <a:pt x="72056" y="27313"/>
                      <a:pt x="72256" y="23854"/>
                      <a:pt x="71204" y="22225"/>
                    </a:cubicBezTo>
                    <a:cubicBezTo>
                      <a:pt x="70126" y="20571"/>
                      <a:pt x="67620" y="19418"/>
                      <a:pt x="67620" y="19418"/>
                    </a:cubicBezTo>
                    <a:cubicBezTo>
                      <a:pt x="67620" y="19418"/>
                      <a:pt x="74988" y="14305"/>
                      <a:pt x="76417" y="11498"/>
                    </a:cubicBezTo>
                    <a:cubicBezTo>
                      <a:pt x="77845" y="8691"/>
                      <a:pt x="78146" y="4631"/>
                      <a:pt x="74036" y="1699"/>
                    </a:cubicBezTo>
                    <a:cubicBezTo>
                      <a:pt x="72196" y="367"/>
                      <a:pt x="64133" y="1"/>
                      <a:pt x="55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67"/>
              <p:cNvSpPr/>
              <p:nvPr/>
            </p:nvSpPr>
            <p:spPr>
              <a:xfrm>
                <a:off x="4035250" y="4238125"/>
                <a:ext cx="1789500" cy="829000"/>
              </a:xfrm>
              <a:custGeom>
                <a:avLst/>
                <a:gdLst/>
                <a:ahLst/>
                <a:cxnLst/>
                <a:rect l="l" t="t" r="r" b="b"/>
                <a:pathLst>
                  <a:path w="71580" h="33160" extrusionOk="0">
                    <a:moveTo>
                      <a:pt x="70126" y="1"/>
                    </a:moveTo>
                    <a:lnTo>
                      <a:pt x="70126" y="1"/>
                    </a:lnTo>
                    <a:cubicBezTo>
                      <a:pt x="70226" y="377"/>
                      <a:pt x="70226" y="778"/>
                      <a:pt x="70101" y="1204"/>
                    </a:cubicBezTo>
                    <a:cubicBezTo>
                      <a:pt x="69148" y="4738"/>
                      <a:pt x="66216" y="7044"/>
                      <a:pt x="63459" y="9199"/>
                    </a:cubicBezTo>
                    <a:cubicBezTo>
                      <a:pt x="60101" y="11831"/>
                      <a:pt x="56817" y="14612"/>
                      <a:pt x="53685" y="17495"/>
                    </a:cubicBezTo>
                    <a:cubicBezTo>
                      <a:pt x="51078" y="19876"/>
                      <a:pt x="48196" y="24036"/>
                      <a:pt x="44386" y="24412"/>
                    </a:cubicBezTo>
                    <a:cubicBezTo>
                      <a:pt x="44218" y="24430"/>
                      <a:pt x="44049" y="24438"/>
                      <a:pt x="43880" y="24438"/>
                    </a:cubicBezTo>
                    <a:cubicBezTo>
                      <a:pt x="43573" y="24438"/>
                      <a:pt x="43265" y="24410"/>
                      <a:pt x="42958" y="24362"/>
                    </a:cubicBezTo>
                    <a:cubicBezTo>
                      <a:pt x="42526" y="27048"/>
                      <a:pt x="41268" y="30927"/>
                      <a:pt x="33870" y="30927"/>
                    </a:cubicBezTo>
                    <a:cubicBezTo>
                      <a:pt x="33537" y="30927"/>
                      <a:pt x="33191" y="30919"/>
                      <a:pt x="32832" y="30903"/>
                    </a:cubicBezTo>
                    <a:cubicBezTo>
                      <a:pt x="23735" y="30477"/>
                      <a:pt x="0" y="29024"/>
                      <a:pt x="0" y="29024"/>
                    </a:cubicBezTo>
                    <a:lnTo>
                      <a:pt x="0" y="31981"/>
                    </a:lnTo>
                    <a:cubicBezTo>
                      <a:pt x="0" y="31981"/>
                      <a:pt x="29424" y="33159"/>
                      <a:pt x="34512" y="33159"/>
                    </a:cubicBezTo>
                    <a:cubicBezTo>
                      <a:pt x="34530" y="33159"/>
                      <a:pt x="34549" y="33159"/>
                      <a:pt x="34567" y="33159"/>
                    </a:cubicBezTo>
                    <a:cubicBezTo>
                      <a:pt x="39653" y="33159"/>
                      <a:pt x="43654" y="29737"/>
                      <a:pt x="48948" y="26166"/>
                    </a:cubicBezTo>
                    <a:cubicBezTo>
                      <a:pt x="54236" y="22582"/>
                      <a:pt x="69098" y="9775"/>
                      <a:pt x="70226" y="7695"/>
                    </a:cubicBezTo>
                    <a:cubicBezTo>
                      <a:pt x="71379" y="5615"/>
                      <a:pt x="71579" y="2156"/>
                      <a:pt x="70527" y="527"/>
                    </a:cubicBezTo>
                    <a:cubicBezTo>
                      <a:pt x="70401" y="327"/>
                      <a:pt x="70276" y="176"/>
                      <a:pt x="701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67"/>
              <p:cNvSpPr/>
              <p:nvPr/>
            </p:nvSpPr>
            <p:spPr>
              <a:xfrm>
                <a:off x="4146150" y="3717450"/>
                <a:ext cx="1825850" cy="921725"/>
              </a:xfrm>
              <a:custGeom>
                <a:avLst/>
                <a:gdLst/>
                <a:ahLst/>
                <a:cxnLst/>
                <a:rect l="l" t="t" r="r" b="b"/>
                <a:pathLst>
                  <a:path w="73034" h="36869" extrusionOk="0">
                    <a:moveTo>
                      <a:pt x="66492" y="1"/>
                    </a:moveTo>
                    <a:cubicBezTo>
                      <a:pt x="62432" y="2833"/>
                      <a:pt x="58472" y="5790"/>
                      <a:pt x="54386" y="8622"/>
                    </a:cubicBezTo>
                    <a:cubicBezTo>
                      <a:pt x="49524" y="11981"/>
                      <a:pt x="44812" y="14838"/>
                      <a:pt x="38873" y="15715"/>
                    </a:cubicBezTo>
                    <a:cubicBezTo>
                      <a:pt x="35865" y="16143"/>
                      <a:pt x="32843" y="16214"/>
                      <a:pt x="29815" y="16214"/>
                    </a:cubicBezTo>
                    <a:cubicBezTo>
                      <a:pt x="28301" y="16214"/>
                      <a:pt x="26785" y="16196"/>
                      <a:pt x="25268" y="16196"/>
                    </a:cubicBezTo>
                    <a:cubicBezTo>
                      <a:pt x="24131" y="16196"/>
                      <a:pt x="22993" y="16206"/>
                      <a:pt x="21855" y="16241"/>
                    </a:cubicBezTo>
                    <a:cubicBezTo>
                      <a:pt x="15639" y="16467"/>
                      <a:pt x="9399" y="16467"/>
                      <a:pt x="3183" y="16467"/>
                    </a:cubicBezTo>
                    <a:lnTo>
                      <a:pt x="3158" y="16467"/>
                    </a:lnTo>
                    <a:lnTo>
                      <a:pt x="351" y="18221"/>
                    </a:lnTo>
                    <a:lnTo>
                      <a:pt x="602" y="20527"/>
                    </a:lnTo>
                    <a:cubicBezTo>
                      <a:pt x="602" y="20527"/>
                      <a:pt x="21608" y="19761"/>
                      <a:pt x="30346" y="19761"/>
                    </a:cubicBezTo>
                    <a:cubicBezTo>
                      <a:pt x="31971" y="19761"/>
                      <a:pt x="33173" y="19788"/>
                      <a:pt x="33735" y="19850"/>
                    </a:cubicBezTo>
                    <a:cubicBezTo>
                      <a:pt x="37294" y="20226"/>
                      <a:pt x="43259" y="21480"/>
                      <a:pt x="44061" y="24688"/>
                    </a:cubicBezTo>
                    <a:cubicBezTo>
                      <a:pt x="44863" y="27871"/>
                      <a:pt x="45740" y="32457"/>
                      <a:pt x="35314" y="33810"/>
                    </a:cubicBezTo>
                    <a:cubicBezTo>
                      <a:pt x="33813" y="34001"/>
                      <a:pt x="32034" y="34083"/>
                      <a:pt x="30089" y="34083"/>
                    </a:cubicBezTo>
                    <a:cubicBezTo>
                      <a:pt x="18494" y="34083"/>
                      <a:pt x="978" y="31179"/>
                      <a:pt x="978" y="31179"/>
                    </a:cubicBezTo>
                    <a:lnTo>
                      <a:pt x="251" y="31730"/>
                    </a:lnTo>
                    <a:cubicBezTo>
                      <a:pt x="301" y="31906"/>
                      <a:pt x="326" y="32106"/>
                      <a:pt x="301" y="32307"/>
                    </a:cubicBezTo>
                    <a:cubicBezTo>
                      <a:pt x="251" y="32908"/>
                      <a:pt x="151" y="33535"/>
                      <a:pt x="0" y="34161"/>
                    </a:cubicBezTo>
                    <a:cubicBezTo>
                      <a:pt x="224" y="34159"/>
                      <a:pt x="448" y="34159"/>
                      <a:pt x="672" y="34159"/>
                    </a:cubicBezTo>
                    <a:cubicBezTo>
                      <a:pt x="9718" y="34159"/>
                      <a:pt x="18693" y="35621"/>
                      <a:pt x="27644" y="36868"/>
                    </a:cubicBezTo>
                    <a:cubicBezTo>
                      <a:pt x="28156" y="36356"/>
                      <a:pt x="28831" y="36008"/>
                      <a:pt x="29577" y="36008"/>
                    </a:cubicBezTo>
                    <a:cubicBezTo>
                      <a:pt x="29708" y="36008"/>
                      <a:pt x="29841" y="36019"/>
                      <a:pt x="29975" y="36041"/>
                    </a:cubicBezTo>
                    <a:cubicBezTo>
                      <a:pt x="30823" y="36176"/>
                      <a:pt x="31655" y="36238"/>
                      <a:pt x="32474" y="36238"/>
                    </a:cubicBezTo>
                    <a:cubicBezTo>
                      <a:pt x="37441" y="36238"/>
                      <a:pt x="41920" y="33957"/>
                      <a:pt x="46416" y="31805"/>
                    </a:cubicBezTo>
                    <a:cubicBezTo>
                      <a:pt x="47269" y="30853"/>
                      <a:pt x="48096" y="29850"/>
                      <a:pt x="48923" y="28923"/>
                    </a:cubicBezTo>
                    <a:cubicBezTo>
                      <a:pt x="51153" y="26467"/>
                      <a:pt x="53434" y="24011"/>
                      <a:pt x="56041" y="21956"/>
                    </a:cubicBezTo>
                    <a:cubicBezTo>
                      <a:pt x="57932" y="20461"/>
                      <a:pt x="60216" y="18923"/>
                      <a:pt x="62708" y="18923"/>
                    </a:cubicBezTo>
                    <a:cubicBezTo>
                      <a:pt x="62891" y="18923"/>
                      <a:pt x="63074" y="18931"/>
                      <a:pt x="63259" y="18948"/>
                    </a:cubicBezTo>
                    <a:cubicBezTo>
                      <a:pt x="62833" y="18698"/>
                      <a:pt x="62507" y="18547"/>
                      <a:pt x="62507" y="18547"/>
                    </a:cubicBezTo>
                    <a:cubicBezTo>
                      <a:pt x="62507" y="18547"/>
                      <a:pt x="69875" y="13434"/>
                      <a:pt x="71304" y="10627"/>
                    </a:cubicBezTo>
                    <a:cubicBezTo>
                      <a:pt x="72732" y="7820"/>
                      <a:pt x="73033" y="3760"/>
                      <a:pt x="68923" y="828"/>
                    </a:cubicBezTo>
                    <a:cubicBezTo>
                      <a:pt x="68472" y="477"/>
                      <a:pt x="67620" y="226"/>
                      <a:pt x="664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67"/>
              <p:cNvSpPr/>
              <p:nvPr/>
            </p:nvSpPr>
            <p:spPr>
              <a:xfrm>
                <a:off x="4180775" y="4176525"/>
                <a:ext cx="1511950" cy="456175"/>
              </a:xfrm>
              <a:custGeom>
                <a:avLst/>
                <a:gdLst/>
                <a:ahLst/>
                <a:cxnLst/>
                <a:rect l="l" t="t" r="r" b="b"/>
                <a:pathLst>
                  <a:path w="60478" h="18247" extrusionOk="0">
                    <a:moveTo>
                      <a:pt x="60133" y="1"/>
                    </a:moveTo>
                    <a:cubicBezTo>
                      <a:pt x="60096" y="1"/>
                      <a:pt x="60058" y="11"/>
                      <a:pt x="60019" y="34"/>
                    </a:cubicBezTo>
                    <a:cubicBezTo>
                      <a:pt x="55683" y="2590"/>
                      <a:pt x="51773" y="5623"/>
                      <a:pt x="48164" y="9107"/>
                    </a:cubicBezTo>
                    <a:cubicBezTo>
                      <a:pt x="44280" y="12841"/>
                      <a:pt x="40545" y="16675"/>
                      <a:pt x="34956" y="17402"/>
                    </a:cubicBezTo>
                    <a:cubicBezTo>
                      <a:pt x="33081" y="17648"/>
                      <a:pt x="31160" y="17739"/>
                      <a:pt x="29223" y="17739"/>
                    </a:cubicBezTo>
                    <a:cubicBezTo>
                      <a:pt x="25438" y="17739"/>
                      <a:pt x="21594" y="17392"/>
                      <a:pt x="17914" y="17177"/>
                    </a:cubicBezTo>
                    <a:cubicBezTo>
                      <a:pt x="11974" y="16826"/>
                      <a:pt x="6084" y="16249"/>
                      <a:pt x="169" y="15673"/>
                    </a:cubicBezTo>
                    <a:cubicBezTo>
                      <a:pt x="163" y="15672"/>
                      <a:pt x="157" y="15671"/>
                      <a:pt x="152" y="15671"/>
                    </a:cubicBezTo>
                    <a:cubicBezTo>
                      <a:pt x="39" y="15671"/>
                      <a:pt x="1" y="15900"/>
                      <a:pt x="144" y="15924"/>
                    </a:cubicBezTo>
                    <a:cubicBezTo>
                      <a:pt x="6034" y="16751"/>
                      <a:pt x="11974" y="17252"/>
                      <a:pt x="17914" y="17628"/>
                    </a:cubicBezTo>
                    <a:cubicBezTo>
                      <a:pt x="21723" y="17850"/>
                      <a:pt x="25718" y="18247"/>
                      <a:pt x="29646" y="18247"/>
                    </a:cubicBezTo>
                    <a:cubicBezTo>
                      <a:pt x="31482" y="18247"/>
                      <a:pt x="33302" y="18160"/>
                      <a:pt x="35082" y="17929"/>
                    </a:cubicBezTo>
                    <a:cubicBezTo>
                      <a:pt x="39743" y="17327"/>
                      <a:pt x="43277" y="14645"/>
                      <a:pt x="46585" y="11462"/>
                    </a:cubicBezTo>
                    <a:cubicBezTo>
                      <a:pt x="50846" y="7352"/>
                      <a:pt x="55157" y="3543"/>
                      <a:pt x="60245" y="435"/>
                    </a:cubicBezTo>
                    <a:cubicBezTo>
                      <a:pt x="60478" y="307"/>
                      <a:pt x="60334" y="1"/>
                      <a:pt x="60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67"/>
              <p:cNvSpPr/>
              <p:nvPr/>
            </p:nvSpPr>
            <p:spPr>
              <a:xfrm>
                <a:off x="4166200" y="4161775"/>
                <a:ext cx="1182975" cy="284975"/>
              </a:xfrm>
              <a:custGeom>
                <a:avLst/>
                <a:gdLst/>
                <a:ahLst/>
                <a:cxnLst/>
                <a:rect l="l" t="t" r="r" b="b"/>
                <a:pathLst>
                  <a:path w="47319" h="11399" extrusionOk="0">
                    <a:moveTo>
                      <a:pt x="29433" y="1"/>
                    </a:moveTo>
                    <a:cubicBezTo>
                      <a:pt x="19662" y="1"/>
                      <a:pt x="9862" y="372"/>
                      <a:pt x="100" y="549"/>
                    </a:cubicBezTo>
                    <a:cubicBezTo>
                      <a:pt x="0" y="549"/>
                      <a:pt x="0" y="699"/>
                      <a:pt x="100" y="699"/>
                    </a:cubicBezTo>
                    <a:cubicBezTo>
                      <a:pt x="4549" y="699"/>
                      <a:pt x="8998" y="705"/>
                      <a:pt x="13446" y="705"/>
                    </a:cubicBezTo>
                    <a:cubicBezTo>
                      <a:pt x="17895" y="705"/>
                      <a:pt x="22344" y="699"/>
                      <a:pt x="26792" y="674"/>
                    </a:cubicBezTo>
                    <a:cubicBezTo>
                      <a:pt x="28709" y="662"/>
                      <a:pt x="30702" y="551"/>
                      <a:pt x="32689" y="551"/>
                    </a:cubicBezTo>
                    <a:cubicBezTo>
                      <a:pt x="34832" y="551"/>
                      <a:pt x="36969" y="680"/>
                      <a:pt x="38998" y="1200"/>
                    </a:cubicBezTo>
                    <a:cubicBezTo>
                      <a:pt x="43183" y="2303"/>
                      <a:pt x="47319" y="6714"/>
                      <a:pt x="44637" y="11150"/>
                    </a:cubicBezTo>
                    <a:cubicBezTo>
                      <a:pt x="44548" y="11274"/>
                      <a:pt x="44673" y="11398"/>
                      <a:pt x="44798" y="11398"/>
                    </a:cubicBezTo>
                    <a:cubicBezTo>
                      <a:pt x="44849" y="11398"/>
                      <a:pt x="44901" y="11377"/>
                      <a:pt x="44938" y="11326"/>
                    </a:cubicBezTo>
                    <a:cubicBezTo>
                      <a:pt x="46542" y="8844"/>
                      <a:pt x="45815" y="5686"/>
                      <a:pt x="43960" y="3531"/>
                    </a:cubicBezTo>
                    <a:cubicBezTo>
                      <a:pt x="41379" y="549"/>
                      <a:pt x="37118" y="47"/>
                      <a:pt x="33384" y="22"/>
                    </a:cubicBezTo>
                    <a:cubicBezTo>
                      <a:pt x="32068" y="7"/>
                      <a:pt x="30751" y="1"/>
                      <a:pt x="29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67"/>
              <p:cNvSpPr/>
              <p:nvPr/>
            </p:nvSpPr>
            <p:spPr>
              <a:xfrm>
                <a:off x="5194650" y="3742800"/>
                <a:ext cx="580475" cy="397500"/>
              </a:xfrm>
              <a:custGeom>
                <a:avLst/>
                <a:gdLst/>
                <a:ahLst/>
                <a:cxnLst/>
                <a:rect l="l" t="t" r="r" b="b"/>
                <a:pathLst>
                  <a:path w="23219" h="15900" extrusionOk="0">
                    <a:moveTo>
                      <a:pt x="22770" y="1"/>
                    </a:moveTo>
                    <a:cubicBezTo>
                      <a:pt x="22697" y="1"/>
                      <a:pt x="22622" y="33"/>
                      <a:pt x="22557" y="110"/>
                    </a:cubicBezTo>
                    <a:cubicBezTo>
                      <a:pt x="19349" y="3619"/>
                      <a:pt x="15890" y="6802"/>
                      <a:pt x="11955" y="9483"/>
                    </a:cubicBezTo>
                    <a:cubicBezTo>
                      <a:pt x="8196" y="12040"/>
                      <a:pt x="4161" y="13920"/>
                      <a:pt x="51" y="15799"/>
                    </a:cubicBezTo>
                    <a:cubicBezTo>
                      <a:pt x="0" y="15824"/>
                      <a:pt x="26" y="15900"/>
                      <a:pt x="76" y="15900"/>
                    </a:cubicBezTo>
                    <a:cubicBezTo>
                      <a:pt x="8848" y="13418"/>
                      <a:pt x="17093" y="7403"/>
                      <a:pt x="23008" y="586"/>
                    </a:cubicBezTo>
                    <a:cubicBezTo>
                      <a:pt x="23219" y="337"/>
                      <a:pt x="23005" y="1"/>
                      <a:pt x="22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67"/>
              <p:cNvSpPr/>
              <p:nvPr/>
            </p:nvSpPr>
            <p:spPr>
              <a:xfrm>
                <a:off x="4026475" y="4624525"/>
                <a:ext cx="1151025" cy="354700"/>
              </a:xfrm>
              <a:custGeom>
                <a:avLst/>
                <a:gdLst/>
                <a:ahLst/>
                <a:cxnLst/>
                <a:rect l="l" t="t" r="r" b="b"/>
                <a:pathLst>
                  <a:path w="46041" h="14188" extrusionOk="0">
                    <a:moveTo>
                      <a:pt x="2842" y="0"/>
                    </a:moveTo>
                    <a:cubicBezTo>
                      <a:pt x="1927" y="0"/>
                      <a:pt x="1013" y="3"/>
                      <a:pt x="100" y="9"/>
                    </a:cubicBezTo>
                    <a:cubicBezTo>
                      <a:pt x="0" y="34"/>
                      <a:pt x="0" y="159"/>
                      <a:pt x="100" y="184"/>
                    </a:cubicBezTo>
                    <a:cubicBezTo>
                      <a:pt x="9725" y="710"/>
                      <a:pt x="19374" y="811"/>
                      <a:pt x="29023" y="1212"/>
                    </a:cubicBezTo>
                    <a:cubicBezTo>
                      <a:pt x="31304" y="1287"/>
                      <a:pt x="33559" y="1387"/>
                      <a:pt x="35840" y="1512"/>
                    </a:cubicBezTo>
                    <a:cubicBezTo>
                      <a:pt x="38271" y="1638"/>
                      <a:pt x="41028" y="1788"/>
                      <a:pt x="42933" y="3492"/>
                    </a:cubicBezTo>
                    <a:cubicBezTo>
                      <a:pt x="45915" y="6199"/>
                      <a:pt x="45665" y="11187"/>
                      <a:pt x="42807" y="13843"/>
                    </a:cubicBezTo>
                    <a:cubicBezTo>
                      <a:pt x="42647" y="13983"/>
                      <a:pt x="42807" y="14187"/>
                      <a:pt x="42967" y="14187"/>
                    </a:cubicBezTo>
                    <a:cubicBezTo>
                      <a:pt x="43007" y="14187"/>
                      <a:pt x="43048" y="14174"/>
                      <a:pt x="43083" y="14144"/>
                    </a:cubicBezTo>
                    <a:cubicBezTo>
                      <a:pt x="45414" y="12114"/>
                      <a:pt x="46041" y="8730"/>
                      <a:pt x="44913" y="5873"/>
                    </a:cubicBezTo>
                    <a:cubicBezTo>
                      <a:pt x="43509" y="2365"/>
                      <a:pt x="40025" y="1437"/>
                      <a:pt x="36542" y="1187"/>
                    </a:cubicBezTo>
                    <a:cubicBezTo>
                      <a:pt x="25374" y="422"/>
                      <a:pt x="14036" y="0"/>
                      <a:pt x="2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67"/>
              <p:cNvSpPr/>
              <p:nvPr/>
            </p:nvSpPr>
            <p:spPr>
              <a:xfrm>
                <a:off x="4155550" y="4216575"/>
                <a:ext cx="1105275" cy="308225"/>
              </a:xfrm>
              <a:custGeom>
                <a:avLst/>
                <a:gdLst/>
                <a:ahLst/>
                <a:cxnLst/>
                <a:rect l="l" t="t" r="r" b="b"/>
                <a:pathLst>
                  <a:path w="44211" h="12329" extrusionOk="0">
                    <a:moveTo>
                      <a:pt x="11131" y="0"/>
                    </a:moveTo>
                    <a:cubicBezTo>
                      <a:pt x="7499" y="0"/>
                      <a:pt x="3875" y="67"/>
                      <a:pt x="276" y="286"/>
                    </a:cubicBezTo>
                    <a:cubicBezTo>
                      <a:pt x="0" y="311"/>
                      <a:pt x="0" y="712"/>
                      <a:pt x="276" y="738"/>
                    </a:cubicBezTo>
                    <a:cubicBezTo>
                      <a:pt x="777" y="763"/>
                      <a:pt x="1278" y="788"/>
                      <a:pt x="1780" y="813"/>
                    </a:cubicBezTo>
                    <a:cubicBezTo>
                      <a:pt x="1780" y="863"/>
                      <a:pt x="1780" y="913"/>
                      <a:pt x="1780" y="988"/>
                    </a:cubicBezTo>
                    <a:cubicBezTo>
                      <a:pt x="2857" y="4372"/>
                      <a:pt x="2632" y="7655"/>
                      <a:pt x="1504" y="10963"/>
                    </a:cubicBezTo>
                    <a:cubicBezTo>
                      <a:pt x="1438" y="11146"/>
                      <a:pt x="1602" y="11284"/>
                      <a:pt x="1757" y="11284"/>
                    </a:cubicBezTo>
                    <a:cubicBezTo>
                      <a:pt x="1836" y="11284"/>
                      <a:pt x="1913" y="11248"/>
                      <a:pt x="1955" y="11164"/>
                    </a:cubicBezTo>
                    <a:cubicBezTo>
                      <a:pt x="3434" y="7880"/>
                      <a:pt x="3509" y="4246"/>
                      <a:pt x="2456" y="838"/>
                    </a:cubicBezTo>
                    <a:lnTo>
                      <a:pt x="2456" y="838"/>
                    </a:lnTo>
                    <a:cubicBezTo>
                      <a:pt x="4720" y="933"/>
                      <a:pt x="6991" y="965"/>
                      <a:pt x="9263" y="965"/>
                    </a:cubicBezTo>
                    <a:cubicBezTo>
                      <a:pt x="14186" y="965"/>
                      <a:pt x="19115" y="813"/>
                      <a:pt x="23985" y="813"/>
                    </a:cubicBezTo>
                    <a:cubicBezTo>
                      <a:pt x="25971" y="813"/>
                      <a:pt x="28349" y="653"/>
                      <a:pt x="30764" y="653"/>
                    </a:cubicBezTo>
                    <a:cubicBezTo>
                      <a:pt x="34326" y="653"/>
                      <a:pt x="37968" y="1000"/>
                      <a:pt x="40552" y="2718"/>
                    </a:cubicBezTo>
                    <a:cubicBezTo>
                      <a:pt x="40477" y="2768"/>
                      <a:pt x="40426" y="2818"/>
                      <a:pt x="40426" y="2918"/>
                    </a:cubicBezTo>
                    <a:cubicBezTo>
                      <a:pt x="40627" y="4422"/>
                      <a:pt x="41003" y="5825"/>
                      <a:pt x="40903" y="7354"/>
                    </a:cubicBezTo>
                    <a:cubicBezTo>
                      <a:pt x="40802" y="9058"/>
                      <a:pt x="40251" y="10587"/>
                      <a:pt x="39624" y="12141"/>
                    </a:cubicBezTo>
                    <a:cubicBezTo>
                      <a:pt x="39591" y="12257"/>
                      <a:pt x="39678" y="12329"/>
                      <a:pt x="39769" y="12329"/>
                    </a:cubicBezTo>
                    <a:cubicBezTo>
                      <a:pt x="39817" y="12329"/>
                      <a:pt x="39866" y="12309"/>
                      <a:pt x="39900" y="12266"/>
                    </a:cubicBezTo>
                    <a:cubicBezTo>
                      <a:pt x="41604" y="9810"/>
                      <a:pt x="42281" y="5800"/>
                      <a:pt x="40978" y="3018"/>
                    </a:cubicBezTo>
                    <a:lnTo>
                      <a:pt x="40978" y="3018"/>
                    </a:lnTo>
                    <a:cubicBezTo>
                      <a:pt x="42306" y="4046"/>
                      <a:pt x="43334" y="5499"/>
                      <a:pt x="43810" y="7555"/>
                    </a:cubicBezTo>
                    <a:cubicBezTo>
                      <a:pt x="43832" y="7643"/>
                      <a:pt x="43897" y="7682"/>
                      <a:pt x="43966" y="7682"/>
                    </a:cubicBezTo>
                    <a:cubicBezTo>
                      <a:pt x="44054" y="7682"/>
                      <a:pt x="44147" y="7617"/>
                      <a:pt x="44161" y="7505"/>
                    </a:cubicBezTo>
                    <a:cubicBezTo>
                      <a:pt x="44211" y="4823"/>
                      <a:pt x="42106" y="2617"/>
                      <a:pt x="39825" y="1489"/>
                    </a:cubicBezTo>
                    <a:cubicBezTo>
                      <a:pt x="37416" y="303"/>
                      <a:pt x="34671" y="135"/>
                      <a:pt x="31970" y="135"/>
                    </a:cubicBezTo>
                    <a:cubicBezTo>
                      <a:pt x="30906" y="135"/>
                      <a:pt x="29849" y="161"/>
                      <a:pt x="28822" y="161"/>
                    </a:cubicBezTo>
                    <a:cubicBezTo>
                      <a:pt x="28576" y="162"/>
                      <a:pt x="28329" y="162"/>
                      <a:pt x="28082" y="162"/>
                    </a:cubicBezTo>
                    <a:cubicBezTo>
                      <a:pt x="22459" y="162"/>
                      <a:pt x="16786" y="0"/>
                      <a:pt x="11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67"/>
              <p:cNvSpPr/>
              <p:nvPr/>
            </p:nvSpPr>
            <p:spPr>
              <a:xfrm>
                <a:off x="4195800" y="4468225"/>
                <a:ext cx="1038375" cy="110400"/>
              </a:xfrm>
              <a:custGeom>
                <a:avLst/>
                <a:gdLst/>
                <a:ahLst/>
                <a:cxnLst/>
                <a:rect l="l" t="t" r="r" b="b"/>
                <a:pathLst>
                  <a:path w="41535" h="4416" extrusionOk="0">
                    <a:moveTo>
                      <a:pt x="41228" y="1"/>
                    </a:moveTo>
                    <a:cubicBezTo>
                      <a:pt x="41160" y="1"/>
                      <a:pt x="41093" y="36"/>
                      <a:pt x="41047" y="120"/>
                    </a:cubicBezTo>
                    <a:cubicBezTo>
                      <a:pt x="39418" y="3253"/>
                      <a:pt x="35558" y="3378"/>
                      <a:pt x="32450" y="3554"/>
                    </a:cubicBezTo>
                    <a:cubicBezTo>
                      <a:pt x="29930" y="3714"/>
                      <a:pt x="27410" y="3798"/>
                      <a:pt x="24889" y="3798"/>
                    </a:cubicBezTo>
                    <a:cubicBezTo>
                      <a:pt x="23851" y="3798"/>
                      <a:pt x="22812" y="3784"/>
                      <a:pt x="21774" y="3754"/>
                    </a:cubicBezTo>
                    <a:cubicBezTo>
                      <a:pt x="14430" y="3579"/>
                      <a:pt x="7363" y="2276"/>
                      <a:pt x="119" y="1348"/>
                    </a:cubicBezTo>
                    <a:cubicBezTo>
                      <a:pt x="114" y="1347"/>
                      <a:pt x="108" y="1346"/>
                      <a:pt x="103" y="1346"/>
                    </a:cubicBezTo>
                    <a:cubicBezTo>
                      <a:pt x="17" y="1346"/>
                      <a:pt x="0" y="1525"/>
                      <a:pt x="94" y="1549"/>
                    </a:cubicBezTo>
                    <a:cubicBezTo>
                      <a:pt x="7889" y="3905"/>
                      <a:pt x="16661" y="4406"/>
                      <a:pt x="24756" y="4406"/>
                    </a:cubicBezTo>
                    <a:cubicBezTo>
                      <a:pt x="25479" y="4411"/>
                      <a:pt x="26208" y="4416"/>
                      <a:pt x="26941" y="4416"/>
                    </a:cubicBezTo>
                    <a:cubicBezTo>
                      <a:pt x="29947" y="4416"/>
                      <a:pt x="33018" y="4333"/>
                      <a:pt x="35959" y="3830"/>
                    </a:cubicBezTo>
                    <a:cubicBezTo>
                      <a:pt x="38190" y="3429"/>
                      <a:pt x="40496" y="2576"/>
                      <a:pt x="41448" y="371"/>
                    </a:cubicBezTo>
                    <a:cubicBezTo>
                      <a:pt x="41535" y="180"/>
                      <a:pt x="41381" y="1"/>
                      <a:pt x="41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67"/>
              <p:cNvSpPr/>
              <p:nvPr/>
            </p:nvSpPr>
            <p:spPr>
              <a:xfrm>
                <a:off x="4545275" y="4296775"/>
                <a:ext cx="564550" cy="215875"/>
              </a:xfrm>
              <a:custGeom>
                <a:avLst/>
                <a:gdLst/>
                <a:ahLst/>
                <a:cxnLst/>
                <a:rect l="l" t="t" r="r" b="b"/>
                <a:pathLst>
                  <a:path w="22582" h="8635" extrusionOk="0">
                    <a:moveTo>
                      <a:pt x="12306" y="813"/>
                    </a:moveTo>
                    <a:cubicBezTo>
                      <a:pt x="13582" y="831"/>
                      <a:pt x="14883" y="848"/>
                      <a:pt x="16183" y="848"/>
                    </a:cubicBezTo>
                    <a:cubicBezTo>
                      <a:pt x="16721" y="848"/>
                      <a:pt x="17259" y="845"/>
                      <a:pt x="17795" y="838"/>
                    </a:cubicBezTo>
                    <a:lnTo>
                      <a:pt x="17795" y="838"/>
                    </a:lnTo>
                    <a:cubicBezTo>
                      <a:pt x="17770" y="863"/>
                      <a:pt x="17745" y="913"/>
                      <a:pt x="17745" y="938"/>
                    </a:cubicBezTo>
                    <a:cubicBezTo>
                      <a:pt x="17218" y="3319"/>
                      <a:pt x="16241" y="5449"/>
                      <a:pt x="14762" y="7329"/>
                    </a:cubicBezTo>
                    <a:cubicBezTo>
                      <a:pt x="14762" y="5850"/>
                      <a:pt x="14612" y="4397"/>
                      <a:pt x="14361" y="2968"/>
                    </a:cubicBezTo>
                    <a:cubicBezTo>
                      <a:pt x="14333" y="2797"/>
                      <a:pt x="14175" y="2707"/>
                      <a:pt x="14016" y="2707"/>
                    </a:cubicBezTo>
                    <a:cubicBezTo>
                      <a:pt x="13896" y="2707"/>
                      <a:pt x="13775" y="2760"/>
                      <a:pt x="13710" y="2868"/>
                    </a:cubicBezTo>
                    <a:cubicBezTo>
                      <a:pt x="13108" y="4021"/>
                      <a:pt x="12331" y="5048"/>
                      <a:pt x="11404" y="5951"/>
                    </a:cubicBezTo>
                    <a:cubicBezTo>
                      <a:pt x="12181" y="4347"/>
                      <a:pt x="12582" y="2567"/>
                      <a:pt x="12306" y="813"/>
                    </a:cubicBezTo>
                    <a:close/>
                    <a:moveTo>
                      <a:pt x="20021" y="1"/>
                    </a:moveTo>
                    <a:cubicBezTo>
                      <a:pt x="17074" y="1"/>
                      <a:pt x="14131" y="161"/>
                      <a:pt x="11203" y="161"/>
                    </a:cubicBezTo>
                    <a:cubicBezTo>
                      <a:pt x="7928" y="161"/>
                      <a:pt x="4654" y="3"/>
                      <a:pt x="1396" y="3"/>
                    </a:cubicBezTo>
                    <a:cubicBezTo>
                      <a:pt x="989" y="3"/>
                      <a:pt x="582" y="5"/>
                      <a:pt x="176" y="11"/>
                    </a:cubicBezTo>
                    <a:cubicBezTo>
                      <a:pt x="0" y="11"/>
                      <a:pt x="25" y="236"/>
                      <a:pt x="176" y="236"/>
                    </a:cubicBezTo>
                    <a:cubicBezTo>
                      <a:pt x="3810" y="662"/>
                      <a:pt x="7519" y="738"/>
                      <a:pt x="11203" y="788"/>
                    </a:cubicBezTo>
                    <a:lnTo>
                      <a:pt x="11880" y="788"/>
                    </a:lnTo>
                    <a:cubicBezTo>
                      <a:pt x="11629" y="3219"/>
                      <a:pt x="11228" y="5299"/>
                      <a:pt x="9775" y="7329"/>
                    </a:cubicBezTo>
                    <a:cubicBezTo>
                      <a:pt x="9612" y="7553"/>
                      <a:pt x="9846" y="7859"/>
                      <a:pt x="10100" y="7859"/>
                    </a:cubicBezTo>
                    <a:cubicBezTo>
                      <a:pt x="10159" y="7859"/>
                      <a:pt x="10219" y="7843"/>
                      <a:pt x="10276" y="7805"/>
                    </a:cubicBezTo>
                    <a:cubicBezTo>
                      <a:pt x="11705" y="6778"/>
                      <a:pt x="12882" y="5550"/>
                      <a:pt x="13835" y="4071"/>
                    </a:cubicBezTo>
                    <a:cubicBezTo>
                      <a:pt x="14035" y="5474"/>
                      <a:pt x="14085" y="6853"/>
                      <a:pt x="14035" y="8281"/>
                    </a:cubicBezTo>
                    <a:cubicBezTo>
                      <a:pt x="14035" y="8487"/>
                      <a:pt x="14223" y="8635"/>
                      <a:pt x="14406" y="8635"/>
                    </a:cubicBezTo>
                    <a:cubicBezTo>
                      <a:pt x="14490" y="8635"/>
                      <a:pt x="14574" y="8603"/>
                      <a:pt x="14637" y="8532"/>
                    </a:cubicBezTo>
                    <a:cubicBezTo>
                      <a:pt x="16542" y="6427"/>
                      <a:pt x="17870" y="3921"/>
                      <a:pt x="18396" y="1139"/>
                    </a:cubicBezTo>
                    <a:cubicBezTo>
                      <a:pt x="18421" y="988"/>
                      <a:pt x="18371" y="888"/>
                      <a:pt x="18296" y="838"/>
                    </a:cubicBezTo>
                    <a:cubicBezTo>
                      <a:pt x="19624" y="788"/>
                      <a:pt x="20928" y="713"/>
                      <a:pt x="22231" y="587"/>
                    </a:cubicBezTo>
                    <a:cubicBezTo>
                      <a:pt x="22557" y="562"/>
                      <a:pt x="22582" y="61"/>
                      <a:pt x="22231" y="36"/>
                    </a:cubicBezTo>
                    <a:cubicBezTo>
                      <a:pt x="21494" y="11"/>
                      <a:pt x="20757" y="1"/>
                      <a:pt x="20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67"/>
              <p:cNvSpPr/>
              <p:nvPr/>
            </p:nvSpPr>
            <p:spPr>
              <a:xfrm>
                <a:off x="5020825" y="4405225"/>
                <a:ext cx="11030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43" extrusionOk="0">
                    <a:moveTo>
                      <a:pt x="3446" y="1"/>
                    </a:moveTo>
                    <a:cubicBezTo>
                      <a:pt x="3081" y="1"/>
                      <a:pt x="2715" y="34"/>
                      <a:pt x="2357" y="34"/>
                    </a:cubicBezTo>
                    <a:cubicBezTo>
                      <a:pt x="1630" y="59"/>
                      <a:pt x="903" y="59"/>
                      <a:pt x="151" y="84"/>
                    </a:cubicBezTo>
                    <a:cubicBezTo>
                      <a:pt x="1" y="84"/>
                      <a:pt x="1" y="360"/>
                      <a:pt x="151" y="360"/>
                    </a:cubicBezTo>
                    <a:cubicBezTo>
                      <a:pt x="903" y="385"/>
                      <a:pt x="1630" y="385"/>
                      <a:pt x="2357" y="410"/>
                    </a:cubicBezTo>
                    <a:cubicBezTo>
                      <a:pt x="2715" y="410"/>
                      <a:pt x="3081" y="442"/>
                      <a:pt x="3446" y="442"/>
                    </a:cubicBezTo>
                    <a:cubicBezTo>
                      <a:pt x="3720" y="442"/>
                      <a:pt x="3993" y="424"/>
                      <a:pt x="4262" y="360"/>
                    </a:cubicBezTo>
                    <a:cubicBezTo>
                      <a:pt x="4412" y="334"/>
                      <a:pt x="4412" y="109"/>
                      <a:pt x="4262" y="84"/>
                    </a:cubicBezTo>
                    <a:cubicBezTo>
                      <a:pt x="3993" y="19"/>
                      <a:pt x="3720" y="1"/>
                      <a:pt x="3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67"/>
              <p:cNvSpPr/>
              <p:nvPr/>
            </p:nvSpPr>
            <p:spPr>
              <a:xfrm>
                <a:off x="4025225" y="4662325"/>
                <a:ext cx="1105900" cy="358325"/>
              </a:xfrm>
              <a:custGeom>
                <a:avLst/>
                <a:gdLst/>
                <a:ahLst/>
                <a:cxnLst/>
                <a:rect l="l" t="t" r="r" b="b"/>
                <a:pathLst>
                  <a:path w="44236" h="14333" extrusionOk="0">
                    <a:moveTo>
                      <a:pt x="7218" y="206"/>
                    </a:moveTo>
                    <a:cubicBezTo>
                      <a:pt x="4862" y="206"/>
                      <a:pt x="2506" y="220"/>
                      <a:pt x="150" y="251"/>
                    </a:cubicBezTo>
                    <a:cubicBezTo>
                      <a:pt x="0" y="251"/>
                      <a:pt x="0" y="502"/>
                      <a:pt x="150" y="502"/>
                    </a:cubicBezTo>
                    <a:cubicBezTo>
                      <a:pt x="7795" y="627"/>
                      <a:pt x="15464" y="677"/>
                      <a:pt x="23108" y="878"/>
                    </a:cubicBezTo>
                    <a:cubicBezTo>
                      <a:pt x="26867" y="978"/>
                      <a:pt x="30627" y="978"/>
                      <a:pt x="34386" y="1228"/>
                    </a:cubicBezTo>
                    <a:cubicBezTo>
                      <a:pt x="38121" y="1454"/>
                      <a:pt x="43659" y="2958"/>
                      <a:pt x="43008" y="7845"/>
                    </a:cubicBezTo>
                    <a:cubicBezTo>
                      <a:pt x="42329" y="12947"/>
                      <a:pt x="37304" y="14058"/>
                      <a:pt x="32171" y="14058"/>
                    </a:cubicBezTo>
                    <a:cubicBezTo>
                      <a:pt x="28782" y="14058"/>
                      <a:pt x="25346" y="13574"/>
                      <a:pt x="23083" y="13434"/>
                    </a:cubicBezTo>
                    <a:cubicBezTo>
                      <a:pt x="15614" y="13008"/>
                      <a:pt x="8145" y="12557"/>
                      <a:pt x="677" y="12131"/>
                    </a:cubicBezTo>
                    <a:cubicBezTo>
                      <a:pt x="669" y="12130"/>
                      <a:pt x="661" y="12130"/>
                      <a:pt x="653" y="12130"/>
                    </a:cubicBezTo>
                    <a:cubicBezTo>
                      <a:pt x="376" y="12130"/>
                      <a:pt x="384" y="12557"/>
                      <a:pt x="677" y="12557"/>
                    </a:cubicBezTo>
                    <a:cubicBezTo>
                      <a:pt x="9875" y="13108"/>
                      <a:pt x="19048" y="13635"/>
                      <a:pt x="28246" y="14186"/>
                    </a:cubicBezTo>
                    <a:cubicBezTo>
                      <a:pt x="29410" y="14253"/>
                      <a:pt x="30791" y="14333"/>
                      <a:pt x="32240" y="14333"/>
                    </a:cubicBezTo>
                    <a:cubicBezTo>
                      <a:pt x="37279" y="14333"/>
                      <a:pt x="43142" y="13370"/>
                      <a:pt x="43609" y="7569"/>
                    </a:cubicBezTo>
                    <a:cubicBezTo>
                      <a:pt x="44236" y="0"/>
                      <a:pt x="33108" y="602"/>
                      <a:pt x="28396" y="502"/>
                    </a:cubicBezTo>
                    <a:cubicBezTo>
                      <a:pt x="21347" y="332"/>
                      <a:pt x="14284" y="206"/>
                      <a:pt x="7218" y="2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67"/>
              <p:cNvSpPr/>
              <p:nvPr/>
            </p:nvSpPr>
            <p:spPr>
              <a:xfrm>
                <a:off x="4973850" y="4725025"/>
                <a:ext cx="8585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0654" extrusionOk="0">
                    <a:moveTo>
                      <a:pt x="1701" y="1"/>
                    </a:moveTo>
                    <a:cubicBezTo>
                      <a:pt x="1514" y="1"/>
                      <a:pt x="1337" y="146"/>
                      <a:pt x="1429" y="375"/>
                    </a:cubicBezTo>
                    <a:cubicBezTo>
                      <a:pt x="2782" y="3883"/>
                      <a:pt x="2181" y="7342"/>
                      <a:pt x="75" y="10400"/>
                    </a:cubicBezTo>
                    <a:cubicBezTo>
                      <a:pt x="0" y="10512"/>
                      <a:pt x="122" y="10653"/>
                      <a:pt x="241" y="10653"/>
                    </a:cubicBezTo>
                    <a:cubicBezTo>
                      <a:pt x="281" y="10653"/>
                      <a:pt x="320" y="10638"/>
                      <a:pt x="351" y="10600"/>
                    </a:cubicBezTo>
                    <a:cubicBezTo>
                      <a:pt x="2907" y="7793"/>
                      <a:pt x="3434" y="3683"/>
                      <a:pt x="2005" y="199"/>
                    </a:cubicBezTo>
                    <a:cubicBezTo>
                      <a:pt x="1946" y="62"/>
                      <a:pt x="1822" y="1"/>
                      <a:pt x="1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67"/>
              <p:cNvSpPr/>
              <p:nvPr/>
            </p:nvSpPr>
            <p:spPr>
              <a:xfrm>
                <a:off x="4208800" y="4727075"/>
                <a:ext cx="7187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28748" h="8639" extrusionOk="0">
                    <a:moveTo>
                      <a:pt x="7363" y="1"/>
                    </a:moveTo>
                    <a:cubicBezTo>
                      <a:pt x="4917" y="1"/>
                      <a:pt x="2471" y="125"/>
                      <a:pt x="126" y="568"/>
                    </a:cubicBezTo>
                    <a:cubicBezTo>
                      <a:pt x="0" y="593"/>
                      <a:pt x="51" y="794"/>
                      <a:pt x="176" y="794"/>
                    </a:cubicBezTo>
                    <a:cubicBezTo>
                      <a:pt x="1159" y="831"/>
                      <a:pt x="2143" y="845"/>
                      <a:pt x="3129" y="845"/>
                    </a:cubicBezTo>
                    <a:cubicBezTo>
                      <a:pt x="5672" y="845"/>
                      <a:pt x="8221" y="755"/>
                      <a:pt x="10772" y="755"/>
                    </a:cubicBezTo>
                    <a:cubicBezTo>
                      <a:pt x="11868" y="755"/>
                      <a:pt x="12964" y="772"/>
                      <a:pt x="14061" y="819"/>
                    </a:cubicBezTo>
                    <a:cubicBezTo>
                      <a:pt x="15740" y="894"/>
                      <a:pt x="17419" y="994"/>
                      <a:pt x="19123" y="1120"/>
                    </a:cubicBezTo>
                    <a:cubicBezTo>
                      <a:pt x="18547" y="3927"/>
                      <a:pt x="19875" y="6809"/>
                      <a:pt x="22056" y="8563"/>
                    </a:cubicBezTo>
                    <a:cubicBezTo>
                      <a:pt x="22114" y="8615"/>
                      <a:pt x="22188" y="8638"/>
                      <a:pt x="22260" y="8638"/>
                    </a:cubicBezTo>
                    <a:cubicBezTo>
                      <a:pt x="22435" y="8638"/>
                      <a:pt x="22603" y="8500"/>
                      <a:pt x="22532" y="8288"/>
                    </a:cubicBezTo>
                    <a:cubicBezTo>
                      <a:pt x="22256" y="7385"/>
                      <a:pt x="22106" y="6508"/>
                      <a:pt x="22081" y="5581"/>
                    </a:cubicBezTo>
                    <a:lnTo>
                      <a:pt x="22081" y="5581"/>
                    </a:lnTo>
                    <a:cubicBezTo>
                      <a:pt x="23559" y="6483"/>
                      <a:pt x="25138" y="6984"/>
                      <a:pt x="26868" y="7085"/>
                    </a:cubicBezTo>
                    <a:cubicBezTo>
                      <a:pt x="26876" y="7085"/>
                      <a:pt x="26885" y="7086"/>
                      <a:pt x="26893" y="7086"/>
                    </a:cubicBezTo>
                    <a:cubicBezTo>
                      <a:pt x="27128" y="7086"/>
                      <a:pt x="27262" y="6754"/>
                      <a:pt x="27068" y="6608"/>
                    </a:cubicBezTo>
                    <a:cubicBezTo>
                      <a:pt x="25514" y="5305"/>
                      <a:pt x="24863" y="3701"/>
                      <a:pt x="24512" y="1746"/>
                    </a:cubicBezTo>
                    <a:cubicBezTo>
                      <a:pt x="24490" y="1636"/>
                      <a:pt x="24399" y="1584"/>
                      <a:pt x="24305" y="1584"/>
                    </a:cubicBezTo>
                    <a:cubicBezTo>
                      <a:pt x="24186" y="1584"/>
                      <a:pt x="24061" y="1667"/>
                      <a:pt x="24061" y="1821"/>
                    </a:cubicBezTo>
                    <a:cubicBezTo>
                      <a:pt x="24036" y="3576"/>
                      <a:pt x="24838" y="5180"/>
                      <a:pt x="26041" y="6433"/>
                    </a:cubicBezTo>
                    <a:cubicBezTo>
                      <a:pt x="24562" y="6207"/>
                      <a:pt x="23209" y="5656"/>
                      <a:pt x="21930" y="4804"/>
                    </a:cubicBezTo>
                    <a:cubicBezTo>
                      <a:pt x="21884" y="4775"/>
                      <a:pt x="21836" y="4762"/>
                      <a:pt x="21789" y="4762"/>
                    </a:cubicBezTo>
                    <a:cubicBezTo>
                      <a:pt x="21636" y="4762"/>
                      <a:pt x="21499" y="4901"/>
                      <a:pt x="21479" y="5055"/>
                    </a:cubicBezTo>
                    <a:cubicBezTo>
                      <a:pt x="21479" y="5907"/>
                      <a:pt x="21554" y="6684"/>
                      <a:pt x="21730" y="7486"/>
                    </a:cubicBezTo>
                    <a:cubicBezTo>
                      <a:pt x="20051" y="5781"/>
                      <a:pt x="19399" y="3551"/>
                      <a:pt x="19499" y="1145"/>
                    </a:cubicBezTo>
                    <a:lnTo>
                      <a:pt x="19499" y="1145"/>
                    </a:lnTo>
                    <a:cubicBezTo>
                      <a:pt x="21605" y="1270"/>
                      <a:pt x="23723" y="1382"/>
                      <a:pt x="25818" y="1382"/>
                    </a:cubicBezTo>
                    <a:cubicBezTo>
                      <a:pt x="26666" y="1382"/>
                      <a:pt x="27509" y="1363"/>
                      <a:pt x="28346" y="1320"/>
                    </a:cubicBezTo>
                    <a:cubicBezTo>
                      <a:pt x="28622" y="1295"/>
                      <a:pt x="28747" y="819"/>
                      <a:pt x="28422" y="769"/>
                    </a:cubicBezTo>
                    <a:cubicBezTo>
                      <a:pt x="23735" y="142"/>
                      <a:pt x="18798" y="268"/>
                      <a:pt x="14061" y="167"/>
                    </a:cubicBezTo>
                    <a:cubicBezTo>
                      <a:pt x="11882" y="107"/>
                      <a:pt x="9623" y="1"/>
                      <a:pt x="7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48" name="Google Shape;2448;p67"/>
              <p:cNvGrpSpPr/>
              <p:nvPr/>
            </p:nvGrpSpPr>
            <p:grpSpPr>
              <a:xfrm rot="-2912394">
                <a:off x="5335889" y="4451572"/>
                <a:ext cx="298011" cy="211459"/>
                <a:chOff x="3491400" y="2111750"/>
                <a:chExt cx="222600" cy="157950"/>
              </a:xfrm>
            </p:grpSpPr>
            <p:sp>
              <p:nvSpPr>
                <p:cNvPr id="2449" name="Google Shape;2449;p67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0" name="Google Shape;2450;p67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1" name="Google Shape;2451;p67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2" name="Google Shape;2452;p67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3" name="Google Shape;2453;p67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54" name="Google Shape;2454;p67"/>
              <p:cNvGrpSpPr/>
              <p:nvPr/>
            </p:nvGrpSpPr>
            <p:grpSpPr>
              <a:xfrm rot="-2937323">
                <a:off x="5494747" y="3989309"/>
                <a:ext cx="298011" cy="211459"/>
                <a:chOff x="3491400" y="2111750"/>
                <a:chExt cx="222600" cy="157950"/>
              </a:xfrm>
            </p:grpSpPr>
            <p:sp>
              <p:nvSpPr>
                <p:cNvPr id="2455" name="Google Shape;2455;p67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6" name="Google Shape;2456;p67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7" name="Google Shape;2457;p67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8" name="Google Shape;2458;p67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9" name="Google Shape;2459;p67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460" name="Google Shape;2460;p67"/>
          <p:cNvGrpSpPr/>
          <p:nvPr/>
        </p:nvGrpSpPr>
        <p:grpSpPr>
          <a:xfrm>
            <a:off x="5888805" y="3142053"/>
            <a:ext cx="747201" cy="1471462"/>
            <a:chOff x="5888805" y="3142053"/>
            <a:chExt cx="747201" cy="1471462"/>
          </a:xfrm>
        </p:grpSpPr>
        <p:sp>
          <p:nvSpPr>
            <p:cNvPr id="2461" name="Google Shape;2461;p67"/>
            <p:cNvSpPr/>
            <p:nvPr/>
          </p:nvSpPr>
          <p:spPr>
            <a:xfrm>
              <a:off x="6030985" y="4336779"/>
              <a:ext cx="133164" cy="253299"/>
            </a:xfrm>
            <a:custGeom>
              <a:avLst/>
              <a:gdLst/>
              <a:ahLst/>
              <a:cxnLst/>
              <a:rect l="l" t="t" r="r" b="b"/>
              <a:pathLst>
                <a:path w="4017" h="7641" extrusionOk="0">
                  <a:moveTo>
                    <a:pt x="3799" y="1"/>
                  </a:moveTo>
                  <a:cubicBezTo>
                    <a:pt x="3742" y="1"/>
                    <a:pt x="3684" y="24"/>
                    <a:pt x="3648" y="76"/>
                  </a:cubicBezTo>
                  <a:cubicBezTo>
                    <a:pt x="2972" y="1125"/>
                    <a:pt x="2611" y="2384"/>
                    <a:pt x="2459" y="3619"/>
                  </a:cubicBezTo>
                  <a:cubicBezTo>
                    <a:pt x="2378" y="4307"/>
                    <a:pt x="2366" y="4994"/>
                    <a:pt x="2424" y="5682"/>
                  </a:cubicBezTo>
                  <a:cubicBezTo>
                    <a:pt x="2436" y="5810"/>
                    <a:pt x="2448" y="5938"/>
                    <a:pt x="2459" y="6066"/>
                  </a:cubicBezTo>
                  <a:cubicBezTo>
                    <a:pt x="2146" y="5808"/>
                    <a:pt x="1711" y="5658"/>
                    <a:pt x="1300" y="5658"/>
                  </a:cubicBezTo>
                  <a:cubicBezTo>
                    <a:pt x="764" y="5658"/>
                    <a:pt x="267" y="5914"/>
                    <a:pt x="128" y="6521"/>
                  </a:cubicBezTo>
                  <a:cubicBezTo>
                    <a:pt x="0" y="7092"/>
                    <a:pt x="443" y="7488"/>
                    <a:pt x="968" y="7593"/>
                  </a:cubicBezTo>
                  <a:cubicBezTo>
                    <a:pt x="1139" y="7625"/>
                    <a:pt x="1316" y="7641"/>
                    <a:pt x="1494" y="7641"/>
                  </a:cubicBezTo>
                  <a:cubicBezTo>
                    <a:pt x="2089" y="7641"/>
                    <a:pt x="2700" y="7467"/>
                    <a:pt x="3194" y="7162"/>
                  </a:cubicBezTo>
                  <a:cubicBezTo>
                    <a:pt x="3345" y="7057"/>
                    <a:pt x="3310" y="6836"/>
                    <a:pt x="3170" y="6766"/>
                  </a:cubicBezTo>
                  <a:cubicBezTo>
                    <a:pt x="3217" y="6334"/>
                    <a:pt x="3054" y="5857"/>
                    <a:pt x="3019" y="5425"/>
                  </a:cubicBezTo>
                  <a:cubicBezTo>
                    <a:pt x="2984" y="4866"/>
                    <a:pt x="2984" y="4307"/>
                    <a:pt x="3042" y="3747"/>
                  </a:cubicBezTo>
                  <a:cubicBezTo>
                    <a:pt x="3147" y="2500"/>
                    <a:pt x="3531" y="1370"/>
                    <a:pt x="3963" y="216"/>
                  </a:cubicBezTo>
                  <a:cubicBezTo>
                    <a:pt x="4016" y="86"/>
                    <a:pt x="3909" y="1"/>
                    <a:pt x="3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7"/>
            <p:cNvSpPr/>
            <p:nvPr/>
          </p:nvSpPr>
          <p:spPr>
            <a:xfrm>
              <a:off x="6367225" y="4363167"/>
              <a:ext cx="141285" cy="250349"/>
            </a:xfrm>
            <a:custGeom>
              <a:avLst/>
              <a:gdLst/>
              <a:ahLst/>
              <a:cxnLst/>
              <a:rect l="l" t="t" r="r" b="b"/>
              <a:pathLst>
                <a:path w="4262" h="7552" extrusionOk="0">
                  <a:moveTo>
                    <a:pt x="218" y="0"/>
                  </a:moveTo>
                  <a:cubicBezTo>
                    <a:pt x="107" y="0"/>
                    <a:pt x="0" y="88"/>
                    <a:pt x="55" y="212"/>
                  </a:cubicBezTo>
                  <a:cubicBezTo>
                    <a:pt x="533" y="1366"/>
                    <a:pt x="952" y="2473"/>
                    <a:pt x="1115" y="3720"/>
                  </a:cubicBezTo>
                  <a:cubicBezTo>
                    <a:pt x="1185" y="4268"/>
                    <a:pt x="1208" y="4839"/>
                    <a:pt x="1185" y="5399"/>
                  </a:cubicBezTo>
                  <a:cubicBezTo>
                    <a:pt x="1174" y="5818"/>
                    <a:pt x="1022" y="6308"/>
                    <a:pt x="1092" y="6739"/>
                  </a:cubicBezTo>
                  <a:cubicBezTo>
                    <a:pt x="952" y="6809"/>
                    <a:pt x="917" y="7042"/>
                    <a:pt x="1080" y="7135"/>
                  </a:cubicBezTo>
                  <a:cubicBezTo>
                    <a:pt x="1551" y="7404"/>
                    <a:pt x="2120" y="7552"/>
                    <a:pt x="2675" y="7552"/>
                  </a:cubicBezTo>
                  <a:cubicBezTo>
                    <a:pt x="2890" y="7552"/>
                    <a:pt x="3102" y="7530"/>
                    <a:pt x="3306" y="7485"/>
                  </a:cubicBezTo>
                  <a:cubicBezTo>
                    <a:pt x="3831" y="7356"/>
                    <a:pt x="4262" y="6949"/>
                    <a:pt x="4110" y="6377"/>
                  </a:cubicBezTo>
                  <a:cubicBezTo>
                    <a:pt x="3965" y="5801"/>
                    <a:pt x="3495" y="5558"/>
                    <a:pt x="2982" y="5558"/>
                  </a:cubicBezTo>
                  <a:cubicBezTo>
                    <a:pt x="2552" y="5558"/>
                    <a:pt x="2092" y="5729"/>
                    <a:pt x="1768" y="6016"/>
                  </a:cubicBezTo>
                  <a:cubicBezTo>
                    <a:pt x="1780" y="5888"/>
                    <a:pt x="1780" y="5760"/>
                    <a:pt x="1791" y="5632"/>
                  </a:cubicBezTo>
                  <a:cubicBezTo>
                    <a:pt x="1826" y="4944"/>
                    <a:pt x="1791" y="4245"/>
                    <a:pt x="1686" y="3569"/>
                  </a:cubicBezTo>
                  <a:cubicBezTo>
                    <a:pt x="1488" y="2345"/>
                    <a:pt x="1080" y="1098"/>
                    <a:pt x="369" y="73"/>
                  </a:cubicBezTo>
                  <a:cubicBezTo>
                    <a:pt x="331" y="22"/>
                    <a:pt x="274" y="0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7"/>
            <p:cNvSpPr/>
            <p:nvPr/>
          </p:nvSpPr>
          <p:spPr>
            <a:xfrm>
              <a:off x="5941347" y="3554240"/>
              <a:ext cx="651000" cy="544820"/>
            </a:xfrm>
            <a:custGeom>
              <a:avLst/>
              <a:gdLst/>
              <a:ahLst/>
              <a:cxnLst/>
              <a:rect l="l" t="t" r="r" b="b"/>
              <a:pathLst>
                <a:path w="19638" h="16435" extrusionOk="0">
                  <a:moveTo>
                    <a:pt x="11924" y="1"/>
                  </a:moveTo>
                  <a:cubicBezTo>
                    <a:pt x="10705" y="1"/>
                    <a:pt x="9521" y="179"/>
                    <a:pt x="8660" y="187"/>
                  </a:cubicBezTo>
                  <a:cubicBezTo>
                    <a:pt x="2180" y="281"/>
                    <a:pt x="2576" y="3789"/>
                    <a:pt x="1294" y="8730"/>
                  </a:cubicBezTo>
                  <a:cubicBezTo>
                    <a:pt x="0" y="13660"/>
                    <a:pt x="1865" y="15326"/>
                    <a:pt x="4872" y="15897"/>
                  </a:cubicBezTo>
                  <a:cubicBezTo>
                    <a:pt x="6501" y="16214"/>
                    <a:pt x="7510" y="16435"/>
                    <a:pt x="8967" y="16435"/>
                  </a:cubicBezTo>
                  <a:cubicBezTo>
                    <a:pt x="10189" y="16435"/>
                    <a:pt x="11725" y="16280"/>
                    <a:pt x="14207" y="15897"/>
                  </a:cubicBezTo>
                  <a:cubicBezTo>
                    <a:pt x="19638" y="15070"/>
                    <a:pt x="18426" y="7215"/>
                    <a:pt x="16981" y="3078"/>
                  </a:cubicBezTo>
                  <a:cubicBezTo>
                    <a:pt x="16078" y="493"/>
                    <a:pt x="13952" y="1"/>
                    <a:pt x="119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7"/>
            <p:cNvSpPr/>
            <p:nvPr/>
          </p:nvSpPr>
          <p:spPr>
            <a:xfrm>
              <a:off x="5976122" y="3567766"/>
              <a:ext cx="570644" cy="531295"/>
            </a:xfrm>
            <a:custGeom>
              <a:avLst/>
              <a:gdLst/>
              <a:ahLst/>
              <a:cxnLst/>
              <a:rect l="l" t="t" r="r" b="b"/>
              <a:pathLst>
                <a:path w="17214" h="16027" extrusionOk="0">
                  <a:moveTo>
                    <a:pt x="13449" y="1"/>
                  </a:moveTo>
                  <a:cubicBezTo>
                    <a:pt x="13717" y="1178"/>
                    <a:pt x="13950" y="2367"/>
                    <a:pt x="14102" y="3567"/>
                  </a:cubicBezTo>
                  <a:cubicBezTo>
                    <a:pt x="14475" y="6574"/>
                    <a:pt x="14347" y="10268"/>
                    <a:pt x="11748" y="12296"/>
                  </a:cubicBezTo>
                  <a:cubicBezTo>
                    <a:pt x="10364" y="13373"/>
                    <a:pt x="8734" y="13738"/>
                    <a:pt x="7034" y="13738"/>
                  </a:cubicBezTo>
                  <a:cubicBezTo>
                    <a:pt x="4667" y="13738"/>
                    <a:pt x="2164" y="13029"/>
                    <a:pt x="0" y="12541"/>
                  </a:cubicBezTo>
                  <a:lnTo>
                    <a:pt x="0" y="12541"/>
                  </a:lnTo>
                  <a:cubicBezTo>
                    <a:pt x="478" y="14324"/>
                    <a:pt x="1923" y="15128"/>
                    <a:pt x="3823" y="15489"/>
                  </a:cubicBezTo>
                  <a:cubicBezTo>
                    <a:pt x="5452" y="15806"/>
                    <a:pt x="6461" y="16027"/>
                    <a:pt x="7918" y="16027"/>
                  </a:cubicBezTo>
                  <a:cubicBezTo>
                    <a:pt x="9140" y="16027"/>
                    <a:pt x="10676" y="15872"/>
                    <a:pt x="13158" y="15489"/>
                  </a:cubicBezTo>
                  <a:cubicBezTo>
                    <a:pt x="15652" y="15116"/>
                    <a:pt x="16747" y="13252"/>
                    <a:pt x="17062" y="10956"/>
                  </a:cubicBezTo>
                  <a:cubicBezTo>
                    <a:pt x="16864" y="10676"/>
                    <a:pt x="16817" y="10303"/>
                    <a:pt x="17050" y="9919"/>
                  </a:cubicBezTo>
                  <a:cubicBezTo>
                    <a:pt x="17085" y="9849"/>
                    <a:pt x="17120" y="9790"/>
                    <a:pt x="17155" y="9720"/>
                  </a:cubicBezTo>
                  <a:cubicBezTo>
                    <a:pt x="17214" y="7285"/>
                    <a:pt x="16596" y="4581"/>
                    <a:pt x="15932" y="2670"/>
                  </a:cubicBezTo>
                  <a:cubicBezTo>
                    <a:pt x="15419" y="1201"/>
                    <a:pt x="14510" y="409"/>
                    <a:pt x="13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7"/>
            <p:cNvSpPr/>
            <p:nvPr/>
          </p:nvSpPr>
          <p:spPr>
            <a:xfrm>
              <a:off x="5888805" y="3709184"/>
              <a:ext cx="133329" cy="248559"/>
            </a:xfrm>
            <a:custGeom>
              <a:avLst/>
              <a:gdLst/>
              <a:ahLst/>
              <a:cxnLst/>
              <a:rect l="l" t="t" r="r" b="b"/>
              <a:pathLst>
                <a:path w="4022" h="7498" extrusionOk="0">
                  <a:moveTo>
                    <a:pt x="2511" y="0"/>
                  </a:moveTo>
                  <a:cubicBezTo>
                    <a:pt x="1982" y="0"/>
                    <a:pt x="1382" y="117"/>
                    <a:pt x="921" y="257"/>
                  </a:cubicBezTo>
                  <a:cubicBezTo>
                    <a:pt x="1" y="536"/>
                    <a:pt x="432" y="2005"/>
                    <a:pt x="432" y="2005"/>
                  </a:cubicBezTo>
                  <a:lnTo>
                    <a:pt x="1131" y="2028"/>
                  </a:lnTo>
                  <a:cubicBezTo>
                    <a:pt x="1131" y="2028"/>
                    <a:pt x="292" y="5839"/>
                    <a:pt x="921" y="6876"/>
                  </a:cubicBezTo>
                  <a:cubicBezTo>
                    <a:pt x="1205" y="7342"/>
                    <a:pt x="1605" y="7498"/>
                    <a:pt x="2012" y="7498"/>
                  </a:cubicBezTo>
                  <a:cubicBezTo>
                    <a:pt x="2827" y="7498"/>
                    <a:pt x="3672" y="6876"/>
                    <a:pt x="3672" y="6876"/>
                  </a:cubicBezTo>
                  <a:cubicBezTo>
                    <a:pt x="3672" y="6876"/>
                    <a:pt x="4021" y="1096"/>
                    <a:pt x="3672" y="443"/>
                  </a:cubicBezTo>
                  <a:cubicBezTo>
                    <a:pt x="3497" y="117"/>
                    <a:pt x="3039" y="0"/>
                    <a:pt x="2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7"/>
            <p:cNvSpPr/>
            <p:nvPr/>
          </p:nvSpPr>
          <p:spPr>
            <a:xfrm>
              <a:off x="5912374" y="3709946"/>
              <a:ext cx="109760" cy="247796"/>
            </a:xfrm>
            <a:custGeom>
              <a:avLst/>
              <a:gdLst/>
              <a:ahLst/>
              <a:cxnLst/>
              <a:rect l="l" t="t" r="r" b="b"/>
              <a:pathLst>
                <a:path w="3311" h="7475" extrusionOk="0">
                  <a:moveTo>
                    <a:pt x="2203" y="1"/>
                  </a:moveTo>
                  <a:lnTo>
                    <a:pt x="2203" y="1"/>
                  </a:lnTo>
                  <a:cubicBezTo>
                    <a:pt x="2401" y="653"/>
                    <a:pt x="2378" y="1434"/>
                    <a:pt x="2308" y="2040"/>
                  </a:cubicBezTo>
                  <a:cubicBezTo>
                    <a:pt x="2121" y="3777"/>
                    <a:pt x="1702" y="5361"/>
                    <a:pt x="0" y="6084"/>
                  </a:cubicBezTo>
                  <a:cubicBezTo>
                    <a:pt x="35" y="6399"/>
                    <a:pt x="105" y="6667"/>
                    <a:pt x="210" y="6853"/>
                  </a:cubicBezTo>
                  <a:cubicBezTo>
                    <a:pt x="494" y="7319"/>
                    <a:pt x="894" y="7475"/>
                    <a:pt x="1301" y="7475"/>
                  </a:cubicBezTo>
                  <a:cubicBezTo>
                    <a:pt x="2116" y="7475"/>
                    <a:pt x="2961" y="6853"/>
                    <a:pt x="2961" y="6853"/>
                  </a:cubicBezTo>
                  <a:cubicBezTo>
                    <a:pt x="2961" y="6853"/>
                    <a:pt x="3310" y="1073"/>
                    <a:pt x="2961" y="420"/>
                  </a:cubicBezTo>
                  <a:cubicBezTo>
                    <a:pt x="2832" y="187"/>
                    <a:pt x="2553" y="59"/>
                    <a:pt x="2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7"/>
            <p:cNvSpPr/>
            <p:nvPr/>
          </p:nvSpPr>
          <p:spPr>
            <a:xfrm>
              <a:off x="6502710" y="3702255"/>
              <a:ext cx="133296" cy="248758"/>
            </a:xfrm>
            <a:custGeom>
              <a:avLst/>
              <a:gdLst/>
              <a:ahLst/>
              <a:cxnLst/>
              <a:rect l="l" t="t" r="r" b="b"/>
              <a:pathLst>
                <a:path w="4021" h="7504" extrusionOk="0">
                  <a:moveTo>
                    <a:pt x="1531" y="1"/>
                  </a:moveTo>
                  <a:cubicBezTo>
                    <a:pt x="999" y="1"/>
                    <a:pt x="537" y="120"/>
                    <a:pt x="361" y="454"/>
                  </a:cubicBezTo>
                  <a:cubicBezTo>
                    <a:pt x="0" y="1107"/>
                    <a:pt x="361" y="6887"/>
                    <a:pt x="361" y="6887"/>
                  </a:cubicBezTo>
                  <a:cubicBezTo>
                    <a:pt x="361" y="6887"/>
                    <a:pt x="1206" y="7503"/>
                    <a:pt x="2017" y="7503"/>
                  </a:cubicBezTo>
                  <a:cubicBezTo>
                    <a:pt x="2423" y="7503"/>
                    <a:pt x="2820" y="7349"/>
                    <a:pt x="3100" y="6887"/>
                  </a:cubicBezTo>
                  <a:cubicBezTo>
                    <a:pt x="3729" y="5850"/>
                    <a:pt x="2902" y="2039"/>
                    <a:pt x="2902" y="2039"/>
                  </a:cubicBezTo>
                  <a:lnTo>
                    <a:pt x="3601" y="2004"/>
                  </a:lnTo>
                  <a:cubicBezTo>
                    <a:pt x="3601" y="2004"/>
                    <a:pt x="4021" y="536"/>
                    <a:pt x="3100" y="256"/>
                  </a:cubicBezTo>
                  <a:cubicBezTo>
                    <a:pt x="2648" y="117"/>
                    <a:pt x="2056" y="1"/>
                    <a:pt x="1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7"/>
            <p:cNvSpPr/>
            <p:nvPr/>
          </p:nvSpPr>
          <p:spPr>
            <a:xfrm>
              <a:off x="6513914" y="3812711"/>
              <a:ext cx="104721" cy="138302"/>
            </a:xfrm>
            <a:custGeom>
              <a:avLst/>
              <a:gdLst/>
              <a:ahLst/>
              <a:cxnLst/>
              <a:rect l="l" t="t" r="r" b="b"/>
              <a:pathLst>
                <a:path w="3159" h="4172" extrusionOk="0">
                  <a:moveTo>
                    <a:pt x="2797" y="1"/>
                  </a:moveTo>
                  <a:lnTo>
                    <a:pt x="2797" y="1"/>
                  </a:lnTo>
                  <a:cubicBezTo>
                    <a:pt x="2564" y="1504"/>
                    <a:pt x="1853" y="2798"/>
                    <a:pt x="431" y="3252"/>
                  </a:cubicBezTo>
                  <a:cubicBezTo>
                    <a:pt x="316" y="3288"/>
                    <a:pt x="207" y="3303"/>
                    <a:pt x="99" y="3303"/>
                  </a:cubicBezTo>
                  <a:cubicBezTo>
                    <a:pt x="66" y="3303"/>
                    <a:pt x="33" y="3301"/>
                    <a:pt x="0" y="3299"/>
                  </a:cubicBezTo>
                  <a:lnTo>
                    <a:pt x="0" y="3299"/>
                  </a:lnTo>
                  <a:cubicBezTo>
                    <a:pt x="12" y="3462"/>
                    <a:pt x="23" y="3555"/>
                    <a:pt x="23" y="3555"/>
                  </a:cubicBezTo>
                  <a:cubicBezTo>
                    <a:pt x="23" y="3555"/>
                    <a:pt x="868" y="4171"/>
                    <a:pt x="1679" y="4171"/>
                  </a:cubicBezTo>
                  <a:cubicBezTo>
                    <a:pt x="2085" y="4171"/>
                    <a:pt x="2482" y="4017"/>
                    <a:pt x="2762" y="3555"/>
                  </a:cubicBezTo>
                  <a:cubicBezTo>
                    <a:pt x="3158" y="2914"/>
                    <a:pt x="2984" y="1213"/>
                    <a:pt x="27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7"/>
            <p:cNvSpPr/>
            <p:nvPr/>
          </p:nvSpPr>
          <p:spPr>
            <a:xfrm>
              <a:off x="6603154" y="3709946"/>
              <a:ext cx="32852" cy="59140"/>
            </a:xfrm>
            <a:custGeom>
              <a:avLst/>
              <a:gdLst/>
              <a:ahLst/>
              <a:cxnLst/>
              <a:rect l="l" t="t" r="r" b="b"/>
              <a:pathLst>
                <a:path w="991" h="1784" extrusionOk="0">
                  <a:moveTo>
                    <a:pt x="0" y="1"/>
                  </a:moveTo>
                  <a:lnTo>
                    <a:pt x="0" y="1"/>
                  </a:lnTo>
                  <a:cubicBezTo>
                    <a:pt x="117" y="583"/>
                    <a:pt x="187" y="1189"/>
                    <a:pt x="198" y="1784"/>
                  </a:cubicBezTo>
                  <a:lnTo>
                    <a:pt x="571" y="1772"/>
                  </a:lnTo>
                  <a:cubicBezTo>
                    <a:pt x="571" y="1772"/>
                    <a:pt x="991" y="304"/>
                    <a:pt x="70" y="24"/>
                  </a:cubicBezTo>
                  <a:cubicBezTo>
                    <a:pt x="47" y="12"/>
                    <a:pt x="23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7"/>
            <p:cNvSpPr/>
            <p:nvPr/>
          </p:nvSpPr>
          <p:spPr>
            <a:xfrm>
              <a:off x="5930905" y="3775218"/>
              <a:ext cx="72665" cy="6232"/>
            </a:xfrm>
            <a:custGeom>
              <a:avLst/>
              <a:gdLst/>
              <a:ahLst/>
              <a:cxnLst/>
              <a:rect l="l" t="t" r="r" b="b"/>
              <a:pathLst>
                <a:path w="2192" h="188" extrusionOk="0">
                  <a:moveTo>
                    <a:pt x="1343" y="1"/>
                  </a:moveTo>
                  <a:cubicBezTo>
                    <a:pt x="924" y="1"/>
                    <a:pt x="503" y="17"/>
                    <a:pt x="82" y="24"/>
                  </a:cubicBezTo>
                  <a:cubicBezTo>
                    <a:pt x="1" y="36"/>
                    <a:pt x="1" y="164"/>
                    <a:pt x="82" y="164"/>
                  </a:cubicBezTo>
                  <a:cubicBezTo>
                    <a:pt x="503" y="172"/>
                    <a:pt x="924" y="188"/>
                    <a:pt x="1343" y="188"/>
                  </a:cubicBezTo>
                  <a:cubicBezTo>
                    <a:pt x="1596" y="188"/>
                    <a:pt x="1848" y="182"/>
                    <a:pt x="2099" y="164"/>
                  </a:cubicBezTo>
                  <a:cubicBezTo>
                    <a:pt x="2192" y="153"/>
                    <a:pt x="2192" y="36"/>
                    <a:pt x="2099" y="24"/>
                  </a:cubicBezTo>
                  <a:cubicBezTo>
                    <a:pt x="1848" y="7"/>
                    <a:pt x="1596" y="1"/>
                    <a:pt x="1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7"/>
            <p:cNvSpPr/>
            <p:nvPr/>
          </p:nvSpPr>
          <p:spPr>
            <a:xfrm>
              <a:off x="5973403" y="3729869"/>
              <a:ext cx="61460" cy="222238"/>
            </a:xfrm>
            <a:custGeom>
              <a:avLst/>
              <a:gdLst/>
              <a:ahLst/>
              <a:cxnLst/>
              <a:rect l="l" t="t" r="r" b="b"/>
              <a:pathLst>
                <a:path w="1854" h="6704" extrusionOk="0">
                  <a:moveTo>
                    <a:pt x="1378" y="0"/>
                  </a:moveTo>
                  <a:cubicBezTo>
                    <a:pt x="1342" y="0"/>
                    <a:pt x="1306" y="25"/>
                    <a:pt x="1306" y="64"/>
                  </a:cubicBezTo>
                  <a:cubicBezTo>
                    <a:pt x="1259" y="1124"/>
                    <a:pt x="1411" y="2173"/>
                    <a:pt x="1318" y="3234"/>
                  </a:cubicBezTo>
                  <a:cubicBezTo>
                    <a:pt x="1201" y="4469"/>
                    <a:pt x="817" y="5623"/>
                    <a:pt x="36" y="6613"/>
                  </a:cubicBezTo>
                  <a:cubicBezTo>
                    <a:pt x="1" y="6649"/>
                    <a:pt x="38" y="6704"/>
                    <a:pt x="79" y="6704"/>
                  </a:cubicBezTo>
                  <a:cubicBezTo>
                    <a:pt x="92" y="6704"/>
                    <a:pt x="106" y="6698"/>
                    <a:pt x="117" y="6683"/>
                  </a:cubicBezTo>
                  <a:cubicBezTo>
                    <a:pt x="1656" y="5040"/>
                    <a:pt x="1854" y="2173"/>
                    <a:pt x="1446" y="52"/>
                  </a:cubicBezTo>
                  <a:cubicBezTo>
                    <a:pt x="1436" y="16"/>
                    <a:pt x="1407" y="0"/>
                    <a:pt x="1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7"/>
            <p:cNvSpPr/>
            <p:nvPr/>
          </p:nvSpPr>
          <p:spPr>
            <a:xfrm>
              <a:off x="6515439" y="3765108"/>
              <a:ext cx="68422" cy="6000"/>
            </a:xfrm>
            <a:custGeom>
              <a:avLst/>
              <a:gdLst/>
              <a:ahLst/>
              <a:cxnLst/>
              <a:rect l="l" t="t" r="r" b="b"/>
              <a:pathLst>
                <a:path w="2064" h="181" extrusionOk="0">
                  <a:moveTo>
                    <a:pt x="1020" y="0"/>
                  </a:moveTo>
                  <a:cubicBezTo>
                    <a:pt x="712" y="0"/>
                    <a:pt x="403" y="3"/>
                    <a:pt x="94" y="15"/>
                  </a:cubicBezTo>
                  <a:cubicBezTo>
                    <a:pt x="1" y="15"/>
                    <a:pt x="1" y="166"/>
                    <a:pt x="94" y="166"/>
                  </a:cubicBezTo>
                  <a:cubicBezTo>
                    <a:pt x="403" y="178"/>
                    <a:pt x="712" y="181"/>
                    <a:pt x="1020" y="181"/>
                  </a:cubicBezTo>
                  <a:cubicBezTo>
                    <a:pt x="1329" y="181"/>
                    <a:pt x="1638" y="178"/>
                    <a:pt x="1947" y="178"/>
                  </a:cubicBezTo>
                  <a:cubicBezTo>
                    <a:pt x="2063" y="178"/>
                    <a:pt x="2063" y="3"/>
                    <a:pt x="1947" y="3"/>
                  </a:cubicBezTo>
                  <a:cubicBezTo>
                    <a:pt x="1638" y="3"/>
                    <a:pt x="1329" y="0"/>
                    <a:pt x="1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7"/>
            <p:cNvSpPr/>
            <p:nvPr/>
          </p:nvSpPr>
          <p:spPr>
            <a:xfrm>
              <a:off x="6495350" y="3714753"/>
              <a:ext cx="46410" cy="226050"/>
            </a:xfrm>
            <a:custGeom>
              <a:avLst/>
              <a:gdLst/>
              <a:ahLst/>
              <a:cxnLst/>
              <a:rect l="l" t="t" r="r" b="b"/>
              <a:pathLst>
                <a:path w="1400" h="6819" extrusionOk="0">
                  <a:moveTo>
                    <a:pt x="470" y="1"/>
                  </a:moveTo>
                  <a:cubicBezTo>
                    <a:pt x="453" y="1"/>
                    <a:pt x="437" y="10"/>
                    <a:pt x="432" y="30"/>
                  </a:cubicBezTo>
                  <a:cubicBezTo>
                    <a:pt x="1" y="1499"/>
                    <a:pt x="12" y="3107"/>
                    <a:pt x="222" y="4610"/>
                  </a:cubicBezTo>
                  <a:cubicBezTo>
                    <a:pt x="275" y="5025"/>
                    <a:pt x="406" y="6819"/>
                    <a:pt x="1120" y="6819"/>
                  </a:cubicBezTo>
                  <a:cubicBezTo>
                    <a:pt x="1188" y="6819"/>
                    <a:pt x="1261" y="6802"/>
                    <a:pt x="1341" y="6766"/>
                  </a:cubicBezTo>
                  <a:cubicBezTo>
                    <a:pt x="1399" y="6743"/>
                    <a:pt x="1364" y="6662"/>
                    <a:pt x="1306" y="6650"/>
                  </a:cubicBezTo>
                  <a:cubicBezTo>
                    <a:pt x="327" y="6568"/>
                    <a:pt x="315" y="3876"/>
                    <a:pt x="292" y="3200"/>
                  </a:cubicBezTo>
                  <a:cubicBezTo>
                    <a:pt x="257" y="2140"/>
                    <a:pt x="385" y="1103"/>
                    <a:pt x="513" y="42"/>
                  </a:cubicBezTo>
                  <a:cubicBezTo>
                    <a:pt x="513" y="16"/>
                    <a:pt x="491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7"/>
            <p:cNvSpPr/>
            <p:nvPr/>
          </p:nvSpPr>
          <p:spPr>
            <a:xfrm>
              <a:off x="6024786" y="3619148"/>
              <a:ext cx="67659" cy="304847"/>
            </a:xfrm>
            <a:custGeom>
              <a:avLst/>
              <a:gdLst/>
              <a:ahLst/>
              <a:cxnLst/>
              <a:rect l="l" t="t" r="r" b="b"/>
              <a:pathLst>
                <a:path w="2041" h="9196" extrusionOk="0">
                  <a:moveTo>
                    <a:pt x="2040" y="1"/>
                  </a:moveTo>
                  <a:cubicBezTo>
                    <a:pt x="2040" y="1"/>
                    <a:pt x="700" y="153"/>
                    <a:pt x="350" y="3835"/>
                  </a:cubicBezTo>
                  <a:cubicBezTo>
                    <a:pt x="1" y="7529"/>
                    <a:pt x="1667" y="9196"/>
                    <a:pt x="1667" y="9196"/>
                  </a:cubicBezTo>
                  <a:lnTo>
                    <a:pt x="20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7"/>
            <p:cNvSpPr/>
            <p:nvPr/>
          </p:nvSpPr>
          <p:spPr>
            <a:xfrm>
              <a:off x="6039869" y="3619148"/>
              <a:ext cx="52576" cy="304847"/>
            </a:xfrm>
            <a:custGeom>
              <a:avLst/>
              <a:gdLst/>
              <a:ahLst/>
              <a:cxnLst/>
              <a:rect l="l" t="t" r="r" b="b"/>
              <a:pathLst>
                <a:path w="1586" h="9196" extrusionOk="0">
                  <a:moveTo>
                    <a:pt x="1585" y="1"/>
                  </a:moveTo>
                  <a:cubicBezTo>
                    <a:pt x="1585" y="1"/>
                    <a:pt x="1375" y="24"/>
                    <a:pt x="1107" y="269"/>
                  </a:cubicBezTo>
                  <a:cubicBezTo>
                    <a:pt x="1434" y="560"/>
                    <a:pt x="1574" y="1003"/>
                    <a:pt x="1224" y="1469"/>
                  </a:cubicBezTo>
                  <a:cubicBezTo>
                    <a:pt x="1224" y="1481"/>
                    <a:pt x="1212" y="1481"/>
                    <a:pt x="1212" y="1493"/>
                  </a:cubicBezTo>
                  <a:cubicBezTo>
                    <a:pt x="1201" y="1504"/>
                    <a:pt x="1201" y="1516"/>
                    <a:pt x="1189" y="1539"/>
                  </a:cubicBezTo>
                  <a:cubicBezTo>
                    <a:pt x="1142" y="1714"/>
                    <a:pt x="1084" y="1889"/>
                    <a:pt x="1038" y="2064"/>
                  </a:cubicBezTo>
                  <a:cubicBezTo>
                    <a:pt x="909" y="2495"/>
                    <a:pt x="804" y="2926"/>
                    <a:pt x="700" y="3357"/>
                  </a:cubicBezTo>
                  <a:cubicBezTo>
                    <a:pt x="478" y="4266"/>
                    <a:pt x="268" y="5175"/>
                    <a:pt x="117" y="6084"/>
                  </a:cubicBezTo>
                  <a:cubicBezTo>
                    <a:pt x="94" y="6189"/>
                    <a:pt x="70" y="6271"/>
                    <a:pt x="24" y="6352"/>
                  </a:cubicBezTo>
                  <a:cubicBezTo>
                    <a:pt x="24" y="6399"/>
                    <a:pt x="12" y="6446"/>
                    <a:pt x="0" y="6504"/>
                  </a:cubicBezTo>
                  <a:cubicBezTo>
                    <a:pt x="362" y="8334"/>
                    <a:pt x="1212" y="9196"/>
                    <a:pt x="1212" y="9196"/>
                  </a:cubicBezTo>
                  <a:lnTo>
                    <a:pt x="15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7"/>
            <p:cNvSpPr/>
            <p:nvPr/>
          </p:nvSpPr>
          <p:spPr>
            <a:xfrm>
              <a:off x="6424277" y="3613380"/>
              <a:ext cx="67626" cy="304847"/>
            </a:xfrm>
            <a:custGeom>
              <a:avLst/>
              <a:gdLst/>
              <a:ahLst/>
              <a:cxnLst/>
              <a:rect l="l" t="t" r="r" b="b"/>
              <a:pathLst>
                <a:path w="2040" h="9196" extrusionOk="0">
                  <a:moveTo>
                    <a:pt x="0" y="0"/>
                  </a:moveTo>
                  <a:lnTo>
                    <a:pt x="373" y="9195"/>
                  </a:lnTo>
                  <a:cubicBezTo>
                    <a:pt x="373" y="9195"/>
                    <a:pt x="2040" y="7529"/>
                    <a:pt x="1690" y="3846"/>
                  </a:cubicBezTo>
                  <a:cubicBezTo>
                    <a:pt x="1341" y="15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7"/>
            <p:cNvSpPr/>
            <p:nvPr/>
          </p:nvSpPr>
          <p:spPr>
            <a:xfrm>
              <a:off x="6435084" y="3733913"/>
              <a:ext cx="56819" cy="184314"/>
            </a:xfrm>
            <a:custGeom>
              <a:avLst/>
              <a:gdLst/>
              <a:ahLst/>
              <a:cxnLst/>
              <a:rect l="l" t="t" r="r" b="b"/>
              <a:pathLst>
                <a:path w="1714" h="5560" extrusionOk="0">
                  <a:moveTo>
                    <a:pt x="1341" y="0"/>
                  </a:moveTo>
                  <a:cubicBezTo>
                    <a:pt x="1306" y="1387"/>
                    <a:pt x="1131" y="2914"/>
                    <a:pt x="408" y="4126"/>
                  </a:cubicBezTo>
                  <a:cubicBezTo>
                    <a:pt x="304" y="4312"/>
                    <a:pt x="152" y="4440"/>
                    <a:pt x="1" y="4522"/>
                  </a:cubicBezTo>
                  <a:lnTo>
                    <a:pt x="47" y="5559"/>
                  </a:lnTo>
                  <a:cubicBezTo>
                    <a:pt x="47" y="5559"/>
                    <a:pt x="1714" y="3893"/>
                    <a:pt x="1364" y="210"/>
                  </a:cubicBezTo>
                  <a:cubicBezTo>
                    <a:pt x="1352" y="140"/>
                    <a:pt x="1341" y="70"/>
                    <a:pt x="13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7"/>
            <p:cNvSpPr/>
            <p:nvPr/>
          </p:nvSpPr>
          <p:spPr>
            <a:xfrm>
              <a:off x="5978343" y="4173416"/>
              <a:ext cx="22542" cy="180734"/>
            </a:xfrm>
            <a:custGeom>
              <a:avLst/>
              <a:gdLst/>
              <a:ahLst/>
              <a:cxnLst/>
              <a:rect l="l" t="t" r="r" b="b"/>
              <a:pathLst>
                <a:path w="680" h="5452" extrusionOk="0">
                  <a:moveTo>
                    <a:pt x="101" y="0"/>
                  </a:moveTo>
                  <a:cubicBezTo>
                    <a:pt x="53" y="0"/>
                    <a:pt x="1" y="40"/>
                    <a:pt x="15" y="98"/>
                  </a:cubicBezTo>
                  <a:cubicBezTo>
                    <a:pt x="295" y="1846"/>
                    <a:pt x="283" y="3547"/>
                    <a:pt x="155" y="5319"/>
                  </a:cubicBezTo>
                  <a:cubicBezTo>
                    <a:pt x="155" y="5403"/>
                    <a:pt x="234" y="5451"/>
                    <a:pt x="309" y="5451"/>
                  </a:cubicBezTo>
                  <a:cubicBezTo>
                    <a:pt x="368" y="5451"/>
                    <a:pt x="424" y="5421"/>
                    <a:pt x="434" y="5354"/>
                  </a:cubicBezTo>
                  <a:cubicBezTo>
                    <a:pt x="679" y="3582"/>
                    <a:pt x="528" y="1799"/>
                    <a:pt x="166" y="51"/>
                  </a:cubicBezTo>
                  <a:cubicBezTo>
                    <a:pt x="158" y="16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7"/>
            <p:cNvSpPr/>
            <p:nvPr/>
          </p:nvSpPr>
          <p:spPr>
            <a:xfrm>
              <a:off x="6344584" y="3179977"/>
              <a:ext cx="142711" cy="281642"/>
            </a:xfrm>
            <a:custGeom>
              <a:avLst/>
              <a:gdLst/>
              <a:ahLst/>
              <a:cxnLst/>
              <a:rect l="l" t="t" r="r" b="b"/>
              <a:pathLst>
                <a:path w="4305" h="8496" extrusionOk="0">
                  <a:moveTo>
                    <a:pt x="166" y="1"/>
                  </a:moveTo>
                  <a:cubicBezTo>
                    <a:pt x="85" y="1"/>
                    <a:pt x="0" y="94"/>
                    <a:pt x="62" y="173"/>
                  </a:cubicBezTo>
                  <a:cubicBezTo>
                    <a:pt x="1926" y="2760"/>
                    <a:pt x="2835" y="5487"/>
                    <a:pt x="4001" y="8401"/>
                  </a:cubicBezTo>
                  <a:cubicBezTo>
                    <a:pt x="4028" y="8461"/>
                    <a:pt x="4100" y="8496"/>
                    <a:pt x="4166" y="8496"/>
                  </a:cubicBezTo>
                  <a:cubicBezTo>
                    <a:pt x="4239" y="8496"/>
                    <a:pt x="4305" y="8453"/>
                    <a:pt x="4292" y="8354"/>
                  </a:cubicBezTo>
                  <a:cubicBezTo>
                    <a:pt x="3908" y="5371"/>
                    <a:pt x="2066" y="2364"/>
                    <a:pt x="237" y="33"/>
                  </a:cubicBezTo>
                  <a:cubicBezTo>
                    <a:pt x="217" y="10"/>
                    <a:pt x="191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7"/>
            <p:cNvSpPr/>
            <p:nvPr/>
          </p:nvSpPr>
          <p:spPr>
            <a:xfrm>
              <a:off x="6110180" y="3142053"/>
              <a:ext cx="280880" cy="360838"/>
            </a:xfrm>
            <a:custGeom>
              <a:avLst/>
              <a:gdLst/>
              <a:ahLst/>
              <a:cxnLst/>
              <a:rect l="l" t="t" r="r" b="b"/>
              <a:pathLst>
                <a:path w="8473" h="10885" extrusionOk="0">
                  <a:moveTo>
                    <a:pt x="4272" y="0"/>
                  </a:moveTo>
                  <a:cubicBezTo>
                    <a:pt x="4270" y="0"/>
                    <a:pt x="4268" y="0"/>
                    <a:pt x="4266" y="0"/>
                  </a:cubicBezTo>
                  <a:cubicBezTo>
                    <a:pt x="2308" y="35"/>
                    <a:pt x="0" y="10885"/>
                    <a:pt x="0" y="10885"/>
                  </a:cubicBezTo>
                  <a:lnTo>
                    <a:pt x="8473" y="10885"/>
                  </a:lnTo>
                  <a:cubicBezTo>
                    <a:pt x="8473" y="10885"/>
                    <a:pt x="6240" y="0"/>
                    <a:pt x="4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7"/>
            <p:cNvSpPr/>
            <p:nvPr/>
          </p:nvSpPr>
          <p:spPr>
            <a:xfrm>
              <a:off x="6214868" y="3142053"/>
              <a:ext cx="176192" cy="360838"/>
            </a:xfrm>
            <a:custGeom>
              <a:avLst/>
              <a:gdLst/>
              <a:ahLst/>
              <a:cxnLst/>
              <a:rect l="l" t="t" r="r" b="b"/>
              <a:pathLst>
                <a:path w="5315" h="10885" extrusionOk="0">
                  <a:moveTo>
                    <a:pt x="1114" y="0"/>
                  </a:moveTo>
                  <a:cubicBezTo>
                    <a:pt x="1112" y="0"/>
                    <a:pt x="1110" y="0"/>
                    <a:pt x="1108" y="0"/>
                  </a:cubicBezTo>
                  <a:cubicBezTo>
                    <a:pt x="747" y="12"/>
                    <a:pt x="374" y="385"/>
                    <a:pt x="1" y="1002"/>
                  </a:cubicBezTo>
                  <a:cubicBezTo>
                    <a:pt x="1411" y="4161"/>
                    <a:pt x="2320" y="7482"/>
                    <a:pt x="2868" y="10885"/>
                  </a:cubicBezTo>
                  <a:lnTo>
                    <a:pt x="5315" y="10885"/>
                  </a:lnTo>
                  <a:cubicBezTo>
                    <a:pt x="5315" y="10885"/>
                    <a:pt x="3082" y="0"/>
                    <a:pt x="1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7"/>
            <p:cNvSpPr/>
            <p:nvPr/>
          </p:nvSpPr>
          <p:spPr>
            <a:xfrm>
              <a:off x="6030985" y="3448724"/>
              <a:ext cx="433503" cy="967416"/>
            </a:xfrm>
            <a:custGeom>
              <a:avLst/>
              <a:gdLst/>
              <a:ahLst/>
              <a:cxnLst/>
              <a:rect l="l" t="t" r="r" b="b"/>
              <a:pathLst>
                <a:path w="13077" h="29183" extrusionOk="0">
                  <a:moveTo>
                    <a:pt x="7976" y="0"/>
                  </a:moveTo>
                  <a:cubicBezTo>
                    <a:pt x="6208" y="0"/>
                    <a:pt x="3997" y="256"/>
                    <a:pt x="1772" y="1179"/>
                  </a:cubicBezTo>
                  <a:cubicBezTo>
                    <a:pt x="1772" y="1179"/>
                    <a:pt x="0" y="24604"/>
                    <a:pt x="1131" y="26970"/>
                  </a:cubicBezTo>
                  <a:cubicBezTo>
                    <a:pt x="2057" y="28919"/>
                    <a:pt x="4404" y="29182"/>
                    <a:pt x="6474" y="29182"/>
                  </a:cubicBezTo>
                  <a:cubicBezTo>
                    <a:pt x="6905" y="29182"/>
                    <a:pt x="7324" y="29171"/>
                    <a:pt x="7715" y="29161"/>
                  </a:cubicBezTo>
                  <a:cubicBezTo>
                    <a:pt x="9976" y="29103"/>
                    <a:pt x="13076" y="28508"/>
                    <a:pt x="12983" y="25676"/>
                  </a:cubicBezTo>
                  <a:cubicBezTo>
                    <a:pt x="12890" y="22833"/>
                    <a:pt x="11701" y="399"/>
                    <a:pt x="11701" y="399"/>
                  </a:cubicBezTo>
                  <a:cubicBezTo>
                    <a:pt x="11701" y="399"/>
                    <a:pt x="10183" y="0"/>
                    <a:pt x="7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7"/>
            <p:cNvSpPr/>
            <p:nvPr/>
          </p:nvSpPr>
          <p:spPr>
            <a:xfrm>
              <a:off x="6129706" y="3437420"/>
              <a:ext cx="238879" cy="36631"/>
            </a:xfrm>
            <a:custGeom>
              <a:avLst/>
              <a:gdLst/>
              <a:ahLst/>
              <a:cxnLst/>
              <a:rect l="l" t="t" r="r" b="b"/>
              <a:pathLst>
                <a:path w="7206" h="1105" extrusionOk="0">
                  <a:moveTo>
                    <a:pt x="4582" y="0"/>
                  </a:moveTo>
                  <a:cubicBezTo>
                    <a:pt x="3003" y="0"/>
                    <a:pt x="1369" y="373"/>
                    <a:pt x="64" y="984"/>
                  </a:cubicBezTo>
                  <a:cubicBezTo>
                    <a:pt x="1" y="1016"/>
                    <a:pt x="33" y="1104"/>
                    <a:pt x="91" y="1104"/>
                  </a:cubicBezTo>
                  <a:cubicBezTo>
                    <a:pt x="97" y="1104"/>
                    <a:pt x="104" y="1103"/>
                    <a:pt x="111" y="1101"/>
                  </a:cubicBezTo>
                  <a:cubicBezTo>
                    <a:pt x="1276" y="693"/>
                    <a:pt x="2441" y="367"/>
                    <a:pt x="3688" y="285"/>
                  </a:cubicBezTo>
                  <a:cubicBezTo>
                    <a:pt x="3877" y="272"/>
                    <a:pt x="4063" y="266"/>
                    <a:pt x="4249" y="266"/>
                  </a:cubicBezTo>
                  <a:cubicBezTo>
                    <a:pt x="5210" y="266"/>
                    <a:pt x="6136" y="424"/>
                    <a:pt x="7103" y="542"/>
                  </a:cubicBezTo>
                  <a:cubicBezTo>
                    <a:pt x="7107" y="542"/>
                    <a:pt x="7110" y="542"/>
                    <a:pt x="7113" y="542"/>
                  </a:cubicBezTo>
                  <a:cubicBezTo>
                    <a:pt x="7197" y="542"/>
                    <a:pt x="7205" y="401"/>
                    <a:pt x="7126" y="378"/>
                  </a:cubicBezTo>
                  <a:cubicBezTo>
                    <a:pt x="6342" y="118"/>
                    <a:pt x="5471" y="0"/>
                    <a:pt x="45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7"/>
            <p:cNvSpPr/>
            <p:nvPr/>
          </p:nvSpPr>
          <p:spPr>
            <a:xfrm>
              <a:off x="6105374" y="3504648"/>
              <a:ext cx="300538" cy="47835"/>
            </a:xfrm>
            <a:custGeom>
              <a:avLst/>
              <a:gdLst/>
              <a:ahLst/>
              <a:cxnLst/>
              <a:rect l="l" t="t" r="r" b="b"/>
              <a:pathLst>
                <a:path w="9066" h="1443" extrusionOk="0">
                  <a:moveTo>
                    <a:pt x="6134" y="1"/>
                  </a:moveTo>
                  <a:cubicBezTo>
                    <a:pt x="4040" y="1"/>
                    <a:pt x="1946" y="447"/>
                    <a:pt x="52" y="1345"/>
                  </a:cubicBezTo>
                  <a:cubicBezTo>
                    <a:pt x="0" y="1366"/>
                    <a:pt x="22" y="1442"/>
                    <a:pt x="69" y="1442"/>
                  </a:cubicBezTo>
                  <a:cubicBezTo>
                    <a:pt x="75" y="1442"/>
                    <a:pt x="81" y="1441"/>
                    <a:pt x="87" y="1439"/>
                  </a:cubicBezTo>
                  <a:cubicBezTo>
                    <a:pt x="2043" y="622"/>
                    <a:pt x="4078" y="193"/>
                    <a:pt x="6148" y="193"/>
                  </a:cubicBezTo>
                  <a:cubicBezTo>
                    <a:pt x="7063" y="193"/>
                    <a:pt x="7984" y="277"/>
                    <a:pt x="8909" y="448"/>
                  </a:cubicBezTo>
                  <a:cubicBezTo>
                    <a:pt x="8917" y="450"/>
                    <a:pt x="8924" y="450"/>
                    <a:pt x="8930" y="450"/>
                  </a:cubicBezTo>
                  <a:cubicBezTo>
                    <a:pt x="9031" y="450"/>
                    <a:pt x="9065" y="295"/>
                    <a:pt x="8956" y="273"/>
                  </a:cubicBezTo>
                  <a:cubicBezTo>
                    <a:pt x="8027" y="92"/>
                    <a:pt x="7080" y="1"/>
                    <a:pt x="61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7"/>
            <p:cNvSpPr/>
            <p:nvPr/>
          </p:nvSpPr>
          <p:spPr>
            <a:xfrm>
              <a:off x="6105672" y="3544726"/>
              <a:ext cx="293808" cy="36266"/>
            </a:xfrm>
            <a:custGeom>
              <a:avLst/>
              <a:gdLst/>
              <a:ahLst/>
              <a:cxnLst/>
              <a:rect l="l" t="t" r="r" b="b"/>
              <a:pathLst>
                <a:path w="8863" h="1094" extrusionOk="0">
                  <a:moveTo>
                    <a:pt x="5529" y="1"/>
                  </a:moveTo>
                  <a:cubicBezTo>
                    <a:pt x="3628" y="1"/>
                    <a:pt x="1684" y="341"/>
                    <a:pt x="43" y="1022"/>
                  </a:cubicBezTo>
                  <a:cubicBezTo>
                    <a:pt x="0" y="1033"/>
                    <a:pt x="17" y="1093"/>
                    <a:pt x="47" y="1093"/>
                  </a:cubicBezTo>
                  <a:cubicBezTo>
                    <a:pt x="50" y="1093"/>
                    <a:pt x="52" y="1093"/>
                    <a:pt x="55" y="1092"/>
                  </a:cubicBezTo>
                  <a:cubicBezTo>
                    <a:pt x="1535" y="708"/>
                    <a:pt x="2968" y="346"/>
                    <a:pt x="4507" y="253"/>
                  </a:cubicBezTo>
                  <a:cubicBezTo>
                    <a:pt x="4796" y="234"/>
                    <a:pt x="5082" y="226"/>
                    <a:pt x="5368" y="226"/>
                  </a:cubicBezTo>
                  <a:cubicBezTo>
                    <a:pt x="6508" y="226"/>
                    <a:pt x="7623" y="360"/>
                    <a:pt x="8761" y="509"/>
                  </a:cubicBezTo>
                  <a:cubicBezTo>
                    <a:pt x="8764" y="510"/>
                    <a:pt x="8768" y="510"/>
                    <a:pt x="8771" y="510"/>
                  </a:cubicBezTo>
                  <a:cubicBezTo>
                    <a:pt x="8855" y="510"/>
                    <a:pt x="8862" y="380"/>
                    <a:pt x="8784" y="358"/>
                  </a:cubicBezTo>
                  <a:cubicBezTo>
                    <a:pt x="7762" y="120"/>
                    <a:pt x="6653" y="1"/>
                    <a:pt x="55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7"/>
            <p:cNvSpPr/>
            <p:nvPr/>
          </p:nvSpPr>
          <p:spPr>
            <a:xfrm>
              <a:off x="6077660" y="4267198"/>
              <a:ext cx="359943" cy="46874"/>
            </a:xfrm>
            <a:custGeom>
              <a:avLst/>
              <a:gdLst/>
              <a:ahLst/>
              <a:cxnLst/>
              <a:rect l="l" t="t" r="r" b="b"/>
              <a:pathLst>
                <a:path w="10858" h="1414" extrusionOk="0">
                  <a:moveTo>
                    <a:pt x="91" y="0"/>
                  </a:moveTo>
                  <a:cubicBezTo>
                    <a:pt x="35" y="0"/>
                    <a:pt x="1" y="82"/>
                    <a:pt x="61" y="112"/>
                  </a:cubicBezTo>
                  <a:cubicBezTo>
                    <a:pt x="1686" y="949"/>
                    <a:pt x="3681" y="1414"/>
                    <a:pt x="5661" y="1414"/>
                  </a:cubicBezTo>
                  <a:cubicBezTo>
                    <a:pt x="7485" y="1414"/>
                    <a:pt x="9296" y="1020"/>
                    <a:pt x="10794" y="159"/>
                  </a:cubicBezTo>
                  <a:cubicBezTo>
                    <a:pt x="10858" y="127"/>
                    <a:pt x="10825" y="28"/>
                    <a:pt x="10766" y="28"/>
                  </a:cubicBezTo>
                  <a:cubicBezTo>
                    <a:pt x="10760" y="28"/>
                    <a:pt x="10754" y="29"/>
                    <a:pt x="10748" y="31"/>
                  </a:cubicBezTo>
                  <a:cubicBezTo>
                    <a:pt x="9023" y="672"/>
                    <a:pt x="7415" y="1185"/>
                    <a:pt x="5550" y="1196"/>
                  </a:cubicBezTo>
                  <a:cubicBezTo>
                    <a:pt x="5525" y="1196"/>
                    <a:pt x="5501" y="1196"/>
                    <a:pt x="5477" y="1196"/>
                  </a:cubicBezTo>
                  <a:cubicBezTo>
                    <a:pt x="3604" y="1196"/>
                    <a:pt x="1822" y="755"/>
                    <a:pt x="119" y="7"/>
                  </a:cubicBezTo>
                  <a:cubicBezTo>
                    <a:pt x="109" y="3"/>
                    <a:pt x="100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7"/>
            <p:cNvSpPr/>
            <p:nvPr/>
          </p:nvSpPr>
          <p:spPr>
            <a:xfrm>
              <a:off x="6089826" y="4234943"/>
              <a:ext cx="303057" cy="33017"/>
            </a:xfrm>
            <a:custGeom>
              <a:avLst/>
              <a:gdLst/>
              <a:ahLst/>
              <a:cxnLst/>
              <a:rect l="l" t="t" r="r" b="b"/>
              <a:pathLst>
                <a:path w="9142" h="996" extrusionOk="0">
                  <a:moveTo>
                    <a:pt x="67" y="0"/>
                  </a:moveTo>
                  <a:cubicBezTo>
                    <a:pt x="17" y="0"/>
                    <a:pt x="1" y="73"/>
                    <a:pt x="55" y="95"/>
                  </a:cubicBezTo>
                  <a:cubicBezTo>
                    <a:pt x="1596" y="664"/>
                    <a:pt x="3396" y="996"/>
                    <a:pt x="5170" y="996"/>
                  </a:cubicBezTo>
                  <a:cubicBezTo>
                    <a:pt x="6521" y="996"/>
                    <a:pt x="7857" y="803"/>
                    <a:pt x="9052" y="374"/>
                  </a:cubicBezTo>
                  <a:cubicBezTo>
                    <a:pt x="9141" y="341"/>
                    <a:pt x="9113" y="222"/>
                    <a:pt x="9019" y="222"/>
                  </a:cubicBezTo>
                  <a:cubicBezTo>
                    <a:pt x="9014" y="222"/>
                    <a:pt x="9010" y="222"/>
                    <a:pt x="9005" y="223"/>
                  </a:cubicBezTo>
                  <a:cubicBezTo>
                    <a:pt x="7585" y="476"/>
                    <a:pt x="6227" y="750"/>
                    <a:pt x="4784" y="750"/>
                  </a:cubicBezTo>
                  <a:cubicBezTo>
                    <a:pt x="4700" y="750"/>
                    <a:pt x="4615" y="749"/>
                    <a:pt x="4530" y="747"/>
                  </a:cubicBezTo>
                  <a:cubicBezTo>
                    <a:pt x="3003" y="712"/>
                    <a:pt x="1535" y="421"/>
                    <a:pt x="78" y="2"/>
                  </a:cubicBezTo>
                  <a:cubicBezTo>
                    <a:pt x="74" y="1"/>
                    <a:pt x="71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7"/>
            <p:cNvSpPr/>
            <p:nvPr/>
          </p:nvSpPr>
          <p:spPr>
            <a:xfrm>
              <a:off x="6120987" y="3711504"/>
              <a:ext cx="59140" cy="24365"/>
            </a:xfrm>
            <a:custGeom>
              <a:avLst/>
              <a:gdLst/>
              <a:ahLst/>
              <a:cxnLst/>
              <a:rect l="l" t="t" r="r" b="b"/>
              <a:pathLst>
                <a:path w="1784" h="735" extrusionOk="0">
                  <a:moveTo>
                    <a:pt x="886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71"/>
                    <a:pt x="397" y="734"/>
                    <a:pt x="886" y="734"/>
                  </a:cubicBezTo>
                  <a:cubicBezTo>
                    <a:pt x="1388" y="734"/>
                    <a:pt x="1784" y="571"/>
                    <a:pt x="1784" y="373"/>
                  </a:cubicBezTo>
                  <a:cubicBezTo>
                    <a:pt x="1784" y="163"/>
                    <a:pt x="1388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7"/>
            <p:cNvSpPr/>
            <p:nvPr/>
          </p:nvSpPr>
          <p:spPr>
            <a:xfrm>
              <a:off x="6219907" y="3679713"/>
              <a:ext cx="62223" cy="63515"/>
            </a:xfrm>
            <a:custGeom>
              <a:avLst/>
              <a:gdLst/>
              <a:ahLst/>
              <a:cxnLst/>
              <a:rect l="l" t="t" r="r" b="b"/>
              <a:pathLst>
                <a:path w="1877" h="1916" extrusionOk="0">
                  <a:moveTo>
                    <a:pt x="373" y="1"/>
                  </a:moveTo>
                  <a:cubicBezTo>
                    <a:pt x="341" y="1"/>
                    <a:pt x="309" y="21"/>
                    <a:pt x="303" y="62"/>
                  </a:cubicBezTo>
                  <a:cubicBezTo>
                    <a:pt x="233" y="621"/>
                    <a:pt x="0" y="1868"/>
                    <a:pt x="909" y="1915"/>
                  </a:cubicBezTo>
                  <a:cubicBezTo>
                    <a:pt x="917" y="1915"/>
                    <a:pt x="925" y="1915"/>
                    <a:pt x="933" y="1915"/>
                  </a:cubicBezTo>
                  <a:cubicBezTo>
                    <a:pt x="1238" y="1915"/>
                    <a:pt x="1507" y="1699"/>
                    <a:pt x="1655" y="1449"/>
                  </a:cubicBezTo>
                  <a:cubicBezTo>
                    <a:pt x="1877" y="1052"/>
                    <a:pt x="1783" y="575"/>
                    <a:pt x="1713" y="143"/>
                  </a:cubicBezTo>
                  <a:cubicBezTo>
                    <a:pt x="1704" y="93"/>
                    <a:pt x="1668" y="72"/>
                    <a:pt x="1629" y="72"/>
                  </a:cubicBezTo>
                  <a:cubicBezTo>
                    <a:pt x="1569" y="72"/>
                    <a:pt x="1501" y="124"/>
                    <a:pt x="1515" y="202"/>
                  </a:cubicBezTo>
                  <a:cubicBezTo>
                    <a:pt x="1573" y="528"/>
                    <a:pt x="1643" y="913"/>
                    <a:pt x="1527" y="1239"/>
                  </a:cubicBezTo>
                  <a:cubicBezTo>
                    <a:pt x="1428" y="1480"/>
                    <a:pt x="1200" y="1701"/>
                    <a:pt x="946" y="1701"/>
                  </a:cubicBezTo>
                  <a:cubicBezTo>
                    <a:pt x="869" y="1701"/>
                    <a:pt x="790" y="1681"/>
                    <a:pt x="711" y="1635"/>
                  </a:cubicBezTo>
                  <a:cubicBezTo>
                    <a:pt x="187" y="1332"/>
                    <a:pt x="478" y="551"/>
                    <a:pt x="443" y="62"/>
                  </a:cubicBezTo>
                  <a:cubicBezTo>
                    <a:pt x="437" y="21"/>
                    <a:pt x="405" y="1"/>
                    <a:pt x="373" y="1"/>
                  </a:cubicBezTo>
                  <a:close/>
                </a:path>
              </a:pathLst>
            </a:custGeom>
            <a:solidFill>
              <a:srgbClr val="611A5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7"/>
            <p:cNvSpPr/>
            <p:nvPr/>
          </p:nvSpPr>
          <p:spPr>
            <a:xfrm>
              <a:off x="6326517" y="3711504"/>
              <a:ext cx="59140" cy="24365"/>
            </a:xfrm>
            <a:custGeom>
              <a:avLst/>
              <a:gdLst/>
              <a:ahLst/>
              <a:cxnLst/>
              <a:rect l="l" t="t" r="r" b="b"/>
              <a:pathLst>
                <a:path w="1784" h="735" extrusionOk="0">
                  <a:moveTo>
                    <a:pt x="898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71"/>
                    <a:pt x="397" y="734"/>
                    <a:pt x="898" y="734"/>
                  </a:cubicBezTo>
                  <a:cubicBezTo>
                    <a:pt x="1388" y="734"/>
                    <a:pt x="1784" y="571"/>
                    <a:pt x="1784" y="373"/>
                  </a:cubicBezTo>
                  <a:cubicBezTo>
                    <a:pt x="1784" y="163"/>
                    <a:pt x="1388" y="0"/>
                    <a:pt x="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7"/>
            <p:cNvSpPr/>
            <p:nvPr/>
          </p:nvSpPr>
          <p:spPr>
            <a:xfrm>
              <a:off x="6153043" y="3631911"/>
              <a:ext cx="32487" cy="64178"/>
            </a:xfrm>
            <a:custGeom>
              <a:avLst/>
              <a:gdLst/>
              <a:ahLst/>
              <a:cxnLst/>
              <a:rect l="l" t="t" r="r" b="b"/>
              <a:pathLst>
                <a:path w="980" h="1936" extrusionOk="0">
                  <a:moveTo>
                    <a:pt x="490" y="0"/>
                  </a:moveTo>
                  <a:cubicBezTo>
                    <a:pt x="222" y="0"/>
                    <a:pt x="1" y="432"/>
                    <a:pt x="1" y="968"/>
                  </a:cubicBezTo>
                  <a:cubicBezTo>
                    <a:pt x="1" y="1504"/>
                    <a:pt x="222" y="1935"/>
                    <a:pt x="490" y="1935"/>
                  </a:cubicBezTo>
                  <a:cubicBezTo>
                    <a:pt x="759" y="1935"/>
                    <a:pt x="980" y="1504"/>
                    <a:pt x="980" y="968"/>
                  </a:cubicBezTo>
                  <a:cubicBezTo>
                    <a:pt x="980" y="432"/>
                    <a:pt x="759" y="0"/>
                    <a:pt x="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7"/>
            <p:cNvSpPr/>
            <p:nvPr/>
          </p:nvSpPr>
          <p:spPr>
            <a:xfrm>
              <a:off x="6315710" y="3631911"/>
              <a:ext cx="32089" cy="64178"/>
            </a:xfrm>
            <a:custGeom>
              <a:avLst/>
              <a:gdLst/>
              <a:ahLst/>
              <a:cxnLst/>
              <a:rect l="l" t="t" r="r" b="b"/>
              <a:pathLst>
                <a:path w="968" h="1936" extrusionOk="0">
                  <a:moveTo>
                    <a:pt x="478" y="0"/>
                  </a:moveTo>
                  <a:cubicBezTo>
                    <a:pt x="210" y="0"/>
                    <a:pt x="0" y="432"/>
                    <a:pt x="0" y="968"/>
                  </a:cubicBezTo>
                  <a:cubicBezTo>
                    <a:pt x="0" y="1504"/>
                    <a:pt x="210" y="1935"/>
                    <a:pt x="478" y="1935"/>
                  </a:cubicBezTo>
                  <a:cubicBezTo>
                    <a:pt x="746" y="1935"/>
                    <a:pt x="968" y="1504"/>
                    <a:pt x="968" y="968"/>
                  </a:cubicBezTo>
                  <a:cubicBezTo>
                    <a:pt x="968" y="432"/>
                    <a:pt x="746" y="0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7"/>
            <p:cNvSpPr/>
            <p:nvPr/>
          </p:nvSpPr>
          <p:spPr>
            <a:xfrm>
              <a:off x="5941745" y="3733217"/>
              <a:ext cx="129053" cy="271034"/>
            </a:xfrm>
            <a:custGeom>
              <a:avLst/>
              <a:gdLst/>
              <a:ahLst/>
              <a:cxnLst/>
              <a:rect l="l" t="t" r="r" b="b"/>
              <a:pathLst>
                <a:path w="3893" h="8176" extrusionOk="0">
                  <a:moveTo>
                    <a:pt x="2806" y="1"/>
                  </a:moveTo>
                  <a:cubicBezTo>
                    <a:pt x="2610" y="1"/>
                    <a:pt x="2418" y="108"/>
                    <a:pt x="2343" y="289"/>
                  </a:cubicBezTo>
                  <a:cubicBezTo>
                    <a:pt x="2315" y="286"/>
                    <a:pt x="2288" y="285"/>
                    <a:pt x="2262" y="285"/>
                  </a:cubicBezTo>
                  <a:cubicBezTo>
                    <a:pt x="2176" y="285"/>
                    <a:pt x="2094" y="300"/>
                    <a:pt x="2005" y="336"/>
                  </a:cubicBezTo>
                  <a:cubicBezTo>
                    <a:pt x="1667" y="452"/>
                    <a:pt x="1410" y="767"/>
                    <a:pt x="1364" y="1117"/>
                  </a:cubicBezTo>
                  <a:cubicBezTo>
                    <a:pt x="1364" y="1140"/>
                    <a:pt x="1352" y="1175"/>
                    <a:pt x="1352" y="1210"/>
                  </a:cubicBezTo>
                  <a:cubicBezTo>
                    <a:pt x="1340" y="1315"/>
                    <a:pt x="1364" y="1431"/>
                    <a:pt x="1399" y="1536"/>
                  </a:cubicBezTo>
                  <a:cubicBezTo>
                    <a:pt x="315" y="2107"/>
                    <a:pt x="0" y="4053"/>
                    <a:pt x="198" y="5079"/>
                  </a:cubicBezTo>
                  <a:cubicBezTo>
                    <a:pt x="490" y="6606"/>
                    <a:pt x="1772" y="7888"/>
                    <a:pt x="3310" y="8167"/>
                  </a:cubicBezTo>
                  <a:cubicBezTo>
                    <a:pt x="3335" y="8173"/>
                    <a:pt x="3360" y="8175"/>
                    <a:pt x="3383" y="8175"/>
                  </a:cubicBezTo>
                  <a:cubicBezTo>
                    <a:pt x="3726" y="8175"/>
                    <a:pt x="3856" y="7648"/>
                    <a:pt x="3485" y="7550"/>
                  </a:cubicBezTo>
                  <a:cubicBezTo>
                    <a:pt x="2168" y="7223"/>
                    <a:pt x="1061" y="6279"/>
                    <a:pt x="816" y="4904"/>
                  </a:cubicBezTo>
                  <a:cubicBezTo>
                    <a:pt x="688" y="4205"/>
                    <a:pt x="804" y="3471"/>
                    <a:pt x="1107" y="2830"/>
                  </a:cubicBezTo>
                  <a:cubicBezTo>
                    <a:pt x="1259" y="2515"/>
                    <a:pt x="1480" y="2235"/>
                    <a:pt x="1667" y="1944"/>
                  </a:cubicBezTo>
                  <a:cubicBezTo>
                    <a:pt x="1772" y="2037"/>
                    <a:pt x="1876" y="2107"/>
                    <a:pt x="2005" y="2154"/>
                  </a:cubicBezTo>
                  <a:cubicBezTo>
                    <a:pt x="2136" y="2210"/>
                    <a:pt x="2275" y="2238"/>
                    <a:pt x="2412" y="2238"/>
                  </a:cubicBezTo>
                  <a:cubicBezTo>
                    <a:pt x="2676" y="2238"/>
                    <a:pt x="2931" y="2132"/>
                    <a:pt x="3100" y="1909"/>
                  </a:cubicBezTo>
                  <a:cubicBezTo>
                    <a:pt x="3112" y="1909"/>
                    <a:pt x="3112" y="1921"/>
                    <a:pt x="3112" y="1921"/>
                  </a:cubicBezTo>
                  <a:cubicBezTo>
                    <a:pt x="3189" y="1959"/>
                    <a:pt x="3264" y="1977"/>
                    <a:pt x="3338" y="1977"/>
                  </a:cubicBezTo>
                  <a:cubicBezTo>
                    <a:pt x="3509" y="1977"/>
                    <a:pt x="3665" y="1881"/>
                    <a:pt x="3788" y="1734"/>
                  </a:cubicBezTo>
                  <a:cubicBezTo>
                    <a:pt x="3893" y="1606"/>
                    <a:pt x="3893" y="1455"/>
                    <a:pt x="3788" y="1326"/>
                  </a:cubicBezTo>
                  <a:cubicBezTo>
                    <a:pt x="3671" y="1198"/>
                    <a:pt x="3648" y="1047"/>
                    <a:pt x="3671" y="872"/>
                  </a:cubicBezTo>
                  <a:cubicBezTo>
                    <a:pt x="3683" y="755"/>
                    <a:pt x="3566" y="627"/>
                    <a:pt x="3461" y="604"/>
                  </a:cubicBezTo>
                  <a:cubicBezTo>
                    <a:pt x="3403" y="592"/>
                    <a:pt x="3345" y="581"/>
                    <a:pt x="3298" y="569"/>
                  </a:cubicBezTo>
                  <a:cubicBezTo>
                    <a:pt x="3322" y="394"/>
                    <a:pt x="3263" y="219"/>
                    <a:pt x="3112" y="103"/>
                  </a:cubicBezTo>
                  <a:cubicBezTo>
                    <a:pt x="3021" y="33"/>
                    <a:pt x="2913" y="1"/>
                    <a:pt x="2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7"/>
            <p:cNvSpPr/>
            <p:nvPr/>
          </p:nvSpPr>
          <p:spPr>
            <a:xfrm>
              <a:off x="6434321" y="3733217"/>
              <a:ext cx="129053" cy="271034"/>
            </a:xfrm>
            <a:custGeom>
              <a:avLst/>
              <a:gdLst/>
              <a:ahLst/>
              <a:cxnLst/>
              <a:rect l="l" t="t" r="r" b="b"/>
              <a:pathLst>
                <a:path w="3893" h="8176" extrusionOk="0">
                  <a:moveTo>
                    <a:pt x="1087" y="1"/>
                  </a:moveTo>
                  <a:cubicBezTo>
                    <a:pt x="980" y="1"/>
                    <a:pt x="872" y="33"/>
                    <a:pt x="781" y="103"/>
                  </a:cubicBezTo>
                  <a:cubicBezTo>
                    <a:pt x="630" y="219"/>
                    <a:pt x="571" y="394"/>
                    <a:pt x="595" y="569"/>
                  </a:cubicBezTo>
                  <a:cubicBezTo>
                    <a:pt x="536" y="581"/>
                    <a:pt x="490" y="592"/>
                    <a:pt x="431" y="604"/>
                  </a:cubicBezTo>
                  <a:cubicBezTo>
                    <a:pt x="315" y="627"/>
                    <a:pt x="210" y="755"/>
                    <a:pt x="222" y="872"/>
                  </a:cubicBezTo>
                  <a:cubicBezTo>
                    <a:pt x="245" y="1047"/>
                    <a:pt x="222" y="1198"/>
                    <a:pt x="105" y="1326"/>
                  </a:cubicBezTo>
                  <a:cubicBezTo>
                    <a:pt x="0" y="1455"/>
                    <a:pt x="0" y="1606"/>
                    <a:pt x="105" y="1734"/>
                  </a:cubicBezTo>
                  <a:cubicBezTo>
                    <a:pt x="228" y="1881"/>
                    <a:pt x="384" y="1977"/>
                    <a:pt x="555" y="1977"/>
                  </a:cubicBezTo>
                  <a:cubicBezTo>
                    <a:pt x="628" y="1977"/>
                    <a:pt x="704" y="1959"/>
                    <a:pt x="781" y="1921"/>
                  </a:cubicBezTo>
                  <a:cubicBezTo>
                    <a:pt x="781" y="1921"/>
                    <a:pt x="781" y="1909"/>
                    <a:pt x="793" y="1909"/>
                  </a:cubicBezTo>
                  <a:cubicBezTo>
                    <a:pt x="962" y="2132"/>
                    <a:pt x="1217" y="2238"/>
                    <a:pt x="1481" y="2238"/>
                  </a:cubicBezTo>
                  <a:cubicBezTo>
                    <a:pt x="1618" y="2238"/>
                    <a:pt x="1757" y="2210"/>
                    <a:pt x="1888" y="2154"/>
                  </a:cubicBezTo>
                  <a:cubicBezTo>
                    <a:pt x="2016" y="2107"/>
                    <a:pt x="2121" y="2037"/>
                    <a:pt x="2215" y="1944"/>
                  </a:cubicBezTo>
                  <a:cubicBezTo>
                    <a:pt x="2401" y="2235"/>
                    <a:pt x="2634" y="2515"/>
                    <a:pt x="2786" y="2830"/>
                  </a:cubicBezTo>
                  <a:cubicBezTo>
                    <a:pt x="3089" y="3471"/>
                    <a:pt x="3205" y="4205"/>
                    <a:pt x="3077" y="4904"/>
                  </a:cubicBezTo>
                  <a:cubicBezTo>
                    <a:pt x="2832" y="6279"/>
                    <a:pt x="1725" y="7223"/>
                    <a:pt x="408" y="7550"/>
                  </a:cubicBezTo>
                  <a:cubicBezTo>
                    <a:pt x="26" y="7648"/>
                    <a:pt x="165" y="8175"/>
                    <a:pt x="510" y="8175"/>
                  </a:cubicBezTo>
                  <a:cubicBezTo>
                    <a:pt x="533" y="8175"/>
                    <a:pt x="558" y="8173"/>
                    <a:pt x="583" y="8167"/>
                  </a:cubicBezTo>
                  <a:cubicBezTo>
                    <a:pt x="2110" y="7888"/>
                    <a:pt x="3403" y="6606"/>
                    <a:pt x="3695" y="5079"/>
                  </a:cubicBezTo>
                  <a:cubicBezTo>
                    <a:pt x="3893" y="4053"/>
                    <a:pt x="3578" y="2107"/>
                    <a:pt x="2494" y="1536"/>
                  </a:cubicBezTo>
                  <a:cubicBezTo>
                    <a:pt x="2529" y="1431"/>
                    <a:pt x="2553" y="1315"/>
                    <a:pt x="2541" y="1210"/>
                  </a:cubicBezTo>
                  <a:cubicBezTo>
                    <a:pt x="2541" y="1175"/>
                    <a:pt x="2529" y="1140"/>
                    <a:pt x="2529" y="1117"/>
                  </a:cubicBezTo>
                  <a:cubicBezTo>
                    <a:pt x="2483" y="767"/>
                    <a:pt x="2226" y="452"/>
                    <a:pt x="1888" y="336"/>
                  </a:cubicBezTo>
                  <a:cubicBezTo>
                    <a:pt x="1799" y="300"/>
                    <a:pt x="1710" y="285"/>
                    <a:pt x="1626" y="285"/>
                  </a:cubicBezTo>
                  <a:cubicBezTo>
                    <a:pt x="1600" y="285"/>
                    <a:pt x="1575" y="286"/>
                    <a:pt x="1550" y="289"/>
                  </a:cubicBezTo>
                  <a:cubicBezTo>
                    <a:pt x="1475" y="108"/>
                    <a:pt x="1283" y="1"/>
                    <a:pt x="10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/>
          <p:cNvSpPr/>
          <p:nvPr/>
        </p:nvSpPr>
        <p:spPr>
          <a:xfrm>
            <a:off x="2553461" y="1187020"/>
            <a:ext cx="5333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những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84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2525" y="4281815"/>
            <a:ext cx="6981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Bác gà trống dậy sớm gọi mọi người cùng thức dậy để đi học, đi làm.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354539"/>
            <a:ext cx="6981825" cy="39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7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7980" y="4424690"/>
            <a:ext cx="6981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Bác trâu đang miệt mài làm việc giữa cánh </a:t>
            </a:r>
            <a:r>
              <a:rPr lang="vi-VN" sz="2400" dirty="0" smtClean="0">
                <a:latin typeface="+mj-lt"/>
              </a:rPr>
              <a:t>đồng.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80" y="354539"/>
            <a:ext cx="5890914" cy="39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3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7980" y="4424690"/>
            <a:ext cx="6981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Sách là người bạn thân thiết của con người.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70" y="802491"/>
            <a:ext cx="6517599" cy="341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0625" y="4219575"/>
            <a:ext cx="6588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581025"/>
            <a:ext cx="6703834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2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6500" y="757629"/>
            <a:ext cx="5469600" cy="3480900"/>
          </a:xfrm>
        </p:spPr>
        <p:txBody>
          <a:bodyPr/>
          <a:lstStyle/>
          <a:p>
            <a:pPr marL="139700" indent="0" algn="just">
              <a:buNone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2132;p61"/>
          <p:cNvGrpSpPr/>
          <p:nvPr/>
        </p:nvGrpSpPr>
        <p:grpSpPr>
          <a:xfrm>
            <a:off x="506940" y="3303615"/>
            <a:ext cx="1624825" cy="1376466"/>
            <a:chOff x="5806500" y="2591150"/>
            <a:chExt cx="1404950" cy="1190200"/>
          </a:xfrm>
        </p:grpSpPr>
        <p:sp>
          <p:nvSpPr>
            <p:cNvPr id="5" name="Google Shape;2133;p61"/>
            <p:cNvSpPr/>
            <p:nvPr/>
          </p:nvSpPr>
          <p:spPr>
            <a:xfrm>
              <a:off x="6178275" y="3511600"/>
              <a:ext cx="141600" cy="269750"/>
            </a:xfrm>
            <a:custGeom>
              <a:avLst/>
              <a:gdLst/>
              <a:ahLst/>
              <a:cxnLst/>
              <a:rect l="l" t="t" r="r" b="b"/>
              <a:pathLst>
                <a:path w="5664" h="10790" extrusionOk="0">
                  <a:moveTo>
                    <a:pt x="5358" y="1"/>
                  </a:moveTo>
                  <a:cubicBezTo>
                    <a:pt x="5279" y="1"/>
                    <a:pt x="5199" y="34"/>
                    <a:pt x="5152" y="110"/>
                  </a:cubicBezTo>
                  <a:cubicBezTo>
                    <a:pt x="4184" y="1590"/>
                    <a:pt x="3683" y="3373"/>
                    <a:pt x="3473" y="5110"/>
                  </a:cubicBezTo>
                  <a:cubicBezTo>
                    <a:pt x="3345" y="6077"/>
                    <a:pt x="3334" y="7056"/>
                    <a:pt x="3427" y="8035"/>
                  </a:cubicBezTo>
                  <a:cubicBezTo>
                    <a:pt x="3438" y="8210"/>
                    <a:pt x="3450" y="8396"/>
                    <a:pt x="3462" y="8583"/>
                  </a:cubicBezTo>
                  <a:cubicBezTo>
                    <a:pt x="3020" y="8212"/>
                    <a:pt x="2403" y="7996"/>
                    <a:pt x="1819" y="7996"/>
                  </a:cubicBezTo>
                  <a:cubicBezTo>
                    <a:pt x="1065" y="7996"/>
                    <a:pt x="366" y="8357"/>
                    <a:pt x="175" y="9212"/>
                  </a:cubicBezTo>
                  <a:cubicBezTo>
                    <a:pt x="0" y="10016"/>
                    <a:pt x="630" y="10576"/>
                    <a:pt x="1364" y="10715"/>
                  </a:cubicBezTo>
                  <a:cubicBezTo>
                    <a:pt x="1617" y="10766"/>
                    <a:pt x="1877" y="10790"/>
                    <a:pt x="2138" y="10790"/>
                  </a:cubicBezTo>
                  <a:cubicBezTo>
                    <a:pt x="2971" y="10790"/>
                    <a:pt x="3816" y="10544"/>
                    <a:pt x="4499" y="10109"/>
                  </a:cubicBezTo>
                  <a:cubicBezTo>
                    <a:pt x="4720" y="9970"/>
                    <a:pt x="4662" y="9655"/>
                    <a:pt x="4464" y="9550"/>
                  </a:cubicBezTo>
                  <a:cubicBezTo>
                    <a:pt x="4534" y="8944"/>
                    <a:pt x="4301" y="8268"/>
                    <a:pt x="4254" y="7674"/>
                  </a:cubicBezTo>
                  <a:cubicBezTo>
                    <a:pt x="4196" y="6881"/>
                    <a:pt x="4208" y="6089"/>
                    <a:pt x="4277" y="5296"/>
                  </a:cubicBezTo>
                  <a:cubicBezTo>
                    <a:pt x="4441" y="3537"/>
                    <a:pt x="4988" y="1940"/>
                    <a:pt x="5594" y="308"/>
                  </a:cubicBezTo>
                  <a:cubicBezTo>
                    <a:pt x="5663" y="124"/>
                    <a:pt x="5511" y="1"/>
                    <a:pt x="5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34;p61"/>
            <p:cNvSpPr/>
            <p:nvPr/>
          </p:nvSpPr>
          <p:spPr>
            <a:xfrm>
              <a:off x="6579250" y="3508975"/>
              <a:ext cx="150575" cy="266700"/>
            </a:xfrm>
            <a:custGeom>
              <a:avLst/>
              <a:gdLst/>
              <a:ahLst/>
              <a:cxnLst/>
              <a:rect l="l" t="t" r="r" b="b"/>
              <a:pathLst>
                <a:path w="6023" h="10668" extrusionOk="0">
                  <a:moveTo>
                    <a:pt x="319" y="0"/>
                  </a:moveTo>
                  <a:cubicBezTo>
                    <a:pt x="160" y="0"/>
                    <a:pt x="1" y="128"/>
                    <a:pt x="79" y="308"/>
                  </a:cubicBezTo>
                  <a:cubicBezTo>
                    <a:pt x="743" y="1928"/>
                    <a:pt x="1350" y="3502"/>
                    <a:pt x="1571" y="5250"/>
                  </a:cubicBezTo>
                  <a:cubicBezTo>
                    <a:pt x="1664" y="6031"/>
                    <a:pt x="1711" y="6835"/>
                    <a:pt x="1676" y="7627"/>
                  </a:cubicBezTo>
                  <a:cubicBezTo>
                    <a:pt x="1653" y="8222"/>
                    <a:pt x="1443" y="8909"/>
                    <a:pt x="1536" y="9515"/>
                  </a:cubicBezTo>
                  <a:cubicBezTo>
                    <a:pt x="1338" y="9620"/>
                    <a:pt x="1291" y="9935"/>
                    <a:pt x="1524" y="10075"/>
                  </a:cubicBezTo>
                  <a:cubicBezTo>
                    <a:pt x="2182" y="10457"/>
                    <a:pt x="2976" y="10668"/>
                    <a:pt x="3758" y="10668"/>
                  </a:cubicBezTo>
                  <a:cubicBezTo>
                    <a:pt x="4071" y="10668"/>
                    <a:pt x="4383" y="10634"/>
                    <a:pt x="4683" y="10564"/>
                  </a:cubicBezTo>
                  <a:cubicBezTo>
                    <a:pt x="5417" y="10401"/>
                    <a:pt x="6023" y="9818"/>
                    <a:pt x="5813" y="9014"/>
                  </a:cubicBezTo>
                  <a:cubicBezTo>
                    <a:pt x="5598" y="8197"/>
                    <a:pt x="4932" y="7855"/>
                    <a:pt x="4210" y="7855"/>
                  </a:cubicBezTo>
                  <a:cubicBezTo>
                    <a:pt x="3602" y="7855"/>
                    <a:pt x="2956" y="8097"/>
                    <a:pt x="2503" y="8501"/>
                  </a:cubicBezTo>
                  <a:cubicBezTo>
                    <a:pt x="2515" y="8315"/>
                    <a:pt x="2515" y="8140"/>
                    <a:pt x="2527" y="7954"/>
                  </a:cubicBezTo>
                  <a:cubicBezTo>
                    <a:pt x="2585" y="6986"/>
                    <a:pt x="2527" y="6007"/>
                    <a:pt x="2375" y="5040"/>
                  </a:cubicBezTo>
                  <a:cubicBezTo>
                    <a:pt x="2107" y="3304"/>
                    <a:pt x="1536" y="1544"/>
                    <a:pt x="522" y="99"/>
                  </a:cubicBezTo>
                  <a:cubicBezTo>
                    <a:pt x="473" y="30"/>
                    <a:pt x="396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135;p61"/>
            <p:cNvSpPr/>
            <p:nvPr/>
          </p:nvSpPr>
          <p:spPr>
            <a:xfrm>
              <a:off x="5834325" y="2628600"/>
              <a:ext cx="180500" cy="280175"/>
            </a:xfrm>
            <a:custGeom>
              <a:avLst/>
              <a:gdLst/>
              <a:ahLst/>
              <a:cxnLst/>
              <a:rect l="l" t="t" r="r" b="b"/>
              <a:pathLst>
                <a:path w="7220" h="11207" extrusionOk="0">
                  <a:moveTo>
                    <a:pt x="3026" y="0"/>
                  </a:moveTo>
                  <a:cubicBezTo>
                    <a:pt x="2810" y="0"/>
                    <a:pt x="2599" y="143"/>
                    <a:pt x="2594" y="433"/>
                  </a:cubicBezTo>
                  <a:lnTo>
                    <a:pt x="2582" y="1179"/>
                  </a:lnTo>
                  <a:cubicBezTo>
                    <a:pt x="2535" y="1074"/>
                    <a:pt x="2489" y="946"/>
                    <a:pt x="2454" y="829"/>
                  </a:cubicBezTo>
                  <a:cubicBezTo>
                    <a:pt x="2393" y="609"/>
                    <a:pt x="2222" y="513"/>
                    <a:pt x="2047" y="513"/>
                  </a:cubicBezTo>
                  <a:cubicBezTo>
                    <a:pt x="1787" y="513"/>
                    <a:pt x="1519" y="727"/>
                    <a:pt x="1603" y="1062"/>
                  </a:cubicBezTo>
                  <a:lnTo>
                    <a:pt x="1848" y="1948"/>
                  </a:lnTo>
                  <a:cubicBezTo>
                    <a:pt x="1521" y="1750"/>
                    <a:pt x="1207" y="1563"/>
                    <a:pt x="880" y="1365"/>
                  </a:cubicBezTo>
                  <a:cubicBezTo>
                    <a:pt x="811" y="1324"/>
                    <a:pt x="738" y="1305"/>
                    <a:pt x="668" y="1305"/>
                  </a:cubicBezTo>
                  <a:cubicBezTo>
                    <a:pt x="307" y="1305"/>
                    <a:pt x="1" y="1793"/>
                    <a:pt x="333" y="2076"/>
                  </a:cubicBezTo>
                  <a:cubicBezTo>
                    <a:pt x="939" y="2577"/>
                    <a:pt x="1603" y="3137"/>
                    <a:pt x="2361" y="3370"/>
                  </a:cubicBezTo>
                  <a:cubicBezTo>
                    <a:pt x="1941" y="6376"/>
                    <a:pt x="3852" y="9558"/>
                    <a:pt x="6311" y="11131"/>
                  </a:cubicBezTo>
                  <a:cubicBezTo>
                    <a:pt x="6394" y="11184"/>
                    <a:pt x="6476" y="11207"/>
                    <a:pt x="6553" y="11207"/>
                  </a:cubicBezTo>
                  <a:cubicBezTo>
                    <a:pt x="6953" y="11207"/>
                    <a:pt x="7219" y="10589"/>
                    <a:pt x="6789" y="10316"/>
                  </a:cubicBezTo>
                  <a:cubicBezTo>
                    <a:pt x="4085" y="8591"/>
                    <a:pt x="3141" y="5829"/>
                    <a:pt x="3071" y="2799"/>
                  </a:cubicBezTo>
                  <a:cubicBezTo>
                    <a:pt x="3246" y="2764"/>
                    <a:pt x="3409" y="2601"/>
                    <a:pt x="3444" y="2414"/>
                  </a:cubicBezTo>
                  <a:cubicBezTo>
                    <a:pt x="3677" y="2204"/>
                    <a:pt x="3922" y="2030"/>
                    <a:pt x="4202" y="1878"/>
                  </a:cubicBezTo>
                  <a:cubicBezTo>
                    <a:pt x="4538" y="1672"/>
                    <a:pt x="4350" y="1205"/>
                    <a:pt x="4004" y="1205"/>
                  </a:cubicBezTo>
                  <a:cubicBezTo>
                    <a:pt x="3978" y="1205"/>
                    <a:pt x="3950" y="1208"/>
                    <a:pt x="3922" y="1214"/>
                  </a:cubicBezTo>
                  <a:cubicBezTo>
                    <a:pt x="3771" y="1249"/>
                    <a:pt x="3631" y="1295"/>
                    <a:pt x="3491" y="1354"/>
                  </a:cubicBezTo>
                  <a:cubicBezTo>
                    <a:pt x="3503" y="1051"/>
                    <a:pt x="3514" y="736"/>
                    <a:pt x="3491" y="433"/>
                  </a:cubicBezTo>
                  <a:cubicBezTo>
                    <a:pt x="3468" y="146"/>
                    <a:pt x="3244" y="0"/>
                    <a:pt x="3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36;p61"/>
            <p:cNvSpPr/>
            <p:nvPr/>
          </p:nvSpPr>
          <p:spPr>
            <a:xfrm>
              <a:off x="6901425" y="2591150"/>
              <a:ext cx="171400" cy="266975"/>
            </a:xfrm>
            <a:custGeom>
              <a:avLst/>
              <a:gdLst/>
              <a:ahLst/>
              <a:cxnLst/>
              <a:rect l="l" t="t" r="r" b="b"/>
              <a:pathLst>
                <a:path w="6856" h="10679" extrusionOk="0">
                  <a:moveTo>
                    <a:pt x="5541" y="0"/>
                  </a:moveTo>
                  <a:cubicBezTo>
                    <a:pt x="5372" y="0"/>
                    <a:pt x="5205" y="91"/>
                    <a:pt x="5140" y="299"/>
                  </a:cubicBezTo>
                  <a:cubicBezTo>
                    <a:pt x="5023" y="649"/>
                    <a:pt x="4872" y="964"/>
                    <a:pt x="4709" y="1290"/>
                  </a:cubicBezTo>
                  <a:cubicBezTo>
                    <a:pt x="4639" y="1022"/>
                    <a:pt x="4580" y="765"/>
                    <a:pt x="4557" y="497"/>
                  </a:cubicBezTo>
                  <a:cubicBezTo>
                    <a:pt x="4533" y="227"/>
                    <a:pt x="4313" y="87"/>
                    <a:pt x="4103" y="87"/>
                  </a:cubicBezTo>
                  <a:cubicBezTo>
                    <a:pt x="3897" y="87"/>
                    <a:pt x="3700" y="221"/>
                    <a:pt x="3706" y="497"/>
                  </a:cubicBezTo>
                  <a:cubicBezTo>
                    <a:pt x="3718" y="870"/>
                    <a:pt x="3718" y="1232"/>
                    <a:pt x="3741" y="1593"/>
                  </a:cubicBezTo>
                  <a:cubicBezTo>
                    <a:pt x="3496" y="1360"/>
                    <a:pt x="3240" y="1127"/>
                    <a:pt x="2995" y="882"/>
                  </a:cubicBezTo>
                  <a:cubicBezTo>
                    <a:pt x="2946" y="836"/>
                    <a:pt x="2890" y="816"/>
                    <a:pt x="2834" y="816"/>
                  </a:cubicBezTo>
                  <a:cubicBezTo>
                    <a:pt x="2665" y="816"/>
                    <a:pt x="2505" y="1001"/>
                    <a:pt x="2611" y="1185"/>
                  </a:cubicBezTo>
                  <a:cubicBezTo>
                    <a:pt x="2984" y="1873"/>
                    <a:pt x="3520" y="2455"/>
                    <a:pt x="4056" y="3026"/>
                  </a:cubicBezTo>
                  <a:cubicBezTo>
                    <a:pt x="4056" y="3026"/>
                    <a:pt x="4056" y="3038"/>
                    <a:pt x="4056" y="3038"/>
                  </a:cubicBezTo>
                  <a:cubicBezTo>
                    <a:pt x="3811" y="4355"/>
                    <a:pt x="3590" y="5614"/>
                    <a:pt x="2937" y="6849"/>
                  </a:cubicBezTo>
                  <a:cubicBezTo>
                    <a:pt x="2319" y="8003"/>
                    <a:pt x="1305" y="9343"/>
                    <a:pt x="210" y="10065"/>
                  </a:cubicBezTo>
                  <a:cubicBezTo>
                    <a:pt x="24" y="10194"/>
                    <a:pt x="0" y="10462"/>
                    <a:pt x="210" y="10578"/>
                  </a:cubicBezTo>
                  <a:cubicBezTo>
                    <a:pt x="327" y="10647"/>
                    <a:pt x="450" y="10678"/>
                    <a:pt x="579" y="10678"/>
                  </a:cubicBezTo>
                  <a:cubicBezTo>
                    <a:pt x="1671" y="10678"/>
                    <a:pt x="3111" y="8423"/>
                    <a:pt x="3496" y="7735"/>
                  </a:cubicBezTo>
                  <a:cubicBezTo>
                    <a:pt x="4196" y="6523"/>
                    <a:pt x="4732" y="5008"/>
                    <a:pt x="4674" y="3562"/>
                  </a:cubicBezTo>
                  <a:cubicBezTo>
                    <a:pt x="4755" y="3562"/>
                    <a:pt x="4837" y="3551"/>
                    <a:pt x="4918" y="3504"/>
                  </a:cubicBezTo>
                  <a:cubicBezTo>
                    <a:pt x="4977" y="3481"/>
                    <a:pt x="5035" y="3434"/>
                    <a:pt x="5093" y="3376"/>
                  </a:cubicBezTo>
                  <a:cubicBezTo>
                    <a:pt x="5466" y="3131"/>
                    <a:pt x="6025" y="3003"/>
                    <a:pt x="6410" y="2805"/>
                  </a:cubicBezTo>
                  <a:cubicBezTo>
                    <a:pt x="6855" y="2572"/>
                    <a:pt x="6571" y="1980"/>
                    <a:pt x="6153" y="1980"/>
                  </a:cubicBezTo>
                  <a:cubicBezTo>
                    <a:pt x="6090" y="1980"/>
                    <a:pt x="6023" y="1993"/>
                    <a:pt x="5956" y="2024"/>
                  </a:cubicBezTo>
                  <a:cubicBezTo>
                    <a:pt x="5804" y="2094"/>
                    <a:pt x="5652" y="2141"/>
                    <a:pt x="5501" y="2187"/>
                  </a:cubicBezTo>
                  <a:cubicBezTo>
                    <a:pt x="5652" y="1640"/>
                    <a:pt x="5816" y="1080"/>
                    <a:pt x="5967" y="532"/>
                  </a:cubicBezTo>
                  <a:cubicBezTo>
                    <a:pt x="6058" y="209"/>
                    <a:pt x="5798" y="0"/>
                    <a:pt x="5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37;p61"/>
            <p:cNvSpPr/>
            <p:nvPr/>
          </p:nvSpPr>
          <p:spPr>
            <a:xfrm>
              <a:off x="5875550" y="3399550"/>
              <a:ext cx="49450" cy="9950"/>
            </a:xfrm>
            <a:custGeom>
              <a:avLst/>
              <a:gdLst/>
              <a:ahLst/>
              <a:cxnLst/>
              <a:rect l="l" t="t" r="r" b="b"/>
              <a:pathLst>
                <a:path w="1978" h="398" extrusionOk="0">
                  <a:moveTo>
                    <a:pt x="106" y="0"/>
                  </a:moveTo>
                  <a:cubicBezTo>
                    <a:pt x="24" y="0"/>
                    <a:pt x="1" y="105"/>
                    <a:pt x="59" y="140"/>
                  </a:cubicBezTo>
                  <a:cubicBezTo>
                    <a:pt x="338" y="329"/>
                    <a:pt x="700" y="397"/>
                    <a:pt x="1063" y="397"/>
                  </a:cubicBezTo>
                  <a:cubicBezTo>
                    <a:pt x="1352" y="397"/>
                    <a:pt x="1641" y="354"/>
                    <a:pt x="1889" y="292"/>
                  </a:cubicBezTo>
                  <a:cubicBezTo>
                    <a:pt x="1978" y="270"/>
                    <a:pt x="1939" y="151"/>
                    <a:pt x="1854" y="151"/>
                  </a:cubicBezTo>
                  <a:cubicBezTo>
                    <a:pt x="1850" y="151"/>
                    <a:pt x="1846" y="151"/>
                    <a:pt x="1842" y="152"/>
                  </a:cubicBezTo>
                  <a:cubicBezTo>
                    <a:pt x="1679" y="175"/>
                    <a:pt x="1516" y="187"/>
                    <a:pt x="1353" y="187"/>
                  </a:cubicBezTo>
                  <a:cubicBezTo>
                    <a:pt x="1189" y="187"/>
                    <a:pt x="1026" y="175"/>
                    <a:pt x="863" y="152"/>
                  </a:cubicBezTo>
                  <a:cubicBezTo>
                    <a:pt x="607" y="117"/>
                    <a:pt x="362" y="35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38;p61"/>
            <p:cNvSpPr/>
            <p:nvPr/>
          </p:nvSpPr>
          <p:spPr>
            <a:xfrm>
              <a:off x="5875275" y="3273100"/>
              <a:ext cx="33325" cy="10325"/>
            </a:xfrm>
            <a:custGeom>
              <a:avLst/>
              <a:gdLst/>
              <a:ahLst/>
              <a:cxnLst/>
              <a:rect l="l" t="t" r="r" b="b"/>
              <a:pathLst>
                <a:path w="1333" h="413" extrusionOk="0">
                  <a:moveTo>
                    <a:pt x="114" y="1"/>
                  </a:moveTo>
                  <a:cubicBezTo>
                    <a:pt x="54" y="1"/>
                    <a:pt x="0" y="83"/>
                    <a:pt x="58" y="140"/>
                  </a:cubicBezTo>
                  <a:cubicBezTo>
                    <a:pt x="250" y="332"/>
                    <a:pt x="517" y="412"/>
                    <a:pt x="785" y="412"/>
                  </a:cubicBezTo>
                  <a:cubicBezTo>
                    <a:pt x="940" y="412"/>
                    <a:pt x="1094" y="386"/>
                    <a:pt x="1235" y="339"/>
                  </a:cubicBezTo>
                  <a:cubicBezTo>
                    <a:pt x="1333" y="306"/>
                    <a:pt x="1310" y="173"/>
                    <a:pt x="1222" y="173"/>
                  </a:cubicBezTo>
                  <a:cubicBezTo>
                    <a:pt x="1215" y="173"/>
                    <a:pt x="1208" y="174"/>
                    <a:pt x="1200" y="175"/>
                  </a:cubicBezTo>
                  <a:cubicBezTo>
                    <a:pt x="1095" y="201"/>
                    <a:pt x="995" y="212"/>
                    <a:pt x="899" y="212"/>
                  </a:cubicBezTo>
                  <a:cubicBezTo>
                    <a:pt x="641" y="212"/>
                    <a:pt x="406" y="131"/>
                    <a:pt x="152" y="12"/>
                  </a:cubicBezTo>
                  <a:cubicBezTo>
                    <a:pt x="139" y="4"/>
                    <a:pt x="127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39;p61"/>
            <p:cNvSpPr/>
            <p:nvPr/>
          </p:nvSpPr>
          <p:spPr>
            <a:xfrm>
              <a:off x="5903325" y="3115450"/>
              <a:ext cx="37925" cy="9700"/>
            </a:xfrm>
            <a:custGeom>
              <a:avLst/>
              <a:gdLst/>
              <a:ahLst/>
              <a:cxnLst/>
              <a:rect l="l" t="t" r="r" b="b"/>
              <a:pathLst>
                <a:path w="1517" h="388" extrusionOk="0">
                  <a:moveTo>
                    <a:pt x="89" y="0"/>
                  </a:moveTo>
                  <a:cubicBezTo>
                    <a:pt x="37" y="0"/>
                    <a:pt x="0" y="63"/>
                    <a:pt x="43" y="107"/>
                  </a:cubicBezTo>
                  <a:cubicBezTo>
                    <a:pt x="224" y="314"/>
                    <a:pt x="517" y="387"/>
                    <a:pt x="813" y="387"/>
                  </a:cubicBezTo>
                  <a:cubicBezTo>
                    <a:pt x="1032" y="387"/>
                    <a:pt x="1252" y="348"/>
                    <a:pt x="1430" y="293"/>
                  </a:cubicBezTo>
                  <a:cubicBezTo>
                    <a:pt x="1516" y="272"/>
                    <a:pt x="1483" y="151"/>
                    <a:pt x="1404" y="151"/>
                  </a:cubicBezTo>
                  <a:cubicBezTo>
                    <a:pt x="1398" y="151"/>
                    <a:pt x="1391" y="151"/>
                    <a:pt x="1384" y="153"/>
                  </a:cubicBezTo>
                  <a:cubicBezTo>
                    <a:pt x="1259" y="179"/>
                    <a:pt x="1124" y="195"/>
                    <a:pt x="988" y="195"/>
                  </a:cubicBezTo>
                  <a:cubicBezTo>
                    <a:pt x="882" y="195"/>
                    <a:pt x="775" y="185"/>
                    <a:pt x="673" y="165"/>
                  </a:cubicBezTo>
                  <a:cubicBezTo>
                    <a:pt x="475" y="130"/>
                    <a:pt x="300" y="37"/>
                    <a:pt x="102" y="2"/>
                  </a:cubicBezTo>
                  <a:cubicBezTo>
                    <a:pt x="97" y="1"/>
                    <a:pt x="93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40;p61"/>
            <p:cNvSpPr/>
            <p:nvPr/>
          </p:nvSpPr>
          <p:spPr>
            <a:xfrm>
              <a:off x="5835050" y="2620875"/>
              <a:ext cx="1353950" cy="946525"/>
            </a:xfrm>
            <a:custGeom>
              <a:avLst/>
              <a:gdLst/>
              <a:ahLst/>
              <a:cxnLst/>
              <a:rect l="l" t="t" r="r" b="b"/>
              <a:pathLst>
                <a:path w="54158" h="37861" extrusionOk="0">
                  <a:moveTo>
                    <a:pt x="26334" y="12008"/>
                  </a:moveTo>
                  <a:cubicBezTo>
                    <a:pt x="40873" y="12008"/>
                    <a:pt x="39509" y="27581"/>
                    <a:pt x="39509" y="27581"/>
                  </a:cubicBezTo>
                  <a:lnTo>
                    <a:pt x="12646" y="27581"/>
                  </a:lnTo>
                  <a:cubicBezTo>
                    <a:pt x="12646" y="27581"/>
                    <a:pt x="11049" y="12268"/>
                    <a:pt x="25978" y="12011"/>
                  </a:cubicBezTo>
                  <a:cubicBezTo>
                    <a:pt x="26098" y="12009"/>
                    <a:pt x="26217" y="12008"/>
                    <a:pt x="26334" y="12008"/>
                  </a:cubicBezTo>
                  <a:close/>
                  <a:moveTo>
                    <a:pt x="26670" y="0"/>
                  </a:moveTo>
                  <a:cubicBezTo>
                    <a:pt x="16102" y="0"/>
                    <a:pt x="6822" y="8293"/>
                    <a:pt x="4185" y="15181"/>
                  </a:cubicBezTo>
                  <a:cubicBezTo>
                    <a:pt x="1" y="26055"/>
                    <a:pt x="1154" y="33303"/>
                    <a:pt x="1970" y="37860"/>
                  </a:cubicBezTo>
                  <a:lnTo>
                    <a:pt x="50883" y="37581"/>
                  </a:lnTo>
                  <a:cubicBezTo>
                    <a:pt x="50883" y="37581"/>
                    <a:pt x="54158" y="15240"/>
                    <a:pt x="39217" y="4296"/>
                  </a:cubicBezTo>
                  <a:cubicBezTo>
                    <a:pt x="35049" y="1244"/>
                    <a:pt x="30763" y="0"/>
                    <a:pt x="26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41;p61"/>
            <p:cNvSpPr/>
            <p:nvPr/>
          </p:nvSpPr>
          <p:spPr>
            <a:xfrm>
              <a:off x="6107775" y="2951450"/>
              <a:ext cx="224075" cy="358100"/>
            </a:xfrm>
            <a:custGeom>
              <a:avLst/>
              <a:gdLst/>
              <a:ahLst/>
              <a:cxnLst/>
              <a:rect l="l" t="t" r="r" b="b"/>
              <a:pathLst>
                <a:path w="8963" h="14324" extrusionOk="0">
                  <a:moveTo>
                    <a:pt x="8962" y="0"/>
                  </a:moveTo>
                  <a:cubicBezTo>
                    <a:pt x="8088" y="164"/>
                    <a:pt x="7226" y="385"/>
                    <a:pt x="6387" y="700"/>
                  </a:cubicBezTo>
                  <a:cubicBezTo>
                    <a:pt x="4487" y="1411"/>
                    <a:pt x="3182" y="2576"/>
                    <a:pt x="2191" y="4301"/>
                  </a:cubicBezTo>
                  <a:cubicBezTo>
                    <a:pt x="1142" y="6119"/>
                    <a:pt x="315" y="8240"/>
                    <a:pt x="128" y="10349"/>
                  </a:cubicBezTo>
                  <a:cubicBezTo>
                    <a:pt x="0" y="11748"/>
                    <a:pt x="117" y="13519"/>
                    <a:pt x="1387" y="14323"/>
                  </a:cubicBezTo>
                  <a:cubicBezTo>
                    <a:pt x="1492" y="14277"/>
                    <a:pt x="1608" y="14242"/>
                    <a:pt x="1725" y="14218"/>
                  </a:cubicBezTo>
                  <a:cubicBezTo>
                    <a:pt x="1632" y="12937"/>
                    <a:pt x="1189" y="3415"/>
                    <a:pt x="8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42;p61"/>
            <p:cNvSpPr/>
            <p:nvPr/>
          </p:nvSpPr>
          <p:spPr>
            <a:xfrm>
              <a:off x="5869425" y="2620925"/>
              <a:ext cx="1319575" cy="946475"/>
            </a:xfrm>
            <a:custGeom>
              <a:avLst/>
              <a:gdLst/>
              <a:ahLst/>
              <a:cxnLst/>
              <a:rect l="l" t="t" r="r" b="b"/>
              <a:pathLst>
                <a:path w="52783" h="37859" extrusionOk="0">
                  <a:moveTo>
                    <a:pt x="25315" y="1"/>
                  </a:moveTo>
                  <a:cubicBezTo>
                    <a:pt x="24889" y="1"/>
                    <a:pt x="24465" y="14"/>
                    <a:pt x="24044" y="41"/>
                  </a:cubicBezTo>
                  <a:cubicBezTo>
                    <a:pt x="24964" y="297"/>
                    <a:pt x="25885" y="612"/>
                    <a:pt x="26771" y="973"/>
                  </a:cubicBezTo>
                  <a:cubicBezTo>
                    <a:pt x="38821" y="5844"/>
                    <a:pt x="47818" y="18874"/>
                    <a:pt x="47061" y="32031"/>
                  </a:cubicBezTo>
                  <a:cubicBezTo>
                    <a:pt x="47014" y="32847"/>
                    <a:pt x="46420" y="33488"/>
                    <a:pt x="45581" y="33500"/>
                  </a:cubicBezTo>
                  <a:cubicBezTo>
                    <a:pt x="41292" y="33593"/>
                    <a:pt x="36991" y="33628"/>
                    <a:pt x="32703" y="33628"/>
                  </a:cubicBezTo>
                  <a:cubicBezTo>
                    <a:pt x="25209" y="33628"/>
                    <a:pt x="17715" y="33535"/>
                    <a:pt x="10233" y="33511"/>
                  </a:cubicBezTo>
                  <a:cubicBezTo>
                    <a:pt x="10125" y="33511"/>
                    <a:pt x="10016" y="33511"/>
                    <a:pt x="9908" y="33511"/>
                  </a:cubicBezTo>
                  <a:cubicBezTo>
                    <a:pt x="6602" y="33511"/>
                    <a:pt x="3296" y="33680"/>
                    <a:pt x="1" y="33838"/>
                  </a:cubicBezTo>
                  <a:cubicBezTo>
                    <a:pt x="152" y="35364"/>
                    <a:pt x="386" y="36693"/>
                    <a:pt x="595" y="37858"/>
                  </a:cubicBezTo>
                  <a:lnTo>
                    <a:pt x="49508" y="37579"/>
                  </a:lnTo>
                  <a:cubicBezTo>
                    <a:pt x="49508" y="37579"/>
                    <a:pt x="52783" y="15238"/>
                    <a:pt x="37842" y="4294"/>
                  </a:cubicBezTo>
                  <a:cubicBezTo>
                    <a:pt x="33684" y="1244"/>
                    <a:pt x="29402" y="1"/>
                    <a:pt x="253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43;p61"/>
            <p:cNvSpPr/>
            <p:nvPr/>
          </p:nvSpPr>
          <p:spPr>
            <a:xfrm>
              <a:off x="5868925" y="2626575"/>
              <a:ext cx="1213275" cy="919250"/>
            </a:xfrm>
            <a:custGeom>
              <a:avLst/>
              <a:gdLst/>
              <a:ahLst/>
              <a:cxnLst/>
              <a:rect l="l" t="t" r="r" b="b"/>
              <a:pathLst>
                <a:path w="48531" h="36770" extrusionOk="0">
                  <a:moveTo>
                    <a:pt x="24881" y="0"/>
                  </a:moveTo>
                  <a:cubicBezTo>
                    <a:pt x="24795" y="0"/>
                    <a:pt x="24755" y="142"/>
                    <a:pt x="24856" y="164"/>
                  </a:cubicBezTo>
                  <a:cubicBezTo>
                    <a:pt x="31522" y="1877"/>
                    <a:pt x="37536" y="5851"/>
                    <a:pt x="41487" y="11527"/>
                  </a:cubicBezTo>
                  <a:cubicBezTo>
                    <a:pt x="45740" y="17634"/>
                    <a:pt x="47349" y="25360"/>
                    <a:pt x="46043" y="32668"/>
                  </a:cubicBezTo>
                  <a:cubicBezTo>
                    <a:pt x="46043" y="32726"/>
                    <a:pt x="46055" y="32772"/>
                    <a:pt x="46078" y="32807"/>
                  </a:cubicBezTo>
                  <a:cubicBezTo>
                    <a:pt x="46050" y="32779"/>
                    <a:pt x="46021" y="32758"/>
                    <a:pt x="45973" y="32758"/>
                  </a:cubicBezTo>
                  <a:cubicBezTo>
                    <a:pt x="45962" y="32758"/>
                    <a:pt x="45951" y="32759"/>
                    <a:pt x="45939" y="32761"/>
                  </a:cubicBezTo>
                  <a:cubicBezTo>
                    <a:pt x="41054" y="33197"/>
                    <a:pt x="36161" y="33310"/>
                    <a:pt x="31264" y="33310"/>
                  </a:cubicBezTo>
                  <a:cubicBezTo>
                    <a:pt x="28449" y="33310"/>
                    <a:pt x="25633" y="33273"/>
                    <a:pt x="22817" y="33239"/>
                  </a:cubicBezTo>
                  <a:cubicBezTo>
                    <a:pt x="20623" y="33205"/>
                    <a:pt x="18429" y="33179"/>
                    <a:pt x="16236" y="33179"/>
                  </a:cubicBezTo>
                  <a:cubicBezTo>
                    <a:pt x="14642" y="33179"/>
                    <a:pt x="13048" y="33193"/>
                    <a:pt x="11454" y="33227"/>
                  </a:cubicBezTo>
                  <a:cubicBezTo>
                    <a:pt x="7701" y="33309"/>
                    <a:pt x="3820" y="33355"/>
                    <a:pt x="114" y="34008"/>
                  </a:cubicBezTo>
                  <a:cubicBezTo>
                    <a:pt x="1" y="34019"/>
                    <a:pt x="20" y="34206"/>
                    <a:pt x="128" y="34206"/>
                  </a:cubicBezTo>
                  <a:cubicBezTo>
                    <a:pt x="131" y="34206"/>
                    <a:pt x="134" y="34206"/>
                    <a:pt x="137" y="34206"/>
                  </a:cubicBezTo>
                  <a:cubicBezTo>
                    <a:pt x="3913" y="34031"/>
                    <a:pt x="7666" y="33658"/>
                    <a:pt x="11454" y="33588"/>
                  </a:cubicBezTo>
                  <a:cubicBezTo>
                    <a:pt x="12942" y="33557"/>
                    <a:pt x="14431" y="33544"/>
                    <a:pt x="15919" y="33544"/>
                  </a:cubicBezTo>
                  <a:cubicBezTo>
                    <a:pt x="18288" y="33544"/>
                    <a:pt x="20657" y="33576"/>
                    <a:pt x="23026" y="33612"/>
                  </a:cubicBezTo>
                  <a:cubicBezTo>
                    <a:pt x="25976" y="33652"/>
                    <a:pt x="28927" y="33700"/>
                    <a:pt x="31876" y="33700"/>
                  </a:cubicBezTo>
                  <a:cubicBezTo>
                    <a:pt x="36560" y="33700"/>
                    <a:pt x="41241" y="33580"/>
                    <a:pt x="45904" y="33122"/>
                  </a:cubicBezTo>
                  <a:cubicBezTo>
                    <a:pt x="45904" y="33169"/>
                    <a:pt x="45915" y="33204"/>
                    <a:pt x="45939" y="33250"/>
                  </a:cubicBezTo>
                  <a:cubicBezTo>
                    <a:pt x="46859" y="34322"/>
                    <a:pt x="47628" y="35488"/>
                    <a:pt x="48304" y="36712"/>
                  </a:cubicBezTo>
                  <a:cubicBezTo>
                    <a:pt x="48327" y="36753"/>
                    <a:pt x="48360" y="36770"/>
                    <a:pt x="48393" y="36770"/>
                  </a:cubicBezTo>
                  <a:cubicBezTo>
                    <a:pt x="48463" y="36770"/>
                    <a:pt x="48530" y="36694"/>
                    <a:pt x="48491" y="36607"/>
                  </a:cubicBezTo>
                  <a:cubicBezTo>
                    <a:pt x="47873" y="35313"/>
                    <a:pt x="47081" y="34136"/>
                    <a:pt x="46148" y="33041"/>
                  </a:cubicBezTo>
                  <a:cubicBezTo>
                    <a:pt x="46137" y="33017"/>
                    <a:pt x="46113" y="33006"/>
                    <a:pt x="46102" y="32994"/>
                  </a:cubicBezTo>
                  <a:cubicBezTo>
                    <a:pt x="46125" y="32947"/>
                    <a:pt x="46113" y="32877"/>
                    <a:pt x="46090" y="32831"/>
                  </a:cubicBezTo>
                  <a:lnTo>
                    <a:pt x="46090" y="32831"/>
                  </a:lnTo>
                  <a:cubicBezTo>
                    <a:pt x="46133" y="32879"/>
                    <a:pt x="46197" y="32907"/>
                    <a:pt x="46258" y="32907"/>
                  </a:cubicBezTo>
                  <a:cubicBezTo>
                    <a:pt x="46331" y="32907"/>
                    <a:pt x="46397" y="32867"/>
                    <a:pt x="46416" y="32772"/>
                  </a:cubicBezTo>
                  <a:cubicBezTo>
                    <a:pt x="48479" y="21363"/>
                    <a:pt x="43340" y="9616"/>
                    <a:pt x="33480" y="3497"/>
                  </a:cubicBezTo>
                  <a:cubicBezTo>
                    <a:pt x="30835" y="1854"/>
                    <a:pt x="27933" y="677"/>
                    <a:pt x="24891" y="1"/>
                  </a:cubicBezTo>
                  <a:cubicBezTo>
                    <a:pt x="24888" y="1"/>
                    <a:pt x="24884" y="0"/>
                    <a:pt x="24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44;p61"/>
            <p:cNvSpPr/>
            <p:nvPr/>
          </p:nvSpPr>
          <p:spPr>
            <a:xfrm>
              <a:off x="6093500" y="2927150"/>
              <a:ext cx="273600" cy="372250"/>
            </a:xfrm>
            <a:custGeom>
              <a:avLst/>
              <a:gdLst/>
              <a:ahLst/>
              <a:cxnLst/>
              <a:rect l="l" t="t" r="r" b="b"/>
              <a:pathLst>
                <a:path w="10944" h="14890" extrusionOk="0">
                  <a:moveTo>
                    <a:pt x="10603" y="0"/>
                  </a:moveTo>
                  <a:cubicBezTo>
                    <a:pt x="6929" y="0"/>
                    <a:pt x="3599" y="2887"/>
                    <a:pt x="1993" y="5995"/>
                  </a:cubicBezTo>
                  <a:cubicBezTo>
                    <a:pt x="1061" y="7802"/>
                    <a:pt x="548" y="9806"/>
                    <a:pt x="396" y="11834"/>
                  </a:cubicBezTo>
                  <a:cubicBezTo>
                    <a:pt x="328" y="12727"/>
                    <a:pt x="191" y="14890"/>
                    <a:pt x="1577" y="14890"/>
                  </a:cubicBezTo>
                  <a:cubicBezTo>
                    <a:pt x="1603" y="14890"/>
                    <a:pt x="1629" y="14889"/>
                    <a:pt x="1655" y="14887"/>
                  </a:cubicBezTo>
                  <a:cubicBezTo>
                    <a:pt x="1806" y="14876"/>
                    <a:pt x="1865" y="14631"/>
                    <a:pt x="1690" y="14608"/>
                  </a:cubicBezTo>
                  <a:cubicBezTo>
                    <a:pt x="0" y="14305"/>
                    <a:pt x="839" y="10739"/>
                    <a:pt x="1061" y="9713"/>
                  </a:cubicBezTo>
                  <a:cubicBezTo>
                    <a:pt x="1422" y="8012"/>
                    <a:pt x="2074" y="6368"/>
                    <a:pt x="3042" y="4923"/>
                  </a:cubicBezTo>
                  <a:cubicBezTo>
                    <a:pt x="4906" y="2138"/>
                    <a:pt x="7645" y="693"/>
                    <a:pt x="10873" y="133"/>
                  </a:cubicBezTo>
                  <a:cubicBezTo>
                    <a:pt x="10943" y="122"/>
                    <a:pt x="10932" y="5"/>
                    <a:pt x="10862" y="5"/>
                  </a:cubicBezTo>
                  <a:cubicBezTo>
                    <a:pt x="10775" y="2"/>
                    <a:pt x="10689" y="0"/>
                    <a:pt x="10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45;p61"/>
            <p:cNvSpPr/>
            <p:nvPr/>
          </p:nvSpPr>
          <p:spPr>
            <a:xfrm>
              <a:off x="5946300" y="2988250"/>
              <a:ext cx="39075" cy="20850"/>
            </a:xfrm>
            <a:custGeom>
              <a:avLst/>
              <a:gdLst/>
              <a:ahLst/>
              <a:cxnLst/>
              <a:rect l="l" t="t" r="r" b="b"/>
              <a:pathLst>
                <a:path w="1563" h="834" extrusionOk="0">
                  <a:moveTo>
                    <a:pt x="118" y="0"/>
                  </a:moveTo>
                  <a:cubicBezTo>
                    <a:pt x="37" y="0"/>
                    <a:pt x="1" y="132"/>
                    <a:pt x="73" y="183"/>
                  </a:cubicBezTo>
                  <a:cubicBezTo>
                    <a:pt x="480" y="440"/>
                    <a:pt x="958" y="638"/>
                    <a:pt x="1389" y="824"/>
                  </a:cubicBezTo>
                  <a:cubicBezTo>
                    <a:pt x="1404" y="831"/>
                    <a:pt x="1418" y="834"/>
                    <a:pt x="1432" y="834"/>
                  </a:cubicBezTo>
                  <a:cubicBezTo>
                    <a:pt x="1514" y="834"/>
                    <a:pt x="1563" y="725"/>
                    <a:pt x="1483" y="684"/>
                  </a:cubicBezTo>
                  <a:cubicBezTo>
                    <a:pt x="1052" y="440"/>
                    <a:pt x="609" y="172"/>
                    <a:pt x="154" y="9"/>
                  </a:cubicBezTo>
                  <a:cubicBezTo>
                    <a:pt x="141" y="3"/>
                    <a:pt x="129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46;p61"/>
            <p:cNvSpPr/>
            <p:nvPr/>
          </p:nvSpPr>
          <p:spPr>
            <a:xfrm>
              <a:off x="6017775" y="2862525"/>
              <a:ext cx="38175" cy="25975"/>
            </a:xfrm>
            <a:custGeom>
              <a:avLst/>
              <a:gdLst/>
              <a:ahLst/>
              <a:cxnLst/>
              <a:rect l="l" t="t" r="r" b="b"/>
              <a:pathLst>
                <a:path w="1527" h="1039" extrusionOk="0">
                  <a:moveTo>
                    <a:pt x="113" y="1"/>
                  </a:moveTo>
                  <a:cubicBezTo>
                    <a:pt x="38" y="1"/>
                    <a:pt x="1" y="108"/>
                    <a:pt x="69" y="166"/>
                  </a:cubicBezTo>
                  <a:cubicBezTo>
                    <a:pt x="488" y="469"/>
                    <a:pt x="943" y="749"/>
                    <a:pt x="1386" y="1029"/>
                  </a:cubicBezTo>
                  <a:cubicBezTo>
                    <a:pt x="1398" y="1035"/>
                    <a:pt x="1410" y="1039"/>
                    <a:pt x="1421" y="1039"/>
                  </a:cubicBezTo>
                  <a:cubicBezTo>
                    <a:pt x="1485" y="1039"/>
                    <a:pt x="1527" y="940"/>
                    <a:pt x="1467" y="900"/>
                  </a:cubicBezTo>
                  <a:cubicBezTo>
                    <a:pt x="1036" y="597"/>
                    <a:pt x="605" y="283"/>
                    <a:pt x="162" y="15"/>
                  </a:cubicBezTo>
                  <a:cubicBezTo>
                    <a:pt x="145" y="5"/>
                    <a:pt x="128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47;p61"/>
            <p:cNvSpPr/>
            <p:nvPr/>
          </p:nvSpPr>
          <p:spPr>
            <a:xfrm>
              <a:off x="6105500" y="2785975"/>
              <a:ext cx="31775" cy="37200"/>
            </a:xfrm>
            <a:custGeom>
              <a:avLst/>
              <a:gdLst/>
              <a:ahLst/>
              <a:cxnLst/>
              <a:rect l="l" t="t" r="r" b="b"/>
              <a:pathLst>
                <a:path w="1271" h="1488" extrusionOk="0">
                  <a:moveTo>
                    <a:pt x="119" y="0"/>
                  </a:moveTo>
                  <a:cubicBezTo>
                    <a:pt x="62" y="0"/>
                    <a:pt x="1" y="64"/>
                    <a:pt x="33" y="128"/>
                  </a:cubicBezTo>
                  <a:cubicBezTo>
                    <a:pt x="313" y="664"/>
                    <a:pt x="674" y="1119"/>
                    <a:pt x="1152" y="1480"/>
                  </a:cubicBezTo>
                  <a:cubicBezTo>
                    <a:pt x="1160" y="1485"/>
                    <a:pt x="1170" y="1488"/>
                    <a:pt x="1179" y="1488"/>
                  </a:cubicBezTo>
                  <a:cubicBezTo>
                    <a:pt x="1228" y="1488"/>
                    <a:pt x="1271" y="1415"/>
                    <a:pt x="1222" y="1375"/>
                  </a:cubicBezTo>
                  <a:cubicBezTo>
                    <a:pt x="790" y="1002"/>
                    <a:pt x="429" y="559"/>
                    <a:pt x="184" y="47"/>
                  </a:cubicBezTo>
                  <a:cubicBezTo>
                    <a:pt x="170" y="14"/>
                    <a:pt x="145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48;p61"/>
            <p:cNvSpPr/>
            <p:nvPr/>
          </p:nvSpPr>
          <p:spPr>
            <a:xfrm>
              <a:off x="6225650" y="2703850"/>
              <a:ext cx="20925" cy="42700"/>
            </a:xfrm>
            <a:custGeom>
              <a:avLst/>
              <a:gdLst/>
              <a:ahLst/>
              <a:cxnLst/>
              <a:rect l="l" t="t" r="r" b="b"/>
              <a:pathLst>
                <a:path w="837" h="1708" extrusionOk="0">
                  <a:moveTo>
                    <a:pt x="112" y="1"/>
                  </a:moveTo>
                  <a:cubicBezTo>
                    <a:pt x="56" y="1"/>
                    <a:pt x="1" y="46"/>
                    <a:pt x="28" y="115"/>
                  </a:cubicBezTo>
                  <a:cubicBezTo>
                    <a:pt x="238" y="639"/>
                    <a:pt x="460" y="1152"/>
                    <a:pt x="681" y="1677"/>
                  </a:cubicBezTo>
                  <a:cubicBezTo>
                    <a:pt x="692" y="1699"/>
                    <a:pt x="712" y="1708"/>
                    <a:pt x="734" y="1708"/>
                  </a:cubicBezTo>
                  <a:cubicBezTo>
                    <a:pt x="781" y="1708"/>
                    <a:pt x="837" y="1663"/>
                    <a:pt x="821" y="1607"/>
                  </a:cubicBezTo>
                  <a:cubicBezTo>
                    <a:pt x="623" y="1094"/>
                    <a:pt x="413" y="581"/>
                    <a:pt x="203" y="68"/>
                  </a:cubicBezTo>
                  <a:cubicBezTo>
                    <a:pt x="189" y="21"/>
                    <a:pt x="150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49;p61"/>
            <p:cNvSpPr/>
            <p:nvPr/>
          </p:nvSpPr>
          <p:spPr>
            <a:xfrm>
              <a:off x="6360650" y="2649175"/>
              <a:ext cx="11750" cy="53450"/>
            </a:xfrm>
            <a:custGeom>
              <a:avLst/>
              <a:gdLst/>
              <a:ahLst/>
              <a:cxnLst/>
              <a:rect l="l" t="t" r="r" b="b"/>
              <a:pathLst>
                <a:path w="470" h="2138" extrusionOk="0">
                  <a:moveTo>
                    <a:pt x="173" y="1"/>
                  </a:moveTo>
                  <a:cubicBezTo>
                    <a:pt x="127" y="1"/>
                    <a:pt x="81" y="31"/>
                    <a:pt x="71" y="99"/>
                  </a:cubicBezTo>
                  <a:cubicBezTo>
                    <a:pt x="1" y="787"/>
                    <a:pt x="71" y="1440"/>
                    <a:pt x="304" y="2092"/>
                  </a:cubicBezTo>
                  <a:cubicBezTo>
                    <a:pt x="318" y="2124"/>
                    <a:pt x="347" y="2138"/>
                    <a:pt x="376" y="2138"/>
                  </a:cubicBezTo>
                  <a:cubicBezTo>
                    <a:pt x="423" y="2138"/>
                    <a:pt x="470" y="2103"/>
                    <a:pt x="455" y="2046"/>
                  </a:cubicBezTo>
                  <a:cubicBezTo>
                    <a:pt x="246" y="1428"/>
                    <a:pt x="176" y="775"/>
                    <a:pt x="269" y="123"/>
                  </a:cubicBezTo>
                  <a:cubicBezTo>
                    <a:pt x="282" y="46"/>
                    <a:pt x="22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50;p61"/>
            <p:cNvSpPr/>
            <p:nvPr/>
          </p:nvSpPr>
          <p:spPr>
            <a:xfrm>
              <a:off x="6515525" y="2643825"/>
              <a:ext cx="12700" cy="58825"/>
            </a:xfrm>
            <a:custGeom>
              <a:avLst/>
              <a:gdLst/>
              <a:ahLst/>
              <a:cxnLst/>
              <a:rect l="l" t="t" r="r" b="b"/>
              <a:pathLst>
                <a:path w="508" h="2353" extrusionOk="0">
                  <a:moveTo>
                    <a:pt x="432" y="1"/>
                  </a:moveTo>
                  <a:cubicBezTo>
                    <a:pt x="409" y="1"/>
                    <a:pt x="388" y="11"/>
                    <a:pt x="379" y="34"/>
                  </a:cubicBezTo>
                  <a:cubicBezTo>
                    <a:pt x="76" y="698"/>
                    <a:pt x="29" y="1560"/>
                    <a:pt x="6" y="2283"/>
                  </a:cubicBezTo>
                  <a:cubicBezTo>
                    <a:pt x="0" y="2330"/>
                    <a:pt x="35" y="2353"/>
                    <a:pt x="73" y="2353"/>
                  </a:cubicBezTo>
                  <a:cubicBezTo>
                    <a:pt x="111" y="2353"/>
                    <a:pt x="152" y="2330"/>
                    <a:pt x="157" y="2283"/>
                  </a:cubicBezTo>
                  <a:cubicBezTo>
                    <a:pt x="227" y="1537"/>
                    <a:pt x="449" y="803"/>
                    <a:pt x="507" y="69"/>
                  </a:cubicBezTo>
                  <a:cubicBezTo>
                    <a:pt x="507" y="26"/>
                    <a:pt x="468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51;p61"/>
            <p:cNvSpPr/>
            <p:nvPr/>
          </p:nvSpPr>
          <p:spPr>
            <a:xfrm>
              <a:off x="6645800" y="2703625"/>
              <a:ext cx="21875" cy="42125"/>
            </a:xfrm>
            <a:custGeom>
              <a:avLst/>
              <a:gdLst/>
              <a:ahLst/>
              <a:cxnLst/>
              <a:rect l="l" t="t" r="r" b="b"/>
              <a:pathLst>
                <a:path w="875" h="1685" extrusionOk="0">
                  <a:moveTo>
                    <a:pt x="751" y="1"/>
                  </a:moveTo>
                  <a:cubicBezTo>
                    <a:pt x="723" y="1"/>
                    <a:pt x="696" y="16"/>
                    <a:pt x="680" y="54"/>
                  </a:cubicBezTo>
                  <a:cubicBezTo>
                    <a:pt x="459" y="567"/>
                    <a:pt x="226" y="1080"/>
                    <a:pt x="16" y="1592"/>
                  </a:cubicBezTo>
                  <a:cubicBezTo>
                    <a:pt x="1" y="1646"/>
                    <a:pt x="46" y="1685"/>
                    <a:pt x="89" y="1685"/>
                  </a:cubicBezTo>
                  <a:cubicBezTo>
                    <a:pt x="111" y="1685"/>
                    <a:pt x="132" y="1675"/>
                    <a:pt x="144" y="1651"/>
                  </a:cubicBezTo>
                  <a:cubicBezTo>
                    <a:pt x="389" y="1150"/>
                    <a:pt x="610" y="648"/>
                    <a:pt x="844" y="147"/>
                  </a:cubicBezTo>
                  <a:cubicBezTo>
                    <a:pt x="875" y="69"/>
                    <a:pt x="811" y="1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52;p61"/>
            <p:cNvSpPr/>
            <p:nvPr/>
          </p:nvSpPr>
          <p:spPr>
            <a:xfrm>
              <a:off x="6750775" y="2797175"/>
              <a:ext cx="31725" cy="36225"/>
            </a:xfrm>
            <a:custGeom>
              <a:avLst/>
              <a:gdLst/>
              <a:ahLst/>
              <a:cxnLst/>
              <a:rect l="l" t="t" r="r" b="b"/>
              <a:pathLst>
                <a:path w="1269" h="1449" extrusionOk="0">
                  <a:moveTo>
                    <a:pt x="1170" y="0"/>
                  </a:moveTo>
                  <a:cubicBezTo>
                    <a:pt x="1153" y="0"/>
                    <a:pt x="1135" y="9"/>
                    <a:pt x="1120" y="30"/>
                  </a:cubicBezTo>
                  <a:cubicBezTo>
                    <a:pt x="758" y="461"/>
                    <a:pt x="397" y="904"/>
                    <a:pt x="36" y="1347"/>
                  </a:cubicBezTo>
                  <a:cubicBezTo>
                    <a:pt x="1" y="1391"/>
                    <a:pt x="39" y="1448"/>
                    <a:pt x="80" y="1448"/>
                  </a:cubicBezTo>
                  <a:cubicBezTo>
                    <a:pt x="93" y="1448"/>
                    <a:pt x="106" y="1442"/>
                    <a:pt x="118" y="1428"/>
                  </a:cubicBezTo>
                  <a:cubicBezTo>
                    <a:pt x="490" y="997"/>
                    <a:pt x="863" y="566"/>
                    <a:pt x="1225" y="135"/>
                  </a:cubicBezTo>
                  <a:cubicBezTo>
                    <a:pt x="1268" y="74"/>
                    <a:pt x="1221" y="0"/>
                    <a:pt x="11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53;p61"/>
            <p:cNvSpPr/>
            <p:nvPr/>
          </p:nvSpPr>
          <p:spPr>
            <a:xfrm>
              <a:off x="6848675" y="2911350"/>
              <a:ext cx="37100" cy="25825"/>
            </a:xfrm>
            <a:custGeom>
              <a:avLst/>
              <a:gdLst/>
              <a:ahLst/>
              <a:cxnLst/>
              <a:rect l="l" t="t" r="r" b="b"/>
              <a:pathLst>
                <a:path w="1484" h="1033" extrusionOk="0">
                  <a:moveTo>
                    <a:pt x="1380" y="0"/>
                  </a:moveTo>
                  <a:cubicBezTo>
                    <a:pt x="1371" y="0"/>
                    <a:pt x="1362" y="3"/>
                    <a:pt x="1353" y="8"/>
                  </a:cubicBezTo>
                  <a:cubicBezTo>
                    <a:pt x="898" y="276"/>
                    <a:pt x="479" y="602"/>
                    <a:pt x="59" y="905"/>
                  </a:cubicBezTo>
                  <a:cubicBezTo>
                    <a:pt x="0" y="944"/>
                    <a:pt x="32" y="1033"/>
                    <a:pt x="85" y="1033"/>
                  </a:cubicBezTo>
                  <a:cubicBezTo>
                    <a:pt x="95" y="1033"/>
                    <a:pt x="106" y="1029"/>
                    <a:pt x="117" y="1022"/>
                  </a:cubicBezTo>
                  <a:cubicBezTo>
                    <a:pt x="560" y="719"/>
                    <a:pt x="1015" y="439"/>
                    <a:pt x="1434" y="113"/>
                  </a:cubicBezTo>
                  <a:cubicBezTo>
                    <a:pt x="1484" y="73"/>
                    <a:pt x="1433" y="0"/>
                    <a:pt x="13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54;p61"/>
            <p:cNvSpPr/>
            <p:nvPr/>
          </p:nvSpPr>
          <p:spPr>
            <a:xfrm>
              <a:off x="6919800" y="3037875"/>
              <a:ext cx="47900" cy="25725"/>
            </a:xfrm>
            <a:custGeom>
              <a:avLst/>
              <a:gdLst/>
              <a:ahLst/>
              <a:cxnLst/>
              <a:rect l="l" t="t" r="r" b="b"/>
              <a:pathLst>
                <a:path w="1916" h="1029" extrusionOk="0">
                  <a:moveTo>
                    <a:pt x="1841" y="0"/>
                  </a:moveTo>
                  <a:cubicBezTo>
                    <a:pt x="1833" y="0"/>
                    <a:pt x="1826" y="2"/>
                    <a:pt x="1817" y="5"/>
                  </a:cubicBezTo>
                  <a:cubicBezTo>
                    <a:pt x="1526" y="75"/>
                    <a:pt x="1258" y="261"/>
                    <a:pt x="990" y="413"/>
                  </a:cubicBezTo>
                  <a:cubicBezTo>
                    <a:pt x="687" y="576"/>
                    <a:pt x="372" y="739"/>
                    <a:pt x="69" y="902"/>
                  </a:cubicBezTo>
                  <a:cubicBezTo>
                    <a:pt x="0" y="932"/>
                    <a:pt x="40" y="1029"/>
                    <a:pt x="104" y="1029"/>
                  </a:cubicBezTo>
                  <a:cubicBezTo>
                    <a:pt x="115" y="1029"/>
                    <a:pt x="127" y="1026"/>
                    <a:pt x="139" y="1019"/>
                  </a:cubicBezTo>
                  <a:cubicBezTo>
                    <a:pt x="454" y="855"/>
                    <a:pt x="757" y="704"/>
                    <a:pt x="1072" y="541"/>
                  </a:cubicBezTo>
                  <a:cubicBezTo>
                    <a:pt x="1340" y="401"/>
                    <a:pt x="1643" y="284"/>
                    <a:pt x="1876" y="86"/>
                  </a:cubicBezTo>
                  <a:cubicBezTo>
                    <a:pt x="1916" y="56"/>
                    <a:pt x="1887" y="0"/>
                    <a:pt x="184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55;p61"/>
            <p:cNvSpPr/>
            <p:nvPr/>
          </p:nvSpPr>
          <p:spPr>
            <a:xfrm>
              <a:off x="6963000" y="3141100"/>
              <a:ext cx="44400" cy="10550"/>
            </a:xfrm>
            <a:custGeom>
              <a:avLst/>
              <a:gdLst/>
              <a:ahLst/>
              <a:cxnLst/>
              <a:rect l="l" t="t" r="r" b="b"/>
              <a:pathLst>
                <a:path w="1776" h="422" extrusionOk="0">
                  <a:moveTo>
                    <a:pt x="1638" y="1"/>
                  </a:moveTo>
                  <a:cubicBezTo>
                    <a:pt x="1635" y="1"/>
                    <a:pt x="1631" y="1"/>
                    <a:pt x="1628" y="1"/>
                  </a:cubicBezTo>
                  <a:cubicBezTo>
                    <a:pt x="1115" y="83"/>
                    <a:pt x="602" y="176"/>
                    <a:pt x="101" y="269"/>
                  </a:cubicBezTo>
                  <a:cubicBezTo>
                    <a:pt x="0" y="281"/>
                    <a:pt x="40" y="421"/>
                    <a:pt x="136" y="421"/>
                  </a:cubicBezTo>
                  <a:cubicBezTo>
                    <a:pt x="140" y="421"/>
                    <a:pt x="144" y="421"/>
                    <a:pt x="148" y="421"/>
                  </a:cubicBezTo>
                  <a:cubicBezTo>
                    <a:pt x="649" y="339"/>
                    <a:pt x="1162" y="269"/>
                    <a:pt x="1674" y="176"/>
                  </a:cubicBezTo>
                  <a:cubicBezTo>
                    <a:pt x="1776" y="165"/>
                    <a:pt x="1736" y="1"/>
                    <a:pt x="16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56;p61"/>
            <p:cNvSpPr/>
            <p:nvPr/>
          </p:nvSpPr>
          <p:spPr>
            <a:xfrm>
              <a:off x="6985625" y="3266250"/>
              <a:ext cx="41975" cy="5500"/>
            </a:xfrm>
            <a:custGeom>
              <a:avLst/>
              <a:gdLst/>
              <a:ahLst/>
              <a:cxnLst/>
              <a:rect l="l" t="t" r="r" b="b"/>
              <a:pathLst>
                <a:path w="1679" h="220" extrusionOk="0">
                  <a:moveTo>
                    <a:pt x="1051" y="0"/>
                  </a:moveTo>
                  <a:cubicBezTo>
                    <a:pt x="723" y="0"/>
                    <a:pt x="385" y="34"/>
                    <a:pt x="82" y="42"/>
                  </a:cubicBezTo>
                  <a:cubicBezTo>
                    <a:pt x="0" y="42"/>
                    <a:pt x="0" y="181"/>
                    <a:pt x="82" y="181"/>
                  </a:cubicBezTo>
                  <a:cubicBezTo>
                    <a:pt x="395" y="181"/>
                    <a:pt x="747" y="220"/>
                    <a:pt x="1084" y="220"/>
                  </a:cubicBezTo>
                  <a:cubicBezTo>
                    <a:pt x="1274" y="220"/>
                    <a:pt x="1460" y="207"/>
                    <a:pt x="1632" y="170"/>
                  </a:cubicBezTo>
                  <a:cubicBezTo>
                    <a:pt x="1678" y="146"/>
                    <a:pt x="1678" y="65"/>
                    <a:pt x="1632" y="53"/>
                  </a:cubicBezTo>
                  <a:cubicBezTo>
                    <a:pt x="1450" y="13"/>
                    <a:pt x="1252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57;p61"/>
            <p:cNvSpPr/>
            <p:nvPr/>
          </p:nvSpPr>
          <p:spPr>
            <a:xfrm>
              <a:off x="6985725" y="3360500"/>
              <a:ext cx="31375" cy="9375"/>
            </a:xfrm>
            <a:custGeom>
              <a:avLst/>
              <a:gdLst/>
              <a:ahLst/>
              <a:cxnLst/>
              <a:rect l="l" t="t" r="r" b="b"/>
              <a:pathLst>
                <a:path w="1255" h="375" extrusionOk="0">
                  <a:moveTo>
                    <a:pt x="1173" y="1"/>
                  </a:moveTo>
                  <a:cubicBezTo>
                    <a:pt x="812" y="1"/>
                    <a:pt x="416" y="164"/>
                    <a:pt x="78" y="246"/>
                  </a:cubicBezTo>
                  <a:cubicBezTo>
                    <a:pt x="0" y="268"/>
                    <a:pt x="28" y="375"/>
                    <a:pt x="91" y="375"/>
                  </a:cubicBezTo>
                  <a:cubicBezTo>
                    <a:pt x="95" y="375"/>
                    <a:pt x="98" y="374"/>
                    <a:pt x="101" y="374"/>
                  </a:cubicBezTo>
                  <a:cubicBezTo>
                    <a:pt x="462" y="304"/>
                    <a:pt x="882" y="269"/>
                    <a:pt x="1208" y="117"/>
                  </a:cubicBezTo>
                  <a:cubicBezTo>
                    <a:pt x="1255" y="82"/>
                    <a:pt x="1232" y="1"/>
                    <a:pt x="1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58;p61"/>
            <p:cNvSpPr/>
            <p:nvPr/>
          </p:nvSpPr>
          <p:spPr>
            <a:xfrm>
              <a:off x="6319000" y="2840150"/>
              <a:ext cx="62950" cy="25950"/>
            </a:xfrm>
            <a:custGeom>
              <a:avLst/>
              <a:gdLst/>
              <a:ahLst/>
              <a:cxnLst/>
              <a:rect l="l" t="t" r="r" b="b"/>
              <a:pathLst>
                <a:path w="2518" h="1038" extrusionOk="0">
                  <a:moveTo>
                    <a:pt x="1259" y="1"/>
                  </a:moveTo>
                  <a:cubicBezTo>
                    <a:pt x="560" y="1"/>
                    <a:pt x="0" y="234"/>
                    <a:pt x="0" y="525"/>
                  </a:cubicBezTo>
                  <a:cubicBezTo>
                    <a:pt x="0" y="805"/>
                    <a:pt x="560" y="1038"/>
                    <a:pt x="1259" y="1038"/>
                  </a:cubicBezTo>
                  <a:cubicBezTo>
                    <a:pt x="1958" y="1038"/>
                    <a:pt x="2518" y="805"/>
                    <a:pt x="2518" y="525"/>
                  </a:cubicBezTo>
                  <a:cubicBezTo>
                    <a:pt x="2518" y="234"/>
                    <a:pt x="1958" y="1"/>
                    <a:pt x="1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59;p61"/>
            <p:cNvSpPr/>
            <p:nvPr/>
          </p:nvSpPr>
          <p:spPr>
            <a:xfrm>
              <a:off x="6424175" y="2798700"/>
              <a:ext cx="66175" cy="67450"/>
            </a:xfrm>
            <a:custGeom>
              <a:avLst/>
              <a:gdLst/>
              <a:ahLst/>
              <a:cxnLst/>
              <a:rect l="l" t="t" r="r" b="b"/>
              <a:pathLst>
                <a:path w="2647" h="2698" extrusionOk="0">
                  <a:moveTo>
                    <a:pt x="535" y="1"/>
                  </a:moveTo>
                  <a:cubicBezTo>
                    <a:pt x="490" y="1"/>
                    <a:pt x="443" y="33"/>
                    <a:pt x="432" y="97"/>
                  </a:cubicBezTo>
                  <a:cubicBezTo>
                    <a:pt x="339" y="878"/>
                    <a:pt x="1" y="2638"/>
                    <a:pt x="1283" y="2696"/>
                  </a:cubicBezTo>
                  <a:cubicBezTo>
                    <a:pt x="1299" y="2697"/>
                    <a:pt x="1315" y="2697"/>
                    <a:pt x="1331" y="2697"/>
                  </a:cubicBezTo>
                  <a:cubicBezTo>
                    <a:pt x="1755" y="2697"/>
                    <a:pt x="2141" y="2403"/>
                    <a:pt x="2343" y="2043"/>
                  </a:cubicBezTo>
                  <a:cubicBezTo>
                    <a:pt x="2646" y="1484"/>
                    <a:pt x="2530" y="808"/>
                    <a:pt x="2425" y="213"/>
                  </a:cubicBezTo>
                  <a:cubicBezTo>
                    <a:pt x="2410" y="137"/>
                    <a:pt x="2355" y="104"/>
                    <a:pt x="2297" y="104"/>
                  </a:cubicBezTo>
                  <a:cubicBezTo>
                    <a:pt x="2213" y="104"/>
                    <a:pt x="2124" y="173"/>
                    <a:pt x="2145" y="283"/>
                  </a:cubicBezTo>
                  <a:cubicBezTo>
                    <a:pt x="2227" y="750"/>
                    <a:pt x="2331" y="1286"/>
                    <a:pt x="2157" y="1752"/>
                  </a:cubicBezTo>
                  <a:cubicBezTo>
                    <a:pt x="2022" y="2092"/>
                    <a:pt x="1696" y="2405"/>
                    <a:pt x="1340" y="2405"/>
                  </a:cubicBezTo>
                  <a:cubicBezTo>
                    <a:pt x="1233" y="2405"/>
                    <a:pt x="1123" y="2376"/>
                    <a:pt x="1014" y="2311"/>
                  </a:cubicBezTo>
                  <a:cubicBezTo>
                    <a:pt x="269" y="1880"/>
                    <a:pt x="677" y="773"/>
                    <a:pt x="630" y="97"/>
                  </a:cubicBezTo>
                  <a:cubicBezTo>
                    <a:pt x="624" y="33"/>
                    <a:pt x="580" y="1"/>
                    <a:pt x="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60;p61"/>
            <p:cNvSpPr/>
            <p:nvPr/>
          </p:nvSpPr>
          <p:spPr>
            <a:xfrm>
              <a:off x="6326175" y="2736125"/>
              <a:ext cx="92500" cy="78600"/>
            </a:xfrm>
            <a:custGeom>
              <a:avLst/>
              <a:gdLst/>
              <a:ahLst/>
              <a:cxnLst/>
              <a:rect l="l" t="t" r="r" b="b"/>
              <a:pathLst>
                <a:path w="3700" h="3144" extrusionOk="0">
                  <a:moveTo>
                    <a:pt x="1564" y="1"/>
                  </a:moveTo>
                  <a:cubicBezTo>
                    <a:pt x="79" y="1"/>
                    <a:pt x="1" y="1893"/>
                    <a:pt x="168" y="3008"/>
                  </a:cubicBezTo>
                  <a:cubicBezTo>
                    <a:pt x="183" y="3101"/>
                    <a:pt x="266" y="3144"/>
                    <a:pt x="350" y="3144"/>
                  </a:cubicBezTo>
                  <a:cubicBezTo>
                    <a:pt x="454" y="3144"/>
                    <a:pt x="560" y="3078"/>
                    <a:pt x="541" y="2961"/>
                  </a:cubicBezTo>
                  <a:cubicBezTo>
                    <a:pt x="432" y="2077"/>
                    <a:pt x="343" y="385"/>
                    <a:pt x="1568" y="385"/>
                  </a:cubicBezTo>
                  <a:cubicBezTo>
                    <a:pt x="1650" y="385"/>
                    <a:pt x="1739" y="393"/>
                    <a:pt x="1834" y="409"/>
                  </a:cubicBezTo>
                  <a:cubicBezTo>
                    <a:pt x="3151" y="642"/>
                    <a:pt x="3233" y="2006"/>
                    <a:pt x="3338" y="3078"/>
                  </a:cubicBezTo>
                  <a:cubicBezTo>
                    <a:pt x="3338" y="3089"/>
                    <a:pt x="3347" y="3095"/>
                    <a:pt x="3357" y="3095"/>
                  </a:cubicBezTo>
                  <a:cubicBezTo>
                    <a:pt x="3367" y="3095"/>
                    <a:pt x="3379" y="3089"/>
                    <a:pt x="3384" y="3078"/>
                  </a:cubicBezTo>
                  <a:cubicBezTo>
                    <a:pt x="3699" y="1877"/>
                    <a:pt x="3210" y="164"/>
                    <a:pt x="1776" y="13"/>
                  </a:cubicBezTo>
                  <a:cubicBezTo>
                    <a:pt x="1702" y="5"/>
                    <a:pt x="1632" y="1"/>
                    <a:pt x="1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61;p61"/>
            <p:cNvSpPr/>
            <p:nvPr/>
          </p:nvSpPr>
          <p:spPr>
            <a:xfrm>
              <a:off x="6537800" y="2840150"/>
              <a:ext cx="63250" cy="25950"/>
            </a:xfrm>
            <a:custGeom>
              <a:avLst/>
              <a:gdLst/>
              <a:ahLst/>
              <a:cxnLst/>
              <a:rect l="l" t="t" r="r" b="b"/>
              <a:pathLst>
                <a:path w="2530" h="1038" extrusionOk="0">
                  <a:moveTo>
                    <a:pt x="1271" y="1"/>
                  </a:moveTo>
                  <a:cubicBezTo>
                    <a:pt x="572" y="1"/>
                    <a:pt x="1" y="234"/>
                    <a:pt x="1" y="525"/>
                  </a:cubicBezTo>
                  <a:cubicBezTo>
                    <a:pt x="1" y="805"/>
                    <a:pt x="572" y="1038"/>
                    <a:pt x="1271" y="1038"/>
                  </a:cubicBezTo>
                  <a:cubicBezTo>
                    <a:pt x="1959" y="1038"/>
                    <a:pt x="2530" y="805"/>
                    <a:pt x="2530" y="525"/>
                  </a:cubicBezTo>
                  <a:cubicBezTo>
                    <a:pt x="2530" y="234"/>
                    <a:pt x="1959" y="1"/>
                    <a:pt x="1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62;p61"/>
            <p:cNvSpPr/>
            <p:nvPr/>
          </p:nvSpPr>
          <p:spPr>
            <a:xfrm>
              <a:off x="6501100" y="2736125"/>
              <a:ext cx="92475" cy="78600"/>
            </a:xfrm>
            <a:custGeom>
              <a:avLst/>
              <a:gdLst/>
              <a:ahLst/>
              <a:cxnLst/>
              <a:rect l="l" t="t" r="r" b="b"/>
              <a:pathLst>
                <a:path w="3699" h="3144" extrusionOk="0">
                  <a:moveTo>
                    <a:pt x="2135" y="1"/>
                  </a:moveTo>
                  <a:cubicBezTo>
                    <a:pt x="2068" y="1"/>
                    <a:pt x="1997" y="5"/>
                    <a:pt x="1923" y="13"/>
                  </a:cubicBezTo>
                  <a:cubicBezTo>
                    <a:pt x="490" y="164"/>
                    <a:pt x="0" y="1877"/>
                    <a:pt x="315" y="3078"/>
                  </a:cubicBezTo>
                  <a:cubicBezTo>
                    <a:pt x="321" y="3089"/>
                    <a:pt x="332" y="3095"/>
                    <a:pt x="343" y="3095"/>
                  </a:cubicBezTo>
                  <a:cubicBezTo>
                    <a:pt x="353" y="3095"/>
                    <a:pt x="362" y="3089"/>
                    <a:pt x="362" y="3078"/>
                  </a:cubicBezTo>
                  <a:cubicBezTo>
                    <a:pt x="478" y="2006"/>
                    <a:pt x="548" y="642"/>
                    <a:pt x="1865" y="409"/>
                  </a:cubicBezTo>
                  <a:cubicBezTo>
                    <a:pt x="1960" y="393"/>
                    <a:pt x="2049" y="385"/>
                    <a:pt x="2132" y="385"/>
                  </a:cubicBezTo>
                  <a:cubicBezTo>
                    <a:pt x="3358" y="385"/>
                    <a:pt x="3279" y="2077"/>
                    <a:pt x="3159" y="2961"/>
                  </a:cubicBezTo>
                  <a:cubicBezTo>
                    <a:pt x="3146" y="3078"/>
                    <a:pt x="3251" y="3144"/>
                    <a:pt x="3354" y="3144"/>
                  </a:cubicBezTo>
                  <a:cubicBezTo>
                    <a:pt x="3436" y="3144"/>
                    <a:pt x="3516" y="3101"/>
                    <a:pt x="3532" y="3008"/>
                  </a:cubicBezTo>
                  <a:cubicBezTo>
                    <a:pt x="3699" y="1893"/>
                    <a:pt x="3621" y="1"/>
                    <a:pt x="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63;p61"/>
            <p:cNvSpPr/>
            <p:nvPr/>
          </p:nvSpPr>
          <p:spPr>
            <a:xfrm>
              <a:off x="7085550" y="2961450"/>
              <a:ext cx="125900" cy="506125"/>
            </a:xfrm>
            <a:custGeom>
              <a:avLst/>
              <a:gdLst/>
              <a:ahLst/>
              <a:cxnLst/>
              <a:rect l="l" t="t" r="r" b="b"/>
              <a:pathLst>
                <a:path w="5036" h="20245" extrusionOk="0">
                  <a:moveTo>
                    <a:pt x="72" y="0"/>
                  </a:moveTo>
                  <a:cubicBezTo>
                    <a:pt x="36" y="0"/>
                    <a:pt x="0" y="42"/>
                    <a:pt x="24" y="90"/>
                  </a:cubicBezTo>
                  <a:cubicBezTo>
                    <a:pt x="1422" y="3225"/>
                    <a:pt x="2483" y="6500"/>
                    <a:pt x="3136" y="9879"/>
                  </a:cubicBezTo>
                  <a:cubicBezTo>
                    <a:pt x="3788" y="13306"/>
                    <a:pt x="3777" y="16639"/>
                    <a:pt x="3893" y="20100"/>
                  </a:cubicBezTo>
                  <a:cubicBezTo>
                    <a:pt x="3899" y="20198"/>
                    <a:pt x="3967" y="20244"/>
                    <a:pt x="4037" y="20244"/>
                  </a:cubicBezTo>
                  <a:cubicBezTo>
                    <a:pt x="4109" y="20244"/>
                    <a:pt x="4184" y="20195"/>
                    <a:pt x="4196" y="20100"/>
                  </a:cubicBezTo>
                  <a:cubicBezTo>
                    <a:pt x="5035" y="13364"/>
                    <a:pt x="3031" y="6034"/>
                    <a:pt x="117" y="32"/>
                  </a:cubicBezTo>
                  <a:cubicBezTo>
                    <a:pt x="106" y="9"/>
                    <a:pt x="89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64;p61"/>
            <p:cNvSpPr/>
            <p:nvPr/>
          </p:nvSpPr>
          <p:spPr>
            <a:xfrm>
              <a:off x="5806500" y="3037875"/>
              <a:ext cx="55875" cy="243700"/>
            </a:xfrm>
            <a:custGeom>
              <a:avLst/>
              <a:gdLst/>
              <a:ahLst/>
              <a:cxnLst/>
              <a:rect l="l" t="t" r="r" b="b"/>
              <a:pathLst>
                <a:path w="2235" h="9748" extrusionOk="0">
                  <a:moveTo>
                    <a:pt x="2056" y="1"/>
                  </a:moveTo>
                  <a:cubicBezTo>
                    <a:pt x="1998" y="1"/>
                    <a:pt x="1939" y="30"/>
                    <a:pt x="1912" y="98"/>
                  </a:cubicBezTo>
                  <a:cubicBezTo>
                    <a:pt x="653" y="3151"/>
                    <a:pt x="1" y="6368"/>
                    <a:pt x="175" y="9678"/>
                  </a:cubicBezTo>
                  <a:cubicBezTo>
                    <a:pt x="181" y="9724"/>
                    <a:pt x="219" y="9748"/>
                    <a:pt x="256" y="9748"/>
                  </a:cubicBezTo>
                  <a:cubicBezTo>
                    <a:pt x="292" y="9748"/>
                    <a:pt x="327" y="9724"/>
                    <a:pt x="327" y="9678"/>
                  </a:cubicBezTo>
                  <a:cubicBezTo>
                    <a:pt x="385" y="6368"/>
                    <a:pt x="933" y="3233"/>
                    <a:pt x="2192" y="180"/>
                  </a:cubicBezTo>
                  <a:cubicBezTo>
                    <a:pt x="2234" y="73"/>
                    <a:pt x="2147" y="1"/>
                    <a:pt x="205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2165;p61"/>
          <p:cNvGrpSpPr/>
          <p:nvPr/>
        </p:nvGrpSpPr>
        <p:grpSpPr>
          <a:xfrm>
            <a:off x="7275850" y="535000"/>
            <a:ext cx="906525" cy="2045125"/>
            <a:chOff x="4967925" y="1736225"/>
            <a:chExt cx="906525" cy="2045125"/>
          </a:xfrm>
        </p:grpSpPr>
        <p:sp>
          <p:nvSpPr>
            <p:cNvPr id="38" name="Google Shape;2166;p61"/>
            <p:cNvSpPr/>
            <p:nvPr/>
          </p:nvSpPr>
          <p:spPr>
            <a:xfrm>
              <a:off x="4967925" y="2488200"/>
              <a:ext cx="189100" cy="268000"/>
            </a:xfrm>
            <a:custGeom>
              <a:avLst/>
              <a:gdLst/>
              <a:ahLst/>
              <a:cxnLst/>
              <a:rect l="l" t="t" r="r" b="b"/>
              <a:pathLst>
                <a:path w="7564" h="10720" extrusionOk="0">
                  <a:moveTo>
                    <a:pt x="7077" y="0"/>
                  </a:moveTo>
                  <a:cubicBezTo>
                    <a:pt x="7073" y="0"/>
                    <a:pt x="7069" y="0"/>
                    <a:pt x="7065" y="0"/>
                  </a:cubicBezTo>
                  <a:cubicBezTo>
                    <a:pt x="5305" y="59"/>
                    <a:pt x="3569" y="1714"/>
                    <a:pt x="2637" y="3077"/>
                  </a:cubicBezTo>
                  <a:cubicBezTo>
                    <a:pt x="1623" y="4546"/>
                    <a:pt x="1005" y="6503"/>
                    <a:pt x="1366" y="8286"/>
                  </a:cubicBezTo>
                  <a:cubicBezTo>
                    <a:pt x="1052" y="8753"/>
                    <a:pt x="737" y="9172"/>
                    <a:pt x="282" y="9533"/>
                  </a:cubicBezTo>
                  <a:cubicBezTo>
                    <a:pt x="1" y="9757"/>
                    <a:pt x="261" y="10198"/>
                    <a:pt x="571" y="10198"/>
                  </a:cubicBezTo>
                  <a:cubicBezTo>
                    <a:pt x="634" y="10198"/>
                    <a:pt x="698" y="10180"/>
                    <a:pt x="760" y="10139"/>
                  </a:cubicBezTo>
                  <a:cubicBezTo>
                    <a:pt x="993" y="9988"/>
                    <a:pt x="1191" y="9825"/>
                    <a:pt x="1390" y="9638"/>
                  </a:cubicBezTo>
                  <a:cubicBezTo>
                    <a:pt x="1436" y="9930"/>
                    <a:pt x="1529" y="10233"/>
                    <a:pt x="1658" y="10524"/>
                  </a:cubicBezTo>
                  <a:cubicBezTo>
                    <a:pt x="1722" y="10662"/>
                    <a:pt x="1841" y="10720"/>
                    <a:pt x="1964" y="10720"/>
                  </a:cubicBezTo>
                  <a:cubicBezTo>
                    <a:pt x="2176" y="10720"/>
                    <a:pt x="2404" y="10550"/>
                    <a:pt x="2404" y="10314"/>
                  </a:cubicBezTo>
                  <a:cubicBezTo>
                    <a:pt x="2415" y="10186"/>
                    <a:pt x="2415" y="10046"/>
                    <a:pt x="2415" y="9906"/>
                  </a:cubicBezTo>
                  <a:cubicBezTo>
                    <a:pt x="2543" y="10046"/>
                    <a:pt x="2660" y="10186"/>
                    <a:pt x="2776" y="10338"/>
                  </a:cubicBezTo>
                  <a:cubicBezTo>
                    <a:pt x="2852" y="10424"/>
                    <a:pt x="2945" y="10461"/>
                    <a:pt x="3038" y="10461"/>
                  </a:cubicBezTo>
                  <a:cubicBezTo>
                    <a:pt x="3322" y="10461"/>
                    <a:pt x="3610" y="10126"/>
                    <a:pt x="3417" y="9836"/>
                  </a:cubicBezTo>
                  <a:cubicBezTo>
                    <a:pt x="3254" y="9580"/>
                    <a:pt x="3079" y="9324"/>
                    <a:pt x="2916" y="9067"/>
                  </a:cubicBezTo>
                  <a:lnTo>
                    <a:pt x="2916" y="9067"/>
                  </a:lnTo>
                  <a:cubicBezTo>
                    <a:pt x="3173" y="9196"/>
                    <a:pt x="3441" y="9324"/>
                    <a:pt x="3709" y="9429"/>
                  </a:cubicBezTo>
                  <a:cubicBezTo>
                    <a:pt x="3751" y="9445"/>
                    <a:pt x="3792" y="9452"/>
                    <a:pt x="3831" y="9452"/>
                  </a:cubicBezTo>
                  <a:cubicBezTo>
                    <a:pt x="4131" y="9452"/>
                    <a:pt x="4298" y="9015"/>
                    <a:pt x="4082" y="8788"/>
                  </a:cubicBezTo>
                  <a:cubicBezTo>
                    <a:pt x="3534" y="8240"/>
                    <a:pt x="2672" y="7972"/>
                    <a:pt x="1937" y="7762"/>
                  </a:cubicBezTo>
                  <a:cubicBezTo>
                    <a:pt x="1914" y="7762"/>
                    <a:pt x="1902" y="7750"/>
                    <a:pt x="1879" y="7750"/>
                  </a:cubicBezTo>
                  <a:cubicBezTo>
                    <a:pt x="2031" y="6270"/>
                    <a:pt x="2415" y="4907"/>
                    <a:pt x="3313" y="3637"/>
                  </a:cubicBezTo>
                  <a:cubicBezTo>
                    <a:pt x="3814" y="2937"/>
                    <a:pt x="4431" y="2296"/>
                    <a:pt x="5142" y="1807"/>
                  </a:cubicBezTo>
                  <a:cubicBezTo>
                    <a:pt x="5807" y="1341"/>
                    <a:pt x="6576" y="1143"/>
                    <a:pt x="7252" y="723"/>
                  </a:cubicBezTo>
                  <a:cubicBezTo>
                    <a:pt x="7563" y="538"/>
                    <a:pt x="7452" y="0"/>
                    <a:pt x="7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67;p61"/>
            <p:cNvSpPr/>
            <p:nvPr/>
          </p:nvSpPr>
          <p:spPr>
            <a:xfrm>
              <a:off x="5647225" y="2571225"/>
              <a:ext cx="189350" cy="267875"/>
            </a:xfrm>
            <a:custGeom>
              <a:avLst/>
              <a:gdLst/>
              <a:ahLst/>
              <a:cxnLst/>
              <a:rect l="l" t="t" r="r" b="b"/>
              <a:pathLst>
                <a:path w="7574" h="10715" extrusionOk="0">
                  <a:moveTo>
                    <a:pt x="497" y="1"/>
                  </a:moveTo>
                  <a:cubicBezTo>
                    <a:pt x="111" y="1"/>
                    <a:pt x="0" y="527"/>
                    <a:pt x="311" y="712"/>
                  </a:cubicBezTo>
                  <a:cubicBezTo>
                    <a:pt x="999" y="1131"/>
                    <a:pt x="1757" y="1329"/>
                    <a:pt x="2421" y="1796"/>
                  </a:cubicBezTo>
                  <a:cubicBezTo>
                    <a:pt x="3143" y="2297"/>
                    <a:pt x="3761" y="2926"/>
                    <a:pt x="4262" y="3637"/>
                  </a:cubicBezTo>
                  <a:cubicBezTo>
                    <a:pt x="5160" y="4907"/>
                    <a:pt x="5532" y="6259"/>
                    <a:pt x="5684" y="7739"/>
                  </a:cubicBezTo>
                  <a:cubicBezTo>
                    <a:pt x="5672" y="7751"/>
                    <a:pt x="5649" y="7751"/>
                    <a:pt x="5626" y="7751"/>
                  </a:cubicBezTo>
                  <a:cubicBezTo>
                    <a:pt x="4903" y="7961"/>
                    <a:pt x="4029" y="8240"/>
                    <a:pt x="3493" y="8788"/>
                  </a:cubicBezTo>
                  <a:cubicBezTo>
                    <a:pt x="3266" y="9005"/>
                    <a:pt x="3441" y="9441"/>
                    <a:pt x="3735" y="9441"/>
                  </a:cubicBezTo>
                  <a:cubicBezTo>
                    <a:pt x="3773" y="9441"/>
                    <a:pt x="3813" y="9433"/>
                    <a:pt x="3854" y="9417"/>
                  </a:cubicBezTo>
                  <a:cubicBezTo>
                    <a:pt x="4134" y="9312"/>
                    <a:pt x="4390" y="9184"/>
                    <a:pt x="4658" y="9056"/>
                  </a:cubicBezTo>
                  <a:lnTo>
                    <a:pt x="4658" y="9056"/>
                  </a:lnTo>
                  <a:cubicBezTo>
                    <a:pt x="4484" y="9312"/>
                    <a:pt x="4320" y="9569"/>
                    <a:pt x="4146" y="9825"/>
                  </a:cubicBezTo>
                  <a:cubicBezTo>
                    <a:pt x="3953" y="10114"/>
                    <a:pt x="4248" y="10450"/>
                    <a:pt x="4535" y="10450"/>
                  </a:cubicBezTo>
                  <a:cubicBezTo>
                    <a:pt x="4629" y="10450"/>
                    <a:pt x="4723" y="10413"/>
                    <a:pt x="4798" y="10326"/>
                  </a:cubicBezTo>
                  <a:cubicBezTo>
                    <a:pt x="4915" y="10187"/>
                    <a:pt x="5031" y="10035"/>
                    <a:pt x="5148" y="9895"/>
                  </a:cubicBezTo>
                  <a:cubicBezTo>
                    <a:pt x="5160" y="10035"/>
                    <a:pt x="5160" y="10175"/>
                    <a:pt x="5160" y="10315"/>
                  </a:cubicBezTo>
                  <a:cubicBezTo>
                    <a:pt x="5167" y="10542"/>
                    <a:pt x="5392" y="10714"/>
                    <a:pt x="5601" y="10714"/>
                  </a:cubicBezTo>
                  <a:cubicBezTo>
                    <a:pt x="5723" y="10714"/>
                    <a:pt x="5841" y="10655"/>
                    <a:pt x="5905" y="10513"/>
                  </a:cubicBezTo>
                  <a:cubicBezTo>
                    <a:pt x="6045" y="10221"/>
                    <a:pt x="6139" y="9930"/>
                    <a:pt x="6185" y="9627"/>
                  </a:cubicBezTo>
                  <a:cubicBezTo>
                    <a:pt x="6372" y="9814"/>
                    <a:pt x="6581" y="9988"/>
                    <a:pt x="6814" y="10140"/>
                  </a:cubicBezTo>
                  <a:cubicBezTo>
                    <a:pt x="6873" y="10178"/>
                    <a:pt x="6935" y="10195"/>
                    <a:pt x="6995" y="10195"/>
                  </a:cubicBezTo>
                  <a:cubicBezTo>
                    <a:pt x="7303" y="10195"/>
                    <a:pt x="7573" y="9756"/>
                    <a:pt x="7281" y="9522"/>
                  </a:cubicBezTo>
                  <a:cubicBezTo>
                    <a:pt x="6826" y="9173"/>
                    <a:pt x="6523" y="8741"/>
                    <a:pt x="6197" y="8275"/>
                  </a:cubicBezTo>
                  <a:cubicBezTo>
                    <a:pt x="6558" y="6492"/>
                    <a:pt x="5952" y="4534"/>
                    <a:pt x="4938" y="3066"/>
                  </a:cubicBezTo>
                  <a:cubicBezTo>
                    <a:pt x="4006" y="1714"/>
                    <a:pt x="2258" y="47"/>
                    <a:pt x="510" y="1"/>
                  </a:cubicBezTo>
                  <a:cubicBezTo>
                    <a:pt x="505" y="1"/>
                    <a:pt x="501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68;p61"/>
            <p:cNvSpPr/>
            <p:nvPr/>
          </p:nvSpPr>
          <p:spPr>
            <a:xfrm>
              <a:off x="5192025" y="3511600"/>
              <a:ext cx="141700" cy="269750"/>
            </a:xfrm>
            <a:custGeom>
              <a:avLst/>
              <a:gdLst/>
              <a:ahLst/>
              <a:cxnLst/>
              <a:rect l="l" t="t" r="r" b="b"/>
              <a:pathLst>
                <a:path w="5668" h="10790" extrusionOk="0">
                  <a:moveTo>
                    <a:pt x="5364" y="1"/>
                  </a:moveTo>
                  <a:cubicBezTo>
                    <a:pt x="5284" y="1"/>
                    <a:pt x="5204" y="34"/>
                    <a:pt x="5152" y="110"/>
                  </a:cubicBezTo>
                  <a:cubicBezTo>
                    <a:pt x="4196" y="1590"/>
                    <a:pt x="3684" y="3373"/>
                    <a:pt x="3474" y="5110"/>
                  </a:cubicBezTo>
                  <a:cubicBezTo>
                    <a:pt x="3357" y="6077"/>
                    <a:pt x="3334" y="7056"/>
                    <a:pt x="3427" y="8035"/>
                  </a:cubicBezTo>
                  <a:cubicBezTo>
                    <a:pt x="3439" y="8210"/>
                    <a:pt x="3450" y="8396"/>
                    <a:pt x="3474" y="8583"/>
                  </a:cubicBezTo>
                  <a:cubicBezTo>
                    <a:pt x="3027" y="8212"/>
                    <a:pt x="2409" y="7996"/>
                    <a:pt x="1827" y="7996"/>
                  </a:cubicBezTo>
                  <a:cubicBezTo>
                    <a:pt x="1073" y="7996"/>
                    <a:pt x="378" y="8357"/>
                    <a:pt x="187" y="9212"/>
                  </a:cubicBezTo>
                  <a:cubicBezTo>
                    <a:pt x="1" y="10016"/>
                    <a:pt x="630" y="10576"/>
                    <a:pt x="1376" y="10715"/>
                  </a:cubicBezTo>
                  <a:cubicBezTo>
                    <a:pt x="1627" y="10766"/>
                    <a:pt x="1884" y="10790"/>
                    <a:pt x="2144" y="10790"/>
                  </a:cubicBezTo>
                  <a:cubicBezTo>
                    <a:pt x="2971" y="10790"/>
                    <a:pt x="3816" y="10544"/>
                    <a:pt x="4499" y="10109"/>
                  </a:cubicBezTo>
                  <a:cubicBezTo>
                    <a:pt x="4732" y="9970"/>
                    <a:pt x="4674" y="9655"/>
                    <a:pt x="4476" y="9550"/>
                  </a:cubicBezTo>
                  <a:cubicBezTo>
                    <a:pt x="4546" y="8944"/>
                    <a:pt x="4313" y="8268"/>
                    <a:pt x="4266" y="7674"/>
                  </a:cubicBezTo>
                  <a:cubicBezTo>
                    <a:pt x="4208" y="6881"/>
                    <a:pt x="4220" y="6089"/>
                    <a:pt x="4290" y="5296"/>
                  </a:cubicBezTo>
                  <a:cubicBezTo>
                    <a:pt x="4441" y="3537"/>
                    <a:pt x="4989" y="1940"/>
                    <a:pt x="5607" y="308"/>
                  </a:cubicBezTo>
                  <a:cubicBezTo>
                    <a:pt x="5668" y="124"/>
                    <a:pt x="5517" y="1"/>
                    <a:pt x="5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69;p61"/>
            <p:cNvSpPr/>
            <p:nvPr/>
          </p:nvSpPr>
          <p:spPr>
            <a:xfrm>
              <a:off x="5487150" y="3508975"/>
              <a:ext cx="150400" cy="266700"/>
            </a:xfrm>
            <a:custGeom>
              <a:avLst/>
              <a:gdLst/>
              <a:ahLst/>
              <a:cxnLst/>
              <a:rect l="l" t="t" r="r" b="b"/>
              <a:pathLst>
                <a:path w="6016" h="10668" extrusionOk="0">
                  <a:moveTo>
                    <a:pt x="314" y="0"/>
                  </a:moveTo>
                  <a:cubicBezTo>
                    <a:pt x="158" y="0"/>
                    <a:pt x="1" y="128"/>
                    <a:pt x="71" y="308"/>
                  </a:cubicBezTo>
                  <a:cubicBezTo>
                    <a:pt x="747" y="1928"/>
                    <a:pt x="1353" y="3502"/>
                    <a:pt x="1563" y="5250"/>
                  </a:cubicBezTo>
                  <a:cubicBezTo>
                    <a:pt x="1668" y="6031"/>
                    <a:pt x="1703" y="6835"/>
                    <a:pt x="1680" y="7627"/>
                  </a:cubicBezTo>
                  <a:cubicBezTo>
                    <a:pt x="1656" y="8222"/>
                    <a:pt x="1447" y="8909"/>
                    <a:pt x="1528" y="9515"/>
                  </a:cubicBezTo>
                  <a:cubicBezTo>
                    <a:pt x="1342" y="9620"/>
                    <a:pt x="1295" y="9935"/>
                    <a:pt x="1528" y="10075"/>
                  </a:cubicBezTo>
                  <a:cubicBezTo>
                    <a:pt x="2186" y="10457"/>
                    <a:pt x="2974" y="10668"/>
                    <a:pt x="3753" y="10668"/>
                  </a:cubicBezTo>
                  <a:cubicBezTo>
                    <a:pt x="4064" y="10668"/>
                    <a:pt x="4375" y="10634"/>
                    <a:pt x="4675" y="10564"/>
                  </a:cubicBezTo>
                  <a:cubicBezTo>
                    <a:pt x="5409" y="10401"/>
                    <a:pt x="6015" y="9818"/>
                    <a:pt x="5805" y="9014"/>
                  </a:cubicBezTo>
                  <a:cubicBezTo>
                    <a:pt x="5596" y="8197"/>
                    <a:pt x="4933" y="7855"/>
                    <a:pt x="4210" y="7855"/>
                  </a:cubicBezTo>
                  <a:cubicBezTo>
                    <a:pt x="3603" y="7855"/>
                    <a:pt x="2953" y="8097"/>
                    <a:pt x="2496" y="8501"/>
                  </a:cubicBezTo>
                  <a:cubicBezTo>
                    <a:pt x="2507" y="8315"/>
                    <a:pt x="2519" y="8140"/>
                    <a:pt x="2531" y="7954"/>
                  </a:cubicBezTo>
                  <a:cubicBezTo>
                    <a:pt x="2577" y="6986"/>
                    <a:pt x="2531" y="6007"/>
                    <a:pt x="2379" y="5040"/>
                  </a:cubicBezTo>
                  <a:cubicBezTo>
                    <a:pt x="2099" y="3304"/>
                    <a:pt x="1528" y="1544"/>
                    <a:pt x="514" y="99"/>
                  </a:cubicBezTo>
                  <a:cubicBezTo>
                    <a:pt x="465" y="30"/>
                    <a:pt x="389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70;p61"/>
            <p:cNvSpPr/>
            <p:nvPr/>
          </p:nvSpPr>
          <p:spPr>
            <a:xfrm>
              <a:off x="5083075" y="1736225"/>
              <a:ext cx="755800" cy="1827700"/>
            </a:xfrm>
            <a:custGeom>
              <a:avLst/>
              <a:gdLst/>
              <a:ahLst/>
              <a:cxnLst/>
              <a:rect l="l" t="t" r="r" b="b"/>
              <a:pathLst>
                <a:path w="30232" h="73108" extrusionOk="0">
                  <a:moveTo>
                    <a:pt x="11421" y="0"/>
                  </a:moveTo>
                  <a:cubicBezTo>
                    <a:pt x="11421" y="0"/>
                    <a:pt x="2238" y="14696"/>
                    <a:pt x="1119" y="36664"/>
                  </a:cubicBezTo>
                  <a:cubicBezTo>
                    <a:pt x="0" y="58632"/>
                    <a:pt x="3590" y="72197"/>
                    <a:pt x="3590" y="72197"/>
                  </a:cubicBezTo>
                  <a:cubicBezTo>
                    <a:pt x="3590" y="72197"/>
                    <a:pt x="8423" y="73107"/>
                    <a:pt x="12343" y="73107"/>
                  </a:cubicBezTo>
                  <a:cubicBezTo>
                    <a:pt x="13323" y="73107"/>
                    <a:pt x="14246" y="73050"/>
                    <a:pt x="15022" y="72908"/>
                  </a:cubicBezTo>
                  <a:cubicBezTo>
                    <a:pt x="18892" y="72186"/>
                    <a:pt x="23553" y="70671"/>
                    <a:pt x="23553" y="70671"/>
                  </a:cubicBezTo>
                  <a:cubicBezTo>
                    <a:pt x="23553" y="70671"/>
                    <a:pt x="21572" y="48062"/>
                    <a:pt x="22423" y="35743"/>
                  </a:cubicBezTo>
                  <a:cubicBezTo>
                    <a:pt x="23274" y="23425"/>
                    <a:pt x="30231" y="6783"/>
                    <a:pt x="30231" y="6783"/>
                  </a:cubicBezTo>
                  <a:lnTo>
                    <a:pt x="114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71;p61"/>
            <p:cNvSpPr/>
            <p:nvPr/>
          </p:nvSpPr>
          <p:spPr>
            <a:xfrm>
              <a:off x="5159400" y="1880725"/>
              <a:ext cx="679475" cy="1683200"/>
            </a:xfrm>
            <a:custGeom>
              <a:avLst/>
              <a:gdLst/>
              <a:ahLst/>
              <a:cxnLst/>
              <a:rect l="l" t="t" r="r" b="b"/>
              <a:pathLst>
                <a:path w="27179" h="67328" extrusionOk="0">
                  <a:moveTo>
                    <a:pt x="24393" y="1"/>
                  </a:moveTo>
                  <a:cubicBezTo>
                    <a:pt x="24206" y="502"/>
                    <a:pt x="24020" y="1015"/>
                    <a:pt x="23833" y="1527"/>
                  </a:cubicBezTo>
                  <a:cubicBezTo>
                    <a:pt x="20687" y="10198"/>
                    <a:pt x="17983" y="18985"/>
                    <a:pt x="16876" y="28180"/>
                  </a:cubicBezTo>
                  <a:cubicBezTo>
                    <a:pt x="15571" y="39042"/>
                    <a:pt x="15897" y="50113"/>
                    <a:pt x="17482" y="60928"/>
                  </a:cubicBezTo>
                  <a:cubicBezTo>
                    <a:pt x="17540" y="61406"/>
                    <a:pt x="17459" y="61896"/>
                    <a:pt x="17202" y="62245"/>
                  </a:cubicBezTo>
                  <a:cubicBezTo>
                    <a:pt x="17039" y="62898"/>
                    <a:pt x="16445" y="63294"/>
                    <a:pt x="15769" y="63376"/>
                  </a:cubicBezTo>
                  <a:cubicBezTo>
                    <a:pt x="12153" y="63770"/>
                    <a:pt x="8449" y="64621"/>
                    <a:pt x="4817" y="64621"/>
                  </a:cubicBezTo>
                  <a:cubicBezTo>
                    <a:pt x="3192" y="64621"/>
                    <a:pt x="1582" y="64451"/>
                    <a:pt x="1" y="63993"/>
                  </a:cubicBezTo>
                  <a:lnTo>
                    <a:pt x="1" y="63993"/>
                  </a:lnTo>
                  <a:cubicBezTo>
                    <a:pt x="315" y="65578"/>
                    <a:pt x="537" y="66417"/>
                    <a:pt x="537" y="66417"/>
                  </a:cubicBezTo>
                  <a:cubicBezTo>
                    <a:pt x="537" y="66417"/>
                    <a:pt x="5370" y="67327"/>
                    <a:pt x="9290" y="67327"/>
                  </a:cubicBezTo>
                  <a:cubicBezTo>
                    <a:pt x="10270" y="67327"/>
                    <a:pt x="11193" y="67270"/>
                    <a:pt x="11969" y="67128"/>
                  </a:cubicBezTo>
                  <a:cubicBezTo>
                    <a:pt x="15839" y="66406"/>
                    <a:pt x="20500" y="64891"/>
                    <a:pt x="20500" y="64891"/>
                  </a:cubicBezTo>
                  <a:cubicBezTo>
                    <a:pt x="20500" y="64891"/>
                    <a:pt x="18519" y="42282"/>
                    <a:pt x="19370" y="29963"/>
                  </a:cubicBezTo>
                  <a:cubicBezTo>
                    <a:pt x="20221" y="17645"/>
                    <a:pt x="27178" y="1003"/>
                    <a:pt x="27178" y="1003"/>
                  </a:cubicBezTo>
                  <a:lnTo>
                    <a:pt x="24393" y="1"/>
                  </a:lnTo>
                  <a:close/>
                </a:path>
              </a:pathLst>
            </a:custGeom>
            <a:solidFill>
              <a:srgbClr val="000000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72;p61"/>
            <p:cNvSpPr/>
            <p:nvPr/>
          </p:nvSpPr>
          <p:spPr>
            <a:xfrm>
              <a:off x="5151900" y="1906125"/>
              <a:ext cx="620900" cy="1608875"/>
            </a:xfrm>
            <a:custGeom>
              <a:avLst/>
              <a:gdLst/>
              <a:ahLst/>
              <a:cxnLst/>
              <a:rect l="l" t="t" r="r" b="b"/>
              <a:pathLst>
                <a:path w="24836" h="64355" extrusionOk="0">
                  <a:moveTo>
                    <a:pt x="24625" y="0"/>
                  </a:moveTo>
                  <a:cubicBezTo>
                    <a:pt x="24554" y="0"/>
                    <a:pt x="24481" y="38"/>
                    <a:pt x="24448" y="127"/>
                  </a:cubicBezTo>
                  <a:cubicBezTo>
                    <a:pt x="18318" y="15230"/>
                    <a:pt x="15603" y="31709"/>
                    <a:pt x="16290" y="47990"/>
                  </a:cubicBezTo>
                  <a:cubicBezTo>
                    <a:pt x="16488" y="52559"/>
                    <a:pt x="16931" y="57127"/>
                    <a:pt x="17712" y="61625"/>
                  </a:cubicBezTo>
                  <a:cubicBezTo>
                    <a:pt x="17724" y="61660"/>
                    <a:pt x="17735" y="61672"/>
                    <a:pt x="17747" y="61684"/>
                  </a:cubicBezTo>
                  <a:cubicBezTo>
                    <a:pt x="17732" y="61679"/>
                    <a:pt x="17716" y="61676"/>
                    <a:pt x="17699" y="61676"/>
                  </a:cubicBezTo>
                  <a:cubicBezTo>
                    <a:pt x="17675" y="61676"/>
                    <a:pt x="17651" y="61682"/>
                    <a:pt x="17630" y="61695"/>
                  </a:cubicBezTo>
                  <a:cubicBezTo>
                    <a:pt x="13896" y="63283"/>
                    <a:pt x="10070" y="63967"/>
                    <a:pt x="6173" y="63967"/>
                  </a:cubicBezTo>
                  <a:cubicBezTo>
                    <a:pt x="4149" y="63967"/>
                    <a:pt x="2105" y="63782"/>
                    <a:pt x="44" y="63443"/>
                  </a:cubicBezTo>
                  <a:cubicBezTo>
                    <a:pt x="41" y="63442"/>
                    <a:pt x="38" y="63442"/>
                    <a:pt x="35" y="63442"/>
                  </a:cubicBezTo>
                  <a:cubicBezTo>
                    <a:pt x="7" y="63442"/>
                    <a:pt x="1" y="63491"/>
                    <a:pt x="33" y="63502"/>
                  </a:cubicBezTo>
                  <a:cubicBezTo>
                    <a:pt x="2119" y="64084"/>
                    <a:pt x="4297" y="64355"/>
                    <a:pt x="6486" y="64355"/>
                  </a:cubicBezTo>
                  <a:cubicBezTo>
                    <a:pt x="10300" y="64355"/>
                    <a:pt x="14149" y="63532"/>
                    <a:pt x="17607" y="62103"/>
                  </a:cubicBezTo>
                  <a:cubicBezTo>
                    <a:pt x="17607" y="62103"/>
                    <a:pt x="17607" y="62115"/>
                    <a:pt x="17619" y="62115"/>
                  </a:cubicBezTo>
                  <a:cubicBezTo>
                    <a:pt x="18108" y="62907"/>
                    <a:pt x="19215" y="63339"/>
                    <a:pt x="20089" y="63478"/>
                  </a:cubicBezTo>
                  <a:cubicBezTo>
                    <a:pt x="20093" y="63479"/>
                    <a:pt x="20097" y="63479"/>
                    <a:pt x="20101" y="63479"/>
                  </a:cubicBezTo>
                  <a:cubicBezTo>
                    <a:pt x="20186" y="63479"/>
                    <a:pt x="20225" y="63360"/>
                    <a:pt x="20136" y="63327"/>
                  </a:cubicBezTo>
                  <a:cubicBezTo>
                    <a:pt x="19658" y="63210"/>
                    <a:pt x="19204" y="63036"/>
                    <a:pt x="18796" y="62791"/>
                  </a:cubicBezTo>
                  <a:cubicBezTo>
                    <a:pt x="18435" y="62569"/>
                    <a:pt x="18143" y="62266"/>
                    <a:pt x="17805" y="62022"/>
                  </a:cubicBezTo>
                  <a:cubicBezTo>
                    <a:pt x="17805" y="62022"/>
                    <a:pt x="17817" y="62022"/>
                    <a:pt x="17817" y="62010"/>
                  </a:cubicBezTo>
                  <a:cubicBezTo>
                    <a:pt x="17968" y="61952"/>
                    <a:pt x="17922" y="61777"/>
                    <a:pt x="17805" y="61707"/>
                  </a:cubicBezTo>
                  <a:cubicBezTo>
                    <a:pt x="17875" y="61707"/>
                    <a:pt x="17945" y="61660"/>
                    <a:pt x="17933" y="61567"/>
                  </a:cubicBezTo>
                  <a:cubicBezTo>
                    <a:pt x="15498" y="45380"/>
                    <a:pt x="16197" y="29029"/>
                    <a:pt x="20451" y="13191"/>
                  </a:cubicBezTo>
                  <a:cubicBezTo>
                    <a:pt x="21639" y="8786"/>
                    <a:pt x="23108" y="4462"/>
                    <a:pt x="24786" y="220"/>
                  </a:cubicBezTo>
                  <a:cubicBezTo>
                    <a:pt x="24835" y="87"/>
                    <a:pt x="24733" y="0"/>
                    <a:pt x="24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73;p61"/>
            <p:cNvSpPr/>
            <p:nvPr/>
          </p:nvSpPr>
          <p:spPr>
            <a:xfrm>
              <a:off x="5149275" y="3402725"/>
              <a:ext cx="53850" cy="9075"/>
            </a:xfrm>
            <a:custGeom>
              <a:avLst/>
              <a:gdLst/>
              <a:ahLst/>
              <a:cxnLst/>
              <a:rect l="l" t="t" r="r" b="b"/>
              <a:pathLst>
                <a:path w="2154" h="363" extrusionOk="0">
                  <a:moveTo>
                    <a:pt x="81" y="1"/>
                  </a:moveTo>
                  <a:cubicBezTo>
                    <a:pt x="19" y="1"/>
                    <a:pt x="0" y="108"/>
                    <a:pt x="56" y="142"/>
                  </a:cubicBezTo>
                  <a:cubicBezTo>
                    <a:pt x="392" y="304"/>
                    <a:pt x="762" y="362"/>
                    <a:pt x="1135" y="362"/>
                  </a:cubicBezTo>
                  <a:cubicBezTo>
                    <a:pt x="1459" y="362"/>
                    <a:pt x="1786" y="318"/>
                    <a:pt x="2095" y="258"/>
                  </a:cubicBezTo>
                  <a:cubicBezTo>
                    <a:pt x="2154" y="246"/>
                    <a:pt x="2142" y="142"/>
                    <a:pt x="2084" y="142"/>
                  </a:cubicBezTo>
                  <a:cubicBezTo>
                    <a:pt x="1931" y="162"/>
                    <a:pt x="1781" y="171"/>
                    <a:pt x="1633" y="171"/>
                  </a:cubicBezTo>
                  <a:cubicBezTo>
                    <a:pt x="1114" y="171"/>
                    <a:pt x="617" y="65"/>
                    <a:pt x="91" y="2"/>
                  </a:cubicBezTo>
                  <a:cubicBezTo>
                    <a:pt x="88" y="1"/>
                    <a:pt x="84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74;p61"/>
            <p:cNvSpPr/>
            <p:nvPr/>
          </p:nvSpPr>
          <p:spPr>
            <a:xfrm>
              <a:off x="5132550" y="3301850"/>
              <a:ext cx="54825" cy="10625"/>
            </a:xfrm>
            <a:custGeom>
              <a:avLst/>
              <a:gdLst/>
              <a:ahLst/>
              <a:cxnLst/>
              <a:rect l="l" t="t" r="r" b="b"/>
              <a:pathLst>
                <a:path w="2193" h="425" extrusionOk="0">
                  <a:moveTo>
                    <a:pt x="126" y="0"/>
                  </a:moveTo>
                  <a:cubicBezTo>
                    <a:pt x="31" y="0"/>
                    <a:pt x="1" y="160"/>
                    <a:pt x="107" y="202"/>
                  </a:cubicBezTo>
                  <a:cubicBezTo>
                    <a:pt x="572" y="352"/>
                    <a:pt x="1036" y="424"/>
                    <a:pt x="1513" y="424"/>
                  </a:cubicBezTo>
                  <a:cubicBezTo>
                    <a:pt x="1707" y="424"/>
                    <a:pt x="1902" y="412"/>
                    <a:pt x="2100" y="389"/>
                  </a:cubicBezTo>
                  <a:cubicBezTo>
                    <a:pt x="2179" y="389"/>
                    <a:pt x="2192" y="248"/>
                    <a:pt x="2110" y="248"/>
                  </a:cubicBezTo>
                  <a:cubicBezTo>
                    <a:pt x="2107" y="248"/>
                    <a:pt x="2104" y="249"/>
                    <a:pt x="2100" y="249"/>
                  </a:cubicBezTo>
                  <a:cubicBezTo>
                    <a:pt x="1962" y="261"/>
                    <a:pt x="1824" y="267"/>
                    <a:pt x="1687" y="267"/>
                  </a:cubicBezTo>
                  <a:cubicBezTo>
                    <a:pt x="1165" y="267"/>
                    <a:pt x="652" y="180"/>
                    <a:pt x="154" y="4"/>
                  </a:cubicBezTo>
                  <a:cubicBezTo>
                    <a:pt x="144" y="1"/>
                    <a:pt x="135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75;p61"/>
            <p:cNvSpPr/>
            <p:nvPr/>
          </p:nvSpPr>
          <p:spPr>
            <a:xfrm>
              <a:off x="5132400" y="3200225"/>
              <a:ext cx="44625" cy="9625"/>
            </a:xfrm>
            <a:custGeom>
              <a:avLst/>
              <a:gdLst/>
              <a:ahLst/>
              <a:cxnLst/>
              <a:rect l="l" t="t" r="r" b="b"/>
              <a:pathLst>
                <a:path w="1785" h="385" extrusionOk="0">
                  <a:moveTo>
                    <a:pt x="113" y="1"/>
                  </a:moveTo>
                  <a:cubicBezTo>
                    <a:pt x="58" y="1"/>
                    <a:pt x="1" y="75"/>
                    <a:pt x="55" y="119"/>
                  </a:cubicBezTo>
                  <a:cubicBezTo>
                    <a:pt x="305" y="314"/>
                    <a:pt x="644" y="385"/>
                    <a:pt x="983" y="385"/>
                  </a:cubicBezTo>
                  <a:cubicBezTo>
                    <a:pt x="1229" y="385"/>
                    <a:pt x="1475" y="347"/>
                    <a:pt x="1687" y="293"/>
                  </a:cubicBezTo>
                  <a:cubicBezTo>
                    <a:pt x="1784" y="272"/>
                    <a:pt x="1751" y="139"/>
                    <a:pt x="1661" y="139"/>
                  </a:cubicBezTo>
                  <a:cubicBezTo>
                    <a:pt x="1655" y="139"/>
                    <a:pt x="1647" y="140"/>
                    <a:pt x="1640" y="142"/>
                  </a:cubicBezTo>
                  <a:cubicBezTo>
                    <a:pt x="1478" y="170"/>
                    <a:pt x="1315" y="186"/>
                    <a:pt x="1153" y="186"/>
                  </a:cubicBezTo>
                  <a:cubicBezTo>
                    <a:pt x="1047" y="186"/>
                    <a:pt x="942" y="179"/>
                    <a:pt x="836" y="165"/>
                  </a:cubicBezTo>
                  <a:cubicBezTo>
                    <a:pt x="591" y="142"/>
                    <a:pt x="370" y="37"/>
                    <a:pt x="125" y="2"/>
                  </a:cubicBezTo>
                  <a:cubicBezTo>
                    <a:pt x="121" y="1"/>
                    <a:pt x="117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76;p61"/>
            <p:cNvSpPr/>
            <p:nvPr/>
          </p:nvSpPr>
          <p:spPr>
            <a:xfrm>
              <a:off x="5111325" y="3076075"/>
              <a:ext cx="48675" cy="7375"/>
            </a:xfrm>
            <a:custGeom>
              <a:avLst/>
              <a:gdLst/>
              <a:ahLst/>
              <a:cxnLst/>
              <a:rect l="l" t="t" r="r" b="b"/>
              <a:pathLst>
                <a:path w="1947" h="295" extrusionOk="0">
                  <a:moveTo>
                    <a:pt x="403" y="0"/>
                  </a:moveTo>
                  <a:cubicBezTo>
                    <a:pt x="299" y="0"/>
                    <a:pt x="196" y="5"/>
                    <a:pt x="94" y="15"/>
                  </a:cubicBezTo>
                  <a:cubicBezTo>
                    <a:pt x="24" y="27"/>
                    <a:pt x="1" y="132"/>
                    <a:pt x="82" y="143"/>
                  </a:cubicBezTo>
                  <a:cubicBezTo>
                    <a:pt x="642" y="295"/>
                    <a:pt x="1271" y="260"/>
                    <a:pt x="1854" y="295"/>
                  </a:cubicBezTo>
                  <a:cubicBezTo>
                    <a:pt x="1947" y="295"/>
                    <a:pt x="1947" y="143"/>
                    <a:pt x="1854" y="143"/>
                  </a:cubicBezTo>
                  <a:cubicBezTo>
                    <a:pt x="1384" y="95"/>
                    <a:pt x="883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77;p61"/>
            <p:cNvSpPr/>
            <p:nvPr/>
          </p:nvSpPr>
          <p:spPr>
            <a:xfrm>
              <a:off x="5108700" y="2975075"/>
              <a:ext cx="45475" cy="9975"/>
            </a:xfrm>
            <a:custGeom>
              <a:avLst/>
              <a:gdLst/>
              <a:ahLst/>
              <a:cxnLst/>
              <a:rect l="l" t="t" r="r" b="b"/>
              <a:pathLst>
                <a:path w="1819" h="399" extrusionOk="0">
                  <a:moveTo>
                    <a:pt x="211" y="1"/>
                  </a:moveTo>
                  <a:cubicBezTo>
                    <a:pt x="196" y="1"/>
                    <a:pt x="179" y="7"/>
                    <a:pt x="164" y="23"/>
                  </a:cubicBezTo>
                  <a:cubicBezTo>
                    <a:pt x="1" y="174"/>
                    <a:pt x="141" y="302"/>
                    <a:pt x="315" y="349"/>
                  </a:cubicBezTo>
                  <a:cubicBezTo>
                    <a:pt x="471" y="386"/>
                    <a:pt x="638" y="398"/>
                    <a:pt x="807" y="398"/>
                  </a:cubicBezTo>
                  <a:cubicBezTo>
                    <a:pt x="1119" y="398"/>
                    <a:pt x="1443" y="357"/>
                    <a:pt x="1737" y="349"/>
                  </a:cubicBezTo>
                  <a:cubicBezTo>
                    <a:pt x="1819" y="337"/>
                    <a:pt x="1819" y="221"/>
                    <a:pt x="1737" y="221"/>
                  </a:cubicBezTo>
                  <a:cubicBezTo>
                    <a:pt x="1592" y="215"/>
                    <a:pt x="1443" y="215"/>
                    <a:pt x="1294" y="215"/>
                  </a:cubicBezTo>
                  <a:cubicBezTo>
                    <a:pt x="1146" y="215"/>
                    <a:pt x="997" y="215"/>
                    <a:pt x="851" y="209"/>
                  </a:cubicBezTo>
                  <a:cubicBezTo>
                    <a:pt x="837" y="209"/>
                    <a:pt x="812" y="209"/>
                    <a:pt x="779" y="209"/>
                  </a:cubicBezTo>
                  <a:cubicBezTo>
                    <a:pt x="601" y="209"/>
                    <a:pt x="210" y="201"/>
                    <a:pt x="269" y="93"/>
                  </a:cubicBezTo>
                  <a:cubicBezTo>
                    <a:pt x="286" y="50"/>
                    <a:pt x="253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78;p61"/>
            <p:cNvSpPr/>
            <p:nvPr/>
          </p:nvSpPr>
          <p:spPr>
            <a:xfrm>
              <a:off x="5110050" y="2856975"/>
              <a:ext cx="50250" cy="12600"/>
            </a:xfrm>
            <a:custGeom>
              <a:avLst/>
              <a:gdLst/>
              <a:ahLst/>
              <a:cxnLst/>
              <a:rect l="l" t="t" r="r" b="b"/>
              <a:pathLst>
                <a:path w="2010" h="504" extrusionOk="0">
                  <a:moveTo>
                    <a:pt x="109" y="0"/>
                  </a:moveTo>
                  <a:cubicBezTo>
                    <a:pt x="33" y="0"/>
                    <a:pt x="1" y="101"/>
                    <a:pt x="75" y="143"/>
                  </a:cubicBezTo>
                  <a:cubicBezTo>
                    <a:pt x="482" y="427"/>
                    <a:pt x="1042" y="504"/>
                    <a:pt x="1557" y="504"/>
                  </a:cubicBezTo>
                  <a:cubicBezTo>
                    <a:pt x="1676" y="504"/>
                    <a:pt x="1793" y="500"/>
                    <a:pt x="1905" y="493"/>
                  </a:cubicBezTo>
                  <a:cubicBezTo>
                    <a:pt x="1998" y="493"/>
                    <a:pt x="2010" y="341"/>
                    <a:pt x="1905" y="341"/>
                  </a:cubicBezTo>
                  <a:cubicBezTo>
                    <a:pt x="1578" y="341"/>
                    <a:pt x="1264" y="307"/>
                    <a:pt x="949" y="237"/>
                  </a:cubicBezTo>
                  <a:cubicBezTo>
                    <a:pt x="681" y="167"/>
                    <a:pt x="413" y="50"/>
                    <a:pt x="133" y="4"/>
                  </a:cubicBezTo>
                  <a:cubicBezTo>
                    <a:pt x="125" y="1"/>
                    <a:pt x="117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79;p61"/>
            <p:cNvSpPr/>
            <p:nvPr/>
          </p:nvSpPr>
          <p:spPr>
            <a:xfrm>
              <a:off x="5113650" y="2745150"/>
              <a:ext cx="46650" cy="11050"/>
            </a:xfrm>
            <a:custGeom>
              <a:avLst/>
              <a:gdLst/>
              <a:ahLst/>
              <a:cxnLst/>
              <a:rect l="l" t="t" r="r" b="b"/>
              <a:pathLst>
                <a:path w="1866" h="442" extrusionOk="0">
                  <a:moveTo>
                    <a:pt x="225" y="0"/>
                  </a:moveTo>
                  <a:cubicBezTo>
                    <a:pt x="207" y="0"/>
                    <a:pt x="190" y="7"/>
                    <a:pt x="176" y="25"/>
                  </a:cubicBezTo>
                  <a:cubicBezTo>
                    <a:pt x="1" y="199"/>
                    <a:pt x="129" y="351"/>
                    <a:pt x="327" y="386"/>
                  </a:cubicBezTo>
                  <a:cubicBezTo>
                    <a:pt x="501" y="427"/>
                    <a:pt x="689" y="441"/>
                    <a:pt x="881" y="441"/>
                  </a:cubicBezTo>
                  <a:cubicBezTo>
                    <a:pt x="1178" y="441"/>
                    <a:pt x="1484" y="407"/>
                    <a:pt x="1761" y="386"/>
                  </a:cubicBezTo>
                  <a:cubicBezTo>
                    <a:pt x="1866" y="374"/>
                    <a:pt x="1866" y="223"/>
                    <a:pt x="1761" y="211"/>
                  </a:cubicBezTo>
                  <a:cubicBezTo>
                    <a:pt x="1615" y="199"/>
                    <a:pt x="1466" y="197"/>
                    <a:pt x="1318" y="197"/>
                  </a:cubicBezTo>
                  <a:cubicBezTo>
                    <a:pt x="1169" y="197"/>
                    <a:pt x="1021" y="199"/>
                    <a:pt x="875" y="199"/>
                  </a:cubicBezTo>
                  <a:cubicBezTo>
                    <a:pt x="793" y="199"/>
                    <a:pt x="269" y="188"/>
                    <a:pt x="304" y="130"/>
                  </a:cubicBezTo>
                  <a:cubicBezTo>
                    <a:pt x="330" y="68"/>
                    <a:pt x="277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80;p61"/>
            <p:cNvSpPr/>
            <p:nvPr/>
          </p:nvSpPr>
          <p:spPr>
            <a:xfrm>
              <a:off x="5127450" y="2602975"/>
              <a:ext cx="38000" cy="12300"/>
            </a:xfrm>
            <a:custGeom>
              <a:avLst/>
              <a:gdLst/>
              <a:ahLst/>
              <a:cxnLst/>
              <a:rect l="l" t="t" r="r" b="b"/>
              <a:pathLst>
                <a:path w="1520" h="492" extrusionOk="0">
                  <a:moveTo>
                    <a:pt x="124" y="0"/>
                  </a:moveTo>
                  <a:cubicBezTo>
                    <a:pt x="29" y="0"/>
                    <a:pt x="0" y="131"/>
                    <a:pt x="90" y="164"/>
                  </a:cubicBezTo>
                  <a:cubicBezTo>
                    <a:pt x="521" y="327"/>
                    <a:pt x="987" y="409"/>
                    <a:pt x="1430" y="491"/>
                  </a:cubicBezTo>
                  <a:cubicBezTo>
                    <a:pt x="1435" y="491"/>
                    <a:pt x="1439" y="492"/>
                    <a:pt x="1443" y="492"/>
                  </a:cubicBezTo>
                  <a:cubicBezTo>
                    <a:pt x="1503" y="492"/>
                    <a:pt x="1519" y="419"/>
                    <a:pt x="1465" y="397"/>
                  </a:cubicBezTo>
                  <a:cubicBezTo>
                    <a:pt x="1034" y="246"/>
                    <a:pt x="591" y="71"/>
                    <a:pt x="136" y="1"/>
                  </a:cubicBezTo>
                  <a:cubicBezTo>
                    <a:pt x="132" y="1"/>
                    <a:pt x="128" y="0"/>
                    <a:pt x="1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81;p61"/>
            <p:cNvSpPr/>
            <p:nvPr/>
          </p:nvSpPr>
          <p:spPr>
            <a:xfrm>
              <a:off x="5132975" y="2472150"/>
              <a:ext cx="43850" cy="10850"/>
            </a:xfrm>
            <a:custGeom>
              <a:avLst/>
              <a:gdLst/>
              <a:ahLst/>
              <a:cxnLst/>
              <a:rect l="l" t="t" r="r" b="b"/>
              <a:pathLst>
                <a:path w="1754" h="434" extrusionOk="0">
                  <a:moveTo>
                    <a:pt x="111" y="1"/>
                  </a:moveTo>
                  <a:cubicBezTo>
                    <a:pt x="29" y="1"/>
                    <a:pt x="1" y="98"/>
                    <a:pt x="67" y="153"/>
                  </a:cubicBezTo>
                  <a:cubicBezTo>
                    <a:pt x="339" y="357"/>
                    <a:pt x="724" y="434"/>
                    <a:pt x="1095" y="434"/>
                  </a:cubicBezTo>
                  <a:cubicBezTo>
                    <a:pt x="1295" y="434"/>
                    <a:pt x="1492" y="411"/>
                    <a:pt x="1664" y="374"/>
                  </a:cubicBezTo>
                  <a:cubicBezTo>
                    <a:pt x="1753" y="352"/>
                    <a:pt x="1735" y="211"/>
                    <a:pt x="1650" y="211"/>
                  </a:cubicBezTo>
                  <a:cubicBezTo>
                    <a:pt x="1647" y="211"/>
                    <a:pt x="1644" y="211"/>
                    <a:pt x="1640" y="211"/>
                  </a:cubicBezTo>
                  <a:cubicBezTo>
                    <a:pt x="1520" y="216"/>
                    <a:pt x="1401" y="222"/>
                    <a:pt x="1281" y="222"/>
                  </a:cubicBezTo>
                  <a:cubicBezTo>
                    <a:pt x="1132" y="222"/>
                    <a:pt x="984" y="214"/>
                    <a:pt x="836" y="188"/>
                  </a:cubicBezTo>
                  <a:cubicBezTo>
                    <a:pt x="591" y="153"/>
                    <a:pt x="370" y="48"/>
                    <a:pt x="125" y="1"/>
                  </a:cubicBezTo>
                  <a:cubicBezTo>
                    <a:pt x="120" y="1"/>
                    <a:pt x="116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82;p61"/>
            <p:cNvSpPr/>
            <p:nvPr/>
          </p:nvSpPr>
          <p:spPr>
            <a:xfrm>
              <a:off x="5154175" y="2350500"/>
              <a:ext cx="44400" cy="16000"/>
            </a:xfrm>
            <a:custGeom>
              <a:avLst/>
              <a:gdLst/>
              <a:ahLst/>
              <a:cxnLst/>
              <a:rect l="l" t="t" r="r" b="b"/>
              <a:pathLst>
                <a:path w="1776" h="640" extrusionOk="0">
                  <a:moveTo>
                    <a:pt x="139" y="1"/>
                  </a:moveTo>
                  <a:cubicBezTo>
                    <a:pt x="37" y="1"/>
                    <a:pt x="1" y="174"/>
                    <a:pt x="116" y="206"/>
                  </a:cubicBezTo>
                  <a:cubicBezTo>
                    <a:pt x="629" y="357"/>
                    <a:pt x="1142" y="509"/>
                    <a:pt x="1655" y="637"/>
                  </a:cubicBezTo>
                  <a:cubicBezTo>
                    <a:pt x="1662" y="639"/>
                    <a:pt x="1670" y="640"/>
                    <a:pt x="1677" y="640"/>
                  </a:cubicBezTo>
                  <a:cubicBezTo>
                    <a:pt x="1753" y="640"/>
                    <a:pt x="1775" y="529"/>
                    <a:pt x="1690" y="497"/>
                  </a:cubicBezTo>
                  <a:cubicBezTo>
                    <a:pt x="1189" y="322"/>
                    <a:pt x="676" y="159"/>
                    <a:pt x="175" y="8"/>
                  </a:cubicBezTo>
                  <a:cubicBezTo>
                    <a:pt x="162" y="3"/>
                    <a:pt x="150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83;p61"/>
            <p:cNvSpPr/>
            <p:nvPr/>
          </p:nvSpPr>
          <p:spPr>
            <a:xfrm>
              <a:off x="5181700" y="2208950"/>
              <a:ext cx="43875" cy="15925"/>
            </a:xfrm>
            <a:custGeom>
              <a:avLst/>
              <a:gdLst/>
              <a:ahLst/>
              <a:cxnLst/>
              <a:rect l="l" t="t" r="r" b="b"/>
              <a:pathLst>
                <a:path w="1755" h="637" extrusionOk="0">
                  <a:moveTo>
                    <a:pt x="133" y="0"/>
                  </a:moveTo>
                  <a:cubicBezTo>
                    <a:pt x="58" y="0"/>
                    <a:pt x="0" y="124"/>
                    <a:pt x="88" y="192"/>
                  </a:cubicBezTo>
                  <a:cubicBezTo>
                    <a:pt x="475" y="491"/>
                    <a:pt x="931" y="636"/>
                    <a:pt x="1412" y="636"/>
                  </a:cubicBezTo>
                  <a:cubicBezTo>
                    <a:pt x="1494" y="636"/>
                    <a:pt x="1577" y="632"/>
                    <a:pt x="1661" y="623"/>
                  </a:cubicBezTo>
                  <a:cubicBezTo>
                    <a:pt x="1742" y="612"/>
                    <a:pt x="1754" y="484"/>
                    <a:pt x="1661" y="484"/>
                  </a:cubicBezTo>
                  <a:cubicBezTo>
                    <a:pt x="1642" y="484"/>
                    <a:pt x="1623" y="484"/>
                    <a:pt x="1604" y="484"/>
                  </a:cubicBezTo>
                  <a:cubicBezTo>
                    <a:pt x="1089" y="484"/>
                    <a:pt x="608" y="332"/>
                    <a:pt x="181" y="17"/>
                  </a:cubicBezTo>
                  <a:cubicBezTo>
                    <a:pt x="165" y="6"/>
                    <a:pt x="149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84;p61"/>
            <p:cNvSpPr/>
            <p:nvPr/>
          </p:nvSpPr>
          <p:spPr>
            <a:xfrm>
              <a:off x="5220075" y="2083475"/>
              <a:ext cx="32925" cy="20325"/>
            </a:xfrm>
            <a:custGeom>
              <a:avLst/>
              <a:gdLst/>
              <a:ahLst/>
              <a:cxnLst/>
              <a:rect l="l" t="t" r="r" b="b"/>
              <a:pathLst>
                <a:path w="1317" h="813" extrusionOk="0">
                  <a:moveTo>
                    <a:pt x="133" y="0"/>
                  </a:moveTo>
                  <a:cubicBezTo>
                    <a:pt x="46" y="0"/>
                    <a:pt x="1" y="118"/>
                    <a:pt x="79" y="177"/>
                  </a:cubicBezTo>
                  <a:cubicBezTo>
                    <a:pt x="441" y="410"/>
                    <a:pt x="813" y="608"/>
                    <a:pt x="1186" y="806"/>
                  </a:cubicBezTo>
                  <a:cubicBezTo>
                    <a:pt x="1198" y="811"/>
                    <a:pt x="1209" y="813"/>
                    <a:pt x="1219" y="813"/>
                  </a:cubicBezTo>
                  <a:cubicBezTo>
                    <a:pt x="1282" y="813"/>
                    <a:pt x="1317" y="730"/>
                    <a:pt x="1256" y="689"/>
                  </a:cubicBezTo>
                  <a:cubicBezTo>
                    <a:pt x="907" y="456"/>
                    <a:pt x="557" y="212"/>
                    <a:pt x="184" y="14"/>
                  </a:cubicBezTo>
                  <a:cubicBezTo>
                    <a:pt x="166" y="4"/>
                    <a:pt x="149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85;p61"/>
            <p:cNvSpPr/>
            <p:nvPr/>
          </p:nvSpPr>
          <p:spPr>
            <a:xfrm>
              <a:off x="5263275" y="1966300"/>
              <a:ext cx="44650" cy="17600"/>
            </a:xfrm>
            <a:custGeom>
              <a:avLst/>
              <a:gdLst/>
              <a:ahLst/>
              <a:cxnLst/>
              <a:rect l="l" t="t" r="r" b="b"/>
              <a:pathLst>
                <a:path w="1786" h="704" extrusionOk="0">
                  <a:moveTo>
                    <a:pt x="101" y="0"/>
                  </a:moveTo>
                  <a:cubicBezTo>
                    <a:pt x="41" y="0"/>
                    <a:pt x="1" y="79"/>
                    <a:pt x="53" y="120"/>
                  </a:cubicBezTo>
                  <a:cubicBezTo>
                    <a:pt x="484" y="470"/>
                    <a:pt x="1113" y="610"/>
                    <a:pt x="1661" y="703"/>
                  </a:cubicBezTo>
                  <a:cubicBezTo>
                    <a:pt x="1665" y="704"/>
                    <a:pt x="1668" y="704"/>
                    <a:pt x="1672" y="704"/>
                  </a:cubicBezTo>
                  <a:cubicBezTo>
                    <a:pt x="1757" y="704"/>
                    <a:pt x="1786" y="574"/>
                    <a:pt x="1696" y="552"/>
                  </a:cubicBezTo>
                  <a:cubicBezTo>
                    <a:pt x="1148" y="423"/>
                    <a:pt x="659" y="167"/>
                    <a:pt x="123" y="4"/>
                  </a:cubicBezTo>
                  <a:cubicBezTo>
                    <a:pt x="115" y="1"/>
                    <a:pt x="108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86;p61"/>
            <p:cNvSpPr/>
            <p:nvPr/>
          </p:nvSpPr>
          <p:spPr>
            <a:xfrm>
              <a:off x="5317900" y="1843800"/>
              <a:ext cx="38150" cy="21500"/>
            </a:xfrm>
            <a:custGeom>
              <a:avLst/>
              <a:gdLst/>
              <a:ahLst/>
              <a:cxnLst/>
              <a:rect l="l" t="t" r="r" b="b"/>
              <a:pathLst>
                <a:path w="1526" h="860" extrusionOk="0">
                  <a:moveTo>
                    <a:pt x="144" y="0"/>
                  </a:moveTo>
                  <a:cubicBezTo>
                    <a:pt x="52" y="0"/>
                    <a:pt x="1" y="122"/>
                    <a:pt x="82" y="172"/>
                  </a:cubicBezTo>
                  <a:cubicBezTo>
                    <a:pt x="490" y="440"/>
                    <a:pt x="956" y="650"/>
                    <a:pt x="1387" y="848"/>
                  </a:cubicBezTo>
                  <a:cubicBezTo>
                    <a:pt x="1400" y="856"/>
                    <a:pt x="1413" y="859"/>
                    <a:pt x="1425" y="859"/>
                  </a:cubicBezTo>
                  <a:cubicBezTo>
                    <a:pt x="1488" y="859"/>
                    <a:pt x="1526" y="771"/>
                    <a:pt x="1457" y="732"/>
                  </a:cubicBezTo>
                  <a:cubicBezTo>
                    <a:pt x="1049" y="475"/>
                    <a:pt x="630" y="207"/>
                    <a:pt x="187" y="9"/>
                  </a:cubicBezTo>
                  <a:cubicBezTo>
                    <a:pt x="172" y="3"/>
                    <a:pt x="157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87;p61"/>
            <p:cNvSpPr/>
            <p:nvPr/>
          </p:nvSpPr>
          <p:spPr>
            <a:xfrm>
              <a:off x="5282925" y="2319800"/>
              <a:ext cx="41125" cy="96450"/>
            </a:xfrm>
            <a:custGeom>
              <a:avLst/>
              <a:gdLst/>
              <a:ahLst/>
              <a:cxnLst/>
              <a:rect l="l" t="t" r="r" b="b"/>
              <a:pathLst>
                <a:path w="1645" h="3858" extrusionOk="0">
                  <a:moveTo>
                    <a:pt x="828" y="0"/>
                  </a:moveTo>
                  <a:cubicBezTo>
                    <a:pt x="374" y="0"/>
                    <a:pt x="1" y="863"/>
                    <a:pt x="1" y="1935"/>
                  </a:cubicBezTo>
                  <a:cubicBezTo>
                    <a:pt x="1" y="2995"/>
                    <a:pt x="374" y="3858"/>
                    <a:pt x="828" y="3858"/>
                  </a:cubicBezTo>
                  <a:cubicBezTo>
                    <a:pt x="1283" y="3858"/>
                    <a:pt x="1644" y="2995"/>
                    <a:pt x="1644" y="1935"/>
                  </a:cubicBezTo>
                  <a:cubicBezTo>
                    <a:pt x="1644" y="863"/>
                    <a:pt x="1283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88;p61"/>
            <p:cNvSpPr/>
            <p:nvPr/>
          </p:nvSpPr>
          <p:spPr>
            <a:xfrm>
              <a:off x="5251475" y="2434600"/>
              <a:ext cx="62950" cy="26225"/>
            </a:xfrm>
            <a:custGeom>
              <a:avLst/>
              <a:gdLst/>
              <a:ahLst/>
              <a:cxnLst/>
              <a:rect l="l" t="t" r="r" b="b"/>
              <a:pathLst>
                <a:path w="2518" h="1049" extrusionOk="0">
                  <a:moveTo>
                    <a:pt x="1259" y="0"/>
                  </a:moveTo>
                  <a:cubicBezTo>
                    <a:pt x="571" y="0"/>
                    <a:pt x="0" y="245"/>
                    <a:pt x="0" y="525"/>
                  </a:cubicBezTo>
                  <a:cubicBezTo>
                    <a:pt x="0" y="816"/>
                    <a:pt x="571" y="1049"/>
                    <a:pt x="1259" y="1049"/>
                  </a:cubicBezTo>
                  <a:cubicBezTo>
                    <a:pt x="1958" y="1049"/>
                    <a:pt x="2518" y="816"/>
                    <a:pt x="2518" y="525"/>
                  </a:cubicBezTo>
                  <a:cubicBezTo>
                    <a:pt x="2518" y="245"/>
                    <a:pt x="1958" y="0"/>
                    <a:pt x="1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89;p61"/>
            <p:cNvSpPr/>
            <p:nvPr/>
          </p:nvSpPr>
          <p:spPr>
            <a:xfrm>
              <a:off x="5356950" y="2382475"/>
              <a:ext cx="66150" cy="67600"/>
            </a:xfrm>
            <a:custGeom>
              <a:avLst/>
              <a:gdLst/>
              <a:ahLst/>
              <a:cxnLst/>
              <a:rect l="l" t="t" r="r" b="b"/>
              <a:pathLst>
                <a:path w="2646" h="2704" extrusionOk="0">
                  <a:moveTo>
                    <a:pt x="534" y="0"/>
                  </a:moveTo>
                  <a:cubicBezTo>
                    <a:pt x="486" y="0"/>
                    <a:pt x="437" y="33"/>
                    <a:pt x="431" y="92"/>
                  </a:cubicBezTo>
                  <a:cubicBezTo>
                    <a:pt x="326" y="885"/>
                    <a:pt x="0" y="2644"/>
                    <a:pt x="1282" y="2703"/>
                  </a:cubicBezTo>
                  <a:cubicBezTo>
                    <a:pt x="1298" y="2704"/>
                    <a:pt x="1314" y="2704"/>
                    <a:pt x="1330" y="2704"/>
                  </a:cubicBezTo>
                  <a:cubicBezTo>
                    <a:pt x="1753" y="2704"/>
                    <a:pt x="2129" y="2409"/>
                    <a:pt x="2331" y="2038"/>
                  </a:cubicBezTo>
                  <a:cubicBezTo>
                    <a:pt x="2646" y="1491"/>
                    <a:pt x="2529" y="803"/>
                    <a:pt x="2413" y="209"/>
                  </a:cubicBezTo>
                  <a:cubicBezTo>
                    <a:pt x="2399" y="135"/>
                    <a:pt x="2347" y="103"/>
                    <a:pt x="2291" y="103"/>
                  </a:cubicBezTo>
                  <a:cubicBezTo>
                    <a:pt x="2206" y="103"/>
                    <a:pt x="2112" y="178"/>
                    <a:pt x="2133" y="290"/>
                  </a:cubicBezTo>
                  <a:cubicBezTo>
                    <a:pt x="2214" y="756"/>
                    <a:pt x="2331" y="1293"/>
                    <a:pt x="2156" y="1759"/>
                  </a:cubicBezTo>
                  <a:cubicBezTo>
                    <a:pt x="2021" y="2100"/>
                    <a:pt x="1693" y="2407"/>
                    <a:pt x="1336" y="2407"/>
                  </a:cubicBezTo>
                  <a:cubicBezTo>
                    <a:pt x="1230" y="2407"/>
                    <a:pt x="1121" y="2380"/>
                    <a:pt x="1014" y="2318"/>
                  </a:cubicBezTo>
                  <a:cubicBezTo>
                    <a:pt x="268" y="1875"/>
                    <a:pt x="676" y="780"/>
                    <a:pt x="629" y="92"/>
                  </a:cubicBezTo>
                  <a:cubicBezTo>
                    <a:pt x="624" y="30"/>
                    <a:pt x="579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90;p61"/>
            <p:cNvSpPr/>
            <p:nvPr/>
          </p:nvSpPr>
          <p:spPr>
            <a:xfrm>
              <a:off x="5460950" y="2319800"/>
              <a:ext cx="41100" cy="96450"/>
            </a:xfrm>
            <a:custGeom>
              <a:avLst/>
              <a:gdLst/>
              <a:ahLst/>
              <a:cxnLst/>
              <a:rect l="l" t="t" r="r" b="b"/>
              <a:pathLst>
                <a:path w="1644" h="3858" extrusionOk="0">
                  <a:moveTo>
                    <a:pt x="828" y="0"/>
                  </a:moveTo>
                  <a:cubicBezTo>
                    <a:pt x="374" y="0"/>
                    <a:pt x="1" y="863"/>
                    <a:pt x="1" y="1935"/>
                  </a:cubicBezTo>
                  <a:cubicBezTo>
                    <a:pt x="1" y="2995"/>
                    <a:pt x="374" y="3858"/>
                    <a:pt x="828" y="3858"/>
                  </a:cubicBezTo>
                  <a:cubicBezTo>
                    <a:pt x="1283" y="3858"/>
                    <a:pt x="1644" y="2995"/>
                    <a:pt x="1644" y="1935"/>
                  </a:cubicBezTo>
                  <a:cubicBezTo>
                    <a:pt x="1644" y="863"/>
                    <a:pt x="1283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91;p61"/>
            <p:cNvSpPr/>
            <p:nvPr/>
          </p:nvSpPr>
          <p:spPr>
            <a:xfrm>
              <a:off x="5470575" y="2434600"/>
              <a:ext cx="62950" cy="26225"/>
            </a:xfrm>
            <a:custGeom>
              <a:avLst/>
              <a:gdLst/>
              <a:ahLst/>
              <a:cxnLst/>
              <a:rect l="l" t="t" r="r" b="b"/>
              <a:pathLst>
                <a:path w="2518" h="1049" extrusionOk="0">
                  <a:moveTo>
                    <a:pt x="1259" y="0"/>
                  </a:moveTo>
                  <a:cubicBezTo>
                    <a:pt x="560" y="0"/>
                    <a:pt x="0" y="245"/>
                    <a:pt x="0" y="525"/>
                  </a:cubicBezTo>
                  <a:cubicBezTo>
                    <a:pt x="0" y="816"/>
                    <a:pt x="560" y="1049"/>
                    <a:pt x="1259" y="1049"/>
                  </a:cubicBezTo>
                  <a:cubicBezTo>
                    <a:pt x="1958" y="1049"/>
                    <a:pt x="2518" y="816"/>
                    <a:pt x="2518" y="525"/>
                  </a:cubicBezTo>
                  <a:cubicBezTo>
                    <a:pt x="2518" y="245"/>
                    <a:pt x="1958" y="0"/>
                    <a:pt x="1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92;p61"/>
            <p:cNvSpPr/>
            <p:nvPr/>
          </p:nvSpPr>
          <p:spPr>
            <a:xfrm>
              <a:off x="5743100" y="2019875"/>
              <a:ext cx="131350" cy="360050"/>
            </a:xfrm>
            <a:custGeom>
              <a:avLst/>
              <a:gdLst/>
              <a:ahLst/>
              <a:cxnLst/>
              <a:rect l="l" t="t" r="r" b="b"/>
              <a:pathLst>
                <a:path w="5254" h="14402" extrusionOk="0">
                  <a:moveTo>
                    <a:pt x="5102" y="0"/>
                  </a:moveTo>
                  <a:cubicBezTo>
                    <a:pt x="5065" y="0"/>
                    <a:pt x="5025" y="19"/>
                    <a:pt x="4996" y="64"/>
                  </a:cubicBezTo>
                  <a:cubicBezTo>
                    <a:pt x="2245" y="4201"/>
                    <a:pt x="707" y="9457"/>
                    <a:pt x="8" y="14340"/>
                  </a:cubicBezTo>
                  <a:cubicBezTo>
                    <a:pt x="1" y="14375"/>
                    <a:pt x="36" y="14402"/>
                    <a:pt x="68" y="14402"/>
                  </a:cubicBezTo>
                  <a:cubicBezTo>
                    <a:pt x="89" y="14402"/>
                    <a:pt x="108" y="14391"/>
                    <a:pt x="113" y="14363"/>
                  </a:cubicBezTo>
                  <a:cubicBezTo>
                    <a:pt x="1126" y="9282"/>
                    <a:pt x="3026" y="4842"/>
                    <a:pt x="5205" y="180"/>
                  </a:cubicBezTo>
                  <a:cubicBezTo>
                    <a:pt x="5253" y="85"/>
                    <a:pt x="5182" y="0"/>
                    <a:pt x="5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93;p61"/>
            <p:cNvSpPr/>
            <p:nvPr/>
          </p:nvSpPr>
          <p:spPr>
            <a:xfrm>
              <a:off x="5065300" y="1973275"/>
              <a:ext cx="98975" cy="439275"/>
            </a:xfrm>
            <a:custGeom>
              <a:avLst/>
              <a:gdLst/>
              <a:ahLst/>
              <a:cxnLst/>
              <a:rect l="l" t="t" r="r" b="b"/>
              <a:pathLst>
                <a:path w="3959" h="17571" extrusionOk="0">
                  <a:moveTo>
                    <a:pt x="3775" y="1"/>
                  </a:moveTo>
                  <a:cubicBezTo>
                    <a:pt x="3728" y="1"/>
                    <a:pt x="3684" y="22"/>
                    <a:pt x="3660" y="75"/>
                  </a:cubicBezTo>
                  <a:cubicBezTo>
                    <a:pt x="1236" y="5424"/>
                    <a:pt x="140" y="11682"/>
                    <a:pt x="0" y="17544"/>
                  </a:cubicBezTo>
                  <a:cubicBezTo>
                    <a:pt x="0" y="17562"/>
                    <a:pt x="15" y="17570"/>
                    <a:pt x="29" y="17570"/>
                  </a:cubicBezTo>
                  <a:cubicBezTo>
                    <a:pt x="44" y="17570"/>
                    <a:pt x="59" y="17562"/>
                    <a:pt x="59" y="17544"/>
                  </a:cubicBezTo>
                  <a:cubicBezTo>
                    <a:pt x="595" y="11472"/>
                    <a:pt x="2063" y="5948"/>
                    <a:pt x="3928" y="179"/>
                  </a:cubicBezTo>
                  <a:cubicBezTo>
                    <a:pt x="3958" y="80"/>
                    <a:pt x="3863" y="1"/>
                    <a:pt x="3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0730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5556" y="565568"/>
            <a:ext cx="7454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186" y="1484283"/>
            <a:ext cx="4527464" cy="1934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Trời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xanh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đây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là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  <a:p>
            <a:pPr defTabSz="6858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Núi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rừng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xanh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đây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là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 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  <a:p>
            <a:pPr defTabSz="6858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cánh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thơm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mát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  <a:p>
            <a:pPr defTabSz="6858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ngả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bát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ngát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  <a:p>
            <a:pPr defTabSz="6858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sông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nặng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đỏ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phù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sa </a:t>
            </a:r>
            <a:endParaRPr lang="fr-FR" sz="2100" i="1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3493" y="3511893"/>
            <a:ext cx="670955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21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hấn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mạnh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âm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điệu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mạnh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mẽ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hào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hứng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/>
              <a:buChar char="à"/>
            </a:pP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biệt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điệp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ngữ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ta”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biểu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lộ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niềm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tự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hào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về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ý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chí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tự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lập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tự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cường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về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tinh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thần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làm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chủ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nhân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dân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ta.</a:t>
            </a:r>
            <a:endParaRPr lang="en-US" sz="21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855275" y="1891334"/>
            <a:ext cx="2066294" cy="890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371851" y="2265406"/>
            <a:ext cx="2093013" cy="119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29272" y="2585110"/>
            <a:ext cx="578922" cy="8906"/>
          </a:xfrm>
          <a:prstGeom prst="line">
            <a:avLst/>
          </a:prstGeom>
          <a:ln w="381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90133" y="3313959"/>
            <a:ext cx="578922" cy="8906"/>
          </a:xfrm>
          <a:prstGeom prst="line">
            <a:avLst/>
          </a:prstGeom>
          <a:ln w="381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07946" y="2904260"/>
            <a:ext cx="578922" cy="8906"/>
          </a:xfrm>
          <a:prstGeom prst="line">
            <a:avLst/>
          </a:prstGeom>
          <a:ln w="381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7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53"/>
          <p:cNvSpPr/>
          <p:nvPr/>
        </p:nvSpPr>
        <p:spPr>
          <a:xfrm flipH="1">
            <a:off x="-162" y="2330826"/>
            <a:ext cx="4504937" cy="2813618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669" name="Google Shape;1669;p53"/>
          <p:cNvSpPr/>
          <p:nvPr/>
        </p:nvSpPr>
        <p:spPr>
          <a:xfrm rot="-10087101">
            <a:off x="-334989" y="3905941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0" name="Google Shape;1670;p53"/>
          <p:cNvGrpSpPr/>
          <p:nvPr/>
        </p:nvGrpSpPr>
        <p:grpSpPr>
          <a:xfrm rot="10800000" flipH="1">
            <a:off x="656908" y="534999"/>
            <a:ext cx="1495621" cy="1291831"/>
            <a:chOff x="5614619" y="2740966"/>
            <a:chExt cx="1495621" cy="1291831"/>
          </a:xfrm>
        </p:grpSpPr>
        <p:sp>
          <p:nvSpPr>
            <p:cNvPr id="1671" name="Google Shape;1671;p53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3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3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3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3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3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3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3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3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3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1" name="Google Shape;1681;p53"/>
          <p:cNvGrpSpPr/>
          <p:nvPr/>
        </p:nvGrpSpPr>
        <p:grpSpPr>
          <a:xfrm rot="1361264">
            <a:off x="1183424" y="2443056"/>
            <a:ext cx="531338" cy="2022430"/>
            <a:chOff x="4310300" y="630450"/>
            <a:chExt cx="531350" cy="2022475"/>
          </a:xfrm>
        </p:grpSpPr>
        <p:grpSp>
          <p:nvGrpSpPr>
            <p:cNvPr id="1682" name="Google Shape;1682;p53"/>
            <p:cNvGrpSpPr/>
            <p:nvPr/>
          </p:nvGrpSpPr>
          <p:grpSpPr>
            <a:xfrm>
              <a:off x="4310300" y="630450"/>
              <a:ext cx="531350" cy="2022475"/>
              <a:chOff x="4310300" y="630450"/>
              <a:chExt cx="531350" cy="2022475"/>
            </a:xfrm>
          </p:grpSpPr>
          <p:sp>
            <p:nvSpPr>
              <p:cNvPr id="1683" name="Google Shape;1683;p53"/>
              <p:cNvSpPr/>
              <p:nvPr/>
            </p:nvSpPr>
            <p:spPr>
              <a:xfrm>
                <a:off x="4310300" y="1182975"/>
                <a:ext cx="531350" cy="1469950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8798" extrusionOk="0">
                    <a:moveTo>
                      <a:pt x="10627" y="1"/>
                    </a:moveTo>
                    <a:cubicBezTo>
                      <a:pt x="4763" y="1"/>
                      <a:pt x="1" y="2457"/>
                      <a:pt x="1" y="5464"/>
                    </a:cubicBezTo>
                    <a:cubicBezTo>
                      <a:pt x="1" y="6818"/>
                      <a:pt x="953" y="8046"/>
                      <a:pt x="2532" y="8998"/>
                    </a:cubicBezTo>
                    <a:lnTo>
                      <a:pt x="2532" y="52232"/>
                    </a:lnTo>
                    <a:cubicBezTo>
                      <a:pt x="2532" y="52232"/>
                      <a:pt x="2331" y="58798"/>
                      <a:pt x="11028" y="58798"/>
                    </a:cubicBezTo>
                    <a:cubicBezTo>
                      <a:pt x="19550" y="58798"/>
                      <a:pt x="18723" y="52232"/>
                      <a:pt x="18723" y="52232"/>
                    </a:cubicBezTo>
                    <a:lnTo>
                      <a:pt x="18723" y="8998"/>
                    </a:lnTo>
                    <a:cubicBezTo>
                      <a:pt x="20302" y="8046"/>
                      <a:pt x="21254" y="6818"/>
                      <a:pt x="21254" y="5464"/>
                    </a:cubicBezTo>
                    <a:cubicBezTo>
                      <a:pt x="21254" y="2457"/>
                      <a:pt x="16492" y="1"/>
                      <a:pt x="1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53"/>
              <p:cNvSpPr/>
              <p:nvPr/>
            </p:nvSpPr>
            <p:spPr>
              <a:xfrm>
                <a:off x="4310300" y="1216200"/>
                <a:ext cx="531350" cy="1436725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7469" extrusionOk="0">
                    <a:moveTo>
                      <a:pt x="17545" y="0"/>
                    </a:moveTo>
                    <a:lnTo>
                      <a:pt x="17545" y="0"/>
                    </a:lnTo>
                    <a:cubicBezTo>
                      <a:pt x="17845" y="3484"/>
                      <a:pt x="13384" y="4912"/>
                      <a:pt x="10502" y="5238"/>
                    </a:cubicBezTo>
                    <a:cubicBezTo>
                      <a:pt x="9591" y="5337"/>
                      <a:pt x="8584" y="5406"/>
                      <a:pt x="7545" y="5406"/>
                    </a:cubicBezTo>
                    <a:cubicBezTo>
                      <a:pt x="4895" y="5406"/>
                      <a:pt x="2045" y="4957"/>
                      <a:pt x="101" y="3409"/>
                    </a:cubicBezTo>
                    <a:cubicBezTo>
                      <a:pt x="26" y="3634"/>
                      <a:pt x="1" y="3885"/>
                      <a:pt x="1" y="4135"/>
                    </a:cubicBezTo>
                    <a:cubicBezTo>
                      <a:pt x="1" y="5489"/>
                      <a:pt x="953" y="6717"/>
                      <a:pt x="2532" y="7669"/>
                    </a:cubicBezTo>
                    <a:lnTo>
                      <a:pt x="2532" y="9975"/>
                    </a:lnTo>
                    <a:cubicBezTo>
                      <a:pt x="2888" y="9772"/>
                      <a:pt x="3275" y="9652"/>
                      <a:pt x="3673" y="9652"/>
                    </a:cubicBezTo>
                    <a:cubicBezTo>
                      <a:pt x="4059" y="9652"/>
                      <a:pt x="4455" y="9766"/>
                      <a:pt x="4838" y="10025"/>
                    </a:cubicBezTo>
                    <a:cubicBezTo>
                      <a:pt x="6642" y="11278"/>
                      <a:pt x="8497" y="11078"/>
                      <a:pt x="10452" y="11754"/>
                    </a:cubicBezTo>
                    <a:cubicBezTo>
                      <a:pt x="12833" y="12582"/>
                      <a:pt x="13785" y="14712"/>
                      <a:pt x="14086" y="17068"/>
                    </a:cubicBezTo>
                    <a:cubicBezTo>
                      <a:pt x="15038" y="24361"/>
                      <a:pt x="14512" y="31930"/>
                      <a:pt x="14061" y="39248"/>
                    </a:cubicBezTo>
                    <a:cubicBezTo>
                      <a:pt x="13810" y="43334"/>
                      <a:pt x="14061" y="50075"/>
                      <a:pt x="10276" y="52682"/>
                    </a:cubicBezTo>
                    <a:cubicBezTo>
                      <a:pt x="9225" y="53407"/>
                      <a:pt x="8133" y="53720"/>
                      <a:pt x="7058" y="53720"/>
                    </a:cubicBezTo>
                    <a:cubicBezTo>
                      <a:pt x="5493" y="53720"/>
                      <a:pt x="3965" y="53056"/>
                      <a:pt x="2657" y="52030"/>
                    </a:cubicBezTo>
                    <a:lnTo>
                      <a:pt x="2657" y="52030"/>
                    </a:lnTo>
                    <a:cubicBezTo>
                      <a:pt x="3033" y="53910"/>
                      <a:pt x="4612" y="57469"/>
                      <a:pt x="11028" y="57469"/>
                    </a:cubicBezTo>
                    <a:cubicBezTo>
                      <a:pt x="19550" y="57469"/>
                      <a:pt x="18723" y="50903"/>
                      <a:pt x="18723" y="50903"/>
                    </a:cubicBezTo>
                    <a:lnTo>
                      <a:pt x="18723" y="7669"/>
                    </a:lnTo>
                    <a:cubicBezTo>
                      <a:pt x="20302" y="6717"/>
                      <a:pt x="21254" y="5489"/>
                      <a:pt x="21254" y="4135"/>
                    </a:cubicBezTo>
                    <a:cubicBezTo>
                      <a:pt x="21254" y="2481"/>
                      <a:pt x="19825" y="1003"/>
                      <a:pt x="175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3"/>
              <p:cNvSpPr/>
              <p:nvPr/>
            </p:nvSpPr>
            <p:spPr>
              <a:xfrm>
                <a:off x="4427475" y="1840700"/>
                <a:ext cx="312675" cy="757575"/>
              </a:xfrm>
              <a:custGeom>
                <a:avLst/>
                <a:gdLst/>
                <a:ahLst/>
                <a:cxnLst/>
                <a:rect l="l" t="t" r="r" b="b"/>
                <a:pathLst>
                  <a:path w="12507" h="30303" extrusionOk="0">
                    <a:moveTo>
                      <a:pt x="6355" y="1"/>
                    </a:moveTo>
                    <a:cubicBezTo>
                      <a:pt x="4335" y="1"/>
                      <a:pt x="2067" y="513"/>
                      <a:pt x="0" y="2163"/>
                    </a:cubicBezTo>
                    <a:cubicBezTo>
                      <a:pt x="0" y="2163"/>
                      <a:pt x="351" y="23717"/>
                      <a:pt x="477" y="26399"/>
                    </a:cubicBezTo>
                    <a:cubicBezTo>
                      <a:pt x="594" y="28912"/>
                      <a:pt x="2714" y="30302"/>
                      <a:pt x="5394" y="30302"/>
                    </a:cubicBezTo>
                    <a:cubicBezTo>
                      <a:pt x="5573" y="30302"/>
                      <a:pt x="5756" y="30296"/>
                      <a:pt x="5940" y="30283"/>
                    </a:cubicBezTo>
                    <a:cubicBezTo>
                      <a:pt x="8848" y="30058"/>
                      <a:pt x="12507" y="30283"/>
                      <a:pt x="12331" y="24168"/>
                    </a:cubicBezTo>
                    <a:cubicBezTo>
                      <a:pt x="12181" y="18053"/>
                      <a:pt x="12331" y="1386"/>
                      <a:pt x="12331" y="1386"/>
                    </a:cubicBezTo>
                    <a:cubicBezTo>
                      <a:pt x="12331" y="1386"/>
                      <a:pt x="9677" y="1"/>
                      <a:pt x="63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3"/>
              <p:cNvSpPr/>
              <p:nvPr/>
            </p:nvSpPr>
            <p:spPr>
              <a:xfrm>
                <a:off x="4441250" y="1850275"/>
                <a:ext cx="298900" cy="747950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29918" extrusionOk="0">
                    <a:moveTo>
                      <a:pt x="8948" y="1"/>
                    </a:moveTo>
                    <a:cubicBezTo>
                      <a:pt x="8013" y="2337"/>
                      <a:pt x="5972" y="3330"/>
                      <a:pt x="3789" y="3330"/>
                    </a:cubicBezTo>
                    <a:cubicBezTo>
                      <a:pt x="3514" y="3330"/>
                      <a:pt x="3236" y="3315"/>
                      <a:pt x="2958" y="3284"/>
                    </a:cubicBezTo>
                    <a:lnTo>
                      <a:pt x="2958" y="3284"/>
                    </a:lnTo>
                    <a:cubicBezTo>
                      <a:pt x="3309" y="3434"/>
                      <a:pt x="3660" y="3585"/>
                      <a:pt x="3986" y="3735"/>
                    </a:cubicBezTo>
                    <a:cubicBezTo>
                      <a:pt x="4332" y="3510"/>
                      <a:pt x="4738" y="3369"/>
                      <a:pt x="5203" y="3369"/>
                    </a:cubicBezTo>
                    <a:cubicBezTo>
                      <a:pt x="5412" y="3369"/>
                      <a:pt x="5633" y="3397"/>
                      <a:pt x="5865" y="3459"/>
                    </a:cubicBezTo>
                    <a:cubicBezTo>
                      <a:pt x="6567" y="3635"/>
                      <a:pt x="7068" y="3860"/>
                      <a:pt x="7720" y="4211"/>
                    </a:cubicBezTo>
                    <a:cubicBezTo>
                      <a:pt x="8472" y="4612"/>
                      <a:pt x="8923" y="5464"/>
                      <a:pt x="8923" y="6316"/>
                    </a:cubicBezTo>
                    <a:cubicBezTo>
                      <a:pt x="8898" y="9700"/>
                      <a:pt x="8773" y="13083"/>
                      <a:pt x="8672" y="16467"/>
                    </a:cubicBezTo>
                    <a:cubicBezTo>
                      <a:pt x="8622" y="18472"/>
                      <a:pt x="8597" y="20552"/>
                      <a:pt x="8196" y="22532"/>
                    </a:cubicBezTo>
                    <a:cubicBezTo>
                      <a:pt x="7845" y="24261"/>
                      <a:pt x="7018" y="25915"/>
                      <a:pt x="5439" y="26793"/>
                    </a:cubicBezTo>
                    <a:cubicBezTo>
                      <a:pt x="4709" y="27189"/>
                      <a:pt x="3948" y="27347"/>
                      <a:pt x="3182" y="27347"/>
                    </a:cubicBezTo>
                    <a:cubicBezTo>
                      <a:pt x="2108" y="27347"/>
                      <a:pt x="1025" y="27037"/>
                      <a:pt x="1" y="26642"/>
                    </a:cubicBezTo>
                    <a:lnTo>
                      <a:pt x="1" y="26642"/>
                    </a:lnTo>
                    <a:cubicBezTo>
                      <a:pt x="422" y="28772"/>
                      <a:pt x="2394" y="29918"/>
                      <a:pt x="4857" y="29918"/>
                    </a:cubicBezTo>
                    <a:cubicBezTo>
                      <a:pt x="5032" y="29918"/>
                      <a:pt x="5210" y="29912"/>
                      <a:pt x="5389" y="29900"/>
                    </a:cubicBezTo>
                    <a:cubicBezTo>
                      <a:pt x="8297" y="29675"/>
                      <a:pt x="11956" y="29900"/>
                      <a:pt x="11780" y="23785"/>
                    </a:cubicBezTo>
                    <a:cubicBezTo>
                      <a:pt x="11630" y="17670"/>
                      <a:pt x="11780" y="1003"/>
                      <a:pt x="11780" y="1003"/>
                    </a:cubicBezTo>
                    <a:cubicBezTo>
                      <a:pt x="11780" y="1003"/>
                      <a:pt x="10652" y="427"/>
                      <a:pt x="8948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3"/>
              <p:cNvSpPr/>
              <p:nvPr/>
            </p:nvSpPr>
            <p:spPr>
              <a:xfrm>
                <a:off x="4336375" y="1304125"/>
                <a:ext cx="415250" cy="78200"/>
              </a:xfrm>
              <a:custGeom>
                <a:avLst/>
                <a:gdLst/>
                <a:ahLst/>
                <a:cxnLst/>
                <a:rect l="l" t="t" r="r" b="b"/>
                <a:pathLst>
                  <a:path w="16610" h="3128" extrusionOk="0">
                    <a:moveTo>
                      <a:pt x="16098" y="0"/>
                    </a:moveTo>
                    <a:cubicBezTo>
                      <a:pt x="16035" y="0"/>
                      <a:pt x="15968" y="20"/>
                      <a:pt x="15900" y="67"/>
                    </a:cubicBezTo>
                    <a:cubicBezTo>
                      <a:pt x="13489" y="1658"/>
                      <a:pt x="10857" y="2392"/>
                      <a:pt x="8204" y="2392"/>
                    </a:cubicBezTo>
                    <a:cubicBezTo>
                      <a:pt x="5507" y="2392"/>
                      <a:pt x="2788" y="1632"/>
                      <a:pt x="261" y="242"/>
                    </a:cubicBezTo>
                    <a:cubicBezTo>
                      <a:pt x="246" y="236"/>
                      <a:pt x="230" y="234"/>
                      <a:pt x="215" y="234"/>
                    </a:cubicBezTo>
                    <a:cubicBezTo>
                      <a:pt x="103" y="234"/>
                      <a:pt x="0" y="380"/>
                      <a:pt x="111" y="468"/>
                    </a:cubicBezTo>
                    <a:cubicBezTo>
                      <a:pt x="2412" y="2282"/>
                      <a:pt x="5250" y="3128"/>
                      <a:pt x="8112" y="3128"/>
                    </a:cubicBezTo>
                    <a:cubicBezTo>
                      <a:pt x="10983" y="3128"/>
                      <a:pt x="13878" y="2275"/>
                      <a:pt x="16276" y="694"/>
                    </a:cubicBezTo>
                    <a:cubicBezTo>
                      <a:pt x="16609" y="485"/>
                      <a:pt x="16406" y="0"/>
                      <a:pt x="160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3"/>
              <p:cNvSpPr/>
              <p:nvPr/>
            </p:nvSpPr>
            <p:spPr>
              <a:xfrm>
                <a:off x="4410750" y="1442700"/>
                <a:ext cx="3376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2207" extrusionOk="0">
                    <a:moveTo>
                      <a:pt x="13245" y="1"/>
                    </a:moveTo>
                    <a:cubicBezTo>
                      <a:pt x="13224" y="1"/>
                      <a:pt x="13200" y="5"/>
                      <a:pt x="13176" y="13"/>
                    </a:cubicBezTo>
                    <a:cubicBezTo>
                      <a:pt x="11020" y="689"/>
                      <a:pt x="9040" y="1391"/>
                      <a:pt x="6760" y="1542"/>
                    </a:cubicBezTo>
                    <a:cubicBezTo>
                      <a:pt x="6398" y="1566"/>
                      <a:pt x="6039" y="1577"/>
                      <a:pt x="5681" y="1577"/>
                    </a:cubicBezTo>
                    <a:cubicBezTo>
                      <a:pt x="3805" y="1577"/>
                      <a:pt x="1974" y="1269"/>
                      <a:pt x="143" y="890"/>
                    </a:cubicBezTo>
                    <a:cubicBezTo>
                      <a:pt x="134" y="888"/>
                      <a:pt x="125" y="887"/>
                      <a:pt x="116" y="887"/>
                    </a:cubicBezTo>
                    <a:cubicBezTo>
                      <a:pt x="15" y="887"/>
                      <a:pt x="0" y="1019"/>
                      <a:pt x="93" y="1065"/>
                    </a:cubicBezTo>
                    <a:cubicBezTo>
                      <a:pt x="1886" y="1816"/>
                      <a:pt x="3965" y="2206"/>
                      <a:pt x="6055" y="2206"/>
                    </a:cubicBezTo>
                    <a:cubicBezTo>
                      <a:pt x="8637" y="2206"/>
                      <a:pt x="11234" y="1611"/>
                      <a:pt x="13326" y="364"/>
                    </a:cubicBezTo>
                    <a:cubicBezTo>
                      <a:pt x="13505" y="252"/>
                      <a:pt x="13425" y="1"/>
                      <a:pt x="13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3"/>
              <p:cNvSpPr/>
              <p:nvPr/>
            </p:nvSpPr>
            <p:spPr>
              <a:xfrm>
                <a:off x="4406800" y="1843350"/>
                <a:ext cx="341500" cy="503200"/>
              </a:xfrm>
              <a:custGeom>
                <a:avLst/>
                <a:gdLst/>
                <a:ahLst/>
                <a:cxnLst/>
                <a:rect l="l" t="t" r="r" b="b"/>
                <a:pathLst>
                  <a:path w="13660" h="20128" extrusionOk="0">
                    <a:moveTo>
                      <a:pt x="8593" y="505"/>
                    </a:moveTo>
                    <a:cubicBezTo>
                      <a:pt x="9580" y="505"/>
                      <a:pt x="10619" y="590"/>
                      <a:pt x="11429" y="904"/>
                    </a:cubicBezTo>
                    <a:cubicBezTo>
                      <a:pt x="12081" y="1155"/>
                      <a:pt x="12457" y="1481"/>
                      <a:pt x="12682" y="1907"/>
                    </a:cubicBezTo>
                    <a:cubicBezTo>
                      <a:pt x="11025" y="3087"/>
                      <a:pt x="9274" y="3496"/>
                      <a:pt x="7478" y="3496"/>
                    </a:cubicBezTo>
                    <a:cubicBezTo>
                      <a:pt x="5118" y="3496"/>
                      <a:pt x="2681" y="2791"/>
                      <a:pt x="276" y="2207"/>
                    </a:cubicBezTo>
                    <a:cubicBezTo>
                      <a:pt x="2532" y="1355"/>
                      <a:pt x="4712" y="654"/>
                      <a:pt x="7143" y="553"/>
                    </a:cubicBezTo>
                    <a:cubicBezTo>
                      <a:pt x="7587" y="528"/>
                      <a:pt x="8083" y="505"/>
                      <a:pt x="8593" y="505"/>
                    </a:cubicBezTo>
                    <a:close/>
                    <a:moveTo>
                      <a:pt x="8396" y="1"/>
                    </a:moveTo>
                    <a:cubicBezTo>
                      <a:pt x="8203" y="1"/>
                      <a:pt x="8026" y="2"/>
                      <a:pt x="7870" y="2"/>
                    </a:cubicBezTo>
                    <a:cubicBezTo>
                      <a:pt x="5188" y="27"/>
                      <a:pt x="2406" y="603"/>
                      <a:pt x="101" y="2007"/>
                    </a:cubicBezTo>
                    <a:cubicBezTo>
                      <a:pt x="0" y="2057"/>
                      <a:pt x="25" y="2207"/>
                      <a:pt x="101" y="2232"/>
                    </a:cubicBezTo>
                    <a:cubicBezTo>
                      <a:pt x="50" y="2308"/>
                      <a:pt x="50" y="2433"/>
                      <a:pt x="176" y="2483"/>
                    </a:cubicBezTo>
                    <a:cubicBezTo>
                      <a:pt x="2429" y="3370"/>
                      <a:pt x="4999" y="4123"/>
                      <a:pt x="7477" y="4123"/>
                    </a:cubicBezTo>
                    <a:cubicBezTo>
                      <a:pt x="9408" y="4123"/>
                      <a:pt x="11283" y="3666"/>
                      <a:pt x="12908" y="2458"/>
                    </a:cubicBezTo>
                    <a:cubicBezTo>
                      <a:pt x="13033" y="3009"/>
                      <a:pt x="13008" y="3661"/>
                      <a:pt x="13008" y="4413"/>
                    </a:cubicBezTo>
                    <a:cubicBezTo>
                      <a:pt x="13058" y="9601"/>
                      <a:pt x="12782" y="14864"/>
                      <a:pt x="13058" y="20052"/>
                    </a:cubicBezTo>
                    <a:cubicBezTo>
                      <a:pt x="13058" y="20102"/>
                      <a:pt x="13102" y="20127"/>
                      <a:pt x="13146" y="20127"/>
                    </a:cubicBezTo>
                    <a:cubicBezTo>
                      <a:pt x="13190" y="20127"/>
                      <a:pt x="13233" y="20102"/>
                      <a:pt x="13233" y="20052"/>
                    </a:cubicBezTo>
                    <a:cubicBezTo>
                      <a:pt x="13484" y="16543"/>
                      <a:pt x="13359" y="12984"/>
                      <a:pt x="13409" y="9476"/>
                    </a:cubicBezTo>
                    <a:cubicBezTo>
                      <a:pt x="13434" y="7646"/>
                      <a:pt x="13459" y="5816"/>
                      <a:pt x="13484" y="3987"/>
                    </a:cubicBezTo>
                    <a:cubicBezTo>
                      <a:pt x="13509" y="3385"/>
                      <a:pt x="13660" y="2533"/>
                      <a:pt x="13534" y="1831"/>
                    </a:cubicBezTo>
                    <a:cubicBezTo>
                      <a:pt x="13559" y="1781"/>
                      <a:pt x="13534" y="1731"/>
                      <a:pt x="13509" y="1681"/>
                    </a:cubicBezTo>
                    <a:cubicBezTo>
                      <a:pt x="13459" y="1481"/>
                      <a:pt x="13384" y="1280"/>
                      <a:pt x="13233" y="1105"/>
                    </a:cubicBezTo>
                    <a:cubicBezTo>
                      <a:pt x="12389" y="60"/>
                      <a:pt x="9908" y="1"/>
                      <a:pt x="8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3"/>
              <p:cNvSpPr/>
              <p:nvPr/>
            </p:nvSpPr>
            <p:spPr>
              <a:xfrm>
                <a:off x="4475100" y="630450"/>
                <a:ext cx="149150" cy="132025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1" extrusionOk="0">
                    <a:moveTo>
                      <a:pt x="2992" y="0"/>
                    </a:moveTo>
                    <a:cubicBezTo>
                      <a:pt x="1899" y="0"/>
                      <a:pt x="878" y="679"/>
                      <a:pt x="501" y="1751"/>
                    </a:cubicBezTo>
                    <a:cubicBezTo>
                      <a:pt x="0" y="3129"/>
                      <a:pt x="727" y="4633"/>
                      <a:pt x="2105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6" y="5280"/>
                      <a:pt x="5092" y="4597"/>
                      <a:pt x="5489" y="3505"/>
                    </a:cubicBezTo>
                    <a:cubicBezTo>
                      <a:pt x="5965" y="2127"/>
                      <a:pt x="5238" y="623"/>
                      <a:pt x="3860" y="147"/>
                    </a:cubicBezTo>
                    <a:cubicBezTo>
                      <a:pt x="3573" y="47"/>
                      <a:pt x="3280" y="0"/>
                      <a:pt x="29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3"/>
              <p:cNvSpPr/>
              <p:nvPr/>
            </p:nvSpPr>
            <p:spPr>
              <a:xfrm>
                <a:off x="4499525" y="636600"/>
                <a:ext cx="123450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035" extrusionOk="0">
                    <a:moveTo>
                      <a:pt x="3133" y="1"/>
                    </a:moveTo>
                    <a:cubicBezTo>
                      <a:pt x="3058" y="728"/>
                      <a:pt x="3083" y="1430"/>
                      <a:pt x="2732" y="2081"/>
                    </a:cubicBezTo>
                    <a:cubicBezTo>
                      <a:pt x="2432" y="2658"/>
                      <a:pt x="1956" y="3008"/>
                      <a:pt x="1454" y="3384"/>
                    </a:cubicBezTo>
                    <a:cubicBezTo>
                      <a:pt x="1003" y="3760"/>
                      <a:pt x="527" y="4011"/>
                      <a:pt x="1" y="4086"/>
                    </a:cubicBezTo>
                    <a:cubicBezTo>
                      <a:pt x="276" y="4437"/>
                      <a:pt x="677" y="4713"/>
                      <a:pt x="1128" y="4888"/>
                    </a:cubicBezTo>
                    <a:cubicBezTo>
                      <a:pt x="1415" y="4987"/>
                      <a:pt x="1707" y="5034"/>
                      <a:pt x="1994" y="5034"/>
                    </a:cubicBezTo>
                    <a:cubicBezTo>
                      <a:pt x="3089" y="5034"/>
                      <a:pt x="4115" y="4351"/>
                      <a:pt x="4512" y="3259"/>
                    </a:cubicBezTo>
                    <a:cubicBezTo>
                      <a:pt x="4938" y="1981"/>
                      <a:pt x="4336" y="577"/>
                      <a:pt x="3133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3"/>
              <p:cNvSpPr/>
              <p:nvPr/>
            </p:nvSpPr>
            <p:spPr>
              <a:xfrm>
                <a:off x="4545900" y="664775"/>
                <a:ext cx="5265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321" extrusionOk="0">
                    <a:moveTo>
                      <a:pt x="1582" y="1"/>
                    </a:moveTo>
                    <a:cubicBezTo>
                      <a:pt x="1531" y="1"/>
                      <a:pt x="1479" y="28"/>
                      <a:pt x="1479" y="77"/>
                    </a:cubicBezTo>
                    <a:cubicBezTo>
                      <a:pt x="1504" y="277"/>
                      <a:pt x="1604" y="453"/>
                      <a:pt x="1604" y="653"/>
                    </a:cubicBezTo>
                    <a:cubicBezTo>
                      <a:pt x="1604" y="904"/>
                      <a:pt x="1504" y="1180"/>
                      <a:pt x="1379" y="1405"/>
                    </a:cubicBezTo>
                    <a:cubicBezTo>
                      <a:pt x="1146" y="1823"/>
                      <a:pt x="742" y="2112"/>
                      <a:pt x="265" y="2112"/>
                    </a:cubicBezTo>
                    <a:cubicBezTo>
                      <a:pt x="227" y="2112"/>
                      <a:pt x="189" y="2111"/>
                      <a:pt x="151" y="2107"/>
                    </a:cubicBezTo>
                    <a:cubicBezTo>
                      <a:pt x="25" y="2107"/>
                      <a:pt x="0" y="2282"/>
                      <a:pt x="126" y="2308"/>
                    </a:cubicBezTo>
                    <a:cubicBezTo>
                      <a:pt x="193" y="2316"/>
                      <a:pt x="260" y="2321"/>
                      <a:pt x="327" y="2321"/>
                    </a:cubicBezTo>
                    <a:cubicBezTo>
                      <a:pt x="828" y="2321"/>
                      <a:pt x="1294" y="2073"/>
                      <a:pt x="1604" y="1631"/>
                    </a:cubicBezTo>
                    <a:cubicBezTo>
                      <a:pt x="1880" y="1230"/>
                      <a:pt x="2106" y="403"/>
                      <a:pt x="1654" y="27"/>
                    </a:cubicBezTo>
                    <a:cubicBezTo>
                      <a:pt x="1637" y="9"/>
                      <a:pt x="1609" y="1"/>
                      <a:pt x="1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3"/>
              <p:cNvSpPr/>
              <p:nvPr/>
            </p:nvSpPr>
            <p:spPr>
              <a:xfrm>
                <a:off x="4456925" y="810450"/>
                <a:ext cx="25817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0327" h="9177" extrusionOk="0">
                    <a:moveTo>
                      <a:pt x="5148" y="0"/>
                    </a:moveTo>
                    <a:cubicBezTo>
                      <a:pt x="3257" y="0"/>
                      <a:pt x="1480" y="1193"/>
                      <a:pt x="827" y="3072"/>
                    </a:cubicBezTo>
                    <a:cubicBezTo>
                      <a:pt x="0" y="5453"/>
                      <a:pt x="1253" y="8085"/>
                      <a:pt x="3634" y="8912"/>
                    </a:cubicBezTo>
                    <a:cubicBezTo>
                      <a:pt x="4141" y="9091"/>
                      <a:pt x="4657" y="9176"/>
                      <a:pt x="5164" y="9176"/>
                    </a:cubicBezTo>
                    <a:cubicBezTo>
                      <a:pt x="7061" y="9176"/>
                      <a:pt x="8827" y="7984"/>
                      <a:pt x="9499" y="6105"/>
                    </a:cubicBezTo>
                    <a:cubicBezTo>
                      <a:pt x="10326" y="3699"/>
                      <a:pt x="9073" y="1092"/>
                      <a:pt x="6667" y="265"/>
                    </a:cubicBezTo>
                    <a:cubicBezTo>
                      <a:pt x="6165" y="85"/>
                      <a:pt x="5653" y="0"/>
                      <a:pt x="5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3"/>
              <p:cNvSpPr/>
              <p:nvPr/>
            </p:nvSpPr>
            <p:spPr>
              <a:xfrm>
                <a:off x="4487000" y="820200"/>
                <a:ext cx="226850" cy="2196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8787" extrusionOk="0">
                    <a:moveTo>
                      <a:pt x="5840" y="0"/>
                    </a:moveTo>
                    <a:lnTo>
                      <a:pt x="5840" y="0"/>
                    </a:lnTo>
                    <a:cubicBezTo>
                      <a:pt x="7118" y="1354"/>
                      <a:pt x="7118" y="3434"/>
                      <a:pt x="6191" y="5038"/>
                    </a:cubicBezTo>
                    <a:cubicBezTo>
                      <a:pt x="5414" y="6417"/>
                      <a:pt x="3915" y="7194"/>
                      <a:pt x="2370" y="7194"/>
                    </a:cubicBezTo>
                    <a:cubicBezTo>
                      <a:pt x="1921" y="7194"/>
                      <a:pt x="1468" y="7128"/>
                      <a:pt x="1028" y="6993"/>
                    </a:cubicBezTo>
                    <a:cubicBezTo>
                      <a:pt x="652" y="6893"/>
                      <a:pt x="326" y="6717"/>
                      <a:pt x="0" y="6517"/>
                    </a:cubicBezTo>
                    <a:lnTo>
                      <a:pt x="0" y="6517"/>
                    </a:lnTo>
                    <a:cubicBezTo>
                      <a:pt x="527" y="7419"/>
                      <a:pt x="1379" y="8146"/>
                      <a:pt x="2431" y="8522"/>
                    </a:cubicBezTo>
                    <a:cubicBezTo>
                      <a:pt x="2938" y="8701"/>
                      <a:pt x="3454" y="8786"/>
                      <a:pt x="3961" y="8786"/>
                    </a:cubicBezTo>
                    <a:cubicBezTo>
                      <a:pt x="5858" y="8786"/>
                      <a:pt x="7624" y="7594"/>
                      <a:pt x="8296" y="5715"/>
                    </a:cubicBezTo>
                    <a:cubicBezTo>
                      <a:pt x="9073" y="3434"/>
                      <a:pt x="7995" y="978"/>
                      <a:pt x="5840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3"/>
              <p:cNvSpPr/>
              <p:nvPr/>
            </p:nvSpPr>
            <p:spPr>
              <a:xfrm>
                <a:off x="4597575" y="909200"/>
                <a:ext cx="7302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3892" extrusionOk="0">
                    <a:moveTo>
                      <a:pt x="1966" y="0"/>
                    </a:moveTo>
                    <a:cubicBezTo>
                      <a:pt x="1895" y="0"/>
                      <a:pt x="1827" y="77"/>
                      <a:pt x="1843" y="175"/>
                    </a:cubicBezTo>
                    <a:cubicBezTo>
                      <a:pt x="1943" y="902"/>
                      <a:pt x="2018" y="1528"/>
                      <a:pt x="1693" y="2255"/>
                    </a:cubicBezTo>
                    <a:cubicBezTo>
                      <a:pt x="1367" y="2907"/>
                      <a:pt x="815" y="3433"/>
                      <a:pt x="114" y="3658"/>
                    </a:cubicBezTo>
                    <a:cubicBezTo>
                      <a:pt x="1" y="3704"/>
                      <a:pt x="30" y="3891"/>
                      <a:pt x="147" y="3891"/>
                    </a:cubicBezTo>
                    <a:cubicBezTo>
                      <a:pt x="160" y="3891"/>
                      <a:pt x="174" y="3889"/>
                      <a:pt x="189" y="3884"/>
                    </a:cubicBezTo>
                    <a:cubicBezTo>
                      <a:pt x="1592" y="3458"/>
                      <a:pt x="2921" y="1528"/>
                      <a:pt x="2069" y="74"/>
                    </a:cubicBezTo>
                    <a:cubicBezTo>
                      <a:pt x="2042" y="22"/>
                      <a:pt x="2004" y="0"/>
                      <a:pt x="1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3"/>
              <p:cNvSpPr/>
              <p:nvPr/>
            </p:nvSpPr>
            <p:spPr>
              <a:xfrm>
                <a:off x="4380475" y="1000200"/>
                <a:ext cx="746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643" extrusionOk="0">
                    <a:moveTo>
                      <a:pt x="1500" y="1"/>
                    </a:moveTo>
                    <a:cubicBezTo>
                      <a:pt x="944" y="1"/>
                      <a:pt x="431" y="337"/>
                      <a:pt x="251" y="896"/>
                    </a:cubicBezTo>
                    <a:cubicBezTo>
                      <a:pt x="1" y="1572"/>
                      <a:pt x="377" y="2324"/>
                      <a:pt x="1053" y="2575"/>
                    </a:cubicBezTo>
                    <a:cubicBezTo>
                      <a:pt x="1196" y="2621"/>
                      <a:pt x="1341" y="2643"/>
                      <a:pt x="1484" y="2643"/>
                    </a:cubicBezTo>
                    <a:cubicBezTo>
                      <a:pt x="2040" y="2643"/>
                      <a:pt x="2553" y="2307"/>
                      <a:pt x="2733" y="1748"/>
                    </a:cubicBezTo>
                    <a:cubicBezTo>
                      <a:pt x="2983" y="1071"/>
                      <a:pt x="2607" y="319"/>
                      <a:pt x="1931" y="69"/>
                    </a:cubicBezTo>
                    <a:cubicBezTo>
                      <a:pt x="1788" y="23"/>
                      <a:pt x="1642" y="1"/>
                      <a:pt x="15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3"/>
              <p:cNvSpPr/>
              <p:nvPr/>
            </p:nvSpPr>
            <p:spPr>
              <a:xfrm>
                <a:off x="4389250" y="1015050"/>
                <a:ext cx="6330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049" extrusionOk="0">
                    <a:moveTo>
                      <a:pt x="2231" y="1"/>
                    </a:moveTo>
                    <a:cubicBezTo>
                      <a:pt x="1905" y="803"/>
                      <a:pt x="1204" y="1404"/>
                      <a:pt x="101" y="1404"/>
                    </a:cubicBezTo>
                    <a:lnTo>
                      <a:pt x="1" y="1404"/>
                    </a:lnTo>
                    <a:cubicBezTo>
                      <a:pt x="151" y="1655"/>
                      <a:pt x="402" y="1881"/>
                      <a:pt x="702" y="1981"/>
                    </a:cubicBezTo>
                    <a:cubicBezTo>
                      <a:pt x="845" y="2027"/>
                      <a:pt x="990" y="2049"/>
                      <a:pt x="1133" y="2049"/>
                    </a:cubicBezTo>
                    <a:cubicBezTo>
                      <a:pt x="1689" y="2049"/>
                      <a:pt x="2202" y="1713"/>
                      <a:pt x="2382" y="1154"/>
                    </a:cubicBezTo>
                    <a:cubicBezTo>
                      <a:pt x="2532" y="753"/>
                      <a:pt x="2457" y="352"/>
                      <a:pt x="2231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53"/>
              <p:cNvSpPr/>
              <p:nvPr/>
            </p:nvSpPr>
            <p:spPr>
              <a:xfrm>
                <a:off x="4401300" y="1031425"/>
                <a:ext cx="363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11" extrusionOk="0">
                    <a:moveTo>
                      <a:pt x="1119" y="0"/>
                    </a:moveTo>
                    <a:cubicBezTo>
                      <a:pt x="1056" y="0"/>
                      <a:pt x="989" y="56"/>
                      <a:pt x="1022" y="123"/>
                    </a:cubicBezTo>
                    <a:cubicBezTo>
                      <a:pt x="1131" y="537"/>
                      <a:pt x="766" y="1008"/>
                      <a:pt x="339" y="1008"/>
                    </a:cubicBezTo>
                    <a:cubicBezTo>
                      <a:pt x="275" y="1008"/>
                      <a:pt x="210" y="998"/>
                      <a:pt x="145" y="975"/>
                    </a:cubicBezTo>
                    <a:cubicBezTo>
                      <a:pt x="138" y="973"/>
                      <a:pt x="130" y="972"/>
                      <a:pt x="123" y="972"/>
                    </a:cubicBezTo>
                    <a:cubicBezTo>
                      <a:pt x="38" y="972"/>
                      <a:pt x="0" y="1104"/>
                      <a:pt x="70" y="1150"/>
                    </a:cubicBezTo>
                    <a:cubicBezTo>
                      <a:pt x="171" y="1192"/>
                      <a:pt x="274" y="1210"/>
                      <a:pt x="375" y="1210"/>
                    </a:cubicBezTo>
                    <a:cubicBezTo>
                      <a:pt x="948" y="1210"/>
                      <a:pt x="1454" y="602"/>
                      <a:pt x="1198" y="48"/>
                    </a:cubicBezTo>
                    <a:cubicBezTo>
                      <a:pt x="1181" y="14"/>
                      <a:pt x="1150" y="0"/>
                      <a:pt x="1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53"/>
              <p:cNvSpPr/>
              <p:nvPr/>
            </p:nvSpPr>
            <p:spPr>
              <a:xfrm>
                <a:off x="4446275" y="1143000"/>
                <a:ext cx="14915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0" extrusionOk="0">
                    <a:moveTo>
                      <a:pt x="2994" y="0"/>
                    </a:moveTo>
                    <a:cubicBezTo>
                      <a:pt x="1900" y="0"/>
                      <a:pt x="874" y="683"/>
                      <a:pt x="476" y="1775"/>
                    </a:cubicBezTo>
                    <a:cubicBezTo>
                      <a:pt x="0" y="3154"/>
                      <a:pt x="727" y="4657"/>
                      <a:pt x="2106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5" y="5280"/>
                      <a:pt x="5087" y="4596"/>
                      <a:pt x="5464" y="3504"/>
                    </a:cubicBezTo>
                    <a:cubicBezTo>
                      <a:pt x="5965" y="2126"/>
                      <a:pt x="5238" y="622"/>
                      <a:pt x="3860" y="146"/>
                    </a:cubicBezTo>
                    <a:cubicBezTo>
                      <a:pt x="3573" y="47"/>
                      <a:pt x="3282" y="0"/>
                      <a:pt x="2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53"/>
              <p:cNvSpPr/>
              <p:nvPr/>
            </p:nvSpPr>
            <p:spPr>
              <a:xfrm>
                <a:off x="4487625" y="1147275"/>
                <a:ext cx="107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5109" extrusionOk="0">
                    <a:moveTo>
                      <a:pt x="0" y="4737"/>
                    </a:moveTo>
                    <a:cubicBezTo>
                      <a:pt x="0" y="4737"/>
                      <a:pt x="15" y="4752"/>
                      <a:pt x="34" y="4759"/>
                    </a:cubicBezTo>
                    <a:lnTo>
                      <a:pt x="34" y="4759"/>
                    </a:lnTo>
                    <a:cubicBezTo>
                      <a:pt x="23" y="4752"/>
                      <a:pt x="11" y="4744"/>
                      <a:pt x="0" y="4737"/>
                    </a:cubicBezTo>
                    <a:close/>
                    <a:moveTo>
                      <a:pt x="2281" y="0"/>
                    </a:moveTo>
                    <a:lnTo>
                      <a:pt x="2281" y="0"/>
                    </a:lnTo>
                    <a:cubicBezTo>
                      <a:pt x="2532" y="426"/>
                      <a:pt x="2657" y="902"/>
                      <a:pt x="2657" y="1379"/>
                    </a:cubicBezTo>
                    <a:cubicBezTo>
                      <a:pt x="2657" y="1579"/>
                      <a:pt x="2657" y="1755"/>
                      <a:pt x="2632" y="1955"/>
                    </a:cubicBezTo>
                    <a:cubicBezTo>
                      <a:pt x="2607" y="2256"/>
                      <a:pt x="2582" y="2582"/>
                      <a:pt x="2507" y="2857"/>
                    </a:cubicBezTo>
                    <a:cubicBezTo>
                      <a:pt x="2306" y="3509"/>
                      <a:pt x="1880" y="4035"/>
                      <a:pt x="1304" y="4411"/>
                    </a:cubicBezTo>
                    <a:cubicBezTo>
                      <a:pt x="928" y="4637"/>
                      <a:pt x="477" y="4737"/>
                      <a:pt x="51" y="4762"/>
                    </a:cubicBezTo>
                    <a:cubicBezTo>
                      <a:pt x="45" y="4762"/>
                      <a:pt x="39" y="4761"/>
                      <a:pt x="34" y="4759"/>
                    </a:cubicBezTo>
                    <a:lnTo>
                      <a:pt x="34" y="4759"/>
                    </a:lnTo>
                    <a:cubicBezTo>
                      <a:pt x="173" y="4848"/>
                      <a:pt x="312" y="4916"/>
                      <a:pt x="452" y="4963"/>
                    </a:cubicBezTo>
                    <a:cubicBezTo>
                      <a:pt x="738" y="5062"/>
                      <a:pt x="1030" y="5109"/>
                      <a:pt x="1317" y="5109"/>
                    </a:cubicBezTo>
                    <a:cubicBezTo>
                      <a:pt x="2411" y="5109"/>
                      <a:pt x="3433" y="4425"/>
                      <a:pt x="3810" y="3333"/>
                    </a:cubicBezTo>
                    <a:cubicBezTo>
                      <a:pt x="4286" y="1980"/>
                      <a:pt x="3609" y="526"/>
                      <a:pt x="2281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53"/>
              <p:cNvSpPr/>
              <p:nvPr/>
            </p:nvSpPr>
            <p:spPr>
              <a:xfrm>
                <a:off x="4501600" y="1201425"/>
                <a:ext cx="5057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323" extrusionOk="0">
                    <a:moveTo>
                      <a:pt x="1671" y="0"/>
                    </a:moveTo>
                    <a:cubicBezTo>
                      <a:pt x="1605" y="0"/>
                      <a:pt x="1538" y="60"/>
                      <a:pt x="1522" y="140"/>
                    </a:cubicBezTo>
                    <a:cubicBezTo>
                      <a:pt x="1472" y="591"/>
                      <a:pt x="1497" y="942"/>
                      <a:pt x="1246" y="1368"/>
                    </a:cubicBezTo>
                    <a:cubicBezTo>
                      <a:pt x="995" y="1744"/>
                      <a:pt x="594" y="2020"/>
                      <a:pt x="143" y="2095"/>
                    </a:cubicBezTo>
                    <a:cubicBezTo>
                      <a:pt x="1" y="2119"/>
                      <a:pt x="16" y="2322"/>
                      <a:pt x="146" y="2322"/>
                    </a:cubicBezTo>
                    <a:cubicBezTo>
                      <a:pt x="153" y="2322"/>
                      <a:pt x="160" y="2322"/>
                      <a:pt x="168" y="2320"/>
                    </a:cubicBezTo>
                    <a:cubicBezTo>
                      <a:pt x="695" y="2270"/>
                      <a:pt x="1146" y="1995"/>
                      <a:pt x="1472" y="1568"/>
                    </a:cubicBezTo>
                    <a:cubicBezTo>
                      <a:pt x="1772" y="1167"/>
                      <a:pt x="2023" y="541"/>
                      <a:pt x="1772" y="65"/>
                    </a:cubicBezTo>
                    <a:cubicBezTo>
                      <a:pt x="1745" y="19"/>
                      <a:pt x="1708" y="0"/>
                      <a:pt x="16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2" name="Google Shape;1702;p53"/>
            <p:cNvGrpSpPr/>
            <p:nvPr/>
          </p:nvGrpSpPr>
          <p:grpSpPr>
            <a:xfrm rot="-953867">
              <a:off x="4423156" y="1600413"/>
              <a:ext cx="297995" cy="211448"/>
              <a:chOff x="3491400" y="2111750"/>
              <a:chExt cx="222600" cy="157950"/>
            </a:xfrm>
          </p:grpSpPr>
          <p:sp>
            <p:nvSpPr>
              <p:cNvPr id="1703" name="Google Shape;1703;p53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3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3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3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3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08" name="Google Shape;1708;p53"/>
          <p:cNvGrpSpPr/>
          <p:nvPr/>
        </p:nvGrpSpPr>
        <p:grpSpPr>
          <a:xfrm>
            <a:off x="3990563" y="334825"/>
            <a:ext cx="1162950" cy="1035750"/>
            <a:chOff x="2423700" y="786350"/>
            <a:chExt cx="1162950" cy="1035750"/>
          </a:xfrm>
        </p:grpSpPr>
        <p:sp>
          <p:nvSpPr>
            <p:cNvPr id="1709" name="Google Shape;1709;p53"/>
            <p:cNvSpPr/>
            <p:nvPr/>
          </p:nvSpPr>
          <p:spPr>
            <a:xfrm>
              <a:off x="2423700" y="842875"/>
              <a:ext cx="1162950" cy="967375"/>
            </a:xfrm>
            <a:custGeom>
              <a:avLst/>
              <a:gdLst/>
              <a:ahLst/>
              <a:cxnLst/>
              <a:rect l="l" t="t" r="r" b="b"/>
              <a:pathLst>
                <a:path w="46518" h="38695" extrusionOk="0">
                  <a:moveTo>
                    <a:pt x="31561" y="643"/>
                  </a:moveTo>
                  <a:cubicBezTo>
                    <a:pt x="32533" y="643"/>
                    <a:pt x="33483" y="867"/>
                    <a:pt x="34362" y="1399"/>
                  </a:cubicBezTo>
                  <a:cubicBezTo>
                    <a:pt x="37119" y="3078"/>
                    <a:pt x="37294" y="7138"/>
                    <a:pt x="36868" y="10497"/>
                  </a:cubicBezTo>
                  <a:cubicBezTo>
                    <a:pt x="35168" y="10081"/>
                    <a:pt x="33382" y="9965"/>
                    <a:pt x="31618" y="9965"/>
                  </a:cubicBezTo>
                  <a:cubicBezTo>
                    <a:pt x="31042" y="9965"/>
                    <a:pt x="30468" y="9977"/>
                    <a:pt x="29900" y="9996"/>
                  </a:cubicBezTo>
                  <a:cubicBezTo>
                    <a:pt x="28773" y="10046"/>
                    <a:pt x="27670" y="10121"/>
                    <a:pt x="26567" y="10196"/>
                  </a:cubicBezTo>
                  <a:cubicBezTo>
                    <a:pt x="25139" y="8793"/>
                    <a:pt x="23560" y="7264"/>
                    <a:pt x="21880" y="5910"/>
                  </a:cubicBezTo>
                  <a:cubicBezTo>
                    <a:pt x="22382" y="5409"/>
                    <a:pt x="22883" y="4908"/>
                    <a:pt x="23409" y="4457"/>
                  </a:cubicBezTo>
                  <a:cubicBezTo>
                    <a:pt x="25429" y="2721"/>
                    <a:pt x="28599" y="643"/>
                    <a:pt x="31561" y="643"/>
                  </a:cubicBezTo>
                  <a:close/>
                  <a:moveTo>
                    <a:pt x="21279" y="6512"/>
                  </a:moveTo>
                  <a:cubicBezTo>
                    <a:pt x="21404" y="6612"/>
                    <a:pt x="21504" y="6687"/>
                    <a:pt x="21605" y="6788"/>
                  </a:cubicBezTo>
                  <a:cubicBezTo>
                    <a:pt x="22933" y="7915"/>
                    <a:pt x="24236" y="9093"/>
                    <a:pt x="25514" y="10296"/>
                  </a:cubicBezTo>
                  <a:cubicBezTo>
                    <a:pt x="22783" y="10547"/>
                    <a:pt x="20076" y="10948"/>
                    <a:pt x="17394" y="11449"/>
                  </a:cubicBezTo>
                  <a:cubicBezTo>
                    <a:pt x="17369" y="11449"/>
                    <a:pt x="17369" y="11449"/>
                    <a:pt x="17344" y="11474"/>
                  </a:cubicBezTo>
                  <a:cubicBezTo>
                    <a:pt x="18572" y="9745"/>
                    <a:pt x="19850" y="8066"/>
                    <a:pt x="21279" y="6512"/>
                  </a:cubicBezTo>
                  <a:close/>
                  <a:moveTo>
                    <a:pt x="31898" y="10747"/>
                  </a:moveTo>
                  <a:cubicBezTo>
                    <a:pt x="33537" y="10747"/>
                    <a:pt x="35193" y="10859"/>
                    <a:pt x="36768" y="11249"/>
                  </a:cubicBezTo>
                  <a:cubicBezTo>
                    <a:pt x="36617" y="12051"/>
                    <a:pt x="36467" y="12778"/>
                    <a:pt x="36317" y="13429"/>
                  </a:cubicBezTo>
                  <a:cubicBezTo>
                    <a:pt x="35890" y="15184"/>
                    <a:pt x="35289" y="16913"/>
                    <a:pt x="34562" y="18592"/>
                  </a:cubicBezTo>
                  <a:cubicBezTo>
                    <a:pt x="32607" y="16211"/>
                    <a:pt x="30452" y="14031"/>
                    <a:pt x="28447" y="12051"/>
                  </a:cubicBezTo>
                  <a:cubicBezTo>
                    <a:pt x="28071" y="11700"/>
                    <a:pt x="27695" y="11324"/>
                    <a:pt x="27294" y="10948"/>
                  </a:cubicBezTo>
                  <a:cubicBezTo>
                    <a:pt x="27745" y="10923"/>
                    <a:pt x="28196" y="10873"/>
                    <a:pt x="28647" y="10848"/>
                  </a:cubicBezTo>
                  <a:cubicBezTo>
                    <a:pt x="29704" y="10797"/>
                    <a:pt x="30797" y="10747"/>
                    <a:pt x="31898" y="10747"/>
                  </a:cubicBezTo>
                  <a:close/>
                  <a:moveTo>
                    <a:pt x="15640" y="12627"/>
                  </a:moveTo>
                  <a:cubicBezTo>
                    <a:pt x="14988" y="13630"/>
                    <a:pt x="14362" y="14657"/>
                    <a:pt x="13760" y="15635"/>
                  </a:cubicBezTo>
                  <a:cubicBezTo>
                    <a:pt x="12908" y="17013"/>
                    <a:pt x="11981" y="18567"/>
                    <a:pt x="11128" y="20221"/>
                  </a:cubicBezTo>
                  <a:cubicBezTo>
                    <a:pt x="9925" y="18417"/>
                    <a:pt x="8898" y="16512"/>
                    <a:pt x="8121" y="14532"/>
                  </a:cubicBezTo>
                  <a:cubicBezTo>
                    <a:pt x="10577" y="13705"/>
                    <a:pt x="13209" y="13128"/>
                    <a:pt x="15640" y="12627"/>
                  </a:cubicBezTo>
                  <a:close/>
                  <a:moveTo>
                    <a:pt x="37520" y="11474"/>
                  </a:moveTo>
                  <a:cubicBezTo>
                    <a:pt x="38372" y="11725"/>
                    <a:pt x="39199" y="12076"/>
                    <a:pt x="39976" y="12577"/>
                  </a:cubicBezTo>
                  <a:cubicBezTo>
                    <a:pt x="43159" y="14532"/>
                    <a:pt x="45339" y="19645"/>
                    <a:pt x="42031" y="22577"/>
                  </a:cubicBezTo>
                  <a:cubicBezTo>
                    <a:pt x="41028" y="23479"/>
                    <a:pt x="39750" y="23931"/>
                    <a:pt x="38447" y="24281"/>
                  </a:cubicBezTo>
                  <a:cubicBezTo>
                    <a:pt x="37520" y="22552"/>
                    <a:pt x="36417" y="20923"/>
                    <a:pt x="35189" y="19344"/>
                  </a:cubicBezTo>
                  <a:cubicBezTo>
                    <a:pt x="36317" y="16813"/>
                    <a:pt x="37144" y="14156"/>
                    <a:pt x="37520" y="11474"/>
                  </a:cubicBezTo>
                  <a:close/>
                  <a:moveTo>
                    <a:pt x="34738" y="20271"/>
                  </a:moveTo>
                  <a:cubicBezTo>
                    <a:pt x="35765" y="21625"/>
                    <a:pt x="36693" y="23028"/>
                    <a:pt x="37495" y="24532"/>
                  </a:cubicBezTo>
                  <a:cubicBezTo>
                    <a:pt x="37219" y="24582"/>
                    <a:pt x="36943" y="24657"/>
                    <a:pt x="36667" y="24733"/>
                  </a:cubicBezTo>
                  <a:cubicBezTo>
                    <a:pt x="34963" y="25134"/>
                    <a:pt x="33234" y="25510"/>
                    <a:pt x="31479" y="25835"/>
                  </a:cubicBezTo>
                  <a:lnTo>
                    <a:pt x="31479" y="25835"/>
                  </a:lnTo>
                  <a:cubicBezTo>
                    <a:pt x="32682" y="24106"/>
                    <a:pt x="33810" y="22226"/>
                    <a:pt x="34738" y="20271"/>
                  </a:cubicBezTo>
                  <a:close/>
                  <a:moveTo>
                    <a:pt x="26266" y="11023"/>
                  </a:moveTo>
                  <a:cubicBezTo>
                    <a:pt x="27620" y="12326"/>
                    <a:pt x="28948" y="13655"/>
                    <a:pt x="30226" y="14983"/>
                  </a:cubicBezTo>
                  <a:cubicBezTo>
                    <a:pt x="31605" y="16412"/>
                    <a:pt x="32933" y="17915"/>
                    <a:pt x="34161" y="19494"/>
                  </a:cubicBezTo>
                  <a:cubicBezTo>
                    <a:pt x="33409" y="21073"/>
                    <a:pt x="32582" y="22602"/>
                    <a:pt x="31680" y="24081"/>
                  </a:cubicBezTo>
                  <a:cubicBezTo>
                    <a:pt x="31254" y="24758"/>
                    <a:pt x="30803" y="25409"/>
                    <a:pt x="30327" y="26061"/>
                  </a:cubicBezTo>
                  <a:cubicBezTo>
                    <a:pt x="30251" y="26086"/>
                    <a:pt x="30151" y="26111"/>
                    <a:pt x="30051" y="26111"/>
                  </a:cubicBezTo>
                  <a:cubicBezTo>
                    <a:pt x="25740" y="26913"/>
                    <a:pt x="21379" y="27439"/>
                    <a:pt x="16993" y="27765"/>
                  </a:cubicBezTo>
                  <a:cubicBezTo>
                    <a:pt x="16717" y="27439"/>
                    <a:pt x="16442" y="27114"/>
                    <a:pt x="16166" y="26788"/>
                  </a:cubicBezTo>
                  <a:cubicBezTo>
                    <a:pt x="14612" y="25008"/>
                    <a:pt x="12958" y="22978"/>
                    <a:pt x="11479" y="20773"/>
                  </a:cubicBezTo>
                  <a:cubicBezTo>
                    <a:pt x="12958" y="17865"/>
                    <a:pt x="14838" y="15134"/>
                    <a:pt x="16342" y="12903"/>
                  </a:cubicBezTo>
                  <a:cubicBezTo>
                    <a:pt x="16467" y="12753"/>
                    <a:pt x="16592" y="12577"/>
                    <a:pt x="16692" y="12402"/>
                  </a:cubicBezTo>
                  <a:cubicBezTo>
                    <a:pt x="19850" y="11750"/>
                    <a:pt x="23058" y="11299"/>
                    <a:pt x="26266" y="11023"/>
                  </a:cubicBezTo>
                  <a:close/>
                  <a:moveTo>
                    <a:pt x="7494" y="14758"/>
                  </a:moveTo>
                  <a:cubicBezTo>
                    <a:pt x="8372" y="16938"/>
                    <a:pt x="9575" y="19018"/>
                    <a:pt x="10803" y="20873"/>
                  </a:cubicBezTo>
                  <a:cubicBezTo>
                    <a:pt x="9700" y="23078"/>
                    <a:pt x="8773" y="25459"/>
                    <a:pt x="8422" y="27815"/>
                  </a:cubicBezTo>
                  <a:cubicBezTo>
                    <a:pt x="6968" y="27640"/>
                    <a:pt x="5590" y="27239"/>
                    <a:pt x="4362" y="26412"/>
                  </a:cubicBezTo>
                  <a:cubicBezTo>
                    <a:pt x="51" y="23580"/>
                    <a:pt x="201" y="18467"/>
                    <a:pt x="4662" y="16036"/>
                  </a:cubicBezTo>
                  <a:cubicBezTo>
                    <a:pt x="5565" y="15535"/>
                    <a:pt x="6492" y="15134"/>
                    <a:pt x="7494" y="14758"/>
                  </a:cubicBezTo>
                  <a:close/>
                  <a:moveTo>
                    <a:pt x="11179" y="21424"/>
                  </a:moveTo>
                  <a:cubicBezTo>
                    <a:pt x="11504" y="21951"/>
                    <a:pt x="11855" y="22427"/>
                    <a:pt x="12181" y="22903"/>
                  </a:cubicBezTo>
                  <a:cubicBezTo>
                    <a:pt x="13234" y="24382"/>
                    <a:pt x="14387" y="25911"/>
                    <a:pt x="15590" y="27364"/>
                  </a:cubicBezTo>
                  <a:cubicBezTo>
                    <a:pt x="13853" y="27615"/>
                    <a:pt x="11976" y="27901"/>
                    <a:pt x="10149" y="27901"/>
                  </a:cubicBezTo>
                  <a:cubicBezTo>
                    <a:pt x="9788" y="27901"/>
                    <a:pt x="9429" y="27890"/>
                    <a:pt x="9073" y="27865"/>
                  </a:cubicBezTo>
                  <a:cubicBezTo>
                    <a:pt x="9374" y="25710"/>
                    <a:pt x="10151" y="23530"/>
                    <a:pt x="11179" y="21424"/>
                  </a:cubicBezTo>
                  <a:close/>
                  <a:moveTo>
                    <a:pt x="29650" y="26988"/>
                  </a:moveTo>
                  <a:cubicBezTo>
                    <a:pt x="27720" y="29495"/>
                    <a:pt x="25464" y="31675"/>
                    <a:pt x="22858" y="33354"/>
                  </a:cubicBezTo>
                  <a:cubicBezTo>
                    <a:pt x="20978" y="31901"/>
                    <a:pt x="19274" y="30246"/>
                    <a:pt x="17670" y="28492"/>
                  </a:cubicBezTo>
                  <a:cubicBezTo>
                    <a:pt x="21680" y="28166"/>
                    <a:pt x="25690" y="27690"/>
                    <a:pt x="29650" y="26988"/>
                  </a:cubicBezTo>
                  <a:close/>
                  <a:moveTo>
                    <a:pt x="37971" y="25384"/>
                  </a:moveTo>
                  <a:cubicBezTo>
                    <a:pt x="39675" y="28768"/>
                    <a:pt x="41530" y="33956"/>
                    <a:pt x="37996" y="36688"/>
                  </a:cubicBezTo>
                  <a:cubicBezTo>
                    <a:pt x="36811" y="37605"/>
                    <a:pt x="35401" y="37968"/>
                    <a:pt x="33925" y="37968"/>
                  </a:cubicBezTo>
                  <a:cubicBezTo>
                    <a:pt x="30966" y="37968"/>
                    <a:pt x="27738" y="36513"/>
                    <a:pt x="25514" y="35159"/>
                  </a:cubicBezTo>
                  <a:cubicBezTo>
                    <a:pt x="24838" y="34758"/>
                    <a:pt x="24211" y="34332"/>
                    <a:pt x="23560" y="33855"/>
                  </a:cubicBezTo>
                  <a:cubicBezTo>
                    <a:pt x="26016" y="32251"/>
                    <a:pt x="28171" y="30196"/>
                    <a:pt x="30001" y="27865"/>
                  </a:cubicBezTo>
                  <a:cubicBezTo>
                    <a:pt x="30276" y="27515"/>
                    <a:pt x="30552" y="27164"/>
                    <a:pt x="30803" y="26788"/>
                  </a:cubicBezTo>
                  <a:cubicBezTo>
                    <a:pt x="33109" y="26412"/>
                    <a:pt x="35640" y="26061"/>
                    <a:pt x="37971" y="25384"/>
                  </a:cubicBezTo>
                  <a:close/>
                  <a:moveTo>
                    <a:pt x="31714" y="0"/>
                  </a:moveTo>
                  <a:cubicBezTo>
                    <a:pt x="30352" y="0"/>
                    <a:pt x="28954" y="366"/>
                    <a:pt x="27745" y="873"/>
                  </a:cubicBezTo>
                  <a:cubicBezTo>
                    <a:pt x="25314" y="1875"/>
                    <a:pt x="23159" y="3504"/>
                    <a:pt x="21254" y="5409"/>
                  </a:cubicBezTo>
                  <a:cubicBezTo>
                    <a:pt x="18581" y="3359"/>
                    <a:pt x="15650" y="1781"/>
                    <a:pt x="12625" y="1781"/>
                  </a:cubicBezTo>
                  <a:cubicBezTo>
                    <a:pt x="11139" y="1781"/>
                    <a:pt x="9632" y="2162"/>
                    <a:pt x="8121" y="3053"/>
                  </a:cubicBezTo>
                  <a:cubicBezTo>
                    <a:pt x="7760" y="3266"/>
                    <a:pt x="7975" y="3785"/>
                    <a:pt x="8309" y="3785"/>
                  </a:cubicBezTo>
                  <a:cubicBezTo>
                    <a:pt x="8369" y="3785"/>
                    <a:pt x="8432" y="3768"/>
                    <a:pt x="8497" y="3730"/>
                  </a:cubicBezTo>
                  <a:cubicBezTo>
                    <a:pt x="9843" y="2970"/>
                    <a:pt x="11204" y="2647"/>
                    <a:pt x="12547" y="2647"/>
                  </a:cubicBezTo>
                  <a:cubicBezTo>
                    <a:pt x="15455" y="2647"/>
                    <a:pt x="18277" y="4159"/>
                    <a:pt x="20677" y="6011"/>
                  </a:cubicBezTo>
                  <a:cubicBezTo>
                    <a:pt x="19048" y="7765"/>
                    <a:pt x="17595" y="9720"/>
                    <a:pt x="16266" y="11675"/>
                  </a:cubicBezTo>
                  <a:cubicBezTo>
                    <a:pt x="13459" y="12226"/>
                    <a:pt x="10602" y="12903"/>
                    <a:pt x="7870" y="13830"/>
                  </a:cubicBezTo>
                  <a:cubicBezTo>
                    <a:pt x="6717" y="10472"/>
                    <a:pt x="6442" y="6988"/>
                    <a:pt x="7870" y="3580"/>
                  </a:cubicBezTo>
                  <a:cubicBezTo>
                    <a:pt x="7936" y="3415"/>
                    <a:pt x="7786" y="3294"/>
                    <a:pt x="7639" y="3294"/>
                  </a:cubicBezTo>
                  <a:cubicBezTo>
                    <a:pt x="7563" y="3294"/>
                    <a:pt x="7487" y="3327"/>
                    <a:pt x="7444" y="3404"/>
                  </a:cubicBezTo>
                  <a:cubicBezTo>
                    <a:pt x="5489" y="6737"/>
                    <a:pt x="5865" y="10497"/>
                    <a:pt x="7219" y="14081"/>
                  </a:cubicBezTo>
                  <a:cubicBezTo>
                    <a:pt x="6592" y="14306"/>
                    <a:pt x="5991" y="14532"/>
                    <a:pt x="5414" y="14808"/>
                  </a:cubicBezTo>
                  <a:cubicBezTo>
                    <a:pt x="2983" y="15860"/>
                    <a:pt x="602" y="17640"/>
                    <a:pt x="301" y="20447"/>
                  </a:cubicBezTo>
                  <a:cubicBezTo>
                    <a:pt x="1" y="23354"/>
                    <a:pt x="2056" y="26086"/>
                    <a:pt x="4512" y="27439"/>
                  </a:cubicBezTo>
                  <a:cubicBezTo>
                    <a:pt x="5690" y="28091"/>
                    <a:pt x="6993" y="28442"/>
                    <a:pt x="8321" y="28592"/>
                  </a:cubicBezTo>
                  <a:cubicBezTo>
                    <a:pt x="8071" y="31299"/>
                    <a:pt x="8647" y="33931"/>
                    <a:pt x="10652" y="36211"/>
                  </a:cubicBezTo>
                  <a:cubicBezTo>
                    <a:pt x="10707" y="36272"/>
                    <a:pt x="10769" y="36298"/>
                    <a:pt x="10829" y="36298"/>
                  </a:cubicBezTo>
                  <a:cubicBezTo>
                    <a:pt x="11016" y="36298"/>
                    <a:pt x="11180" y="36050"/>
                    <a:pt x="11028" y="35860"/>
                  </a:cubicBezTo>
                  <a:cubicBezTo>
                    <a:pt x="9324" y="33655"/>
                    <a:pt x="8773" y="31199"/>
                    <a:pt x="8998" y="28667"/>
                  </a:cubicBezTo>
                  <a:lnTo>
                    <a:pt x="8998" y="28667"/>
                  </a:lnTo>
                  <a:cubicBezTo>
                    <a:pt x="9325" y="28688"/>
                    <a:pt x="9654" y="28698"/>
                    <a:pt x="9983" y="28698"/>
                  </a:cubicBezTo>
                  <a:cubicBezTo>
                    <a:pt x="12026" y="28698"/>
                    <a:pt x="14098" y="28322"/>
                    <a:pt x="16041" y="27890"/>
                  </a:cubicBezTo>
                  <a:cubicBezTo>
                    <a:pt x="16166" y="28016"/>
                    <a:pt x="16291" y="28166"/>
                    <a:pt x="16417" y="28317"/>
                  </a:cubicBezTo>
                  <a:cubicBezTo>
                    <a:pt x="16442" y="28417"/>
                    <a:pt x="16492" y="28492"/>
                    <a:pt x="16592" y="28542"/>
                  </a:cubicBezTo>
                  <a:cubicBezTo>
                    <a:pt x="18271" y="30447"/>
                    <a:pt x="20101" y="32276"/>
                    <a:pt x="22106" y="33805"/>
                  </a:cubicBezTo>
                  <a:cubicBezTo>
                    <a:pt x="19324" y="35459"/>
                    <a:pt x="16191" y="36487"/>
                    <a:pt x="12732" y="36637"/>
                  </a:cubicBezTo>
                  <a:cubicBezTo>
                    <a:pt x="12264" y="36662"/>
                    <a:pt x="12232" y="37390"/>
                    <a:pt x="12708" y="37390"/>
                  </a:cubicBezTo>
                  <a:cubicBezTo>
                    <a:pt x="12716" y="37390"/>
                    <a:pt x="12724" y="37390"/>
                    <a:pt x="12732" y="37389"/>
                  </a:cubicBezTo>
                  <a:cubicBezTo>
                    <a:pt x="16392" y="37314"/>
                    <a:pt x="19775" y="36186"/>
                    <a:pt x="22808" y="34357"/>
                  </a:cubicBezTo>
                  <a:cubicBezTo>
                    <a:pt x="24738" y="35785"/>
                    <a:pt x="26843" y="36963"/>
                    <a:pt x="29098" y="37740"/>
                  </a:cubicBezTo>
                  <a:cubicBezTo>
                    <a:pt x="30612" y="38275"/>
                    <a:pt x="32363" y="38694"/>
                    <a:pt x="34069" y="38694"/>
                  </a:cubicBezTo>
                  <a:cubicBezTo>
                    <a:pt x="35640" y="38694"/>
                    <a:pt x="37173" y="38339"/>
                    <a:pt x="38447" y="37389"/>
                  </a:cubicBezTo>
                  <a:cubicBezTo>
                    <a:pt x="40602" y="35785"/>
                    <a:pt x="41003" y="33028"/>
                    <a:pt x="40627" y="30547"/>
                  </a:cubicBezTo>
                  <a:cubicBezTo>
                    <a:pt x="40327" y="28667"/>
                    <a:pt x="39700" y="26838"/>
                    <a:pt x="38848" y="25109"/>
                  </a:cubicBezTo>
                  <a:cubicBezTo>
                    <a:pt x="39775" y="24783"/>
                    <a:pt x="40677" y="24407"/>
                    <a:pt x="41480" y="23931"/>
                  </a:cubicBezTo>
                  <a:cubicBezTo>
                    <a:pt x="46517" y="21023"/>
                    <a:pt x="44412" y="14156"/>
                    <a:pt x="40076" y="11725"/>
                  </a:cubicBezTo>
                  <a:cubicBezTo>
                    <a:pt x="39299" y="11274"/>
                    <a:pt x="38472" y="10948"/>
                    <a:pt x="37620" y="10697"/>
                  </a:cubicBezTo>
                  <a:cubicBezTo>
                    <a:pt x="37720" y="9770"/>
                    <a:pt x="37745" y="8868"/>
                    <a:pt x="37745" y="7966"/>
                  </a:cubicBezTo>
                  <a:cubicBezTo>
                    <a:pt x="37670" y="5560"/>
                    <a:pt x="37244" y="2727"/>
                    <a:pt x="35239" y="1123"/>
                  </a:cubicBezTo>
                  <a:cubicBezTo>
                    <a:pt x="34213" y="315"/>
                    <a:pt x="32979" y="0"/>
                    <a:pt x="31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3"/>
            <p:cNvSpPr/>
            <p:nvPr/>
          </p:nvSpPr>
          <p:spPr>
            <a:xfrm>
              <a:off x="2820013" y="1145088"/>
              <a:ext cx="367185" cy="367185"/>
            </a:xfrm>
            <a:custGeom>
              <a:avLst/>
              <a:gdLst/>
              <a:ahLst/>
              <a:cxnLst/>
              <a:rect l="l" t="t" r="r" b="b"/>
              <a:pathLst>
                <a:path w="10352" h="10352" extrusionOk="0">
                  <a:moveTo>
                    <a:pt x="5189" y="0"/>
                  </a:moveTo>
                  <a:cubicBezTo>
                    <a:pt x="2332" y="0"/>
                    <a:pt x="1" y="2306"/>
                    <a:pt x="1" y="5163"/>
                  </a:cubicBezTo>
                  <a:cubicBezTo>
                    <a:pt x="1" y="8020"/>
                    <a:pt x="2332" y="10351"/>
                    <a:pt x="5189" y="10351"/>
                  </a:cubicBezTo>
                  <a:cubicBezTo>
                    <a:pt x="8046" y="10351"/>
                    <a:pt x="10352" y="8020"/>
                    <a:pt x="10352" y="5163"/>
                  </a:cubicBezTo>
                  <a:cubicBezTo>
                    <a:pt x="10352" y="2306"/>
                    <a:pt x="8046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3"/>
            <p:cNvSpPr/>
            <p:nvPr/>
          </p:nvSpPr>
          <p:spPr>
            <a:xfrm>
              <a:off x="3221950" y="786350"/>
              <a:ext cx="132225" cy="132250"/>
            </a:xfrm>
            <a:custGeom>
              <a:avLst/>
              <a:gdLst/>
              <a:ahLst/>
              <a:cxnLst/>
              <a:rect l="l" t="t" r="r" b="b"/>
              <a:pathLst>
                <a:path w="5289" h="5290" extrusionOk="0">
                  <a:moveTo>
                    <a:pt x="2632" y="1"/>
                  </a:moveTo>
                  <a:cubicBezTo>
                    <a:pt x="1179" y="1"/>
                    <a:pt x="1" y="1179"/>
                    <a:pt x="1" y="2633"/>
                  </a:cubicBezTo>
                  <a:cubicBezTo>
                    <a:pt x="1" y="4086"/>
                    <a:pt x="1179" y="5289"/>
                    <a:pt x="2632" y="5289"/>
                  </a:cubicBezTo>
                  <a:cubicBezTo>
                    <a:pt x="4111" y="5289"/>
                    <a:pt x="5289" y="4086"/>
                    <a:pt x="5289" y="2633"/>
                  </a:cubicBezTo>
                  <a:cubicBezTo>
                    <a:pt x="5289" y="1179"/>
                    <a:pt x="4111" y="1"/>
                    <a:pt x="2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3"/>
            <p:cNvSpPr/>
            <p:nvPr/>
          </p:nvSpPr>
          <p:spPr>
            <a:xfrm>
              <a:off x="3330975" y="1689875"/>
              <a:ext cx="132225" cy="132225"/>
            </a:xfrm>
            <a:custGeom>
              <a:avLst/>
              <a:gdLst/>
              <a:ahLst/>
              <a:cxnLst/>
              <a:rect l="l" t="t" r="r" b="b"/>
              <a:pathLst>
                <a:path w="5289" h="5289" extrusionOk="0">
                  <a:moveTo>
                    <a:pt x="2657" y="0"/>
                  </a:moveTo>
                  <a:cubicBezTo>
                    <a:pt x="1204" y="0"/>
                    <a:pt x="1" y="1178"/>
                    <a:pt x="1" y="2657"/>
                  </a:cubicBezTo>
                  <a:cubicBezTo>
                    <a:pt x="1" y="4111"/>
                    <a:pt x="1204" y="5289"/>
                    <a:pt x="2657" y="5289"/>
                  </a:cubicBezTo>
                  <a:cubicBezTo>
                    <a:pt x="4111" y="5289"/>
                    <a:pt x="5289" y="4111"/>
                    <a:pt x="5289" y="2657"/>
                  </a:cubicBezTo>
                  <a:cubicBezTo>
                    <a:pt x="5289" y="1178"/>
                    <a:pt x="4111" y="0"/>
                    <a:pt x="2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3"/>
            <p:cNvSpPr/>
            <p:nvPr/>
          </p:nvSpPr>
          <p:spPr>
            <a:xfrm>
              <a:off x="2547775" y="881600"/>
              <a:ext cx="132225" cy="131600"/>
            </a:xfrm>
            <a:custGeom>
              <a:avLst/>
              <a:gdLst/>
              <a:ahLst/>
              <a:cxnLst/>
              <a:rect l="l" t="t" r="r" b="b"/>
              <a:pathLst>
                <a:path w="5289" h="5264" extrusionOk="0">
                  <a:moveTo>
                    <a:pt x="2632" y="0"/>
                  </a:moveTo>
                  <a:cubicBezTo>
                    <a:pt x="1178" y="0"/>
                    <a:pt x="0" y="1178"/>
                    <a:pt x="0" y="2632"/>
                  </a:cubicBezTo>
                  <a:cubicBezTo>
                    <a:pt x="0" y="4086"/>
                    <a:pt x="1178" y="5264"/>
                    <a:pt x="2632" y="5264"/>
                  </a:cubicBezTo>
                  <a:cubicBezTo>
                    <a:pt x="4110" y="5264"/>
                    <a:pt x="5288" y="4086"/>
                    <a:pt x="5288" y="2632"/>
                  </a:cubicBezTo>
                  <a:cubicBezTo>
                    <a:pt x="5288" y="1178"/>
                    <a:pt x="4110" y="0"/>
                    <a:pt x="2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3"/>
            <p:cNvSpPr/>
            <p:nvPr/>
          </p:nvSpPr>
          <p:spPr>
            <a:xfrm>
              <a:off x="2647375" y="1677975"/>
              <a:ext cx="132250" cy="131600"/>
            </a:xfrm>
            <a:custGeom>
              <a:avLst/>
              <a:gdLst/>
              <a:ahLst/>
              <a:cxnLst/>
              <a:rect l="l" t="t" r="r" b="b"/>
              <a:pathLst>
                <a:path w="5290" h="5264" extrusionOk="0">
                  <a:moveTo>
                    <a:pt x="2658" y="0"/>
                  </a:moveTo>
                  <a:cubicBezTo>
                    <a:pt x="1204" y="0"/>
                    <a:pt x="1" y="1178"/>
                    <a:pt x="1" y="2632"/>
                  </a:cubicBezTo>
                  <a:cubicBezTo>
                    <a:pt x="1" y="4086"/>
                    <a:pt x="1204" y="5263"/>
                    <a:pt x="2658" y="5263"/>
                  </a:cubicBezTo>
                  <a:cubicBezTo>
                    <a:pt x="4111" y="5263"/>
                    <a:pt x="5289" y="4086"/>
                    <a:pt x="5289" y="2632"/>
                  </a:cubicBezTo>
                  <a:cubicBezTo>
                    <a:pt x="5289" y="1178"/>
                    <a:pt x="4111" y="0"/>
                    <a:pt x="2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3"/>
            <p:cNvSpPr/>
            <p:nvPr/>
          </p:nvSpPr>
          <p:spPr>
            <a:xfrm>
              <a:off x="3222575" y="799525"/>
              <a:ext cx="131600" cy="119075"/>
            </a:xfrm>
            <a:custGeom>
              <a:avLst/>
              <a:gdLst/>
              <a:ahLst/>
              <a:cxnLst/>
              <a:rect l="l" t="t" r="r" b="b"/>
              <a:pathLst>
                <a:path w="5264" h="4763" extrusionOk="0">
                  <a:moveTo>
                    <a:pt x="4211" y="0"/>
                  </a:moveTo>
                  <a:cubicBezTo>
                    <a:pt x="4261" y="201"/>
                    <a:pt x="4286" y="376"/>
                    <a:pt x="4286" y="577"/>
                  </a:cubicBezTo>
                  <a:lnTo>
                    <a:pt x="4286" y="852"/>
                  </a:lnTo>
                  <a:cubicBezTo>
                    <a:pt x="4286" y="1278"/>
                    <a:pt x="4161" y="1705"/>
                    <a:pt x="3935" y="2080"/>
                  </a:cubicBezTo>
                  <a:lnTo>
                    <a:pt x="3560" y="2582"/>
                  </a:lnTo>
                  <a:cubicBezTo>
                    <a:pt x="3259" y="2882"/>
                    <a:pt x="2908" y="3083"/>
                    <a:pt x="2482" y="3208"/>
                  </a:cubicBezTo>
                  <a:cubicBezTo>
                    <a:pt x="2256" y="3233"/>
                    <a:pt x="2056" y="3258"/>
                    <a:pt x="1830" y="3283"/>
                  </a:cubicBezTo>
                  <a:cubicBezTo>
                    <a:pt x="1789" y="3287"/>
                    <a:pt x="1747" y="3288"/>
                    <a:pt x="1706" y="3288"/>
                  </a:cubicBezTo>
                  <a:cubicBezTo>
                    <a:pt x="1422" y="3288"/>
                    <a:pt x="1144" y="3214"/>
                    <a:pt x="903" y="3083"/>
                  </a:cubicBezTo>
                  <a:cubicBezTo>
                    <a:pt x="602" y="2983"/>
                    <a:pt x="326" y="2807"/>
                    <a:pt x="101" y="2582"/>
                  </a:cubicBezTo>
                  <a:cubicBezTo>
                    <a:pt x="76" y="2532"/>
                    <a:pt x="26" y="2507"/>
                    <a:pt x="1" y="2456"/>
                  </a:cubicBezTo>
                  <a:lnTo>
                    <a:pt x="1" y="2456"/>
                  </a:lnTo>
                  <a:cubicBezTo>
                    <a:pt x="176" y="3760"/>
                    <a:pt x="1279" y="4762"/>
                    <a:pt x="2607" y="4762"/>
                  </a:cubicBezTo>
                  <a:cubicBezTo>
                    <a:pt x="4086" y="4762"/>
                    <a:pt x="5264" y="3559"/>
                    <a:pt x="5264" y="2106"/>
                  </a:cubicBezTo>
                  <a:cubicBezTo>
                    <a:pt x="5264" y="1253"/>
                    <a:pt x="4838" y="476"/>
                    <a:pt x="4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3"/>
            <p:cNvSpPr/>
            <p:nvPr/>
          </p:nvSpPr>
          <p:spPr>
            <a:xfrm>
              <a:off x="3337250" y="1703650"/>
              <a:ext cx="125950" cy="118450"/>
            </a:xfrm>
            <a:custGeom>
              <a:avLst/>
              <a:gdLst/>
              <a:ahLst/>
              <a:cxnLst/>
              <a:rect l="l" t="t" r="r" b="b"/>
              <a:pathLst>
                <a:path w="5038" h="4738" extrusionOk="0">
                  <a:moveTo>
                    <a:pt x="4010" y="1"/>
                  </a:moveTo>
                  <a:cubicBezTo>
                    <a:pt x="3985" y="201"/>
                    <a:pt x="3960" y="402"/>
                    <a:pt x="3910" y="577"/>
                  </a:cubicBezTo>
                  <a:cubicBezTo>
                    <a:pt x="3634" y="1254"/>
                    <a:pt x="3409" y="1830"/>
                    <a:pt x="2882" y="2332"/>
                  </a:cubicBezTo>
                  <a:cubicBezTo>
                    <a:pt x="2456" y="2708"/>
                    <a:pt x="1955" y="3033"/>
                    <a:pt x="1404" y="3159"/>
                  </a:cubicBezTo>
                  <a:cubicBezTo>
                    <a:pt x="1162" y="3213"/>
                    <a:pt x="906" y="3237"/>
                    <a:pt x="651" y="3237"/>
                  </a:cubicBezTo>
                  <a:cubicBezTo>
                    <a:pt x="430" y="3237"/>
                    <a:pt x="210" y="3219"/>
                    <a:pt x="0" y="3184"/>
                  </a:cubicBezTo>
                  <a:lnTo>
                    <a:pt x="0" y="3184"/>
                  </a:lnTo>
                  <a:cubicBezTo>
                    <a:pt x="401" y="4086"/>
                    <a:pt x="1328" y="4738"/>
                    <a:pt x="2406" y="4738"/>
                  </a:cubicBezTo>
                  <a:cubicBezTo>
                    <a:pt x="3860" y="4738"/>
                    <a:pt x="5038" y="3560"/>
                    <a:pt x="5038" y="2106"/>
                  </a:cubicBezTo>
                  <a:cubicBezTo>
                    <a:pt x="5038" y="1229"/>
                    <a:pt x="4637" y="477"/>
                    <a:pt x="4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3"/>
            <p:cNvSpPr/>
            <p:nvPr/>
          </p:nvSpPr>
          <p:spPr>
            <a:xfrm>
              <a:off x="2576575" y="892250"/>
              <a:ext cx="103425" cy="120950"/>
            </a:xfrm>
            <a:custGeom>
              <a:avLst/>
              <a:gdLst/>
              <a:ahLst/>
              <a:cxnLst/>
              <a:rect l="l" t="t" r="r" b="b"/>
              <a:pathLst>
                <a:path w="4137" h="4838" extrusionOk="0">
                  <a:moveTo>
                    <a:pt x="2958" y="1"/>
                  </a:moveTo>
                  <a:lnTo>
                    <a:pt x="2958" y="1"/>
                  </a:lnTo>
                  <a:cubicBezTo>
                    <a:pt x="2983" y="201"/>
                    <a:pt x="3008" y="376"/>
                    <a:pt x="3008" y="577"/>
                  </a:cubicBezTo>
                  <a:cubicBezTo>
                    <a:pt x="2983" y="1204"/>
                    <a:pt x="2758" y="1780"/>
                    <a:pt x="2407" y="2256"/>
                  </a:cubicBezTo>
                  <a:cubicBezTo>
                    <a:pt x="2332" y="2958"/>
                    <a:pt x="1956" y="3610"/>
                    <a:pt x="1254" y="4061"/>
                  </a:cubicBezTo>
                  <a:cubicBezTo>
                    <a:pt x="903" y="4286"/>
                    <a:pt x="452" y="4387"/>
                    <a:pt x="1" y="4387"/>
                  </a:cubicBezTo>
                  <a:cubicBezTo>
                    <a:pt x="427" y="4662"/>
                    <a:pt x="953" y="4838"/>
                    <a:pt x="1480" y="4838"/>
                  </a:cubicBezTo>
                  <a:cubicBezTo>
                    <a:pt x="2958" y="4838"/>
                    <a:pt x="4136" y="3660"/>
                    <a:pt x="4136" y="2206"/>
                  </a:cubicBezTo>
                  <a:cubicBezTo>
                    <a:pt x="4136" y="1279"/>
                    <a:pt x="3660" y="477"/>
                    <a:pt x="2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3"/>
            <p:cNvSpPr/>
            <p:nvPr/>
          </p:nvSpPr>
          <p:spPr>
            <a:xfrm>
              <a:off x="2664925" y="1689875"/>
              <a:ext cx="114700" cy="119700"/>
            </a:xfrm>
            <a:custGeom>
              <a:avLst/>
              <a:gdLst/>
              <a:ahLst/>
              <a:cxnLst/>
              <a:rect l="l" t="t" r="r" b="b"/>
              <a:pathLst>
                <a:path w="4588" h="4788" extrusionOk="0">
                  <a:moveTo>
                    <a:pt x="3459" y="0"/>
                  </a:moveTo>
                  <a:lnTo>
                    <a:pt x="3459" y="0"/>
                  </a:lnTo>
                  <a:cubicBezTo>
                    <a:pt x="3510" y="502"/>
                    <a:pt x="3409" y="1003"/>
                    <a:pt x="3159" y="1479"/>
                  </a:cubicBezTo>
                  <a:cubicBezTo>
                    <a:pt x="2883" y="2006"/>
                    <a:pt x="2507" y="2507"/>
                    <a:pt x="2056" y="2883"/>
                  </a:cubicBezTo>
                  <a:cubicBezTo>
                    <a:pt x="1630" y="3559"/>
                    <a:pt x="803" y="3935"/>
                    <a:pt x="1" y="3935"/>
                  </a:cubicBezTo>
                  <a:cubicBezTo>
                    <a:pt x="477" y="4462"/>
                    <a:pt x="1179" y="4787"/>
                    <a:pt x="1956" y="4787"/>
                  </a:cubicBezTo>
                  <a:cubicBezTo>
                    <a:pt x="3409" y="4787"/>
                    <a:pt x="4587" y="3610"/>
                    <a:pt x="4587" y="2156"/>
                  </a:cubicBezTo>
                  <a:cubicBezTo>
                    <a:pt x="4587" y="1279"/>
                    <a:pt x="4136" y="477"/>
                    <a:pt x="3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9" name="Google Shape;1719;p53"/>
            <p:cNvGrpSpPr/>
            <p:nvPr/>
          </p:nvGrpSpPr>
          <p:grpSpPr>
            <a:xfrm rot="-953867">
              <a:off x="2839419" y="1245988"/>
              <a:ext cx="297995" cy="211448"/>
              <a:chOff x="3491400" y="2111750"/>
              <a:chExt cx="222600" cy="157950"/>
            </a:xfrm>
          </p:grpSpPr>
          <p:sp>
            <p:nvSpPr>
              <p:cNvPr id="1720" name="Google Shape;1720;p53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53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53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53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53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5" name="Google Shape;1725;p53"/>
          <p:cNvGrpSpPr/>
          <p:nvPr/>
        </p:nvGrpSpPr>
        <p:grpSpPr>
          <a:xfrm>
            <a:off x="6894630" y="2858113"/>
            <a:ext cx="990352" cy="1759036"/>
            <a:chOff x="7580947" y="1377388"/>
            <a:chExt cx="990352" cy="1759036"/>
          </a:xfrm>
        </p:grpSpPr>
        <p:grpSp>
          <p:nvGrpSpPr>
            <p:cNvPr id="1726" name="Google Shape;1726;p53"/>
            <p:cNvGrpSpPr/>
            <p:nvPr/>
          </p:nvGrpSpPr>
          <p:grpSpPr>
            <a:xfrm>
              <a:off x="7580947" y="1377388"/>
              <a:ext cx="990352" cy="1759036"/>
              <a:chOff x="820825" y="2103975"/>
              <a:chExt cx="884875" cy="1571550"/>
            </a:xfrm>
          </p:grpSpPr>
          <p:sp>
            <p:nvSpPr>
              <p:cNvPr id="1727" name="Google Shape;1727;p53"/>
              <p:cNvSpPr/>
              <p:nvPr/>
            </p:nvSpPr>
            <p:spPr>
              <a:xfrm>
                <a:off x="820825" y="2103975"/>
                <a:ext cx="420988" cy="402412"/>
              </a:xfrm>
              <a:custGeom>
                <a:avLst/>
                <a:gdLst/>
                <a:ahLst/>
                <a:cxnLst/>
                <a:rect l="l" t="t" r="r" b="b"/>
                <a:pathLst>
                  <a:path w="15757" h="14368" extrusionOk="0">
                    <a:moveTo>
                      <a:pt x="10328" y="1"/>
                    </a:moveTo>
                    <a:cubicBezTo>
                      <a:pt x="9335" y="1"/>
                      <a:pt x="8403" y="528"/>
                      <a:pt x="7564" y="1012"/>
                    </a:cubicBezTo>
                    <a:cubicBezTo>
                      <a:pt x="5886" y="1979"/>
                      <a:pt x="4709" y="3086"/>
                      <a:pt x="2355" y="5428"/>
                    </a:cubicBezTo>
                    <a:cubicBezTo>
                      <a:pt x="0" y="7759"/>
                      <a:pt x="350" y="9111"/>
                      <a:pt x="2728" y="11559"/>
                    </a:cubicBezTo>
                    <a:cubicBezTo>
                      <a:pt x="3392" y="12246"/>
                      <a:pt x="4208" y="13190"/>
                      <a:pt x="5105" y="14367"/>
                    </a:cubicBezTo>
                    <a:cubicBezTo>
                      <a:pt x="7296" y="12165"/>
                      <a:pt x="9487" y="9962"/>
                      <a:pt x="11853" y="7934"/>
                    </a:cubicBezTo>
                    <a:cubicBezTo>
                      <a:pt x="13007" y="6944"/>
                      <a:pt x="14324" y="5790"/>
                      <a:pt x="15757" y="4834"/>
                    </a:cubicBezTo>
                    <a:cubicBezTo>
                      <a:pt x="14743" y="3750"/>
                      <a:pt x="13927" y="2876"/>
                      <a:pt x="13449" y="2154"/>
                    </a:cubicBezTo>
                    <a:cubicBezTo>
                      <a:pt x="12371" y="528"/>
                      <a:pt x="11320" y="1"/>
                      <a:pt x="10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53"/>
              <p:cNvSpPr/>
              <p:nvPr/>
            </p:nvSpPr>
            <p:spPr>
              <a:xfrm>
                <a:off x="834825" y="2103975"/>
                <a:ext cx="406988" cy="250947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8960" extrusionOk="0">
                    <a:moveTo>
                      <a:pt x="9804" y="1"/>
                    </a:moveTo>
                    <a:cubicBezTo>
                      <a:pt x="8811" y="1"/>
                      <a:pt x="7879" y="528"/>
                      <a:pt x="7040" y="1012"/>
                    </a:cubicBezTo>
                    <a:cubicBezTo>
                      <a:pt x="5362" y="1979"/>
                      <a:pt x="4185" y="3086"/>
                      <a:pt x="1831" y="5428"/>
                    </a:cubicBezTo>
                    <a:cubicBezTo>
                      <a:pt x="444" y="6804"/>
                      <a:pt x="1" y="7841"/>
                      <a:pt x="351" y="8960"/>
                    </a:cubicBezTo>
                    <a:cubicBezTo>
                      <a:pt x="1399" y="6967"/>
                      <a:pt x="2786" y="4939"/>
                      <a:pt x="4814" y="3925"/>
                    </a:cubicBezTo>
                    <a:cubicBezTo>
                      <a:pt x="5618" y="3528"/>
                      <a:pt x="6453" y="3342"/>
                      <a:pt x="7285" y="3342"/>
                    </a:cubicBezTo>
                    <a:cubicBezTo>
                      <a:pt x="8359" y="3342"/>
                      <a:pt x="9428" y="3652"/>
                      <a:pt x="10420" y="4216"/>
                    </a:cubicBezTo>
                    <a:cubicBezTo>
                      <a:pt x="11422" y="4799"/>
                      <a:pt x="12331" y="5545"/>
                      <a:pt x="13147" y="6396"/>
                    </a:cubicBezTo>
                    <a:cubicBezTo>
                      <a:pt x="13811" y="5860"/>
                      <a:pt x="14510" y="5324"/>
                      <a:pt x="15233" y="4834"/>
                    </a:cubicBezTo>
                    <a:cubicBezTo>
                      <a:pt x="14219" y="3750"/>
                      <a:pt x="13403" y="2876"/>
                      <a:pt x="12925" y="2154"/>
                    </a:cubicBezTo>
                    <a:cubicBezTo>
                      <a:pt x="11847" y="528"/>
                      <a:pt x="10796" y="1"/>
                      <a:pt x="98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53"/>
              <p:cNvSpPr/>
              <p:nvPr/>
            </p:nvSpPr>
            <p:spPr>
              <a:xfrm>
                <a:off x="981075" y="2712950"/>
                <a:ext cx="203375" cy="2117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8471" extrusionOk="0">
                    <a:moveTo>
                      <a:pt x="2550" y="0"/>
                    </a:moveTo>
                    <a:cubicBezTo>
                      <a:pt x="2362" y="0"/>
                      <a:pt x="2185" y="119"/>
                      <a:pt x="2191" y="369"/>
                    </a:cubicBezTo>
                    <a:cubicBezTo>
                      <a:pt x="2203" y="613"/>
                      <a:pt x="2215" y="858"/>
                      <a:pt x="2226" y="1103"/>
                    </a:cubicBezTo>
                    <a:cubicBezTo>
                      <a:pt x="2086" y="951"/>
                      <a:pt x="1947" y="812"/>
                      <a:pt x="1807" y="672"/>
                    </a:cubicBezTo>
                    <a:cubicBezTo>
                      <a:pt x="1724" y="586"/>
                      <a:pt x="1633" y="550"/>
                      <a:pt x="1546" y="550"/>
                    </a:cubicBezTo>
                    <a:cubicBezTo>
                      <a:pt x="1266" y="550"/>
                      <a:pt x="1030" y="926"/>
                      <a:pt x="1271" y="1219"/>
                    </a:cubicBezTo>
                    <a:cubicBezTo>
                      <a:pt x="1410" y="1394"/>
                      <a:pt x="1527" y="1569"/>
                      <a:pt x="1632" y="1767"/>
                    </a:cubicBezTo>
                    <a:cubicBezTo>
                      <a:pt x="1393" y="1727"/>
                      <a:pt x="1154" y="1709"/>
                      <a:pt x="911" y="1709"/>
                    </a:cubicBezTo>
                    <a:cubicBezTo>
                      <a:pt x="799" y="1709"/>
                      <a:pt x="686" y="1713"/>
                      <a:pt x="571" y="1721"/>
                    </a:cubicBezTo>
                    <a:cubicBezTo>
                      <a:pt x="128" y="1756"/>
                      <a:pt x="0" y="2385"/>
                      <a:pt x="466" y="2513"/>
                    </a:cubicBezTo>
                    <a:cubicBezTo>
                      <a:pt x="979" y="2676"/>
                      <a:pt x="1504" y="2839"/>
                      <a:pt x="2028" y="2979"/>
                    </a:cubicBezTo>
                    <a:cubicBezTo>
                      <a:pt x="2070" y="2990"/>
                      <a:pt x="2109" y="2995"/>
                      <a:pt x="2147" y="2995"/>
                    </a:cubicBezTo>
                    <a:cubicBezTo>
                      <a:pt x="2266" y="2995"/>
                      <a:pt x="2362" y="2943"/>
                      <a:pt x="2424" y="2863"/>
                    </a:cubicBezTo>
                    <a:cubicBezTo>
                      <a:pt x="2588" y="4075"/>
                      <a:pt x="3240" y="5263"/>
                      <a:pt x="3986" y="6161"/>
                    </a:cubicBezTo>
                    <a:cubicBezTo>
                      <a:pt x="4715" y="7044"/>
                      <a:pt x="6227" y="8470"/>
                      <a:pt x="7494" y="8470"/>
                    </a:cubicBezTo>
                    <a:cubicBezTo>
                      <a:pt x="7565" y="8470"/>
                      <a:pt x="7635" y="8466"/>
                      <a:pt x="7704" y="8457"/>
                    </a:cubicBezTo>
                    <a:cubicBezTo>
                      <a:pt x="7948" y="8422"/>
                      <a:pt x="8135" y="8130"/>
                      <a:pt x="7914" y="7921"/>
                    </a:cubicBezTo>
                    <a:cubicBezTo>
                      <a:pt x="7482" y="7501"/>
                      <a:pt x="6865" y="7373"/>
                      <a:pt x="6352" y="7070"/>
                    </a:cubicBezTo>
                    <a:cubicBezTo>
                      <a:pt x="5769" y="6720"/>
                      <a:pt x="5245" y="6289"/>
                      <a:pt x="4779" y="5788"/>
                    </a:cubicBezTo>
                    <a:cubicBezTo>
                      <a:pt x="3835" y="4774"/>
                      <a:pt x="3392" y="3655"/>
                      <a:pt x="2937" y="2408"/>
                    </a:cubicBezTo>
                    <a:cubicBezTo>
                      <a:pt x="3007" y="2396"/>
                      <a:pt x="3077" y="2373"/>
                      <a:pt x="3135" y="2327"/>
                    </a:cubicBezTo>
                    <a:cubicBezTo>
                      <a:pt x="3508" y="2035"/>
                      <a:pt x="3881" y="1744"/>
                      <a:pt x="4231" y="1418"/>
                    </a:cubicBezTo>
                    <a:cubicBezTo>
                      <a:pt x="4462" y="1205"/>
                      <a:pt x="4255" y="841"/>
                      <a:pt x="3991" y="841"/>
                    </a:cubicBezTo>
                    <a:cubicBezTo>
                      <a:pt x="3936" y="841"/>
                      <a:pt x="3879" y="857"/>
                      <a:pt x="3823" y="893"/>
                    </a:cubicBezTo>
                    <a:cubicBezTo>
                      <a:pt x="3613" y="1021"/>
                      <a:pt x="3415" y="1161"/>
                      <a:pt x="3217" y="1301"/>
                    </a:cubicBezTo>
                    <a:cubicBezTo>
                      <a:pt x="3170" y="951"/>
                      <a:pt x="3089" y="613"/>
                      <a:pt x="2949" y="264"/>
                    </a:cubicBezTo>
                    <a:cubicBezTo>
                      <a:pt x="2884" y="90"/>
                      <a:pt x="2713" y="0"/>
                      <a:pt x="2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3"/>
              <p:cNvSpPr/>
              <p:nvPr/>
            </p:nvSpPr>
            <p:spPr>
              <a:xfrm>
                <a:off x="1502300" y="2581825"/>
                <a:ext cx="203400" cy="2117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471" extrusionOk="0">
                    <a:moveTo>
                      <a:pt x="5595" y="1"/>
                    </a:moveTo>
                    <a:cubicBezTo>
                      <a:pt x="5431" y="1"/>
                      <a:pt x="5257" y="91"/>
                      <a:pt x="5187" y="264"/>
                    </a:cubicBezTo>
                    <a:cubicBezTo>
                      <a:pt x="5059" y="614"/>
                      <a:pt x="4965" y="952"/>
                      <a:pt x="4930" y="1302"/>
                    </a:cubicBezTo>
                    <a:cubicBezTo>
                      <a:pt x="4732" y="1162"/>
                      <a:pt x="4534" y="1022"/>
                      <a:pt x="4324" y="894"/>
                    </a:cubicBezTo>
                    <a:cubicBezTo>
                      <a:pt x="4268" y="858"/>
                      <a:pt x="4211" y="842"/>
                      <a:pt x="4156" y="842"/>
                    </a:cubicBezTo>
                    <a:cubicBezTo>
                      <a:pt x="3893" y="842"/>
                      <a:pt x="3685" y="1206"/>
                      <a:pt x="3917" y="1418"/>
                    </a:cubicBezTo>
                    <a:cubicBezTo>
                      <a:pt x="4254" y="1745"/>
                      <a:pt x="4627" y="2036"/>
                      <a:pt x="5012" y="2327"/>
                    </a:cubicBezTo>
                    <a:cubicBezTo>
                      <a:pt x="5070" y="2374"/>
                      <a:pt x="5140" y="2397"/>
                      <a:pt x="5210" y="2420"/>
                    </a:cubicBezTo>
                    <a:cubicBezTo>
                      <a:pt x="4756" y="3656"/>
                      <a:pt x="4313" y="4786"/>
                      <a:pt x="3369" y="5788"/>
                    </a:cubicBezTo>
                    <a:cubicBezTo>
                      <a:pt x="2903" y="6290"/>
                      <a:pt x="2378" y="6721"/>
                      <a:pt x="1795" y="7070"/>
                    </a:cubicBezTo>
                    <a:cubicBezTo>
                      <a:pt x="1271" y="7385"/>
                      <a:pt x="653" y="7502"/>
                      <a:pt x="222" y="7921"/>
                    </a:cubicBezTo>
                    <a:cubicBezTo>
                      <a:pt x="1" y="8131"/>
                      <a:pt x="199" y="8422"/>
                      <a:pt x="444" y="8457"/>
                    </a:cubicBezTo>
                    <a:cubicBezTo>
                      <a:pt x="513" y="8467"/>
                      <a:pt x="583" y="8471"/>
                      <a:pt x="653" y="8471"/>
                    </a:cubicBezTo>
                    <a:cubicBezTo>
                      <a:pt x="1920" y="8471"/>
                      <a:pt x="3432" y="7045"/>
                      <a:pt x="4150" y="6173"/>
                    </a:cubicBezTo>
                    <a:cubicBezTo>
                      <a:pt x="4895" y="5264"/>
                      <a:pt x="5560" y="4075"/>
                      <a:pt x="5723" y="2863"/>
                    </a:cubicBezTo>
                    <a:cubicBezTo>
                      <a:pt x="5785" y="2943"/>
                      <a:pt x="5881" y="2996"/>
                      <a:pt x="5995" y="2996"/>
                    </a:cubicBezTo>
                    <a:cubicBezTo>
                      <a:pt x="6031" y="2996"/>
                      <a:pt x="6069" y="2991"/>
                      <a:pt x="6108" y="2980"/>
                    </a:cubicBezTo>
                    <a:cubicBezTo>
                      <a:pt x="6632" y="2840"/>
                      <a:pt x="7156" y="2677"/>
                      <a:pt x="7681" y="2525"/>
                    </a:cubicBezTo>
                    <a:cubicBezTo>
                      <a:pt x="8135" y="2385"/>
                      <a:pt x="8019" y="1768"/>
                      <a:pt x="7576" y="1721"/>
                    </a:cubicBezTo>
                    <a:cubicBezTo>
                      <a:pt x="7458" y="1714"/>
                      <a:pt x="7342" y="1710"/>
                      <a:pt x="7228" y="1710"/>
                    </a:cubicBezTo>
                    <a:cubicBezTo>
                      <a:pt x="6983" y="1710"/>
                      <a:pt x="6746" y="1728"/>
                      <a:pt x="6515" y="1768"/>
                    </a:cubicBezTo>
                    <a:cubicBezTo>
                      <a:pt x="6620" y="1581"/>
                      <a:pt x="6737" y="1395"/>
                      <a:pt x="6877" y="1220"/>
                    </a:cubicBezTo>
                    <a:cubicBezTo>
                      <a:pt x="7109" y="934"/>
                      <a:pt x="6876" y="553"/>
                      <a:pt x="6591" y="553"/>
                    </a:cubicBezTo>
                    <a:cubicBezTo>
                      <a:pt x="6505" y="553"/>
                      <a:pt x="6413" y="588"/>
                      <a:pt x="6329" y="672"/>
                    </a:cubicBezTo>
                    <a:cubicBezTo>
                      <a:pt x="6189" y="812"/>
                      <a:pt x="6049" y="964"/>
                      <a:pt x="5909" y="1104"/>
                    </a:cubicBezTo>
                    <a:cubicBezTo>
                      <a:pt x="5921" y="859"/>
                      <a:pt x="5933" y="614"/>
                      <a:pt x="5944" y="369"/>
                    </a:cubicBezTo>
                    <a:cubicBezTo>
                      <a:pt x="5957" y="120"/>
                      <a:pt x="5783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3"/>
              <p:cNvSpPr/>
              <p:nvPr/>
            </p:nvSpPr>
            <p:spPr>
              <a:xfrm>
                <a:off x="1119750" y="3409950"/>
                <a:ext cx="131500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10011" extrusionOk="0">
                    <a:moveTo>
                      <a:pt x="4976" y="0"/>
                    </a:moveTo>
                    <a:cubicBezTo>
                      <a:pt x="4901" y="0"/>
                      <a:pt x="4827" y="30"/>
                      <a:pt x="4779" y="97"/>
                    </a:cubicBezTo>
                    <a:cubicBezTo>
                      <a:pt x="3893" y="1472"/>
                      <a:pt x="3415" y="3127"/>
                      <a:pt x="3217" y="4747"/>
                    </a:cubicBezTo>
                    <a:cubicBezTo>
                      <a:pt x="3112" y="5645"/>
                      <a:pt x="3089" y="6554"/>
                      <a:pt x="3171" y="7451"/>
                    </a:cubicBezTo>
                    <a:cubicBezTo>
                      <a:pt x="3194" y="7614"/>
                      <a:pt x="3206" y="7789"/>
                      <a:pt x="3217" y="7964"/>
                    </a:cubicBezTo>
                    <a:cubicBezTo>
                      <a:pt x="2800" y="7618"/>
                      <a:pt x="2225" y="7416"/>
                      <a:pt x="1684" y="7416"/>
                    </a:cubicBezTo>
                    <a:cubicBezTo>
                      <a:pt x="985" y="7416"/>
                      <a:pt x="341" y="7752"/>
                      <a:pt x="164" y="8546"/>
                    </a:cubicBezTo>
                    <a:cubicBezTo>
                      <a:pt x="1" y="9292"/>
                      <a:pt x="583" y="9817"/>
                      <a:pt x="1271" y="9945"/>
                    </a:cubicBezTo>
                    <a:cubicBezTo>
                      <a:pt x="1502" y="9989"/>
                      <a:pt x="1738" y="10010"/>
                      <a:pt x="1976" y="10010"/>
                    </a:cubicBezTo>
                    <a:cubicBezTo>
                      <a:pt x="2747" y="10010"/>
                      <a:pt x="3532" y="9786"/>
                      <a:pt x="4173" y="9386"/>
                    </a:cubicBezTo>
                    <a:cubicBezTo>
                      <a:pt x="4383" y="9257"/>
                      <a:pt x="4324" y="8954"/>
                      <a:pt x="4150" y="8861"/>
                    </a:cubicBezTo>
                    <a:cubicBezTo>
                      <a:pt x="4208" y="8302"/>
                      <a:pt x="3998" y="7672"/>
                      <a:pt x="3951" y="7113"/>
                    </a:cubicBezTo>
                    <a:cubicBezTo>
                      <a:pt x="3893" y="6379"/>
                      <a:pt x="3905" y="5645"/>
                      <a:pt x="3975" y="4910"/>
                    </a:cubicBezTo>
                    <a:cubicBezTo>
                      <a:pt x="4115" y="3279"/>
                      <a:pt x="4627" y="1799"/>
                      <a:pt x="5198" y="272"/>
                    </a:cubicBezTo>
                    <a:cubicBezTo>
                      <a:pt x="5260" y="111"/>
                      <a:pt x="5119" y="0"/>
                      <a:pt x="49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3"/>
              <p:cNvSpPr/>
              <p:nvPr/>
            </p:nvSpPr>
            <p:spPr>
              <a:xfrm>
                <a:off x="1378075" y="3428075"/>
                <a:ext cx="139700" cy="247450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9898" extrusionOk="0">
                    <a:moveTo>
                      <a:pt x="284" y="1"/>
                    </a:moveTo>
                    <a:cubicBezTo>
                      <a:pt x="142" y="1"/>
                      <a:pt x="1" y="118"/>
                      <a:pt x="63" y="281"/>
                    </a:cubicBezTo>
                    <a:cubicBezTo>
                      <a:pt x="693" y="1785"/>
                      <a:pt x="1252" y="3253"/>
                      <a:pt x="1450" y="4873"/>
                    </a:cubicBezTo>
                    <a:cubicBezTo>
                      <a:pt x="1543" y="5607"/>
                      <a:pt x="1578" y="6341"/>
                      <a:pt x="1555" y="7076"/>
                    </a:cubicBezTo>
                    <a:cubicBezTo>
                      <a:pt x="1532" y="7635"/>
                      <a:pt x="1334" y="8264"/>
                      <a:pt x="1427" y="8835"/>
                    </a:cubicBezTo>
                    <a:cubicBezTo>
                      <a:pt x="1240" y="8929"/>
                      <a:pt x="1194" y="9232"/>
                      <a:pt x="1415" y="9348"/>
                    </a:cubicBezTo>
                    <a:cubicBezTo>
                      <a:pt x="2022" y="9706"/>
                      <a:pt x="2759" y="9897"/>
                      <a:pt x="3483" y="9897"/>
                    </a:cubicBezTo>
                    <a:cubicBezTo>
                      <a:pt x="3774" y="9897"/>
                      <a:pt x="4063" y="9866"/>
                      <a:pt x="4340" y="9803"/>
                    </a:cubicBezTo>
                    <a:cubicBezTo>
                      <a:pt x="5016" y="9651"/>
                      <a:pt x="5587" y="9115"/>
                      <a:pt x="5389" y="8369"/>
                    </a:cubicBezTo>
                    <a:cubicBezTo>
                      <a:pt x="5193" y="7610"/>
                      <a:pt x="4578" y="7294"/>
                      <a:pt x="3910" y="7294"/>
                    </a:cubicBezTo>
                    <a:cubicBezTo>
                      <a:pt x="3346" y="7294"/>
                      <a:pt x="2745" y="7518"/>
                      <a:pt x="2324" y="7891"/>
                    </a:cubicBezTo>
                    <a:cubicBezTo>
                      <a:pt x="2324" y="7717"/>
                      <a:pt x="2336" y="7553"/>
                      <a:pt x="2347" y="7390"/>
                    </a:cubicBezTo>
                    <a:cubicBezTo>
                      <a:pt x="2394" y="6481"/>
                      <a:pt x="2347" y="5572"/>
                      <a:pt x="2208" y="4675"/>
                    </a:cubicBezTo>
                    <a:cubicBezTo>
                      <a:pt x="1951" y="3067"/>
                      <a:pt x="1415" y="1435"/>
                      <a:pt x="471" y="95"/>
                    </a:cubicBezTo>
                    <a:cubicBezTo>
                      <a:pt x="425" y="29"/>
                      <a:pt x="35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3"/>
              <p:cNvSpPr/>
              <p:nvPr/>
            </p:nvSpPr>
            <p:spPr>
              <a:xfrm>
                <a:off x="1199000" y="3075850"/>
                <a:ext cx="372100" cy="522700"/>
              </a:xfrm>
              <a:custGeom>
                <a:avLst/>
                <a:gdLst/>
                <a:ahLst/>
                <a:cxnLst/>
                <a:rect l="l" t="t" r="r" b="b"/>
                <a:pathLst>
                  <a:path w="14884" h="20908" extrusionOk="0">
                    <a:moveTo>
                      <a:pt x="1" y="1"/>
                    </a:moveTo>
                    <a:cubicBezTo>
                      <a:pt x="397" y="3357"/>
                      <a:pt x="292" y="5525"/>
                      <a:pt x="292" y="5525"/>
                    </a:cubicBezTo>
                    <a:cubicBezTo>
                      <a:pt x="292" y="5525"/>
                      <a:pt x="2390" y="20465"/>
                      <a:pt x="3275" y="20873"/>
                    </a:cubicBezTo>
                    <a:cubicBezTo>
                      <a:pt x="3327" y="20897"/>
                      <a:pt x="3384" y="20908"/>
                      <a:pt x="3447" y="20908"/>
                    </a:cubicBezTo>
                    <a:cubicBezTo>
                      <a:pt x="5585" y="20908"/>
                      <a:pt x="14207" y="7821"/>
                      <a:pt x="14207" y="7821"/>
                    </a:cubicBezTo>
                    <a:cubicBezTo>
                      <a:pt x="14207" y="7821"/>
                      <a:pt x="14883" y="5746"/>
                      <a:pt x="14510" y="141"/>
                    </a:cubicBezTo>
                    <a:cubicBezTo>
                      <a:pt x="9674" y="12"/>
                      <a:pt x="4837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3"/>
              <p:cNvSpPr/>
              <p:nvPr/>
            </p:nvSpPr>
            <p:spPr>
              <a:xfrm>
                <a:off x="1257275" y="3158900"/>
                <a:ext cx="306525" cy="439650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7586" extrusionOk="0">
                    <a:moveTo>
                      <a:pt x="7832" y="0"/>
                    </a:moveTo>
                    <a:cubicBezTo>
                      <a:pt x="7751" y="5641"/>
                      <a:pt x="4313" y="10186"/>
                      <a:pt x="607" y="14183"/>
                    </a:cubicBezTo>
                    <a:cubicBezTo>
                      <a:pt x="420" y="14381"/>
                      <a:pt x="210" y="14486"/>
                      <a:pt x="0" y="14498"/>
                    </a:cubicBezTo>
                    <a:cubicBezTo>
                      <a:pt x="362" y="16211"/>
                      <a:pt x="700" y="17435"/>
                      <a:pt x="944" y="17551"/>
                    </a:cubicBezTo>
                    <a:cubicBezTo>
                      <a:pt x="996" y="17575"/>
                      <a:pt x="1053" y="17586"/>
                      <a:pt x="1116" y="17586"/>
                    </a:cubicBezTo>
                    <a:cubicBezTo>
                      <a:pt x="3254" y="17586"/>
                      <a:pt x="11876" y="4499"/>
                      <a:pt x="11876" y="4499"/>
                    </a:cubicBezTo>
                    <a:cubicBezTo>
                      <a:pt x="11876" y="4499"/>
                      <a:pt x="12168" y="3590"/>
                      <a:pt x="12261" y="1329"/>
                    </a:cubicBezTo>
                    <a:cubicBezTo>
                      <a:pt x="10816" y="723"/>
                      <a:pt x="9336" y="233"/>
                      <a:pt x="7832" y="0"/>
                    </a:cubicBez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3"/>
              <p:cNvSpPr/>
              <p:nvPr/>
            </p:nvSpPr>
            <p:spPr>
              <a:xfrm>
                <a:off x="1241825" y="3421375"/>
                <a:ext cx="175725" cy="177200"/>
              </a:xfrm>
              <a:custGeom>
                <a:avLst/>
                <a:gdLst/>
                <a:ahLst/>
                <a:cxnLst/>
                <a:rect l="l" t="t" r="r" b="b"/>
                <a:pathLst>
                  <a:path w="7029" h="7088" extrusionOk="0">
                    <a:moveTo>
                      <a:pt x="2517" y="0"/>
                    </a:moveTo>
                    <a:cubicBezTo>
                      <a:pt x="1693" y="0"/>
                      <a:pt x="881" y="203"/>
                      <a:pt x="129" y="677"/>
                    </a:cubicBezTo>
                    <a:cubicBezTo>
                      <a:pt x="82" y="701"/>
                      <a:pt x="36" y="724"/>
                      <a:pt x="1" y="747"/>
                    </a:cubicBezTo>
                    <a:cubicBezTo>
                      <a:pt x="572" y="3976"/>
                      <a:pt x="1178" y="6877"/>
                      <a:pt x="1562" y="7052"/>
                    </a:cubicBezTo>
                    <a:cubicBezTo>
                      <a:pt x="1614" y="7076"/>
                      <a:pt x="1671" y="7087"/>
                      <a:pt x="1734" y="7087"/>
                    </a:cubicBezTo>
                    <a:cubicBezTo>
                      <a:pt x="2672" y="7087"/>
                      <a:pt x="4866" y="4554"/>
                      <a:pt x="7028" y="1715"/>
                    </a:cubicBezTo>
                    <a:cubicBezTo>
                      <a:pt x="5693" y="730"/>
                      <a:pt x="4082" y="0"/>
                      <a:pt x="2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3"/>
              <p:cNvSpPr/>
              <p:nvPr/>
            </p:nvSpPr>
            <p:spPr>
              <a:xfrm>
                <a:off x="988925" y="2277550"/>
                <a:ext cx="605175" cy="1011025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40441" extrusionOk="0">
                    <a:moveTo>
                      <a:pt x="10968" y="1"/>
                    </a:moveTo>
                    <a:cubicBezTo>
                      <a:pt x="10886" y="47"/>
                      <a:pt x="10804" y="105"/>
                      <a:pt x="10723" y="152"/>
                    </a:cubicBezTo>
                    <a:cubicBezTo>
                      <a:pt x="9208" y="1119"/>
                      <a:pt x="7809" y="2261"/>
                      <a:pt x="6469" y="3450"/>
                    </a:cubicBezTo>
                    <a:cubicBezTo>
                      <a:pt x="4208" y="5420"/>
                      <a:pt x="2110" y="7552"/>
                      <a:pt x="1" y="9673"/>
                    </a:cubicBezTo>
                    <a:cubicBezTo>
                      <a:pt x="1947" y="12599"/>
                      <a:pt x="4092" y="16503"/>
                      <a:pt x="5886" y="21386"/>
                    </a:cubicBezTo>
                    <a:cubicBezTo>
                      <a:pt x="8310" y="28005"/>
                      <a:pt x="8672" y="33832"/>
                      <a:pt x="8707" y="36256"/>
                    </a:cubicBezTo>
                    <a:cubicBezTo>
                      <a:pt x="9226" y="35699"/>
                      <a:pt x="9876" y="35326"/>
                      <a:pt x="10639" y="35326"/>
                    </a:cubicBezTo>
                    <a:cubicBezTo>
                      <a:pt x="11041" y="35326"/>
                      <a:pt x="11473" y="35429"/>
                      <a:pt x="11935" y="35662"/>
                    </a:cubicBezTo>
                    <a:cubicBezTo>
                      <a:pt x="12657" y="36023"/>
                      <a:pt x="13228" y="36571"/>
                      <a:pt x="13683" y="37224"/>
                    </a:cubicBezTo>
                    <a:cubicBezTo>
                      <a:pt x="14168" y="36704"/>
                      <a:pt x="14794" y="36358"/>
                      <a:pt x="15529" y="36358"/>
                    </a:cubicBezTo>
                    <a:cubicBezTo>
                      <a:pt x="15783" y="36358"/>
                      <a:pt x="16050" y="36400"/>
                      <a:pt x="16329" y="36490"/>
                    </a:cubicBezTo>
                    <a:cubicBezTo>
                      <a:pt x="16935" y="36688"/>
                      <a:pt x="17389" y="37049"/>
                      <a:pt x="17704" y="37503"/>
                    </a:cubicBezTo>
                    <a:cubicBezTo>
                      <a:pt x="18031" y="37367"/>
                      <a:pt x="18378" y="37303"/>
                      <a:pt x="18724" y="37303"/>
                    </a:cubicBezTo>
                    <a:cubicBezTo>
                      <a:pt x="19326" y="37303"/>
                      <a:pt x="19928" y="37498"/>
                      <a:pt x="20431" y="37853"/>
                    </a:cubicBezTo>
                    <a:cubicBezTo>
                      <a:pt x="21363" y="38517"/>
                      <a:pt x="21899" y="39426"/>
                      <a:pt x="22156" y="40440"/>
                    </a:cubicBezTo>
                    <a:cubicBezTo>
                      <a:pt x="22435" y="40009"/>
                      <a:pt x="22610" y="39753"/>
                      <a:pt x="22610" y="39753"/>
                    </a:cubicBezTo>
                    <a:cubicBezTo>
                      <a:pt x="22610" y="39753"/>
                      <a:pt x="24207" y="34870"/>
                      <a:pt x="21142" y="19941"/>
                    </a:cubicBezTo>
                    <a:cubicBezTo>
                      <a:pt x="19137" y="10198"/>
                      <a:pt x="14522" y="4021"/>
                      <a:pt x="109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3"/>
              <p:cNvSpPr/>
              <p:nvPr/>
            </p:nvSpPr>
            <p:spPr>
              <a:xfrm>
                <a:off x="1262225" y="3434800"/>
                <a:ext cx="15532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6551" extrusionOk="0">
                    <a:moveTo>
                      <a:pt x="4161" y="1"/>
                    </a:moveTo>
                    <a:cubicBezTo>
                      <a:pt x="4103" y="71"/>
                      <a:pt x="4033" y="152"/>
                      <a:pt x="3975" y="222"/>
                    </a:cubicBezTo>
                    <a:cubicBezTo>
                      <a:pt x="2681" y="1644"/>
                      <a:pt x="1294" y="2961"/>
                      <a:pt x="1" y="4336"/>
                    </a:cubicBezTo>
                    <a:cubicBezTo>
                      <a:pt x="280" y="5583"/>
                      <a:pt x="548" y="6422"/>
                      <a:pt x="746" y="6515"/>
                    </a:cubicBezTo>
                    <a:cubicBezTo>
                      <a:pt x="798" y="6539"/>
                      <a:pt x="855" y="6550"/>
                      <a:pt x="918" y="6550"/>
                    </a:cubicBezTo>
                    <a:cubicBezTo>
                      <a:pt x="1856" y="6550"/>
                      <a:pt x="4050" y="4017"/>
                      <a:pt x="6212" y="1178"/>
                    </a:cubicBezTo>
                    <a:cubicBezTo>
                      <a:pt x="5583" y="712"/>
                      <a:pt x="4884" y="304"/>
                      <a:pt x="4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3"/>
              <p:cNvSpPr/>
              <p:nvPr/>
            </p:nvSpPr>
            <p:spPr>
              <a:xfrm>
                <a:off x="1206275" y="2277550"/>
                <a:ext cx="387825" cy="1011025"/>
              </a:xfrm>
              <a:custGeom>
                <a:avLst/>
                <a:gdLst/>
                <a:ahLst/>
                <a:cxnLst/>
                <a:rect l="l" t="t" r="r" b="b"/>
                <a:pathLst>
                  <a:path w="15513" h="40441" extrusionOk="0">
                    <a:moveTo>
                      <a:pt x="2274" y="1"/>
                    </a:moveTo>
                    <a:cubicBezTo>
                      <a:pt x="2192" y="47"/>
                      <a:pt x="2110" y="105"/>
                      <a:pt x="2029" y="152"/>
                    </a:cubicBezTo>
                    <a:cubicBezTo>
                      <a:pt x="1330" y="595"/>
                      <a:pt x="654" y="1084"/>
                      <a:pt x="1" y="1585"/>
                    </a:cubicBezTo>
                    <a:cubicBezTo>
                      <a:pt x="1423" y="3590"/>
                      <a:pt x="2553" y="5851"/>
                      <a:pt x="3521" y="7890"/>
                    </a:cubicBezTo>
                    <a:cubicBezTo>
                      <a:pt x="5933" y="12972"/>
                      <a:pt x="7774" y="18356"/>
                      <a:pt x="9173" y="23810"/>
                    </a:cubicBezTo>
                    <a:cubicBezTo>
                      <a:pt x="9779" y="26164"/>
                      <a:pt x="10303" y="28553"/>
                      <a:pt x="10653" y="30954"/>
                    </a:cubicBezTo>
                    <a:cubicBezTo>
                      <a:pt x="10909" y="32714"/>
                      <a:pt x="11177" y="34532"/>
                      <a:pt x="11014" y="36315"/>
                    </a:cubicBezTo>
                    <a:cubicBezTo>
                      <a:pt x="10979" y="36688"/>
                      <a:pt x="10921" y="37061"/>
                      <a:pt x="10863" y="37433"/>
                    </a:cubicBezTo>
                    <a:cubicBezTo>
                      <a:pt x="11177" y="37527"/>
                      <a:pt x="11469" y="37667"/>
                      <a:pt x="11737" y="37853"/>
                    </a:cubicBezTo>
                    <a:cubicBezTo>
                      <a:pt x="12669" y="38517"/>
                      <a:pt x="13205" y="39426"/>
                      <a:pt x="13462" y="40440"/>
                    </a:cubicBezTo>
                    <a:cubicBezTo>
                      <a:pt x="13741" y="40009"/>
                      <a:pt x="13916" y="39753"/>
                      <a:pt x="13916" y="39753"/>
                    </a:cubicBezTo>
                    <a:cubicBezTo>
                      <a:pt x="13916" y="39753"/>
                      <a:pt x="15513" y="34870"/>
                      <a:pt x="12448" y="19941"/>
                    </a:cubicBezTo>
                    <a:cubicBezTo>
                      <a:pt x="10443" y="10198"/>
                      <a:pt x="5828" y="4021"/>
                      <a:pt x="2274" y="1"/>
                    </a:cubicBezTo>
                    <a:close/>
                  </a:path>
                </a:pathLst>
              </a:custGeom>
              <a:solidFill>
                <a:srgbClr val="FFC9AB">
                  <a:alpha val="4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3"/>
              <p:cNvSpPr/>
              <p:nvPr/>
            </p:nvSpPr>
            <p:spPr>
              <a:xfrm>
                <a:off x="894250" y="2233450"/>
                <a:ext cx="482800" cy="402400"/>
              </a:xfrm>
              <a:custGeom>
                <a:avLst/>
                <a:gdLst/>
                <a:ahLst/>
                <a:cxnLst/>
                <a:rect l="l" t="t" r="r" b="b"/>
                <a:pathLst>
                  <a:path w="19312" h="16096" extrusionOk="0">
                    <a:moveTo>
                      <a:pt x="13574" y="0"/>
                    </a:moveTo>
                    <a:cubicBezTo>
                      <a:pt x="13273" y="0"/>
                      <a:pt x="12894" y="103"/>
                      <a:pt x="12377" y="331"/>
                    </a:cubicBezTo>
                    <a:cubicBezTo>
                      <a:pt x="10909" y="972"/>
                      <a:pt x="2320" y="8186"/>
                      <a:pt x="1294" y="9468"/>
                    </a:cubicBezTo>
                    <a:cubicBezTo>
                      <a:pt x="1294" y="9468"/>
                      <a:pt x="0" y="10575"/>
                      <a:pt x="746" y="11554"/>
                    </a:cubicBezTo>
                    <a:cubicBezTo>
                      <a:pt x="1010" y="11905"/>
                      <a:pt x="1326" y="12018"/>
                      <a:pt x="1623" y="12018"/>
                    </a:cubicBezTo>
                    <a:cubicBezTo>
                      <a:pt x="2153" y="12018"/>
                      <a:pt x="2622" y="11659"/>
                      <a:pt x="2623" y="11659"/>
                    </a:cubicBezTo>
                    <a:lnTo>
                      <a:pt x="2623" y="11659"/>
                    </a:lnTo>
                    <a:cubicBezTo>
                      <a:pt x="2622" y="11659"/>
                      <a:pt x="1783" y="12836"/>
                      <a:pt x="2797" y="13663"/>
                    </a:cubicBezTo>
                    <a:cubicBezTo>
                      <a:pt x="3013" y="13841"/>
                      <a:pt x="3238" y="13897"/>
                      <a:pt x="3439" y="13897"/>
                    </a:cubicBezTo>
                    <a:cubicBezTo>
                      <a:pt x="3793" y="13897"/>
                      <a:pt x="4068" y="13722"/>
                      <a:pt x="4068" y="13722"/>
                    </a:cubicBezTo>
                    <a:cubicBezTo>
                      <a:pt x="4068" y="13722"/>
                      <a:pt x="4161" y="14934"/>
                      <a:pt x="4627" y="15586"/>
                    </a:cubicBezTo>
                    <a:cubicBezTo>
                      <a:pt x="4845" y="15897"/>
                      <a:pt x="5222" y="16096"/>
                      <a:pt x="5737" y="16096"/>
                    </a:cubicBezTo>
                    <a:cubicBezTo>
                      <a:pt x="6322" y="16096"/>
                      <a:pt x="7084" y="15840"/>
                      <a:pt x="7995" y="15202"/>
                    </a:cubicBezTo>
                    <a:cubicBezTo>
                      <a:pt x="9697" y="14001"/>
                      <a:pt x="18018" y="7988"/>
                      <a:pt x="18659" y="7300"/>
                    </a:cubicBezTo>
                    <a:cubicBezTo>
                      <a:pt x="19311" y="6601"/>
                      <a:pt x="19206" y="5692"/>
                      <a:pt x="18449" y="4783"/>
                    </a:cubicBezTo>
                    <a:cubicBezTo>
                      <a:pt x="18101" y="4366"/>
                      <a:pt x="17729" y="4253"/>
                      <a:pt x="17428" y="4253"/>
                    </a:cubicBezTo>
                    <a:cubicBezTo>
                      <a:pt x="17073" y="4253"/>
                      <a:pt x="16817" y="4410"/>
                      <a:pt x="16817" y="4410"/>
                    </a:cubicBezTo>
                    <a:cubicBezTo>
                      <a:pt x="16817" y="4410"/>
                      <a:pt x="17831" y="3373"/>
                      <a:pt x="16981" y="2639"/>
                    </a:cubicBezTo>
                    <a:cubicBezTo>
                      <a:pt x="16697" y="2390"/>
                      <a:pt x="16363" y="2307"/>
                      <a:pt x="16043" y="2307"/>
                    </a:cubicBezTo>
                    <a:cubicBezTo>
                      <a:pt x="15405" y="2307"/>
                      <a:pt x="14824" y="2639"/>
                      <a:pt x="14824" y="2639"/>
                    </a:cubicBezTo>
                    <a:cubicBezTo>
                      <a:pt x="14824" y="2639"/>
                      <a:pt x="15431" y="1799"/>
                      <a:pt x="14824" y="925"/>
                    </a:cubicBezTo>
                    <a:cubicBezTo>
                      <a:pt x="14423" y="357"/>
                      <a:pt x="14134" y="0"/>
                      <a:pt x="135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53"/>
              <p:cNvSpPr/>
              <p:nvPr/>
            </p:nvSpPr>
            <p:spPr>
              <a:xfrm>
                <a:off x="909100" y="2233400"/>
                <a:ext cx="366275" cy="317475"/>
              </a:xfrm>
              <a:custGeom>
                <a:avLst/>
                <a:gdLst/>
                <a:ahLst/>
                <a:cxnLst/>
                <a:rect l="l" t="t" r="r" b="b"/>
                <a:pathLst>
                  <a:path w="14651" h="12699" extrusionOk="0">
                    <a:moveTo>
                      <a:pt x="12979" y="0"/>
                    </a:moveTo>
                    <a:cubicBezTo>
                      <a:pt x="12692" y="0"/>
                      <a:pt x="12334" y="93"/>
                      <a:pt x="11853" y="298"/>
                    </a:cubicBezTo>
                    <a:cubicBezTo>
                      <a:pt x="12599" y="461"/>
                      <a:pt x="13030" y="1359"/>
                      <a:pt x="12412" y="2023"/>
                    </a:cubicBezTo>
                    <a:cubicBezTo>
                      <a:pt x="9044" y="5647"/>
                      <a:pt x="5198" y="8969"/>
                      <a:pt x="770" y="11218"/>
                    </a:cubicBezTo>
                    <a:cubicBezTo>
                      <a:pt x="605" y="11304"/>
                      <a:pt x="441" y="11341"/>
                      <a:pt x="284" y="11341"/>
                    </a:cubicBezTo>
                    <a:cubicBezTo>
                      <a:pt x="186" y="11341"/>
                      <a:pt x="91" y="11327"/>
                      <a:pt x="1" y="11300"/>
                    </a:cubicBezTo>
                    <a:lnTo>
                      <a:pt x="1" y="11300"/>
                    </a:lnTo>
                    <a:cubicBezTo>
                      <a:pt x="36" y="11393"/>
                      <a:pt x="82" y="11474"/>
                      <a:pt x="152" y="11556"/>
                    </a:cubicBezTo>
                    <a:cubicBezTo>
                      <a:pt x="416" y="11907"/>
                      <a:pt x="732" y="12020"/>
                      <a:pt x="1029" y="12020"/>
                    </a:cubicBezTo>
                    <a:cubicBezTo>
                      <a:pt x="1559" y="12020"/>
                      <a:pt x="2028" y="11661"/>
                      <a:pt x="2029" y="11661"/>
                    </a:cubicBezTo>
                    <a:lnTo>
                      <a:pt x="2029" y="11661"/>
                    </a:lnTo>
                    <a:cubicBezTo>
                      <a:pt x="2028" y="11661"/>
                      <a:pt x="1702" y="12139"/>
                      <a:pt x="1702" y="12698"/>
                    </a:cubicBezTo>
                    <a:cubicBezTo>
                      <a:pt x="4849" y="8433"/>
                      <a:pt x="9639" y="6055"/>
                      <a:pt x="13613" y="2687"/>
                    </a:cubicBezTo>
                    <a:cubicBezTo>
                      <a:pt x="13830" y="2503"/>
                      <a:pt x="14067" y="2430"/>
                      <a:pt x="14295" y="2430"/>
                    </a:cubicBezTo>
                    <a:cubicBezTo>
                      <a:pt x="14313" y="2430"/>
                      <a:pt x="14330" y="2430"/>
                      <a:pt x="14347" y="2431"/>
                    </a:cubicBezTo>
                    <a:cubicBezTo>
                      <a:pt x="14487" y="2128"/>
                      <a:pt x="14650" y="1545"/>
                      <a:pt x="14230" y="927"/>
                    </a:cubicBezTo>
                    <a:cubicBezTo>
                      <a:pt x="13829" y="357"/>
                      <a:pt x="13541" y="0"/>
                      <a:pt x="12979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53"/>
              <p:cNvSpPr/>
              <p:nvPr/>
            </p:nvSpPr>
            <p:spPr>
              <a:xfrm>
                <a:off x="1001475" y="2291125"/>
                <a:ext cx="375575" cy="344725"/>
              </a:xfrm>
              <a:custGeom>
                <a:avLst/>
                <a:gdLst/>
                <a:ahLst/>
                <a:cxnLst/>
                <a:rect l="l" t="t" r="r" b="b"/>
                <a:pathLst>
                  <a:path w="15023" h="13789" extrusionOk="0">
                    <a:moveTo>
                      <a:pt x="11752" y="1"/>
                    </a:moveTo>
                    <a:cubicBezTo>
                      <a:pt x="11436" y="1"/>
                      <a:pt x="11134" y="82"/>
                      <a:pt x="10908" y="168"/>
                    </a:cubicBezTo>
                    <a:cubicBezTo>
                      <a:pt x="11584" y="367"/>
                      <a:pt x="12051" y="1217"/>
                      <a:pt x="11375" y="1835"/>
                    </a:cubicBezTo>
                    <a:cubicBezTo>
                      <a:pt x="8088" y="4888"/>
                      <a:pt x="4941" y="8198"/>
                      <a:pt x="1189" y="10669"/>
                    </a:cubicBezTo>
                    <a:cubicBezTo>
                      <a:pt x="5093" y="8571"/>
                      <a:pt x="7937" y="4923"/>
                      <a:pt x="11713" y="2616"/>
                    </a:cubicBezTo>
                    <a:cubicBezTo>
                      <a:pt x="11893" y="2513"/>
                      <a:pt x="12070" y="2468"/>
                      <a:pt x="12236" y="2468"/>
                    </a:cubicBezTo>
                    <a:cubicBezTo>
                      <a:pt x="13141" y="2468"/>
                      <a:pt x="13717" y="3808"/>
                      <a:pt x="12761" y="4399"/>
                    </a:cubicBezTo>
                    <a:cubicBezTo>
                      <a:pt x="11934" y="4865"/>
                      <a:pt x="11398" y="5692"/>
                      <a:pt x="10629" y="6252"/>
                    </a:cubicBezTo>
                    <a:cubicBezTo>
                      <a:pt x="10447" y="6388"/>
                      <a:pt x="10258" y="6454"/>
                      <a:pt x="10084" y="6454"/>
                    </a:cubicBezTo>
                    <a:cubicBezTo>
                      <a:pt x="10035" y="6454"/>
                      <a:pt x="9987" y="6449"/>
                      <a:pt x="9941" y="6438"/>
                    </a:cubicBezTo>
                    <a:cubicBezTo>
                      <a:pt x="7167" y="8723"/>
                      <a:pt x="4650" y="11391"/>
                      <a:pt x="1329" y="12895"/>
                    </a:cubicBezTo>
                    <a:cubicBezTo>
                      <a:pt x="1168" y="12968"/>
                      <a:pt x="1011" y="13000"/>
                      <a:pt x="862" y="13000"/>
                    </a:cubicBezTo>
                    <a:cubicBezTo>
                      <a:pt x="512" y="13000"/>
                      <a:pt x="204" y="12822"/>
                      <a:pt x="0" y="12568"/>
                    </a:cubicBezTo>
                    <a:lnTo>
                      <a:pt x="0" y="12568"/>
                    </a:lnTo>
                    <a:cubicBezTo>
                      <a:pt x="82" y="12825"/>
                      <a:pt x="198" y="13081"/>
                      <a:pt x="338" y="13279"/>
                    </a:cubicBezTo>
                    <a:cubicBezTo>
                      <a:pt x="556" y="13590"/>
                      <a:pt x="933" y="13789"/>
                      <a:pt x="1448" y="13789"/>
                    </a:cubicBezTo>
                    <a:cubicBezTo>
                      <a:pt x="2033" y="13789"/>
                      <a:pt x="2795" y="13533"/>
                      <a:pt x="3706" y="12895"/>
                    </a:cubicBezTo>
                    <a:cubicBezTo>
                      <a:pt x="5408" y="11694"/>
                      <a:pt x="13729" y="5681"/>
                      <a:pt x="14370" y="4993"/>
                    </a:cubicBezTo>
                    <a:cubicBezTo>
                      <a:pt x="15022" y="4294"/>
                      <a:pt x="14917" y="3385"/>
                      <a:pt x="14160" y="2476"/>
                    </a:cubicBezTo>
                    <a:cubicBezTo>
                      <a:pt x="13812" y="2059"/>
                      <a:pt x="13440" y="1946"/>
                      <a:pt x="13139" y="1946"/>
                    </a:cubicBezTo>
                    <a:cubicBezTo>
                      <a:pt x="12784" y="1946"/>
                      <a:pt x="12528" y="2103"/>
                      <a:pt x="12528" y="2103"/>
                    </a:cubicBezTo>
                    <a:cubicBezTo>
                      <a:pt x="12528" y="2103"/>
                      <a:pt x="13542" y="1066"/>
                      <a:pt x="12692" y="332"/>
                    </a:cubicBezTo>
                    <a:cubicBezTo>
                      <a:pt x="12409" y="85"/>
                      <a:pt x="12074" y="1"/>
                      <a:pt x="11752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53"/>
              <p:cNvSpPr/>
              <p:nvPr/>
            </p:nvSpPr>
            <p:spPr>
              <a:xfrm>
                <a:off x="1407625" y="3172875"/>
                <a:ext cx="612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945" extrusionOk="0">
                    <a:moveTo>
                      <a:pt x="245" y="1"/>
                    </a:moveTo>
                    <a:lnTo>
                      <a:pt x="245" y="1"/>
                    </a:lnTo>
                    <a:cubicBezTo>
                      <a:pt x="175" y="292"/>
                      <a:pt x="93" y="572"/>
                      <a:pt x="0" y="851"/>
                    </a:cubicBezTo>
                    <a:cubicBezTo>
                      <a:pt x="58" y="886"/>
                      <a:pt x="117" y="910"/>
                      <a:pt x="163" y="945"/>
                    </a:cubicBezTo>
                    <a:cubicBezTo>
                      <a:pt x="210" y="630"/>
                      <a:pt x="233" y="315"/>
                      <a:pt x="245" y="1"/>
                    </a:cubicBezTo>
                    <a:close/>
                  </a:path>
                </a:pathLst>
              </a:custGeom>
              <a:solidFill>
                <a:srgbClr val="F3F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53"/>
              <p:cNvSpPr/>
              <p:nvPr/>
            </p:nvSpPr>
            <p:spPr>
              <a:xfrm>
                <a:off x="965175" y="2292375"/>
                <a:ext cx="287375" cy="225750"/>
              </a:xfrm>
              <a:custGeom>
                <a:avLst/>
                <a:gdLst/>
                <a:ahLst/>
                <a:cxnLst/>
                <a:rect l="l" t="t" r="r" b="b"/>
                <a:pathLst>
                  <a:path w="11495" h="9030" extrusionOk="0">
                    <a:moveTo>
                      <a:pt x="11285" y="1"/>
                    </a:moveTo>
                    <a:cubicBezTo>
                      <a:pt x="11260" y="1"/>
                      <a:pt x="11233" y="8"/>
                      <a:pt x="11207" y="25"/>
                    </a:cubicBezTo>
                    <a:cubicBezTo>
                      <a:pt x="9295" y="1365"/>
                      <a:pt x="7419" y="2752"/>
                      <a:pt x="5589" y="4209"/>
                    </a:cubicBezTo>
                    <a:cubicBezTo>
                      <a:pt x="3690" y="5724"/>
                      <a:pt x="1697" y="7239"/>
                      <a:pt x="19" y="8987"/>
                    </a:cubicBezTo>
                    <a:cubicBezTo>
                      <a:pt x="1" y="9005"/>
                      <a:pt x="10" y="9030"/>
                      <a:pt x="26" y="9030"/>
                    </a:cubicBezTo>
                    <a:cubicBezTo>
                      <a:pt x="31" y="9030"/>
                      <a:pt x="36" y="9028"/>
                      <a:pt x="42" y="9022"/>
                    </a:cubicBezTo>
                    <a:cubicBezTo>
                      <a:pt x="1860" y="7682"/>
                      <a:pt x="3538" y="6132"/>
                      <a:pt x="5321" y="4745"/>
                    </a:cubicBezTo>
                    <a:cubicBezTo>
                      <a:pt x="7302" y="3207"/>
                      <a:pt x="9307" y="1715"/>
                      <a:pt x="11358" y="293"/>
                    </a:cubicBezTo>
                    <a:cubicBezTo>
                      <a:pt x="11495" y="196"/>
                      <a:pt x="11411" y="1"/>
                      <a:pt x="11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53"/>
              <p:cNvSpPr/>
              <p:nvPr/>
            </p:nvSpPr>
            <p:spPr>
              <a:xfrm>
                <a:off x="1039600" y="2352300"/>
                <a:ext cx="255750" cy="2061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8245" extrusionOk="0">
                    <a:moveTo>
                      <a:pt x="10078" y="0"/>
                    </a:moveTo>
                    <a:cubicBezTo>
                      <a:pt x="10060" y="0"/>
                      <a:pt x="10042" y="5"/>
                      <a:pt x="10024" y="17"/>
                    </a:cubicBezTo>
                    <a:cubicBezTo>
                      <a:pt x="8241" y="1078"/>
                      <a:pt x="6586" y="2453"/>
                      <a:pt x="4966" y="3747"/>
                    </a:cubicBezTo>
                    <a:cubicBezTo>
                      <a:pt x="3265" y="5133"/>
                      <a:pt x="1528" y="6544"/>
                      <a:pt x="37" y="8163"/>
                    </a:cubicBezTo>
                    <a:cubicBezTo>
                      <a:pt x="0" y="8200"/>
                      <a:pt x="36" y="8244"/>
                      <a:pt x="75" y="8244"/>
                    </a:cubicBezTo>
                    <a:cubicBezTo>
                      <a:pt x="86" y="8244"/>
                      <a:pt x="97" y="8241"/>
                      <a:pt x="107" y="8233"/>
                    </a:cubicBezTo>
                    <a:cubicBezTo>
                      <a:pt x="1773" y="6870"/>
                      <a:pt x="3335" y="5390"/>
                      <a:pt x="5001" y="4050"/>
                    </a:cubicBezTo>
                    <a:cubicBezTo>
                      <a:pt x="6680" y="2698"/>
                      <a:pt x="8474" y="1521"/>
                      <a:pt x="10153" y="180"/>
                    </a:cubicBezTo>
                    <a:cubicBezTo>
                      <a:pt x="10230" y="122"/>
                      <a:pt x="10163" y="0"/>
                      <a:pt x="100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53"/>
              <p:cNvSpPr/>
              <p:nvPr/>
            </p:nvSpPr>
            <p:spPr>
              <a:xfrm>
                <a:off x="1114200" y="2418800"/>
                <a:ext cx="2385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7018" extrusionOk="0">
                    <a:moveTo>
                      <a:pt x="9345" y="1"/>
                    </a:moveTo>
                    <a:cubicBezTo>
                      <a:pt x="9315" y="1"/>
                      <a:pt x="9283" y="12"/>
                      <a:pt x="9255" y="38"/>
                    </a:cubicBezTo>
                    <a:cubicBezTo>
                      <a:pt x="6283" y="2462"/>
                      <a:pt x="3136" y="4594"/>
                      <a:pt x="60" y="6879"/>
                    </a:cubicBezTo>
                    <a:cubicBezTo>
                      <a:pt x="1" y="6928"/>
                      <a:pt x="41" y="7018"/>
                      <a:pt x="103" y="7018"/>
                    </a:cubicBezTo>
                    <a:cubicBezTo>
                      <a:pt x="115" y="7018"/>
                      <a:pt x="128" y="7014"/>
                      <a:pt x="141" y="7007"/>
                    </a:cubicBezTo>
                    <a:cubicBezTo>
                      <a:pt x="3428" y="5084"/>
                      <a:pt x="6493" y="2637"/>
                      <a:pt x="9441" y="224"/>
                    </a:cubicBezTo>
                    <a:cubicBezTo>
                      <a:pt x="9541" y="134"/>
                      <a:pt x="9450" y="1"/>
                      <a:pt x="9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3"/>
              <p:cNvSpPr/>
              <p:nvPr/>
            </p:nvSpPr>
            <p:spPr>
              <a:xfrm>
                <a:off x="1224575" y="3154025"/>
                <a:ext cx="318025" cy="124300"/>
              </a:xfrm>
              <a:custGeom>
                <a:avLst/>
                <a:gdLst/>
                <a:ahLst/>
                <a:cxnLst/>
                <a:rect l="l" t="t" r="r" b="b"/>
                <a:pathLst>
                  <a:path w="12721" h="4972" extrusionOk="0">
                    <a:moveTo>
                      <a:pt x="1203" y="0"/>
                    </a:moveTo>
                    <a:cubicBezTo>
                      <a:pt x="763" y="0"/>
                      <a:pt x="343" y="166"/>
                      <a:pt x="27" y="521"/>
                    </a:cubicBezTo>
                    <a:cubicBezTo>
                      <a:pt x="0" y="557"/>
                      <a:pt x="27" y="592"/>
                      <a:pt x="57" y="592"/>
                    </a:cubicBezTo>
                    <a:cubicBezTo>
                      <a:pt x="66" y="592"/>
                      <a:pt x="76" y="588"/>
                      <a:pt x="85" y="580"/>
                    </a:cubicBezTo>
                    <a:cubicBezTo>
                      <a:pt x="445" y="264"/>
                      <a:pt x="795" y="132"/>
                      <a:pt x="1129" y="132"/>
                    </a:cubicBezTo>
                    <a:cubicBezTo>
                      <a:pt x="2222" y="132"/>
                      <a:pt x="3132" y="1542"/>
                      <a:pt x="3569" y="2479"/>
                    </a:cubicBezTo>
                    <a:cubicBezTo>
                      <a:pt x="3594" y="2524"/>
                      <a:pt x="3636" y="2544"/>
                      <a:pt x="3679" y="2544"/>
                    </a:cubicBezTo>
                    <a:cubicBezTo>
                      <a:pt x="3736" y="2544"/>
                      <a:pt x="3794" y="2509"/>
                      <a:pt x="3814" y="2456"/>
                    </a:cubicBezTo>
                    <a:cubicBezTo>
                      <a:pt x="4152" y="1312"/>
                      <a:pt x="5085" y="751"/>
                      <a:pt x="6013" y="751"/>
                    </a:cubicBezTo>
                    <a:cubicBezTo>
                      <a:pt x="7004" y="751"/>
                      <a:pt x="7990" y="1391"/>
                      <a:pt x="8243" y="2643"/>
                    </a:cubicBezTo>
                    <a:cubicBezTo>
                      <a:pt x="8253" y="2704"/>
                      <a:pt x="8299" y="2738"/>
                      <a:pt x="8349" y="2738"/>
                    </a:cubicBezTo>
                    <a:cubicBezTo>
                      <a:pt x="8356" y="2738"/>
                      <a:pt x="8364" y="2737"/>
                      <a:pt x="8371" y="2736"/>
                    </a:cubicBezTo>
                    <a:lnTo>
                      <a:pt x="8371" y="2736"/>
                    </a:lnTo>
                    <a:cubicBezTo>
                      <a:pt x="8359" y="2771"/>
                      <a:pt x="8348" y="2806"/>
                      <a:pt x="8348" y="2841"/>
                    </a:cubicBezTo>
                    <a:cubicBezTo>
                      <a:pt x="8341" y="2879"/>
                      <a:pt x="8376" y="2899"/>
                      <a:pt x="8413" y="2899"/>
                    </a:cubicBezTo>
                    <a:cubicBezTo>
                      <a:pt x="8444" y="2899"/>
                      <a:pt x="8477" y="2884"/>
                      <a:pt x="8487" y="2852"/>
                    </a:cubicBezTo>
                    <a:cubicBezTo>
                      <a:pt x="8683" y="2167"/>
                      <a:pt x="9312" y="1837"/>
                      <a:pt x="9962" y="1837"/>
                    </a:cubicBezTo>
                    <a:cubicBezTo>
                      <a:pt x="10318" y="1837"/>
                      <a:pt x="10680" y="1936"/>
                      <a:pt x="10981" y="2130"/>
                    </a:cubicBezTo>
                    <a:cubicBezTo>
                      <a:pt x="11914" y="2747"/>
                      <a:pt x="12135" y="3924"/>
                      <a:pt x="12485" y="4892"/>
                    </a:cubicBezTo>
                    <a:cubicBezTo>
                      <a:pt x="12508" y="4948"/>
                      <a:pt x="12552" y="4972"/>
                      <a:pt x="12595" y="4972"/>
                    </a:cubicBezTo>
                    <a:cubicBezTo>
                      <a:pt x="12659" y="4972"/>
                      <a:pt x="12720" y="4917"/>
                      <a:pt x="12706" y="4834"/>
                    </a:cubicBezTo>
                    <a:cubicBezTo>
                      <a:pt x="12462" y="3621"/>
                      <a:pt x="11832" y="1978"/>
                      <a:pt x="10480" y="1652"/>
                    </a:cubicBezTo>
                    <a:cubicBezTo>
                      <a:pt x="10318" y="1612"/>
                      <a:pt x="10147" y="1592"/>
                      <a:pt x="9977" y="1592"/>
                    </a:cubicBezTo>
                    <a:cubicBezTo>
                      <a:pt x="9354" y="1592"/>
                      <a:pt x="8730" y="1861"/>
                      <a:pt x="8464" y="2409"/>
                    </a:cubicBezTo>
                    <a:cubicBezTo>
                      <a:pt x="8138" y="1137"/>
                      <a:pt x="7071" y="484"/>
                      <a:pt x="6002" y="484"/>
                    </a:cubicBezTo>
                    <a:cubicBezTo>
                      <a:pt x="5045" y="484"/>
                      <a:pt x="4087" y="1009"/>
                      <a:pt x="3663" y="2083"/>
                    </a:cubicBezTo>
                    <a:cubicBezTo>
                      <a:pt x="3243" y="1291"/>
                      <a:pt x="2765" y="440"/>
                      <a:pt x="1880" y="125"/>
                    </a:cubicBezTo>
                    <a:cubicBezTo>
                      <a:pt x="1656" y="43"/>
                      <a:pt x="1427" y="0"/>
                      <a:pt x="1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3"/>
              <p:cNvSpPr/>
              <p:nvPr/>
            </p:nvSpPr>
            <p:spPr>
              <a:xfrm>
                <a:off x="1300100" y="3091850"/>
                <a:ext cx="15750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148" extrusionOk="0">
                    <a:moveTo>
                      <a:pt x="24" y="1"/>
                    </a:moveTo>
                    <a:cubicBezTo>
                      <a:pt x="14" y="1"/>
                      <a:pt x="1" y="11"/>
                      <a:pt x="1" y="25"/>
                    </a:cubicBezTo>
                    <a:cubicBezTo>
                      <a:pt x="210" y="1389"/>
                      <a:pt x="339" y="2740"/>
                      <a:pt x="490" y="4104"/>
                    </a:cubicBezTo>
                    <a:cubicBezTo>
                      <a:pt x="490" y="4133"/>
                      <a:pt x="513" y="4148"/>
                      <a:pt x="537" y="4148"/>
                    </a:cubicBezTo>
                    <a:cubicBezTo>
                      <a:pt x="560" y="4148"/>
                      <a:pt x="583" y="4133"/>
                      <a:pt x="583" y="4104"/>
                    </a:cubicBezTo>
                    <a:cubicBezTo>
                      <a:pt x="630" y="2752"/>
                      <a:pt x="409" y="1307"/>
                      <a:pt x="36" y="13"/>
                    </a:cubicBezTo>
                    <a:cubicBezTo>
                      <a:pt x="36" y="4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3"/>
              <p:cNvSpPr/>
              <p:nvPr/>
            </p:nvSpPr>
            <p:spPr>
              <a:xfrm>
                <a:off x="1432200" y="3086925"/>
                <a:ext cx="10975" cy="1141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566" extrusionOk="0">
                    <a:moveTo>
                      <a:pt x="324" y="1"/>
                    </a:moveTo>
                    <a:cubicBezTo>
                      <a:pt x="305" y="1"/>
                      <a:pt x="287" y="12"/>
                      <a:pt x="287" y="36"/>
                    </a:cubicBezTo>
                    <a:cubicBezTo>
                      <a:pt x="311" y="1527"/>
                      <a:pt x="217" y="2996"/>
                      <a:pt x="8" y="4476"/>
                    </a:cubicBezTo>
                    <a:cubicBezTo>
                      <a:pt x="1" y="4531"/>
                      <a:pt x="47" y="4566"/>
                      <a:pt x="88" y="4566"/>
                    </a:cubicBezTo>
                    <a:cubicBezTo>
                      <a:pt x="117" y="4566"/>
                      <a:pt x="143" y="4549"/>
                      <a:pt x="148" y="4511"/>
                    </a:cubicBezTo>
                    <a:cubicBezTo>
                      <a:pt x="369" y="3031"/>
                      <a:pt x="439" y="1539"/>
                      <a:pt x="369" y="36"/>
                    </a:cubicBezTo>
                    <a:cubicBezTo>
                      <a:pt x="363" y="12"/>
                      <a:pt x="34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53"/>
              <p:cNvSpPr/>
              <p:nvPr/>
            </p:nvSpPr>
            <p:spPr>
              <a:xfrm>
                <a:off x="1135300" y="2594400"/>
                <a:ext cx="42850" cy="78225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3129" extrusionOk="0">
                    <a:moveTo>
                      <a:pt x="56" y="1"/>
                    </a:moveTo>
                    <a:cubicBezTo>
                      <a:pt x="29" y="1"/>
                      <a:pt x="0" y="22"/>
                      <a:pt x="8" y="53"/>
                    </a:cubicBezTo>
                    <a:cubicBezTo>
                      <a:pt x="439" y="1102"/>
                      <a:pt x="1080" y="2116"/>
                      <a:pt x="1640" y="3106"/>
                    </a:cubicBezTo>
                    <a:cubicBezTo>
                      <a:pt x="1647" y="3122"/>
                      <a:pt x="1659" y="3128"/>
                      <a:pt x="1670" y="3128"/>
                    </a:cubicBezTo>
                    <a:cubicBezTo>
                      <a:pt x="1693" y="3128"/>
                      <a:pt x="1713" y="3102"/>
                      <a:pt x="1698" y="3071"/>
                    </a:cubicBezTo>
                    <a:cubicBezTo>
                      <a:pt x="1197" y="2069"/>
                      <a:pt x="719" y="962"/>
                      <a:pt x="90" y="18"/>
                    </a:cubicBezTo>
                    <a:cubicBezTo>
                      <a:pt x="82" y="6"/>
                      <a:pt x="69" y="1"/>
                      <a:pt x="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53"/>
              <p:cNvSpPr/>
              <p:nvPr/>
            </p:nvSpPr>
            <p:spPr>
              <a:xfrm>
                <a:off x="1296625" y="2482250"/>
                <a:ext cx="44675" cy="946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3785" extrusionOk="0">
                    <a:moveTo>
                      <a:pt x="92" y="1"/>
                    </a:moveTo>
                    <a:cubicBezTo>
                      <a:pt x="47" y="1"/>
                      <a:pt x="0" y="41"/>
                      <a:pt x="23" y="87"/>
                    </a:cubicBezTo>
                    <a:cubicBezTo>
                      <a:pt x="478" y="1334"/>
                      <a:pt x="1084" y="2558"/>
                      <a:pt x="1655" y="3758"/>
                    </a:cubicBezTo>
                    <a:cubicBezTo>
                      <a:pt x="1666" y="3777"/>
                      <a:pt x="1685" y="3785"/>
                      <a:pt x="1704" y="3785"/>
                    </a:cubicBezTo>
                    <a:cubicBezTo>
                      <a:pt x="1744" y="3785"/>
                      <a:pt x="1787" y="3751"/>
                      <a:pt x="1771" y="3711"/>
                    </a:cubicBezTo>
                    <a:cubicBezTo>
                      <a:pt x="1270" y="2476"/>
                      <a:pt x="769" y="1206"/>
                      <a:pt x="151" y="40"/>
                    </a:cubicBezTo>
                    <a:cubicBezTo>
                      <a:pt x="139" y="12"/>
                      <a:pt x="116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53"/>
              <p:cNvSpPr/>
              <p:nvPr/>
            </p:nvSpPr>
            <p:spPr>
              <a:xfrm>
                <a:off x="1307850" y="2715725"/>
                <a:ext cx="464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9" extrusionOk="0">
                    <a:moveTo>
                      <a:pt x="1352" y="0"/>
                    </a:moveTo>
                    <a:cubicBezTo>
                      <a:pt x="1295" y="0"/>
                      <a:pt x="1245" y="73"/>
                      <a:pt x="1264" y="129"/>
                    </a:cubicBezTo>
                    <a:cubicBezTo>
                      <a:pt x="1322" y="293"/>
                      <a:pt x="1415" y="421"/>
                      <a:pt x="1392" y="607"/>
                    </a:cubicBezTo>
                    <a:cubicBezTo>
                      <a:pt x="1357" y="805"/>
                      <a:pt x="1252" y="1004"/>
                      <a:pt x="1066" y="1085"/>
                    </a:cubicBezTo>
                    <a:cubicBezTo>
                      <a:pt x="992" y="1118"/>
                      <a:pt x="919" y="1133"/>
                      <a:pt x="848" y="1133"/>
                    </a:cubicBezTo>
                    <a:cubicBezTo>
                      <a:pt x="517" y="1133"/>
                      <a:pt x="238" y="810"/>
                      <a:pt x="180" y="502"/>
                    </a:cubicBezTo>
                    <a:cubicBezTo>
                      <a:pt x="180" y="470"/>
                      <a:pt x="159" y="452"/>
                      <a:pt x="138" y="452"/>
                    </a:cubicBezTo>
                    <a:cubicBezTo>
                      <a:pt x="121" y="452"/>
                      <a:pt x="104" y="465"/>
                      <a:pt x="99" y="491"/>
                    </a:cubicBezTo>
                    <a:cubicBezTo>
                      <a:pt x="1" y="952"/>
                      <a:pt x="439" y="1338"/>
                      <a:pt x="872" y="1338"/>
                    </a:cubicBezTo>
                    <a:cubicBezTo>
                      <a:pt x="953" y="1338"/>
                      <a:pt x="1035" y="1324"/>
                      <a:pt x="1112" y="1295"/>
                    </a:cubicBezTo>
                    <a:cubicBezTo>
                      <a:pt x="1555" y="1132"/>
                      <a:pt x="1858" y="316"/>
                      <a:pt x="1392" y="13"/>
                    </a:cubicBezTo>
                    <a:cubicBezTo>
                      <a:pt x="1379" y="4"/>
                      <a:pt x="1366" y="0"/>
                      <a:pt x="1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53"/>
              <p:cNvSpPr/>
              <p:nvPr/>
            </p:nvSpPr>
            <p:spPr>
              <a:xfrm>
                <a:off x="1219400" y="2794625"/>
                <a:ext cx="5975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198" extrusionOk="0">
                    <a:moveTo>
                      <a:pt x="1776" y="1"/>
                    </a:moveTo>
                    <a:cubicBezTo>
                      <a:pt x="1562" y="1"/>
                      <a:pt x="1303" y="46"/>
                      <a:pt x="1038" y="143"/>
                    </a:cubicBezTo>
                    <a:cubicBezTo>
                      <a:pt x="420" y="353"/>
                      <a:pt x="0" y="726"/>
                      <a:pt x="94" y="982"/>
                    </a:cubicBezTo>
                    <a:cubicBezTo>
                      <a:pt x="140" y="1122"/>
                      <a:pt x="346" y="1197"/>
                      <a:pt x="626" y="1197"/>
                    </a:cubicBezTo>
                    <a:cubicBezTo>
                      <a:pt x="837" y="1197"/>
                      <a:pt x="1092" y="1154"/>
                      <a:pt x="1352" y="1064"/>
                    </a:cubicBezTo>
                    <a:cubicBezTo>
                      <a:pt x="1970" y="843"/>
                      <a:pt x="2390" y="470"/>
                      <a:pt x="2296" y="213"/>
                    </a:cubicBezTo>
                    <a:cubicBezTo>
                      <a:pt x="2250" y="76"/>
                      <a:pt x="2050" y="1"/>
                      <a:pt x="1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53"/>
              <p:cNvSpPr/>
              <p:nvPr/>
            </p:nvSpPr>
            <p:spPr>
              <a:xfrm>
                <a:off x="1193475" y="2700100"/>
                <a:ext cx="96750" cy="808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3233" extrusionOk="0">
                    <a:moveTo>
                      <a:pt x="1895" y="0"/>
                    </a:moveTo>
                    <a:cubicBezTo>
                      <a:pt x="1776" y="0"/>
                      <a:pt x="1653" y="14"/>
                      <a:pt x="1527" y="44"/>
                    </a:cubicBezTo>
                    <a:cubicBezTo>
                      <a:pt x="0" y="393"/>
                      <a:pt x="513" y="2188"/>
                      <a:pt x="1026" y="3155"/>
                    </a:cubicBezTo>
                    <a:cubicBezTo>
                      <a:pt x="1055" y="3210"/>
                      <a:pt x="1105" y="3232"/>
                      <a:pt x="1158" y="3232"/>
                    </a:cubicBezTo>
                    <a:cubicBezTo>
                      <a:pt x="1275" y="3232"/>
                      <a:pt x="1405" y="3121"/>
                      <a:pt x="1340" y="2992"/>
                    </a:cubicBezTo>
                    <a:cubicBezTo>
                      <a:pt x="944" y="2211"/>
                      <a:pt x="303" y="591"/>
                      <a:pt x="1702" y="370"/>
                    </a:cubicBezTo>
                    <a:cubicBezTo>
                      <a:pt x="1794" y="355"/>
                      <a:pt x="1882" y="348"/>
                      <a:pt x="1966" y="348"/>
                    </a:cubicBezTo>
                    <a:cubicBezTo>
                      <a:pt x="2999" y="348"/>
                      <a:pt x="3446" y="1417"/>
                      <a:pt x="3823" y="2258"/>
                    </a:cubicBezTo>
                    <a:cubicBezTo>
                      <a:pt x="3828" y="2263"/>
                      <a:pt x="3836" y="2266"/>
                      <a:pt x="3845" y="2266"/>
                    </a:cubicBezTo>
                    <a:cubicBezTo>
                      <a:pt x="3857" y="2266"/>
                      <a:pt x="3869" y="2260"/>
                      <a:pt x="3869" y="2246"/>
                    </a:cubicBezTo>
                    <a:cubicBezTo>
                      <a:pt x="3785" y="1204"/>
                      <a:pt x="3007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53"/>
              <p:cNvSpPr/>
              <p:nvPr/>
            </p:nvSpPr>
            <p:spPr>
              <a:xfrm>
                <a:off x="1411700" y="2728625"/>
                <a:ext cx="597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196" extrusionOk="0">
                    <a:moveTo>
                      <a:pt x="1782" y="0"/>
                    </a:moveTo>
                    <a:cubicBezTo>
                      <a:pt x="1567" y="0"/>
                      <a:pt x="1306" y="45"/>
                      <a:pt x="1037" y="138"/>
                    </a:cubicBezTo>
                    <a:cubicBezTo>
                      <a:pt x="420" y="348"/>
                      <a:pt x="0" y="721"/>
                      <a:pt x="82" y="977"/>
                    </a:cubicBezTo>
                    <a:cubicBezTo>
                      <a:pt x="134" y="1121"/>
                      <a:pt x="338" y="1195"/>
                      <a:pt x="614" y="1195"/>
                    </a:cubicBezTo>
                    <a:cubicBezTo>
                      <a:pt x="828" y="1195"/>
                      <a:pt x="1087" y="1150"/>
                      <a:pt x="1352" y="1059"/>
                    </a:cubicBezTo>
                    <a:cubicBezTo>
                      <a:pt x="1958" y="837"/>
                      <a:pt x="2389" y="464"/>
                      <a:pt x="2296" y="208"/>
                    </a:cubicBezTo>
                    <a:cubicBezTo>
                      <a:pt x="2251" y="71"/>
                      <a:pt x="2053" y="0"/>
                      <a:pt x="17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3"/>
              <p:cNvSpPr/>
              <p:nvPr/>
            </p:nvSpPr>
            <p:spPr>
              <a:xfrm>
                <a:off x="1358375" y="2643300"/>
                <a:ext cx="885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3340" extrusionOk="0">
                    <a:moveTo>
                      <a:pt x="1816" y="1"/>
                    </a:moveTo>
                    <a:cubicBezTo>
                      <a:pt x="1632" y="1"/>
                      <a:pt x="1431" y="46"/>
                      <a:pt x="1213" y="148"/>
                    </a:cubicBezTo>
                    <a:cubicBezTo>
                      <a:pt x="1" y="719"/>
                      <a:pt x="82" y="2362"/>
                      <a:pt x="723" y="3329"/>
                    </a:cubicBezTo>
                    <a:cubicBezTo>
                      <a:pt x="726" y="3336"/>
                      <a:pt x="732" y="3339"/>
                      <a:pt x="738" y="3339"/>
                    </a:cubicBezTo>
                    <a:cubicBezTo>
                      <a:pt x="751" y="3339"/>
                      <a:pt x="766" y="3323"/>
                      <a:pt x="758" y="3306"/>
                    </a:cubicBezTo>
                    <a:cubicBezTo>
                      <a:pt x="537" y="2339"/>
                      <a:pt x="187" y="1115"/>
                      <a:pt x="1282" y="521"/>
                    </a:cubicBezTo>
                    <a:cubicBezTo>
                      <a:pt x="1484" y="409"/>
                      <a:pt x="1666" y="359"/>
                      <a:pt x="1830" y="359"/>
                    </a:cubicBezTo>
                    <a:cubicBezTo>
                      <a:pt x="2669" y="359"/>
                      <a:pt x="3036" y="1650"/>
                      <a:pt x="3182" y="2362"/>
                    </a:cubicBezTo>
                    <a:cubicBezTo>
                      <a:pt x="3197" y="2444"/>
                      <a:pt x="3263" y="2480"/>
                      <a:pt x="3334" y="2480"/>
                    </a:cubicBezTo>
                    <a:cubicBezTo>
                      <a:pt x="3433" y="2480"/>
                      <a:pt x="3541" y="2408"/>
                      <a:pt x="3520" y="2292"/>
                    </a:cubicBezTo>
                    <a:cubicBezTo>
                      <a:pt x="3362" y="1385"/>
                      <a:pt x="2837" y="1"/>
                      <a:pt x="1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6" name="Google Shape;1756;p53"/>
            <p:cNvSpPr/>
            <p:nvPr/>
          </p:nvSpPr>
          <p:spPr>
            <a:xfrm>
              <a:off x="8476525" y="2297275"/>
              <a:ext cx="78028" cy="467939"/>
            </a:xfrm>
            <a:custGeom>
              <a:avLst/>
              <a:gdLst/>
              <a:ahLst/>
              <a:cxnLst/>
              <a:rect l="l" t="t" r="r" b="b"/>
              <a:pathLst>
                <a:path w="2434" h="14598" extrusionOk="0">
                  <a:moveTo>
                    <a:pt x="101" y="0"/>
                  </a:moveTo>
                  <a:cubicBezTo>
                    <a:pt x="49" y="0"/>
                    <a:pt x="0" y="41"/>
                    <a:pt x="21" y="109"/>
                  </a:cubicBezTo>
                  <a:cubicBezTo>
                    <a:pt x="1489" y="5004"/>
                    <a:pt x="1431" y="9398"/>
                    <a:pt x="674" y="14397"/>
                  </a:cubicBezTo>
                  <a:cubicBezTo>
                    <a:pt x="653" y="14517"/>
                    <a:pt x="750" y="14598"/>
                    <a:pt x="846" y="14598"/>
                  </a:cubicBezTo>
                  <a:cubicBezTo>
                    <a:pt x="909" y="14598"/>
                    <a:pt x="972" y="14562"/>
                    <a:pt x="1000" y="14479"/>
                  </a:cubicBezTo>
                  <a:cubicBezTo>
                    <a:pt x="2433" y="9922"/>
                    <a:pt x="1886" y="4468"/>
                    <a:pt x="196" y="63"/>
                  </a:cubicBezTo>
                  <a:cubicBezTo>
                    <a:pt x="177" y="20"/>
                    <a:pt x="138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751" y="1297575"/>
            <a:ext cx="6852498" cy="254834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0"/>
            <a:ext cx="7704000" cy="572700"/>
          </a:xfrm>
        </p:spPr>
        <p:txBody>
          <a:bodyPr/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32839" y="631050"/>
            <a:ext cx="8262635" cy="28956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just"/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algn="just"/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huê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 Theo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78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45"/>
          <p:cNvSpPr/>
          <p:nvPr/>
        </p:nvSpPr>
        <p:spPr>
          <a:xfrm>
            <a:off x="7349179" y="1769864"/>
            <a:ext cx="1074821" cy="1316272"/>
          </a:xfrm>
          <a:custGeom>
            <a:avLst/>
            <a:gdLst/>
            <a:ahLst/>
            <a:cxnLst/>
            <a:rect l="l" t="t" r="r" b="b"/>
            <a:pathLst>
              <a:path w="33818" h="41415" extrusionOk="0">
                <a:moveTo>
                  <a:pt x="25840" y="1"/>
                </a:moveTo>
                <a:lnTo>
                  <a:pt x="25840" y="1"/>
                </a:lnTo>
                <a:cubicBezTo>
                  <a:pt x="23244" y="4454"/>
                  <a:pt x="20958" y="8812"/>
                  <a:pt x="18362" y="13218"/>
                </a:cubicBezTo>
                <a:cubicBezTo>
                  <a:pt x="17171" y="10170"/>
                  <a:pt x="16099" y="7336"/>
                  <a:pt x="14980" y="4454"/>
                </a:cubicBezTo>
                <a:cubicBezTo>
                  <a:pt x="14623" y="4740"/>
                  <a:pt x="14671" y="5026"/>
                  <a:pt x="14623" y="5264"/>
                </a:cubicBezTo>
                <a:cubicBezTo>
                  <a:pt x="14051" y="8169"/>
                  <a:pt x="13504" y="11075"/>
                  <a:pt x="12932" y="13980"/>
                </a:cubicBezTo>
                <a:cubicBezTo>
                  <a:pt x="12815" y="14537"/>
                  <a:pt x="12770" y="14761"/>
                  <a:pt x="12541" y="14761"/>
                </a:cubicBezTo>
                <a:cubicBezTo>
                  <a:pt x="12398" y="14761"/>
                  <a:pt x="12184" y="14674"/>
                  <a:pt x="11837" y="14528"/>
                </a:cubicBezTo>
                <a:cubicBezTo>
                  <a:pt x="9503" y="13575"/>
                  <a:pt x="7145" y="12622"/>
                  <a:pt x="4788" y="11646"/>
                </a:cubicBezTo>
                <a:cubicBezTo>
                  <a:pt x="4508" y="11546"/>
                  <a:pt x="4244" y="11362"/>
                  <a:pt x="3928" y="11362"/>
                </a:cubicBezTo>
                <a:cubicBezTo>
                  <a:pt x="3867" y="11362"/>
                  <a:pt x="3805" y="11369"/>
                  <a:pt x="3740" y="11384"/>
                </a:cubicBezTo>
                <a:cubicBezTo>
                  <a:pt x="3763" y="11646"/>
                  <a:pt x="3930" y="11789"/>
                  <a:pt x="4073" y="11979"/>
                </a:cubicBezTo>
                <a:cubicBezTo>
                  <a:pt x="5740" y="14075"/>
                  <a:pt x="7407" y="16195"/>
                  <a:pt x="9074" y="18314"/>
                </a:cubicBezTo>
                <a:cubicBezTo>
                  <a:pt x="9717" y="19148"/>
                  <a:pt x="9717" y="19148"/>
                  <a:pt x="8931" y="19791"/>
                </a:cubicBezTo>
                <a:cubicBezTo>
                  <a:pt x="6240" y="22005"/>
                  <a:pt x="3525" y="24196"/>
                  <a:pt x="858" y="26411"/>
                </a:cubicBezTo>
                <a:cubicBezTo>
                  <a:pt x="549" y="26673"/>
                  <a:pt x="144" y="26840"/>
                  <a:pt x="1" y="27292"/>
                </a:cubicBezTo>
                <a:cubicBezTo>
                  <a:pt x="73" y="27314"/>
                  <a:pt x="143" y="27322"/>
                  <a:pt x="212" y="27322"/>
                </a:cubicBezTo>
                <a:cubicBezTo>
                  <a:pt x="369" y="27322"/>
                  <a:pt x="518" y="27278"/>
                  <a:pt x="668" y="27244"/>
                </a:cubicBezTo>
                <a:cubicBezTo>
                  <a:pt x="3930" y="26482"/>
                  <a:pt x="7169" y="25697"/>
                  <a:pt x="10408" y="24958"/>
                </a:cubicBezTo>
                <a:cubicBezTo>
                  <a:pt x="10651" y="24904"/>
                  <a:pt x="10830" y="24871"/>
                  <a:pt x="10960" y="24871"/>
                </a:cubicBezTo>
                <a:cubicBezTo>
                  <a:pt x="11286" y="24871"/>
                  <a:pt x="11289" y="25082"/>
                  <a:pt x="11170" y="25697"/>
                </a:cubicBezTo>
                <a:cubicBezTo>
                  <a:pt x="10479" y="29483"/>
                  <a:pt x="9789" y="33270"/>
                  <a:pt x="9098" y="37080"/>
                </a:cubicBezTo>
                <a:cubicBezTo>
                  <a:pt x="8836" y="38509"/>
                  <a:pt x="8598" y="39938"/>
                  <a:pt x="8336" y="41366"/>
                </a:cubicBezTo>
                <a:cubicBezTo>
                  <a:pt x="8431" y="41390"/>
                  <a:pt x="8503" y="41414"/>
                  <a:pt x="8574" y="41414"/>
                </a:cubicBezTo>
                <a:cubicBezTo>
                  <a:pt x="11289" y="37437"/>
                  <a:pt x="13980" y="33460"/>
                  <a:pt x="16790" y="29340"/>
                </a:cubicBezTo>
                <a:cubicBezTo>
                  <a:pt x="18671" y="33365"/>
                  <a:pt x="20457" y="37199"/>
                  <a:pt x="22267" y="41057"/>
                </a:cubicBezTo>
                <a:lnTo>
                  <a:pt x="22482" y="40985"/>
                </a:lnTo>
                <a:cubicBezTo>
                  <a:pt x="22482" y="36627"/>
                  <a:pt x="22339" y="32246"/>
                  <a:pt x="22053" y="27792"/>
                </a:cubicBezTo>
                <a:lnTo>
                  <a:pt x="22053" y="27792"/>
                </a:lnTo>
                <a:cubicBezTo>
                  <a:pt x="26078" y="28911"/>
                  <a:pt x="29936" y="30007"/>
                  <a:pt x="33817" y="31079"/>
                </a:cubicBezTo>
                <a:cubicBezTo>
                  <a:pt x="33698" y="30674"/>
                  <a:pt x="33484" y="30412"/>
                  <a:pt x="33270" y="30174"/>
                </a:cubicBezTo>
                <a:cubicBezTo>
                  <a:pt x="30698" y="27411"/>
                  <a:pt x="28102" y="24649"/>
                  <a:pt x="25530" y="21886"/>
                </a:cubicBezTo>
                <a:cubicBezTo>
                  <a:pt x="24839" y="21148"/>
                  <a:pt x="24720" y="21196"/>
                  <a:pt x="25554" y="20410"/>
                </a:cubicBezTo>
                <a:cubicBezTo>
                  <a:pt x="28126" y="18076"/>
                  <a:pt x="30674" y="15695"/>
                  <a:pt x="33246" y="13337"/>
                </a:cubicBezTo>
                <a:cubicBezTo>
                  <a:pt x="33389" y="13194"/>
                  <a:pt x="33651" y="13123"/>
                  <a:pt x="33460" y="12765"/>
                </a:cubicBezTo>
                <a:lnTo>
                  <a:pt x="33460" y="12765"/>
                </a:lnTo>
                <a:cubicBezTo>
                  <a:pt x="31936" y="13099"/>
                  <a:pt x="30412" y="13432"/>
                  <a:pt x="28888" y="13766"/>
                </a:cubicBezTo>
                <a:cubicBezTo>
                  <a:pt x="27126" y="14147"/>
                  <a:pt x="25363" y="14551"/>
                  <a:pt x="23625" y="14932"/>
                </a:cubicBezTo>
                <a:cubicBezTo>
                  <a:pt x="23444" y="14971"/>
                  <a:pt x="23306" y="14994"/>
                  <a:pt x="23204" y="14994"/>
                </a:cubicBezTo>
                <a:cubicBezTo>
                  <a:pt x="22931" y="14994"/>
                  <a:pt x="22912" y="14829"/>
                  <a:pt x="22982" y="14361"/>
                </a:cubicBezTo>
                <a:cubicBezTo>
                  <a:pt x="23006" y="14266"/>
                  <a:pt x="23029" y="14194"/>
                  <a:pt x="23029" y="14123"/>
                </a:cubicBezTo>
                <a:cubicBezTo>
                  <a:pt x="23815" y="10432"/>
                  <a:pt x="24601" y="6740"/>
                  <a:pt x="25363" y="3049"/>
                </a:cubicBezTo>
                <a:cubicBezTo>
                  <a:pt x="25530" y="2120"/>
                  <a:pt x="25863" y="1215"/>
                  <a:pt x="2584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8" name="Google Shape;1168;p45"/>
          <p:cNvSpPr/>
          <p:nvPr/>
        </p:nvSpPr>
        <p:spPr>
          <a:xfrm>
            <a:off x="674312" y="3319061"/>
            <a:ext cx="1066669" cy="1085056"/>
          </a:xfrm>
          <a:custGeom>
            <a:avLst/>
            <a:gdLst/>
            <a:ahLst/>
            <a:cxnLst/>
            <a:rect l="l" t="t" r="r" b="b"/>
            <a:pathLst>
              <a:path w="5623" h="5447" extrusionOk="0">
                <a:moveTo>
                  <a:pt x="2987" y="1"/>
                </a:moveTo>
                <a:cubicBezTo>
                  <a:pt x="2618" y="1"/>
                  <a:pt x="2239" y="92"/>
                  <a:pt x="1860" y="246"/>
                </a:cubicBezTo>
                <a:cubicBezTo>
                  <a:pt x="955" y="651"/>
                  <a:pt x="336" y="1246"/>
                  <a:pt x="193" y="2318"/>
                </a:cubicBezTo>
                <a:cubicBezTo>
                  <a:pt x="0" y="3988"/>
                  <a:pt x="1926" y="5447"/>
                  <a:pt x="3441" y="5447"/>
                </a:cubicBezTo>
                <a:cubicBezTo>
                  <a:pt x="3611" y="5447"/>
                  <a:pt x="3776" y="5428"/>
                  <a:pt x="3932" y="5390"/>
                </a:cubicBezTo>
                <a:cubicBezTo>
                  <a:pt x="5051" y="5080"/>
                  <a:pt x="5623" y="4390"/>
                  <a:pt x="5623" y="3342"/>
                </a:cubicBezTo>
                <a:cubicBezTo>
                  <a:pt x="5623" y="2127"/>
                  <a:pt x="5170" y="1246"/>
                  <a:pt x="4384" y="556"/>
                </a:cubicBezTo>
                <a:cubicBezTo>
                  <a:pt x="3950" y="162"/>
                  <a:pt x="3477" y="1"/>
                  <a:pt x="2987" y="1"/>
                </a:cubicBezTo>
                <a:close/>
              </a:path>
            </a:pathLst>
          </a:cu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9" name="Google Shape;1169;p45"/>
          <p:cNvSpPr/>
          <p:nvPr/>
        </p:nvSpPr>
        <p:spPr>
          <a:xfrm>
            <a:off x="674338" y="1653883"/>
            <a:ext cx="1066655" cy="1085002"/>
          </a:xfrm>
          <a:custGeom>
            <a:avLst/>
            <a:gdLst/>
            <a:ahLst/>
            <a:cxnLst/>
            <a:rect l="l" t="t" r="r" b="b"/>
            <a:pathLst>
              <a:path w="5623" h="5447" extrusionOk="0">
                <a:moveTo>
                  <a:pt x="2987" y="1"/>
                </a:moveTo>
                <a:cubicBezTo>
                  <a:pt x="2618" y="1"/>
                  <a:pt x="2239" y="92"/>
                  <a:pt x="1860" y="246"/>
                </a:cubicBezTo>
                <a:cubicBezTo>
                  <a:pt x="955" y="651"/>
                  <a:pt x="336" y="1246"/>
                  <a:pt x="193" y="2318"/>
                </a:cubicBezTo>
                <a:cubicBezTo>
                  <a:pt x="0" y="3988"/>
                  <a:pt x="1926" y="5447"/>
                  <a:pt x="3441" y="5447"/>
                </a:cubicBezTo>
                <a:cubicBezTo>
                  <a:pt x="3611" y="5447"/>
                  <a:pt x="3776" y="5428"/>
                  <a:pt x="3932" y="5390"/>
                </a:cubicBezTo>
                <a:cubicBezTo>
                  <a:pt x="5051" y="5080"/>
                  <a:pt x="5623" y="4390"/>
                  <a:pt x="5623" y="3342"/>
                </a:cubicBezTo>
                <a:cubicBezTo>
                  <a:pt x="5623" y="2127"/>
                  <a:pt x="5170" y="1246"/>
                  <a:pt x="4384" y="556"/>
                </a:cubicBezTo>
                <a:cubicBezTo>
                  <a:pt x="3950" y="162"/>
                  <a:pt x="3477" y="1"/>
                  <a:pt x="2987" y="1"/>
                </a:cubicBezTo>
                <a:close/>
              </a:path>
            </a:pathLst>
          </a:cu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0" name="Google Shape;1170;p45"/>
          <p:cNvSpPr txBox="1">
            <a:spLocks noGrp="1"/>
          </p:cNvSpPr>
          <p:nvPr>
            <p:ph type="title"/>
          </p:nvPr>
        </p:nvSpPr>
        <p:spPr>
          <a:xfrm>
            <a:off x="770863" y="1916500"/>
            <a:ext cx="873600" cy="5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1" name="Google Shape;1171;p45"/>
          <p:cNvSpPr txBox="1">
            <a:spLocks noGrp="1"/>
          </p:cNvSpPr>
          <p:nvPr>
            <p:ph type="subTitle" idx="1"/>
          </p:nvPr>
        </p:nvSpPr>
        <p:spPr>
          <a:xfrm>
            <a:off x="1812538" y="2073511"/>
            <a:ext cx="3232797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Dấu câu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4" name="Google Shape;1174;p45"/>
          <p:cNvSpPr txBox="1">
            <a:spLocks noGrp="1"/>
          </p:cNvSpPr>
          <p:nvPr>
            <p:ph type="title" idx="4"/>
          </p:nvPr>
        </p:nvSpPr>
        <p:spPr>
          <a:xfrm>
            <a:off x="770849" y="3581650"/>
            <a:ext cx="873600" cy="5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8" name="Google Shape;1178;p45"/>
          <p:cNvSpPr txBox="1">
            <a:spLocks noGrp="1"/>
          </p:cNvSpPr>
          <p:nvPr>
            <p:ph type="title" idx="8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chemeClr val="tx1"/>
                </a:solidFill>
                <a:latin typeface="#9Slide07 SVNSmirk" pitchFamily="2" charset="0"/>
                <a:cs typeface="Times New Roman" panose="02020603050405020304" pitchFamily="18" charset="0"/>
              </a:rPr>
              <a:t>Cấu trúc bài học</a:t>
            </a:r>
            <a:endParaRPr sz="4000" b="1" dirty="0">
              <a:solidFill>
                <a:schemeClr val="tx1"/>
              </a:solidFill>
              <a:latin typeface="#9Slide07 SVNSmirk" pitchFamily="2" charset="0"/>
              <a:cs typeface="Times New Roman" panose="02020603050405020304" pitchFamily="18" charset="0"/>
            </a:endParaRPr>
          </a:p>
        </p:txBody>
      </p:sp>
      <p:sp>
        <p:nvSpPr>
          <p:cNvPr id="1179" name="Google Shape;1179;p45"/>
          <p:cNvSpPr txBox="1">
            <a:spLocks noGrp="1"/>
          </p:cNvSpPr>
          <p:nvPr>
            <p:ph type="subTitle" idx="9"/>
          </p:nvPr>
        </p:nvSpPr>
        <p:spPr>
          <a:xfrm>
            <a:off x="1808038" y="1824375"/>
            <a:ext cx="3506240" cy="2491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1" name="Google Shape;1181;p45"/>
          <p:cNvSpPr txBox="1">
            <a:spLocks noGrp="1"/>
          </p:cNvSpPr>
          <p:nvPr>
            <p:ph type="subTitle" idx="14"/>
          </p:nvPr>
        </p:nvSpPr>
        <p:spPr>
          <a:xfrm>
            <a:off x="1808025" y="3490612"/>
            <a:ext cx="2151300" cy="3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83" name="Google Shape;1183;p45"/>
          <p:cNvGrpSpPr/>
          <p:nvPr/>
        </p:nvGrpSpPr>
        <p:grpSpPr>
          <a:xfrm>
            <a:off x="7244259" y="2489396"/>
            <a:ext cx="1335157" cy="1495938"/>
            <a:chOff x="3839275" y="2586275"/>
            <a:chExt cx="1066675" cy="1195125"/>
          </a:xfrm>
        </p:grpSpPr>
        <p:sp>
          <p:nvSpPr>
            <p:cNvPr id="1184" name="Google Shape;1184;p45"/>
            <p:cNvSpPr/>
            <p:nvPr/>
          </p:nvSpPr>
          <p:spPr>
            <a:xfrm>
              <a:off x="4036225" y="2716000"/>
              <a:ext cx="619450" cy="888400"/>
            </a:xfrm>
            <a:custGeom>
              <a:avLst/>
              <a:gdLst/>
              <a:ahLst/>
              <a:cxnLst/>
              <a:rect l="l" t="t" r="r" b="b"/>
              <a:pathLst>
                <a:path w="24778" h="35536" extrusionOk="0">
                  <a:moveTo>
                    <a:pt x="20066" y="1"/>
                  </a:moveTo>
                  <a:cubicBezTo>
                    <a:pt x="18720" y="1"/>
                    <a:pt x="16958" y="261"/>
                    <a:pt x="14778" y="561"/>
                  </a:cubicBezTo>
                  <a:cubicBezTo>
                    <a:pt x="9359" y="1307"/>
                    <a:pt x="2996" y="2344"/>
                    <a:pt x="2122" y="2449"/>
                  </a:cubicBezTo>
                  <a:cubicBezTo>
                    <a:pt x="1236" y="2554"/>
                    <a:pt x="1" y="3638"/>
                    <a:pt x="1" y="7612"/>
                  </a:cubicBezTo>
                  <a:cubicBezTo>
                    <a:pt x="12" y="11501"/>
                    <a:pt x="79" y="26502"/>
                    <a:pt x="4165" y="34985"/>
                  </a:cubicBezTo>
                  <a:lnTo>
                    <a:pt x="4165" y="34985"/>
                  </a:lnTo>
                  <a:cubicBezTo>
                    <a:pt x="3987" y="34380"/>
                    <a:pt x="4092" y="33423"/>
                    <a:pt x="6142" y="32878"/>
                  </a:cubicBezTo>
                  <a:cubicBezTo>
                    <a:pt x="9289" y="32027"/>
                    <a:pt x="24777" y="29137"/>
                    <a:pt x="24777" y="29137"/>
                  </a:cubicBezTo>
                  <a:cubicBezTo>
                    <a:pt x="24777" y="29137"/>
                    <a:pt x="23635" y="5584"/>
                    <a:pt x="23332" y="2449"/>
                  </a:cubicBezTo>
                  <a:cubicBezTo>
                    <a:pt x="23151" y="576"/>
                    <a:pt x="22067" y="1"/>
                    <a:pt x="20066" y="1"/>
                  </a:cubicBezTo>
                  <a:close/>
                  <a:moveTo>
                    <a:pt x="4165" y="34985"/>
                  </a:moveTo>
                  <a:cubicBezTo>
                    <a:pt x="4261" y="35312"/>
                    <a:pt x="4441" y="35535"/>
                    <a:pt x="4441" y="35535"/>
                  </a:cubicBezTo>
                  <a:cubicBezTo>
                    <a:pt x="4347" y="35355"/>
                    <a:pt x="4255" y="35171"/>
                    <a:pt x="4165" y="349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5" name="Google Shape;1185;p45"/>
            <p:cNvSpPr/>
            <p:nvPr/>
          </p:nvSpPr>
          <p:spPr>
            <a:xfrm>
              <a:off x="4110525" y="2716025"/>
              <a:ext cx="545150" cy="874675"/>
            </a:xfrm>
            <a:custGeom>
              <a:avLst/>
              <a:gdLst/>
              <a:ahLst/>
              <a:cxnLst/>
              <a:rect l="l" t="t" r="r" b="b"/>
              <a:pathLst>
                <a:path w="21806" h="34987" extrusionOk="0">
                  <a:moveTo>
                    <a:pt x="17120" y="1"/>
                  </a:moveTo>
                  <a:lnTo>
                    <a:pt x="17120" y="1"/>
                  </a:lnTo>
                  <a:cubicBezTo>
                    <a:pt x="17493" y="3614"/>
                    <a:pt x="17878" y="7238"/>
                    <a:pt x="18169" y="10863"/>
                  </a:cubicBezTo>
                  <a:cubicBezTo>
                    <a:pt x="18332" y="12820"/>
                    <a:pt x="18437" y="14790"/>
                    <a:pt x="18332" y="16760"/>
                  </a:cubicBezTo>
                  <a:cubicBezTo>
                    <a:pt x="18239" y="18461"/>
                    <a:pt x="17948" y="20139"/>
                    <a:pt x="17680" y="21829"/>
                  </a:cubicBezTo>
                  <a:cubicBezTo>
                    <a:pt x="17388" y="23647"/>
                    <a:pt x="16934" y="25605"/>
                    <a:pt x="15209" y="26584"/>
                  </a:cubicBezTo>
                  <a:cubicBezTo>
                    <a:pt x="13309" y="27668"/>
                    <a:pt x="10734" y="27866"/>
                    <a:pt x="8636" y="28250"/>
                  </a:cubicBezTo>
                  <a:cubicBezTo>
                    <a:pt x="5629" y="28810"/>
                    <a:pt x="2471" y="29381"/>
                    <a:pt x="315" y="31747"/>
                  </a:cubicBezTo>
                  <a:cubicBezTo>
                    <a:pt x="222" y="31863"/>
                    <a:pt x="105" y="31945"/>
                    <a:pt x="0" y="32015"/>
                  </a:cubicBezTo>
                  <a:cubicBezTo>
                    <a:pt x="350" y="33064"/>
                    <a:pt x="746" y="34066"/>
                    <a:pt x="1189" y="34987"/>
                  </a:cubicBezTo>
                  <a:cubicBezTo>
                    <a:pt x="1014" y="34381"/>
                    <a:pt x="1119" y="33425"/>
                    <a:pt x="3170" y="32877"/>
                  </a:cubicBezTo>
                  <a:cubicBezTo>
                    <a:pt x="6317" y="32026"/>
                    <a:pt x="21805" y="29136"/>
                    <a:pt x="21805" y="29136"/>
                  </a:cubicBezTo>
                  <a:cubicBezTo>
                    <a:pt x="21805" y="29136"/>
                    <a:pt x="20663" y="5583"/>
                    <a:pt x="20360" y="2448"/>
                  </a:cubicBezTo>
                  <a:cubicBezTo>
                    <a:pt x="20174" y="584"/>
                    <a:pt x="19102" y="13"/>
                    <a:pt x="17120" y="1"/>
                  </a:cubicBezTo>
                  <a:close/>
                </a:path>
              </a:pathLst>
            </a:custGeom>
            <a:solidFill>
              <a:srgbClr val="000000">
                <a:alpha val="9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6" name="Google Shape;1186;p45"/>
            <p:cNvSpPr/>
            <p:nvPr/>
          </p:nvSpPr>
          <p:spPr>
            <a:xfrm>
              <a:off x="4293800" y="2935225"/>
              <a:ext cx="70525" cy="44325"/>
            </a:xfrm>
            <a:custGeom>
              <a:avLst/>
              <a:gdLst/>
              <a:ahLst/>
              <a:cxnLst/>
              <a:rect l="l" t="t" r="r" b="b"/>
              <a:pathLst>
                <a:path w="2821" h="1773" extrusionOk="0">
                  <a:moveTo>
                    <a:pt x="2159" y="1"/>
                  </a:moveTo>
                  <a:cubicBezTo>
                    <a:pt x="2086" y="1"/>
                    <a:pt x="2019" y="71"/>
                    <a:pt x="2028" y="148"/>
                  </a:cubicBezTo>
                  <a:cubicBezTo>
                    <a:pt x="2063" y="405"/>
                    <a:pt x="2156" y="603"/>
                    <a:pt x="2074" y="859"/>
                  </a:cubicBezTo>
                  <a:cubicBezTo>
                    <a:pt x="1981" y="1139"/>
                    <a:pt x="1771" y="1384"/>
                    <a:pt x="1492" y="1454"/>
                  </a:cubicBezTo>
                  <a:cubicBezTo>
                    <a:pt x="1430" y="1468"/>
                    <a:pt x="1369" y="1476"/>
                    <a:pt x="1311" y="1476"/>
                  </a:cubicBezTo>
                  <a:cubicBezTo>
                    <a:pt x="777" y="1476"/>
                    <a:pt x="408" y="887"/>
                    <a:pt x="408" y="393"/>
                  </a:cubicBezTo>
                  <a:cubicBezTo>
                    <a:pt x="408" y="350"/>
                    <a:pt x="372" y="320"/>
                    <a:pt x="339" y="320"/>
                  </a:cubicBezTo>
                  <a:cubicBezTo>
                    <a:pt x="319" y="320"/>
                    <a:pt x="300" y="331"/>
                    <a:pt x="291" y="358"/>
                  </a:cubicBezTo>
                  <a:cubicBezTo>
                    <a:pt x="1" y="1036"/>
                    <a:pt x="643" y="1773"/>
                    <a:pt x="1339" y="1773"/>
                  </a:cubicBezTo>
                  <a:cubicBezTo>
                    <a:pt x="1398" y="1773"/>
                    <a:pt x="1456" y="1767"/>
                    <a:pt x="1515" y="1757"/>
                  </a:cubicBezTo>
                  <a:cubicBezTo>
                    <a:pt x="2168" y="1640"/>
                    <a:pt x="2820" y="568"/>
                    <a:pt x="2237" y="32"/>
                  </a:cubicBezTo>
                  <a:cubicBezTo>
                    <a:pt x="2213" y="10"/>
                    <a:pt x="2185" y="1"/>
                    <a:pt x="21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7" name="Google Shape;1187;p45"/>
            <p:cNvSpPr/>
            <p:nvPr/>
          </p:nvSpPr>
          <p:spPr>
            <a:xfrm>
              <a:off x="4145475" y="2987325"/>
              <a:ext cx="85700" cy="36500"/>
            </a:xfrm>
            <a:custGeom>
              <a:avLst/>
              <a:gdLst/>
              <a:ahLst/>
              <a:cxnLst/>
              <a:rect l="l" t="t" r="r" b="b"/>
              <a:pathLst>
                <a:path w="3428" h="1460" extrusionOk="0">
                  <a:moveTo>
                    <a:pt x="2184" y="1"/>
                  </a:moveTo>
                  <a:cubicBezTo>
                    <a:pt x="2003" y="1"/>
                    <a:pt x="1809" y="15"/>
                    <a:pt x="1609" y="46"/>
                  </a:cubicBezTo>
                  <a:cubicBezTo>
                    <a:pt x="700" y="174"/>
                    <a:pt x="1" y="593"/>
                    <a:pt x="59" y="978"/>
                  </a:cubicBezTo>
                  <a:cubicBezTo>
                    <a:pt x="105" y="1274"/>
                    <a:pt x="607" y="1460"/>
                    <a:pt x="1272" y="1460"/>
                  </a:cubicBezTo>
                  <a:cubicBezTo>
                    <a:pt x="1445" y="1460"/>
                    <a:pt x="1629" y="1447"/>
                    <a:pt x="1819" y="1421"/>
                  </a:cubicBezTo>
                  <a:cubicBezTo>
                    <a:pt x="2728" y="1281"/>
                    <a:pt x="3427" y="861"/>
                    <a:pt x="3369" y="488"/>
                  </a:cubicBezTo>
                  <a:cubicBezTo>
                    <a:pt x="3323" y="187"/>
                    <a:pt x="2835" y="1"/>
                    <a:pt x="2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8" name="Google Shape;1188;p45"/>
            <p:cNvSpPr/>
            <p:nvPr/>
          </p:nvSpPr>
          <p:spPr>
            <a:xfrm>
              <a:off x="4154950" y="2910075"/>
              <a:ext cx="108850" cy="63575"/>
            </a:xfrm>
            <a:custGeom>
              <a:avLst/>
              <a:gdLst/>
              <a:ahLst/>
              <a:cxnLst/>
              <a:rect l="l" t="t" r="r" b="b"/>
              <a:pathLst>
                <a:path w="4354" h="2543" extrusionOk="0">
                  <a:moveTo>
                    <a:pt x="262" y="1"/>
                  </a:moveTo>
                  <a:cubicBezTo>
                    <a:pt x="86" y="1"/>
                    <a:pt x="0" y="226"/>
                    <a:pt x="135" y="350"/>
                  </a:cubicBezTo>
                  <a:cubicBezTo>
                    <a:pt x="904" y="1073"/>
                    <a:pt x="2069" y="1481"/>
                    <a:pt x="3165" y="1702"/>
                  </a:cubicBezTo>
                  <a:cubicBezTo>
                    <a:pt x="2139" y="1900"/>
                    <a:pt x="1079" y="2075"/>
                    <a:pt x="111" y="2448"/>
                  </a:cubicBezTo>
                  <a:cubicBezTo>
                    <a:pt x="57" y="2470"/>
                    <a:pt x="84" y="2542"/>
                    <a:pt x="126" y="2542"/>
                  </a:cubicBezTo>
                  <a:cubicBezTo>
                    <a:pt x="129" y="2542"/>
                    <a:pt x="132" y="2542"/>
                    <a:pt x="135" y="2541"/>
                  </a:cubicBezTo>
                  <a:cubicBezTo>
                    <a:pt x="1475" y="2483"/>
                    <a:pt x="2815" y="2087"/>
                    <a:pt x="4132" y="1842"/>
                  </a:cubicBezTo>
                  <a:cubicBezTo>
                    <a:pt x="4284" y="1819"/>
                    <a:pt x="4353" y="1562"/>
                    <a:pt x="4179" y="1516"/>
                  </a:cubicBezTo>
                  <a:cubicBezTo>
                    <a:pt x="3503" y="1341"/>
                    <a:pt x="2850" y="1131"/>
                    <a:pt x="2209" y="886"/>
                  </a:cubicBezTo>
                  <a:cubicBezTo>
                    <a:pt x="1568" y="630"/>
                    <a:pt x="974" y="234"/>
                    <a:pt x="333" y="12"/>
                  </a:cubicBezTo>
                  <a:cubicBezTo>
                    <a:pt x="308" y="4"/>
                    <a:pt x="284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9" name="Google Shape;1189;p45"/>
            <p:cNvSpPr/>
            <p:nvPr/>
          </p:nvSpPr>
          <p:spPr>
            <a:xfrm>
              <a:off x="4433350" y="2944950"/>
              <a:ext cx="85675" cy="36625"/>
            </a:xfrm>
            <a:custGeom>
              <a:avLst/>
              <a:gdLst/>
              <a:ahLst/>
              <a:cxnLst/>
              <a:rect l="l" t="t" r="r" b="b"/>
              <a:pathLst>
                <a:path w="3427" h="1465" extrusionOk="0">
                  <a:moveTo>
                    <a:pt x="2149" y="0"/>
                  </a:moveTo>
                  <a:cubicBezTo>
                    <a:pt x="1977" y="0"/>
                    <a:pt x="1795" y="13"/>
                    <a:pt x="1609" y="39"/>
                  </a:cubicBezTo>
                  <a:cubicBezTo>
                    <a:pt x="688" y="179"/>
                    <a:pt x="0" y="598"/>
                    <a:pt x="58" y="971"/>
                  </a:cubicBezTo>
                  <a:cubicBezTo>
                    <a:pt x="96" y="1277"/>
                    <a:pt x="603" y="1465"/>
                    <a:pt x="1267" y="1465"/>
                  </a:cubicBezTo>
                  <a:cubicBezTo>
                    <a:pt x="1438" y="1465"/>
                    <a:pt x="1620" y="1452"/>
                    <a:pt x="1807" y="1426"/>
                  </a:cubicBezTo>
                  <a:cubicBezTo>
                    <a:pt x="2727" y="1286"/>
                    <a:pt x="3427" y="866"/>
                    <a:pt x="3368" y="494"/>
                  </a:cubicBezTo>
                  <a:cubicBezTo>
                    <a:pt x="3322" y="188"/>
                    <a:pt x="2812" y="0"/>
                    <a:pt x="2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0" name="Google Shape;1190;p45"/>
            <p:cNvSpPr/>
            <p:nvPr/>
          </p:nvSpPr>
          <p:spPr>
            <a:xfrm>
              <a:off x="4387700" y="2863825"/>
              <a:ext cx="109475" cy="72500"/>
            </a:xfrm>
            <a:custGeom>
              <a:avLst/>
              <a:gdLst/>
              <a:ahLst/>
              <a:cxnLst/>
              <a:rect l="l" t="t" r="r" b="b"/>
              <a:pathLst>
                <a:path w="4379" h="2900" extrusionOk="0">
                  <a:moveTo>
                    <a:pt x="3533" y="0"/>
                  </a:moveTo>
                  <a:cubicBezTo>
                    <a:pt x="3494" y="0"/>
                    <a:pt x="3452" y="13"/>
                    <a:pt x="3411" y="44"/>
                  </a:cubicBezTo>
                  <a:cubicBezTo>
                    <a:pt x="2852" y="440"/>
                    <a:pt x="2397" y="988"/>
                    <a:pt x="1861" y="1419"/>
                  </a:cubicBezTo>
                  <a:cubicBezTo>
                    <a:pt x="1313" y="1839"/>
                    <a:pt x="742" y="2235"/>
                    <a:pt x="148" y="2585"/>
                  </a:cubicBezTo>
                  <a:cubicBezTo>
                    <a:pt x="0" y="2676"/>
                    <a:pt x="130" y="2900"/>
                    <a:pt x="277" y="2900"/>
                  </a:cubicBezTo>
                  <a:cubicBezTo>
                    <a:pt x="281" y="2900"/>
                    <a:pt x="284" y="2900"/>
                    <a:pt x="288" y="2899"/>
                  </a:cubicBezTo>
                  <a:cubicBezTo>
                    <a:pt x="1616" y="2736"/>
                    <a:pt x="3015" y="2736"/>
                    <a:pt x="4320" y="2410"/>
                  </a:cubicBezTo>
                  <a:cubicBezTo>
                    <a:pt x="4367" y="2398"/>
                    <a:pt x="4379" y="2317"/>
                    <a:pt x="4309" y="2305"/>
                  </a:cubicBezTo>
                  <a:cubicBezTo>
                    <a:pt x="4105" y="2291"/>
                    <a:pt x="3900" y="2285"/>
                    <a:pt x="3694" y="2285"/>
                  </a:cubicBezTo>
                  <a:cubicBezTo>
                    <a:pt x="2862" y="2285"/>
                    <a:pt x="2014" y="2384"/>
                    <a:pt x="1174" y="2468"/>
                  </a:cubicBezTo>
                  <a:cubicBezTo>
                    <a:pt x="2153" y="1944"/>
                    <a:pt x="3155" y="1221"/>
                    <a:pt x="3691" y="312"/>
                  </a:cubicBezTo>
                  <a:cubicBezTo>
                    <a:pt x="3773" y="167"/>
                    <a:pt x="3670" y="0"/>
                    <a:pt x="35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1" name="Google Shape;1191;p45"/>
            <p:cNvSpPr/>
            <p:nvPr/>
          </p:nvSpPr>
          <p:spPr>
            <a:xfrm>
              <a:off x="4385850" y="3544600"/>
              <a:ext cx="279350" cy="75525"/>
            </a:xfrm>
            <a:custGeom>
              <a:avLst/>
              <a:gdLst/>
              <a:ahLst/>
              <a:cxnLst/>
              <a:rect l="l" t="t" r="r" b="b"/>
              <a:pathLst>
                <a:path w="11174" h="3021" extrusionOk="0">
                  <a:moveTo>
                    <a:pt x="11106" y="1"/>
                  </a:moveTo>
                  <a:cubicBezTo>
                    <a:pt x="11102" y="1"/>
                    <a:pt x="11099" y="1"/>
                    <a:pt x="11095" y="2"/>
                  </a:cubicBezTo>
                  <a:cubicBezTo>
                    <a:pt x="9254" y="503"/>
                    <a:pt x="7471" y="1203"/>
                    <a:pt x="5630" y="1704"/>
                  </a:cubicBezTo>
                  <a:cubicBezTo>
                    <a:pt x="3777" y="2193"/>
                    <a:pt x="1900" y="2531"/>
                    <a:pt x="36" y="2962"/>
                  </a:cubicBezTo>
                  <a:cubicBezTo>
                    <a:pt x="1" y="2962"/>
                    <a:pt x="12" y="3021"/>
                    <a:pt x="36" y="3021"/>
                  </a:cubicBezTo>
                  <a:cubicBezTo>
                    <a:pt x="1935" y="2799"/>
                    <a:pt x="3823" y="2333"/>
                    <a:pt x="5665" y="1855"/>
                  </a:cubicBezTo>
                  <a:cubicBezTo>
                    <a:pt x="7494" y="1366"/>
                    <a:pt x="9417" y="876"/>
                    <a:pt x="11130" y="72"/>
                  </a:cubicBezTo>
                  <a:cubicBezTo>
                    <a:pt x="11173" y="61"/>
                    <a:pt x="11147" y="1"/>
                    <a:pt x="1110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2" name="Google Shape;1192;p45"/>
            <p:cNvSpPr/>
            <p:nvPr/>
          </p:nvSpPr>
          <p:spPr>
            <a:xfrm>
              <a:off x="4339825" y="3461775"/>
              <a:ext cx="318825" cy="72975"/>
            </a:xfrm>
            <a:custGeom>
              <a:avLst/>
              <a:gdLst/>
              <a:ahLst/>
              <a:cxnLst/>
              <a:rect l="l" t="t" r="r" b="b"/>
              <a:pathLst>
                <a:path w="12753" h="2919" extrusionOk="0">
                  <a:moveTo>
                    <a:pt x="12637" y="1"/>
                  </a:moveTo>
                  <a:cubicBezTo>
                    <a:pt x="12629" y="1"/>
                    <a:pt x="12620" y="2"/>
                    <a:pt x="12610" y="5"/>
                  </a:cubicBezTo>
                  <a:cubicBezTo>
                    <a:pt x="8415" y="1043"/>
                    <a:pt x="4277" y="2127"/>
                    <a:pt x="24" y="2884"/>
                  </a:cubicBezTo>
                  <a:cubicBezTo>
                    <a:pt x="0" y="2884"/>
                    <a:pt x="0" y="2919"/>
                    <a:pt x="24" y="2919"/>
                  </a:cubicBezTo>
                  <a:cubicBezTo>
                    <a:pt x="4301" y="2511"/>
                    <a:pt x="8519" y="1287"/>
                    <a:pt x="12657" y="180"/>
                  </a:cubicBezTo>
                  <a:cubicBezTo>
                    <a:pt x="12752" y="148"/>
                    <a:pt x="12722" y="1"/>
                    <a:pt x="1263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3" name="Google Shape;1193;p45"/>
            <p:cNvSpPr/>
            <p:nvPr/>
          </p:nvSpPr>
          <p:spPr>
            <a:xfrm>
              <a:off x="4299025" y="3567750"/>
              <a:ext cx="107600" cy="213650"/>
            </a:xfrm>
            <a:custGeom>
              <a:avLst/>
              <a:gdLst/>
              <a:ahLst/>
              <a:cxnLst/>
              <a:rect l="l" t="t" r="r" b="b"/>
              <a:pathLst>
                <a:path w="4304" h="8546" extrusionOk="0">
                  <a:moveTo>
                    <a:pt x="2122" y="7467"/>
                  </a:moveTo>
                  <a:cubicBezTo>
                    <a:pt x="1935" y="7537"/>
                    <a:pt x="1760" y="7572"/>
                    <a:pt x="1562" y="7595"/>
                  </a:cubicBezTo>
                  <a:cubicBezTo>
                    <a:pt x="1737" y="7514"/>
                    <a:pt x="1924" y="7467"/>
                    <a:pt x="2122" y="7467"/>
                  </a:cubicBezTo>
                  <a:close/>
                  <a:moveTo>
                    <a:pt x="4053" y="0"/>
                  </a:moveTo>
                  <a:cubicBezTo>
                    <a:pt x="3982" y="0"/>
                    <a:pt x="3908" y="28"/>
                    <a:pt x="3858" y="90"/>
                  </a:cubicBezTo>
                  <a:cubicBezTo>
                    <a:pt x="2460" y="1897"/>
                    <a:pt x="2180" y="4390"/>
                    <a:pt x="2576" y="6628"/>
                  </a:cubicBezTo>
                  <a:cubicBezTo>
                    <a:pt x="2417" y="6592"/>
                    <a:pt x="2257" y="6575"/>
                    <a:pt x="2097" y="6575"/>
                  </a:cubicBezTo>
                  <a:cubicBezTo>
                    <a:pt x="1323" y="6575"/>
                    <a:pt x="577" y="6987"/>
                    <a:pt x="152" y="7712"/>
                  </a:cubicBezTo>
                  <a:cubicBezTo>
                    <a:pt x="1" y="7980"/>
                    <a:pt x="152" y="8306"/>
                    <a:pt x="432" y="8400"/>
                  </a:cubicBezTo>
                  <a:cubicBezTo>
                    <a:pt x="753" y="8498"/>
                    <a:pt x="1071" y="8546"/>
                    <a:pt x="1381" y="8546"/>
                  </a:cubicBezTo>
                  <a:cubicBezTo>
                    <a:pt x="2172" y="8546"/>
                    <a:pt x="2912" y="8235"/>
                    <a:pt x="3532" y="7665"/>
                  </a:cubicBezTo>
                  <a:cubicBezTo>
                    <a:pt x="3660" y="7549"/>
                    <a:pt x="3695" y="7362"/>
                    <a:pt x="3660" y="7211"/>
                  </a:cubicBezTo>
                  <a:cubicBezTo>
                    <a:pt x="2961" y="4775"/>
                    <a:pt x="3415" y="2572"/>
                    <a:pt x="4243" y="253"/>
                  </a:cubicBezTo>
                  <a:cubicBezTo>
                    <a:pt x="4303" y="95"/>
                    <a:pt x="4183" y="0"/>
                    <a:pt x="4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4" name="Google Shape;1194;p45"/>
            <p:cNvSpPr/>
            <p:nvPr/>
          </p:nvSpPr>
          <p:spPr>
            <a:xfrm>
              <a:off x="4666725" y="3040700"/>
              <a:ext cx="22150" cy="407775"/>
            </a:xfrm>
            <a:custGeom>
              <a:avLst/>
              <a:gdLst/>
              <a:ahLst/>
              <a:cxnLst/>
              <a:rect l="l" t="t" r="r" b="b"/>
              <a:pathLst>
                <a:path w="886" h="16311" extrusionOk="0">
                  <a:moveTo>
                    <a:pt x="26" y="1"/>
                  </a:moveTo>
                  <a:cubicBezTo>
                    <a:pt x="13" y="1"/>
                    <a:pt x="0" y="10"/>
                    <a:pt x="0" y="32"/>
                  </a:cubicBezTo>
                  <a:cubicBezTo>
                    <a:pt x="70" y="2735"/>
                    <a:pt x="233" y="5439"/>
                    <a:pt x="362" y="8143"/>
                  </a:cubicBezTo>
                  <a:cubicBezTo>
                    <a:pt x="490" y="10835"/>
                    <a:pt x="501" y="13574"/>
                    <a:pt x="769" y="16254"/>
                  </a:cubicBezTo>
                  <a:cubicBezTo>
                    <a:pt x="775" y="16290"/>
                    <a:pt x="807" y="16311"/>
                    <a:pt x="835" y="16311"/>
                  </a:cubicBezTo>
                  <a:cubicBezTo>
                    <a:pt x="862" y="16311"/>
                    <a:pt x="886" y="16293"/>
                    <a:pt x="886" y="16254"/>
                  </a:cubicBezTo>
                  <a:cubicBezTo>
                    <a:pt x="886" y="13562"/>
                    <a:pt x="641" y="10835"/>
                    <a:pt x="501" y="8143"/>
                  </a:cubicBezTo>
                  <a:cubicBezTo>
                    <a:pt x="362" y="5439"/>
                    <a:pt x="257" y="2724"/>
                    <a:pt x="59" y="32"/>
                  </a:cubicBezTo>
                  <a:cubicBezTo>
                    <a:pt x="59" y="13"/>
                    <a:pt x="42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5" name="Google Shape;1195;p45"/>
            <p:cNvSpPr/>
            <p:nvPr/>
          </p:nvSpPr>
          <p:spPr>
            <a:xfrm>
              <a:off x="4690600" y="2820475"/>
              <a:ext cx="19850" cy="301125"/>
            </a:xfrm>
            <a:custGeom>
              <a:avLst/>
              <a:gdLst/>
              <a:ahLst/>
              <a:cxnLst/>
              <a:rect l="l" t="t" r="r" b="b"/>
              <a:pathLst>
                <a:path w="794" h="12045" extrusionOk="0">
                  <a:moveTo>
                    <a:pt x="59" y="1"/>
                  </a:moveTo>
                  <a:cubicBezTo>
                    <a:pt x="30" y="1"/>
                    <a:pt x="1" y="18"/>
                    <a:pt x="1" y="53"/>
                  </a:cubicBezTo>
                  <a:cubicBezTo>
                    <a:pt x="199" y="4039"/>
                    <a:pt x="374" y="8048"/>
                    <a:pt x="747" y="12022"/>
                  </a:cubicBezTo>
                  <a:cubicBezTo>
                    <a:pt x="747" y="12035"/>
                    <a:pt x="761" y="12044"/>
                    <a:pt x="773" y="12044"/>
                  </a:cubicBezTo>
                  <a:cubicBezTo>
                    <a:pt x="784" y="12044"/>
                    <a:pt x="793" y="12038"/>
                    <a:pt x="793" y="12022"/>
                  </a:cubicBezTo>
                  <a:cubicBezTo>
                    <a:pt x="654" y="8036"/>
                    <a:pt x="351" y="4039"/>
                    <a:pt x="117" y="53"/>
                  </a:cubicBezTo>
                  <a:cubicBezTo>
                    <a:pt x="117" y="18"/>
                    <a:pt x="88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6" name="Google Shape;1196;p45"/>
            <p:cNvSpPr/>
            <p:nvPr/>
          </p:nvSpPr>
          <p:spPr>
            <a:xfrm>
              <a:off x="3965125" y="3244650"/>
              <a:ext cx="94475" cy="364350"/>
            </a:xfrm>
            <a:custGeom>
              <a:avLst/>
              <a:gdLst/>
              <a:ahLst/>
              <a:cxnLst/>
              <a:rect l="l" t="t" r="r" b="b"/>
              <a:pathLst>
                <a:path w="3779" h="14574" extrusionOk="0">
                  <a:moveTo>
                    <a:pt x="636" y="1"/>
                  </a:moveTo>
                  <a:cubicBezTo>
                    <a:pt x="586" y="1"/>
                    <a:pt x="531" y="36"/>
                    <a:pt x="525" y="101"/>
                  </a:cubicBezTo>
                  <a:cubicBezTo>
                    <a:pt x="1" y="4891"/>
                    <a:pt x="852" y="10392"/>
                    <a:pt x="3497" y="14506"/>
                  </a:cubicBezTo>
                  <a:cubicBezTo>
                    <a:pt x="3526" y="14553"/>
                    <a:pt x="3567" y="14573"/>
                    <a:pt x="3607" y="14573"/>
                  </a:cubicBezTo>
                  <a:cubicBezTo>
                    <a:pt x="3695" y="14573"/>
                    <a:pt x="3778" y="14478"/>
                    <a:pt x="3730" y="14366"/>
                  </a:cubicBezTo>
                  <a:cubicBezTo>
                    <a:pt x="1679" y="9646"/>
                    <a:pt x="455" y="5299"/>
                    <a:pt x="723" y="101"/>
                  </a:cubicBezTo>
                  <a:cubicBezTo>
                    <a:pt x="729" y="33"/>
                    <a:pt x="685" y="1"/>
                    <a:pt x="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7" name="Google Shape;1197;p45"/>
            <p:cNvSpPr/>
            <p:nvPr/>
          </p:nvSpPr>
          <p:spPr>
            <a:xfrm>
              <a:off x="4515875" y="3511425"/>
              <a:ext cx="177875" cy="48725"/>
            </a:xfrm>
            <a:custGeom>
              <a:avLst/>
              <a:gdLst/>
              <a:ahLst/>
              <a:cxnLst/>
              <a:rect l="l" t="t" r="r" b="b"/>
              <a:pathLst>
                <a:path w="7115" h="1949" extrusionOk="0">
                  <a:moveTo>
                    <a:pt x="7011" y="0"/>
                  </a:moveTo>
                  <a:cubicBezTo>
                    <a:pt x="7008" y="0"/>
                    <a:pt x="7005" y="0"/>
                    <a:pt x="7002" y="1"/>
                  </a:cubicBezTo>
                  <a:cubicBezTo>
                    <a:pt x="4612" y="315"/>
                    <a:pt x="2363" y="1294"/>
                    <a:pt x="44" y="1877"/>
                  </a:cubicBezTo>
                  <a:cubicBezTo>
                    <a:pt x="1" y="1888"/>
                    <a:pt x="18" y="1948"/>
                    <a:pt x="57" y="1948"/>
                  </a:cubicBezTo>
                  <a:cubicBezTo>
                    <a:pt x="60" y="1948"/>
                    <a:pt x="64" y="1948"/>
                    <a:pt x="67" y="1947"/>
                  </a:cubicBezTo>
                  <a:cubicBezTo>
                    <a:pt x="2433" y="1539"/>
                    <a:pt x="4659" y="607"/>
                    <a:pt x="7025" y="164"/>
                  </a:cubicBezTo>
                  <a:cubicBezTo>
                    <a:pt x="7115" y="153"/>
                    <a:pt x="7096" y="0"/>
                    <a:pt x="70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8" name="Google Shape;1198;p45"/>
            <p:cNvSpPr/>
            <p:nvPr/>
          </p:nvSpPr>
          <p:spPr>
            <a:xfrm>
              <a:off x="4545325" y="3552675"/>
              <a:ext cx="108925" cy="202975"/>
            </a:xfrm>
            <a:custGeom>
              <a:avLst/>
              <a:gdLst/>
              <a:ahLst/>
              <a:cxnLst/>
              <a:rect l="l" t="t" r="r" b="b"/>
              <a:pathLst>
                <a:path w="4357" h="8119" extrusionOk="0">
                  <a:moveTo>
                    <a:pt x="2781" y="7175"/>
                  </a:moveTo>
                  <a:cubicBezTo>
                    <a:pt x="2803" y="7175"/>
                    <a:pt x="2817" y="7188"/>
                    <a:pt x="2817" y="7219"/>
                  </a:cubicBezTo>
                  <a:cubicBezTo>
                    <a:pt x="2817" y="7269"/>
                    <a:pt x="2764" y="7283"/>
                    <a:pt x="2687" y="7283"/>
                  </a:cubicBezTo>
                  <a:cubicBezTo>
                    <a:pt x="2656" y="7283"/>
                    <a:pt x="2621" y="7281"/>
                    <a:pt x="2584" y="7278"/>
                  </a:cubicBezTo>
                  <a:cubicBezTo>
                    <a:pt x="2661" y="7224"/>
                    <a:pt x="2738" y="7175"/>
                    <a:pt x="2781" y="7175"/>
                  </a:cubicBezTo>
                  <a:close/>
                  <a:moveTo>
                    <a:pt x="385" y="1"/>
                  </a:moveTo>
                  <a:cubicBezTo>
                    <a:pt x="186" y="1"/>
                    <a:pt x="1" y="208"/>
                    <a:pt x="113" y="448"/>
                  </a:cubicBezTo>
                  <a:cubicBezTo>
                    <a:pt x="1162" y="2721"/>
                    <a:pt x="1686" y="5028"/>
                    <a:pt x="1372" y="7534"/>
                  </a:cubicBezTo>
                  <a:cubicBezTo>
                    <a:pt x="1348" y="7732"/>
                    <a:pt x="1523" y="7907"/>
                    <a:pt x="1698" y="7965"/>
                  </a:cubicBezTo>
                  <a:cubicBezTo>
                    <a:pt x="2000" y="8055"/>
                    <a:pt x="2375" y="8118"/>
                    <a:pt x="2743" y="8118"/>
                  </a:cubicBezTo>
                  <a:cubicBezTo>
                    <a:pt x="3568" y="8118"/>
                    <a:pt x="4357" y="7801"/>
                    <a:pt x="4204" y="6753"/>
                  </a:cubicBezTo>
                  <a:cubicBezTo>
                    <a:pt x="4110" y="6149"/>
                    <a:pt x="3815" y="5935"/>
                    <a:pt x="3456" y="5935"/>
                  </a:cubicBezTo>
                  <a:cubicBezTo>
                    <a:pt x="3102" y="5935"/>
                    <a:pt x="2686" y="6143"/>
                    <a:pt x="2339" y="6392"/>
                  </a:cubicBezTo>
                  <a:cubicBezTo>
                    <a:pt x="2409" y="4201"/>
                    <a:pt x="1884" y="1963"/>
                    <a:pt x="637" y="145"/>
                  </a:cubicBezTo>
                  <a:cubicBezTo>
                    <a:pt x="568" y="43"/>
                    <a:pt x="475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9" name="Google Shape;1199;p45"/>
            <p:cNvSpPr/>
            <p:nvPr/>
          </p:nvSpPr>
          <p:spPr>
            <a:xfrm>
              <a:off x="4231150" y="3566425"/>
              <a:ext cx="259750" cy="59250"/>
            </a:xfrm>
            <a:custGeom>
              <a:avLst/>
              <a:gdLst/>
              <a:ahLst/>
              <a:cxnLst/>
              <a:rect l="l" t="t" r="r" b="b"/>
              <a:pathLst>
                <a:path w="10390" h="2370" extrusionOk="0">
                  <a:moveTo>
                    <a:pt x="10301" y="0"/>
                  </a:moveTo>
                  <a:cubicBezTo>
                    <a:pt x="10294" y="0"/>
                    <a:pt x="10287" y="1"/>
                    <a:pt x="10279" y="3"/>
                  </a:cubicBezTo>
                  <a:cubicBezTo>
                    <a:pt x="6876" y="842"/>
                    <a:pt x="3520" y="1740"/>
                    <a:pt x="47" y="2299"/>
                  </a:cubicBezTo>
                  <a:cubicBezTo>
                    <a:pt x="0" y="2311"/>
                    <a:pt x="12" y="2369"/>
                    <a:pt x="58" y="2369"/>
                  </a:cubicBezTo>
                  <a:cubicBezTo>
                    <a:pt x="3496" y="1868"/>
                    <a:pt x="7016" y="1239"/>
                    <a:pt x="10314" y="131"/>
                  </a:cubicBezTo>
                  <a:cubicBezTo>
                    <a:pt x="10389" y="110"/>
                    <a:pt x="10376" y="0"/>
                    <a:pt x="1030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0" name="Google Shape;1200;p45"/>
            <p:cNvSpPr/>
            <p:nvPr/>
          </p:nvSpPr>
          <p:spPr>
            <a:xfrm>
              <a:off x="4231425" y="3493050"/>
              <a:ext cx="383050" cy="89500"/>
            </a:xfrm>
            <a:custGeom>
              <a:avLst/>
              <a:gdLst/>
              <a:ahLst/>
              <a:cxnLst/>
              <a:rect l="l" t="t" r="r" b="b"/>
              <a:pathLst>
                <a:path w="15322" h="3580" extrusionOk="0">
                  <a:moveTo>
                    <a:pt x="15244" y="0"/>
                  </a:moveTo>
                  <a:cubicBezTo>
                    <a:pt x="15241" y="0"/>
                    <a:pt x="15237" y="1"/>
                    <a:pt x="15233" y="1"/>
                  </a:cubicBezTo>
                  <a:cubicBezTo>
                    <a:pt x="10152" y="1109"/>
                    <a:pt x="5105" y="2437"/>
                    <a:pt x="24" y="3544"/>
                  </a:cubicBezTo>
                  <a:cubicBezTo>
                    <a:pt x="1" y="3556"/>
                    <a:pt x="13" y="3579"/>
                    <a:pt x="36" y="3579"/>
                  </a:cubicBezTo>
                  <a:cubicBezTo>
                    <a:pt x="5129" y="2635"/>
                    <a:pt x="10292" y="1598"/>
                    <a:pt x="15256" y="95"/>
                  </a:cubicBezTo>
                  <a:cubicBezTo>
                    <a:pt x="15322" y="73"/>
                    <a:pt x="15295" y="0"/>
                    <a:pt x="1524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1" name="Google Shape;1201;p45"/>
            <p:cNvSpPr/>
            <p:nvPr/>
          </p:nvSpPr>
          <p:spPr>
            <a:xfrm>
              <a:off x="4113150" y="2750800"/>
              <a:ext cx="660825" cy="918450"/>
            </a:xfrm>
            <a:custGeom>
              <a:avLst/>
              <a:gdLst/>
              <a:ahLst/>
              <a:cxnLst/>
              <a:rect l="l" t="t" r="r" b="b"/>
              <a:pathLst>
                <a:path w="26433" h="36738" extrusionOk="0">
                  <a:moveTo>
                    <a:pt x="21561" y="27862"/>
                  </a:moveTo>
                  <a:cubicBezTo>
                    <a:pt x="21561" y="27862"/>
                    <a:pt x="21572" y="27873"/>
                    <a:pt x="21572" y="27873"/>
                  </a:cubicBezTo>
                  <a:cubicBezTo>
                    <a:pt x="22167" y="29563"/>
                    <a:pt x="24427" y="31137"/>
                    <a:pt x="26129" y="31486"/>
                  </a:cubicBezTo>
                  <a:cubicBezTo>
                    <a:pt x="22236" y="32605"/>
                    <a:pt x="18309" y="33607"/>
                    <a:pt x="14382" y="34551"/>
                  </a:cubicBezTo>
                  <a:cubicBezTo>
                    <a:pt x="12482" y="35006"/>
                    <a:pt x="10594" y="35472"/>
                    <a:pt x="8694" y="35891"/>
                  </a:cubicBezTo>
                  <a:cubicBezTo>
                    <a:pt x="7785" y="36101"/>
                    <a:pt x="6783" y="36311"/>
                    <a:pt x="5792" y="36358"/>
                  </a:cubicBezTo>
                  <a:lnTo>
                    <a:pt x="5781" y="36358"/>
                  </a:lnTo>
                  <a:cubicBezTo>
                    <a:pt x="4196" y="35134"/>
                    <a:pt x="3100" y="33607"/>
                    <a:pt x="3019" y="31544"/>
                  </a:cubicBezTo>
                  <a:cubicBezTo>
                    <a:pt x="3019" y="31544"/>
                    <a:pt x="3019" y="31533"/>
                    <a:pt x="3019" y="31533"/>
                  </a:cubicBezTo>
                  <a:cubicBezTo>
                    <a:pt x="3310" y="31428"/>
                    <a:pt x="3601" y="31346"/>
                    <a:pt x="3881" y="31288"/>
                  </a:cubicBezTo>
                  <a:cubicBezTo>
                    <a:pt x="5734" y="30845"/>
                    <a:pt x="7634" y="30554"/>
                    <a:pt x="9498" y="30193"/>
                  </a:cubicBezTo>
                  <a:cubicBezTo>
                    <a:pt x="13519" y="29423"/>
                    <a:pt x="17563" y="28759"/>
                    <a:pt x="21561" y="27862"/>
                  </a:cubicBezTo>
                  <a:close/>
                  <a:moveTo>
                    <a:pt x="2704" y="31661"/>
                  </a:moveTo>
                  <a:cubicBezTo>
                    <a:pt x="2809" y="33514"/>
                    <a:pt x="3753" y="35437"/>
                    <a:pt x="5408" y="36369"/>
                  </a:cubicBezTo>
                  <a:cubicBezTo>
                    <a:pt x="4464" y="36369"/>
                    <a:pt x="3555" y="36194"/>
                    <a:pt x="2751" y="35693"/>
                  </a:cubicBezTo>
                  <a:cubicBezTo>
                    <a:pt x="1795" y="35099"/>
                    <a:pt x="898" y="33805"/>
                    <a:pt x="1539" y="32652"/>
                  </a:cubicBezTo>
                  <a:cubicBezTo>
                    <a:pt x="1783" y="32185"/>
                    <a:pt x="2215" y="31882"/>
                    <a:pt x="2704" y="31661"/>
                  </a:cubicBezTo>
                  <a:close/>
                  <a:moveTo>
                    <a:pt x="20220" y="1"/>
                  </a:moveTo>
                  <a:cubicBezTo>
                    <a:pt x="20160" y="1"/>
                    <a:pt x="20096" y="49"/>
                    <a:pt x="20104" y="113"/>
                  </a:cubicBezTo>
                  <a:cubicBezTo>
                    <a:pt x="20302" y="2491"/>
                    <a:pt x="20302" y="4950"/>
                    <a:pt x="20675" y="7304"/>
                  </a:cubicBezTo>
                  <a:cubicBezTo>
                    <a:pt x="20675" y="7314"/>
                    <a:pt x="20681" y="7317"/>
                    <a:pt x="20688" y="7317"/>
                  </a:cubicBezTo>
                  <a:cubicBezTo>
                    <a:pt x="20698" y="7317"/>
                    <a:pt x="20710" y="7311"/>
                    <a:pt x="20710" y="7304"/>
                  </a:cubicBezTo>
                  <a:cubicBezTo>
                    <a:pt x="20733" y="6104"/>
                    <a:pt x="20593" y="4891"/>
                    <a:pt x="20523" y="3703"/>
                  </a:cubicBezTo>
                  <a:cubicBezTo>
                    <a:pt x="20512" y="3388"/>
                    <a:pt x="20185" y="498"/>
                    <a:pt x="20302" y="440"/>
                  </a:cubicBezTo>
                  <a:lnTo>
                    <a:pt x="20302" y="440"/>
                  </a:lnTo>
                  <a:cubicBezTo>
                    <a:pt x="20279" y="451"/>
                    <a:pt x="20955" y="1127"/>
                    <a:pt x="21397" y="1570"/>
                  </a:cubicBezTo>
                  <a:cubicBezTo>
                    <a:pt x="21374" y="1582"/>
                    <a:pt x="21362" y="1593"/>
                    <a:pt x="21362" y="1628"/>
                  </a:cubicBezTo>
                  <a:cubicBezTo>
                    <a:pt x="21572" y="3563"/>
                    <a:pt x="21642" y="5486"/>
                    <a:pt x="21572" y="7420"/>
                  </a:cubicBezTo>
                  <a:cubicBezTo>
                    <a:pt x="21572" y="7426"/>
                    <a:pt x="21575" y="7429"/>
                    <a:pt x="21578" y="7429"/>
                  </a:cubicBezTo>
                  <a:cubicBezTo>
                    <a:pt x="21581" y="7429"/>
                    <a:pt x="21584" y="7426"/>
                    <a:pt x="21584" y="7420"/>
                  </a:cubicBezTo>
                  <a:cubicBezTo>
                    <a:pt x="21712" y="5509"/>
                    <a:pt x="21700" y="3586"/>
                    <a:pt x="21514" y="1675"/>
                  </a:cubicBezTo>
                  <a:lnTo>
                    <a:pt x="21514" y="1675"/>
                  </a:lnTo>
                  <a:cubicBezTo>
                    <a:pt x="21654" y="1815"/>
                    <a:pt x="21759" y="1908"/>
                    <a:pt x="21794" y="1931"/>
                  </a:cubicBezTo>
                  <a:cubicBezTo>
                    <a:pt x="22516" y="2467"/>
                    <a:pt x="23320" y="2864"/>
                    <a:pt x="24183" y="3097"/>
                  </a:cubicBezTo>
                  <a:cubicBezTo>
                    <a:pt x="24276" y="7828"/>
                    <a:pt x="24591" y="12583"/>
                    <a:pt x="24917" y="17303"/>
                  </a:cubicBezTo>
                  <a:cubicBezTo>
                    <a:pt x="25232" y="21941"/>
                    <a:pt x="25535" y="26603"/>
                    <a:pt x="26129" y="31206"/>
                  </a:cubicBezTo>
                  <a:cubicBezTo>
                    <a:pt x="25779" y="31055"/>
                    <a:pt x="25441" y="30915"/>
                    <a:pt x="25103" y="30764"/>
                  </a:cubicBezTo>
                  <a:cubicBezTo>
                    <a:pt x="24882" y="27815"/>
                    <a:pt x="24661" y="24878"/>
                    <a:pt x="24404" y="21930"/>
                  </a:cubicBezTo>
                  <a:cubicBezTo>
                    <a:pt x="24398" y="21918"/>
                    <a:pt x="24387" y="21912"/>
                    <a:pt x="24377" y="21912"/>
                  </a:cubicBezTo>
                  <a:cubicBezTo>
                    <a:pt x="24366" y="21912"/>
                    <a:pt x="24358" y="21918"/>
                    <a:pt x="24358" y="21930"/>
                  </a:cubicBezTo>
                  <a:cubicBezTo>
                    <a:pt x="24532" y="24855"/>
                    <a:pt x="24754" y="27780"/>
                    <a:pt x="24975" y="30694"/>
                  </a:cubicBezTo>
                  <a:cubicBezTo>
                    <a:pt x="24509" y="30472"/>
                    <a:pt x="24066" y="30228"/>
                    <a:pt x="23647" y="29901"/>
                  </a:cubicBezTo>
                  <a:cubicBezTo>
                    <a:pt x="22877" y="29295"/>
                    <a:pt x="22388" y="28514"/>
                    <a:pt x="21735" y="27815"/>
                  </a:cubicBezTo>
                  <a:cubicBezTo>
                    <a:pt x="21747" y="27803"/>
                    <a:pt x="21747" y="27803"/>
                    <a:pt x="21747" y="27792"/>
                  </a:cubicBezTo>
                  <a:cubicBezTo>
                    <a:pt x="21689" y="26452"/>
                    <a:pt x="21677" y="25111"/>
                    <a:pt x="21572" y="23783"/>
                  </a:cubicBezTo>
                  <a:cubicBezTo>
                    <a:pt x="21572" y="23771"/>
                    <a:pt x="21563" y="23765"/>
                    <a:pt x="21555" y="23765"/>
                  </a:cubicBezTo>
                  <a:cubicBezTo>
                    <a:pt x="21546" y="23765"/>
                    <a:pt x="21537" y="23771"/>
                    <a:pt x="21537" y="23783"/>
                  </a:cubicBezTo>
                  <a:cubicBezTo>
                    <a:pt x="21479" y="25100"/>
                    <a:pt x="21526" y="26428"/>
                    <a:pt x="21526" y="27745"/>
                  </a:cubicBezTo>
                  <a:cubicBezTo>
                    <a:pt x="17761" y="28328"/>
                    <a:pt x="14020" y="29120"/>
                    <a:pt x="10268" y="29820"/>
                  </a:cubicBezTo>
                  <a:cubicBezTo>
                    <a:pt x="8380" y="30169"/>
                    <a:pt x="6492" y="30519"/>
                    <a:pt x="4604" y="30869"/>
                  </a:cubicBezTo>
                  <a:cubicBezTo>
                    <a:pt x="3520" y="31078"/>
                    <a:pt x="2203" y="31323"/>
                    <a:pt x="1480" y="32255"/>
                  </a:cubicBezTo>
                  <a:cubicBezTo>
                    <a:pt x="0" y="34190"/>
                    <a:pt x="2273" y="36206"/>
                    <a:pt x="4079" y="36591"/>
                  </a:cubicBezTo>
                  <a:cubicBezTo>
                    <a:pt x="4554" y="36694"/>
                    <a:pt x="5034" y="36737"/>
                    <a:pt x="5514" y="36737"/>
                  </a:cubicBezTo>
                  <a:cubicBezTo>
                    <a:pt x="6495" y="36737"/>
                    <a:pt x="7479" y="36557"/>
                    <a:pt x="8426" y="36346"/>
                  </a:cubicBezTo>
                  <a:cubicBezTo>
                    <a:pt x="10244" y="35950"/>
                    <a:pt x="12051" y="35507"/>
                    <a:pt x="13869" y="35064"/>
                  </a:cubicBezTo>
                  <a:cubicBezTo>
                    <a:pt x="18029" y="34073"/>
                    <a:pt x="22167" y="33025"/>
                    <a:pt x="26281" y="31836"/>
                  </a:cubicBezTo>
                  <a:cubicBezTo>
                    <a:pt x="26362" y="31812"/>
                    <a:pt x="26409" y="31743"/>
                    <a:pt x="26409" y="31673"/>
                  </a:cubicBezTo>
                  <a:cubicBezTo>
                    <a:pt x="26420" y="31649"/>
                    <a:pt x="26432" y="31626"/>
                    <a:pt x="26432" y="31603"/>
                  </a:cubicBezTo>
                  <a:cubicBezTo>
                    <a:pt x="26082" y="26766"/>
                    <a:pt x="25558" y="21941"/>
                    <a:pt x="25232" y="17093"/>
                  </a:cubicBezTo>
                  <a:cubicBezTo>
                    <a:pt x="24929" y="12385"/>
                    <a:pt x="24824" y="7665"/>
                    <a:pt x="24474" y="2969"/>
                  </a:cubicBezTo>
                  <a:cubicBezTo>
                    <a:pt x="24486" y="2899"/>
                    <a:pt x="24451" y="2829"/>
                    <a:pt x="24358" y="2794"/>
                  </a:cubicBezTo>
                  <a:cubicBezTo>
                    <a:pt x="22714" y="2246"/>
                    <a:pt x="21409" y="1360"/>
                    <a:pt x="20290" y="32"/>
                  </a:cubicBezTo>
                  <a:cubicBezTo>
                    <a:pt x="20272" y="10"/>
                    <a:pt x="20247" y="1"/>
                    <a:pt x="20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2" name="Google Shape;1202;p45"/>
            <p:cNvSpPr/>
            <p:nvPr/>
          </p:nvSpPr>
          <p:spPr>
            <a:xfrm>
              <a:off x="4672850" y="2830750"/>
              <a:ext cx="39200" cy="598900"/>
            </a:xfrm>
            <a:custGeom>
              <a:avLst/>
              <a:gdLst/>
              <a:ahLst/>
              <a:cxnLst/>
              <a:rect l="l" t="t" r="r" b="b"/>
              <a:pathLst>
                <a:path w="1568" h="23956" extrusionOk="0">
                  <a:moveTo>
                    <a:pt x="58" y="1"/>
                  </a:moveTo>
                  <a:cubicBezTo>
                    <a:pt x="47" y="1"/>
                    <a:pt x="35" y="9"/>
                    <a:pt x="35" y="27"/>
                  </a:cubicBezTo>
                  <a:cubicBezTo>
                    <a:pt x="0" y="3966"/>
                    <a:pt x="548" y="7928"/>
                    <a:pt x="816" y="11856"/>
                  </a:cubicBezTo>
                  <a:cubicBezTo>
                    <a:pt x="1072" y="15865"/>
                    <a:pt x="1235" y="19874"/>
                    <a:pt x="1433" y="23895"/>
                  </a:cubicBezTo>
                  <a:cubicBezTo>
                    <a:pt x="1433" y="23935"/>
                    <a:pt x="1468" y="23956"/>
                    <a:pt x="1502" y="23956"/>
                  </a:cubicBezTo>
                  <a:cubicBezTo>
                    <a:pt x="1535" y="23956"/>
                    <a:pt x="1567" y="23935"/>
                    <a:pt x="1562" y="23895"/>
                  </a:cubicBezTo>
                  <a:cubicBezTo>
                    <a:pt x="1410" y="19874"/>
                    <a:pt x="1212" y="15865"/>
                    <a:pt x="956" y="11856"/>
                  </a:cubicBezTo>
                  <a:cubicBezTo>
                    <a:pt x="699" y="7917"/>
                    <a:pt x="198" y="3978"/>
                    <a:pt x="82" y="27"/>
                  </a:cubicBezTo>
                  <a:cubicBezTo>
                    <a:pt x="82" y="9"/>
                    <a:pt x="70" y="1"/>
                    <a:pt x="5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3" name="Google Shape;1203;p45"/>
            <p:cNvSpPr/>
            <p:nvPr/>
          </p:nvSpPr>
          <p:spPr>
            <a:xfrm>
              <a:off x="4687125" y="2923075"/>
              <a:ext cx="218825" cy="228050"/>
            </a:xfrm>
            <a:custGeom>
              <a:avLst/>
              <a:gdLst/>
              <a:ahLst/>
              <a:cxnLst/>
              <a:rect l="l" t="t" r="r" b="b"/>
              <a:pathLst>
                <a:path w="8753" h="9122" extrusionOk="0">
                  <a:moveTo>
                    <a:pt x="6024" y="1"/>
                  </a:moveTo>
                  <a:cubicBezTo>
                    <a:pt x="5847" y="1"/>
                    <a:pt x="5659" y="99"/>
                    <a:pt x="5582" y="285"/>
                  </a:cubicBezTo>
                  <a:cubicBezTo>
                    <a:pt x="5443" y="658"/>
                    <a:pt x="5349" y="1031"/>
                    <a:pt x="5303" y="1403"/>
                  </a:cubicBezTo>
                  <a:cubicBezTo>
                    <a:pt x="5093" y="1252"/>
                    <a:pt x="4872" y="1100"/>
                    <a:pt x="4650" y="961"/>
                  </a:cubicBezTo>
                  <a:cubicBezTo>
                    <a:pt x="4590" y="922"/>
                    <a:pt x="4528" y="906"/>
                    <a:pt x="4469" y="906"/>
                  </a:cubicBezTo>
                  <a:cubicBezTo>
                    <a:pt x="4185" y="906"/>
                    <a:pt x="3956" y="1291"/>
                    <a:pt x="4207" y="1532"/>
                  </a:cubicBezTo>
                  <a:cubicBezTo>
                    <a:pt x="4580" y="1881"/>
                    <a:pt x="4988" y="2196"/>
                    <a:pt x="5384" y="2511"/>
                  </a:cubicBezTo>
                  <a:cubicBezTo>
                    <a:pt x="5454" y="2557"/>
                    <a:pt x="5524" y="2581"/>
                    <a:pt x="5606" y="2604"/>
                  </a:cubicBezTo>
                  <a:cubicBezTo>
                    <a:pt x="5116" y="3944"/>
                    <a:pt x="4638" y="5144"/>
                    <a:pt x="3613" y="6228"/>
                  </a:cubicBezTo>
                  <a:cubicBezTo>
                    <a:pt x="3112" y="6776"/>
                    <a:pt x="2552" y="7242"/>
                    <a:pt x="1923" y="7615"/>
                  </a:cubicBezTo>
                  <a:cubicBezTo>
                    <a:pt x="1364" y="7953"/>
                    <a:pt x="699" y="8081"/>
                    <a:pt x="233" y="8536"/>
                  </a:cubicBezTo>
                  <a:cubicBezTo>
                    <a:pt x="0" y="8757"/>
                    <a:pt x="198" y="9072"/>
                    <a:pt x="466" y="9107"/>
                  </a:cubicBezTo>
                  <a:cubicBezTo>
                    <a:pt x="540" y="9117"/>
                    <a:pt x="615" y="9121"/>
                    <a:pt x="691" y="9121"/>
                  </a:cubicBezTo>
                  <a:cubicBezTo>
                    <a:pt x="2059" y="9121"/>
                    <a:pt x="3680" y="7586"/>
                    <a:pt x="4464" y="6648"/>
                  </a:cubicBezTo>
                  <a:cubicBezTo>
                    <a:pt x="5268" y="5669"/>
                    <a:pt x="5979" y="4387"/>
                    <a:pt x="6153" y="3082"/>
                  </a:cubicBezTo>
                  <a:cubicBezTo>
                    <a:pt x="6225" y="3171"/>
                    <a:pt x="6324" y="3226"/>
                    <a:pt x="6450" y="3226"/>
                  </a:cubicBezTo>
                  <a:cubicBezTo>
                    <a:pt x="6488" y="3226"/>
                    <a:pt x="6529" y="3221"/>
                    <a:pt x="6573" y="3210"/>
                  </a:cubicBezTo>
                  <a:cubicBezTo>
                    <a:pt x="7144" y="3058"/>
                    <a:pt x="7704" y="2884"/>
                    <a:pt x="8263" y="2709"/>
                  </a:cubicBezTo>
                  <a:cubicBezTo>
                    <a:pt x="8752" y="2569"/>
                    <a:pt x="8624" y="1893"/>
                    <a:pt x="8146" y="1858"/>
                  </a:cubicBezTo>
                  <a:cubicBezTo>
                    <a:pt x="8004" y="1845"/>
                    <a:pt x="7865" y="1839"/>
                    <a:pt x="7728" y="1839"/>
                  </a:cubicBezTo>
                  <a:cubicBezTo>
                    <a:pt x="7482" y="1839"/>
                    <a:pt x="7243" y="1860"/>
                    <a:pt x="7004" y="1905"/>
                  </a:cubicBezTo>
                  <a:cubicBezTo>
                    <a:pt x="7121" y="1695"/>
                    <a:pt x="7249" y="1497"/>
                    <a:pt x="7400" y="1310"/>
                  </a:cubicBezTo>
                  <a:cubicBezTo>
                    <a:pt x="7649" y="999"/>
                    <a:pt x="7397" y="594"/>
                    <a:pt x="7093" y="594"/>
                  </a:cubicBezTo>
                  <a:cubicBezTo>
                    <a:pt x="6998" y="594"/>
                    <a:pt x="6898" y="633"/>
                    <a:pt x="6806" y="728"/>
                  </a:cubicBezTo>
                  <a:lnTo>
                    <a:pt x="6363" y="1182"/>
                  </a:lnTo>
                  <a:cubicBezTo>
                    <a:pt x="6375" y="926"/>
                    <a:pt x="6387" y="658"/>
                    <a:pt x="6398" y="401"/>
                  </a:cubicBezTo>
                  <a:cubicBezTo>
                    <a:pt x="6411" y="128"/>
                    <a:pt x="6225" y="1"/>
                    <a:pt x="6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4" name="Google Shape;1204;p45"/>
            <p:cNvSpPr/>
            <p:nvPr/>
          </p:nvSpPr>
          <p:spPr>
            <a:xfrm>
              <a:off x="3839275" y="2926675"/>
              <a:ext cx="219125" cy="227950"/>
            </a:xfrm>
            <a:custGeom>
              <a:avLst/>
              <a:gdLst/>
              <a:ahLst/>
              <a:cxnLst/>
              <a:rect l="l" t="t" r="r" b="b"/>
              <a:pathLst>
                <a:path w="8765" h="9118" extrusionOk="0">
                  <a:moveTo>
                    <a:pt x="2743" y="1"/>
                  </a:moveTo>
                  <a:cubicBezTo>
                    <a:pt x="2542" y="1"/>
                    <a:pt x="2354" y="129"/>
                    <a:pt x="2366" y="397"/>
                  </a:cubicBezTo>
                  <a:cubicBezTo>
                    <a:pt x="2378" y="653"/>
                    <a:pt x="2389" y="922"/>
                    <a:pt x="2401" y="1178"/>
                  </a:cubicBezTo>
                  <a:lnTo>
                    <a:pt x="1947" y="723"/>
                  </a:lnTo>
                  <a:cubicBezTo>
                    <a:pt x="1858" y="629"/>
                    <a:pt x="1760" y="590"/>
                    <a:pt x="1666" y="590"/>
                  </a:cubicBezTo>
                  <a:cubicBezTo>
                    <a:pt x="1367" y="590"/>
                    <a:pt x="1115" y="995"/>
                    <a:pt x="1364" y="1306"/>
                  </a:cubicBezTo>
                  <a:cubicBezTo>
                    <a:pt x="1515" y="1504"/>
                    <a:pt x="1644" y="1691"/>
                    <a:pt x="1748" y="1900"/>
                  </a:cubicBezTo>
                  <a:cubicBezTo>
                    <a:pt x="1503" y="1861"/>
                    <a:pt x="1247" y="1837"/>
                    <a:pt x="987" y="1837"/>
                  </a:cubicBezTo>
                  <a:cubicBezTo>
                    <a:pt x="864" y="1837"/>
                    <a:pt x="741" y="1843"/>
                    <a:pt x="618" y="1854"/>
                  </a:cubicBezTo>
                  <a:cubicBezTo>
                    <a:pt x="140" y="1900"/>
                    <a:pt x="0" y="2565"/>
                    <a:pt x="501" y="2716"/>
                  </a:cubicBezTo>
                  <a:cubicBezTo>
                    <a:pt x="1061" y="2879"/>
                    <a:pt x="1620" y="3054"/>
                    <a:pt x="2191" y="3206"/>
                  </a:cubicBezTo>
                  <a:cubicBezTo>
                    <a:pt x="2232" y="3217"/>
                    <a:pt x="2272" y="3222"/>
                    <a:pt x="2310" y="3222"/>
                  </a:cubicBezTo>
                  <a:cubicBezTo>
                    <a:pt x="2434" y="3222"/>
                    <a:pt x="2539" y="3167"/>
                    <a:pt x="2611" y="3078"/>
                  </a:cubicBezTo>
                  <a:cubicBezTo>
                    <a:pt x="2786" y="4383"/>
                    <a:pt x="3497" y="5665"/>
                    <a:pt x="4301" y="6644"/>
                  </a:cubicBezTo>
                  <a:cubicBezTo>
                    <a:pt x="5074" y="7582"/>
                    <a:pt x="6705" y="9117"/>
                    <a:pt x="8063" y="9117"/>
                  </a:cubicBezTo>
                  <a:cubicBezTo>
                    <a:pt x="8139" y="9117"/>
                    <a:pt x="8213" y="9113"/>
                    <a:pt x="8286" y="9103"/>
                  </a:cubicBezTo>
                  <a:cubicBezTo>
                    <a:pt x="8554" y="9068"/>
                    <a:pt x="8764" y="8753"/>
                    <a:pt x="8531" y="8532"/>
                  </a:cubicBezTo>
                  <a:cubicBezTo>
                    <a:pt x="8065" y="8089"/>
                    <a:pt x="7389" y="7949"/>
                    <a:pt x="6841" y="7611"/>
                  </a:cubicBezTo>
                  <a:cubicBezTo>
                    <a:pt x="6212" y="7238"/>
                    <a:pt x="5641" y="6772"/>
                    <a:pt x="5140" y="6236"/>
                  </a:cubicBezTo>
                  <a:cubicBezTo>
                    <a:pt x="4126" y="5152"/>
                    <a:pt x="3648" y="3940"/>
                    <a:pt x="3159" y="2600"/>
                  </a:cubicBezTo>
                  <a:cubicBezTo>
                    <a:pt x="3240" y="2588"/>
                    <a:pt x="3310" y="2553"/>
                    <a:pt x="3380" y="2506"/>
                  </a:cubicBezTo>
                  <a:cubicBezTo>
                    <a:pt x="3776" y="2192"/>
                    <a:pt x="4184" y="1877"/>
                    <a:pt x="4557" y="1528"/>
                  </a:cubicBezTo>
                  <a:cubicBezTo>
                    <a:pt x="4799" y="1295"/>
                    <a:pt x="4575" y="902"/>
                    <a:pt x="4292" y="902"/>
                  </a:cubicBezTo>
                  <a:cubicBezTo>
                    <a:pt x="4234" y="902"/>
                    <a:pt x="4174" y="919"/>
                    <a:pt x="4114" y="956"/>
                  </a:cubicBezTo>
                  <a:cubicBezTo>
                    <a:pt x="3893" y="1096"/>
                    <a:pt x="3671" y="1248"/>
                    <a:pt x="3462" y="1399"/>
                  </a:cubicBezTo>
                  <a:cubicBezTo>
                    <a:pt x="3415" y="1026"/>
                    <a:pt x="3322" y="653"/>
                    <a:pt x="3170" y="281"/>
                  </a:cubicBezTo>
                  <a:cubicBezTo>
                    <a:pt x="3100" y="97"/>
                    <a:pt x="2917" y="1"/>
                    <a:pt x="2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5" name="Google Shape;1205;p45"/>
            <p:cNvSpPr/>
            <p:nvPr/>
          </p:nvSpPr>
          <p:spPr>
            <a:xfrm>
              <a:off x="4029825" y="2586275"/>
              <a:ext cx="397425" cy="297825"/>
            </a:xfrm>
            <a:custGeom>
              <a:avLst/>
              <a:gdLst/>
              <a:ahLst/>
              <a:cxnLst/>
              <a:rect l="l" t="t" r="r" b="b"/>
              <a:pathLst>
                <a:path w="15897" h="11913" extrusionOk="0">
                  <a:moveTo>
                    <a:pt x="13554" y="471"/>
                  </a:moveTo>
                  <a:cubicBezTo>
                    <a:pt x="12552" y="2126"/>
                    <a:pt x="11876" y="3967"/>
                    <a:pt x="12109" y="5925"/>
                  </a:cubicBezTo>
                  <a:cubicBezTo>
                    <a:pt x="10151" y="6158"/>
                    <a:pt x="8205" y="6473"/>
                    <a:pt x="6258" y="6776"/>
                  </a:cubicBezTo>
                  <a:cubicBezTo>
                    <a:pt x="6258" y="6776"/>
                    <a:pt x="6258" y="6764"/>
                    <a:pt x="6258" y="6764"/>
                  </a:cubicBezTo>
                  <a:cubicBezTo>
                    <a:pt x="6212" y="4305"/>
                    <a:pt x="7296" y="1998"/>
                    <a:pt x="9428" y="751"/>
                  </a:cubicBezTo>
                  <a:lnTo>
                    <a:pt x="9428" y="751"/>
                  </a:lnTo>
                  <a:cubicBezTo>
                    <a:pt x="9242" y="1473"/>
                    <a:pt x="9219" y="2184"/>
                    <a:pt x="9347" y="2942"/>
                  </a:cubicBezTo>
                  <a:cubicBezTo>
                    <a:pt x="9354" y="3021"/>
                    <a:pt x="9432" y="3064"/>
                    <a:pt x="9507" y="3064"/>
                  </a:cubicBezTo>
                  <a:cubicBezTo>
                    <a:pt x="9554" y="3064"/>
                    <a:pt x="9600" y="3047"/>
                    <a:pt x="9627" y="3012"/>
                  </a:cubicBezTo>
                  <a:cubicBezTo>
                    <a:pt x="10687" y="1776"/>
                    <a:pt x="12004" y="926"/>
                    <a:pt x="13554" y="471"/>
                  </a:cubicBezTo>
                  <a:close/>
                  <a:moveTo>
                    <a:pt x="13931" y="0"/>
                  </a:moveTo>
                  <a:cubicBezTo>
                    <a:pt x="13918" y="0"/>
                    <a:pt x="13905" y="2"/>
                    <a:pt x="13892" y="5"/>
                  </a:cubicBezTo>
                  <a:cubicBezTo>
                    <a:pt x="12225" y="413"/>
                    <a:pt x="10780" y="1263"/>
                    <a:pt x="9627" y="2510"/>
                  </a:cubicBezTo>
                  <a:cubicBezTo>
                    <a:pt x="9568" y="1811"/>
                    <a:pt x="9650" y="1159"/>
                    <a:pt x="9848" y="471"/>
                  </a:cubicBezTo>
                  <a:cubicBezTo>
                    <a:pt x="9875" y="362"/>
                    <a:pt x="9789" y="274"/>
                    <a:pt x="9694" y="274"/>
                  </a:cubicBezTo>
                  <a:cubicBezTo>
                    <a:pt x="9668" y="274"/>
                    <a:pt x="9640" y="281"/>
                    <a:pt x="9615" y="296"/>
                  </a:cubicBezTo>
                  <a:cubicBezTo>
                    <a:pt x="7296" y="1555"/>
                    <a:pt x="5722" y="4084"/>
                    <a:pt x="6049" y="6764"/>
                  </a:cubicBezTo>
                  <a:cubicBezTo>
                    <a:pt x="6049" y="6776"/>
                    <a:pt x="6049" y="6799"/>
                    <a:pt x="6060" y="6811"/>
                  </a:cubicBezTo>
                  <a:cubicBezTo>
                    <a:pt x="5559" y="6881"/>
                    <a:pt x="5058" y="6962"/>
                    <a:pt x="4557" y="7044"/>
                  </a:cubicBezTo>
                  <a:cubicBezTo>
                    <a:pt x="3333" y="7230"/>
                    <a:pt x="1818" y="7242"/>
                    <a:pt x="956" y="8268"/>
                  </a:cubicBezTo>
                  <a:cubicBezTo>
                    <a:pt x="117" y="9258"/>
                    <a:pt x="0" y="10680"/>
                    <a:pt x="210" y="11904"/>
                  </a:cubicBezTo>
                  <a:cubicBezTo>
                    <a:pt x="210" y="11910"/>
                    <a:pt x="216" y="11912"/>
                    <a:pt x="222" y="11912"/>
                  </a:cubicBezTo>
                  <a:cubicBezTo>
                    <a:pt x="227" y="11912"/>
                    <a:pt x="233" y="11910"/>
                    <a:pt x="233" y="11904"/>
                  </a:cubicBezTo>
                  <a:cubicBezTo>
                    <a:pt x="175" y="10167"/>
                    <a:pt x="653" y="8268"/>
                    <a:pt x="2494" y="7720"/>
                  </a:cubicBezTo>
                  <a:cubicBezTo>
                    <a:pt x="3846" y="7300"/>
                    <a:pt x="5349" y="7184"/>
                    <a:pt x="6748" y="6974"/>
                  </a:cubicBezTo>
                  <a:cubicBezTo>
                    <a:pt x="8578" y="6683"/>
                    <a:pt x="10407" y="6461"/>
                    <a:pt x="12249" y="6205"/>
                  </a:cubicBezTo>
                  <a:cubicBezTo>
                    <a:pt x="12268" y="6210"/>
                    <a:pt x="12287" y="6212"/>
                    <a:pt x="12307" y="6212"/>
                  </a:cubicBezTo>
                  <a:cubicBezTo>
                    <a:pt x="12334" y="6212"/>
                    <a:pt x="12361" y="6207"/>
                    <a:pt x="12389" y="6193"/>
                  </a:cubicBezTo>
                  <a:cubicBezTo>
                    <a:pt x="13531" y="6042"/>
                    <a:pt x="14684" y="5879"/>
                    <a:pt x="15827" y="5680"/>
                  </a:cubicBezTo>
                  <a:cubicBezTo>
                    <a:pt x="15896" y="5669"/>
                    <a:pt x="15873" y="5564"/>
                    <a:pt x="15815" y="5564"/>
                  </a:cubicBezTo>
                  <a:cubicBezTo>
                    <a:pt x="14696" y="5634"/>
                    <a:pt x="13566" y="5750"/>
                    <a:pt x="12447" y="5879"/>
                  </a:cubicBezTo>
                  <a:cubicBezTo>
                    <a:pt x="12260" y="3827"/>
                    <a:pt x="12995" y="1986"/>
                    <a:pt x="14090" y="261"/>
                  </a:cubicBezTo>
                  <a:cubicBezTo>
                    <a:pt x="14164" y="145"/>
                    <a:pt x="14056" y="0"/>
                    <a:pt x="1393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p70"/>
          <p:cNvSpPr txBox="1">
            <a:spLocks noGrp="1"/>
          </p:cNvSpPr>
          <p:nvPr>
            <p:ph type="title"/>
          </p:nvPr>
        </p:nvSpPr>
        <p:spPr>
          <a:xfrm>
            <a:off x="703750" y="18107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dirty="0"/>
          </a:p>
        </p:txBody>
      </p:sp>
      <p:cxnSp>
        <p:nvCxnSpPr>
          <p:cNvPr id="2609" name="Google Shape;2609;p70"/>
          <p:cNvCxnSpPr/>
          <p:nvPr/>
        </p:nvCxnSpPr>
        <p:spPr>
          <a:xfrm rot="-5400000">
            <a:off x="1559030" y="1796442"/>
            <a:ext cx="833100" cy="86460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0" name="Google Shape;2610;p70"/>
          <p:cNvSpPr/>
          <p:nvPr/>
        </p:nvSpPr>
        <p:spPr>
          <a:xfrm rot="-706119">
            <a:off x="852128" y="1184483"/>
            <a:ext cx="1074841" cy="1316297"/>
          </a:xfrm>
          <a:custGeom>
            <a:avLst/>
            <a:gdLst/>
            <a:ahLst/>
            <a:cxnLst/>
            <a:rect l="l" t="t" r="r" b="b"/>
            <a:pathLst>
              <a:path w="33818" h="41415" extrusionOk="0">
                <a:moveTo>
                  <a:pt x="25840" y="1"/>
                </a:moveTo>
                <a:lnTo>
                  <a:pt x="25840" y="1"/>
                </a:lnTo>
                <a:cubicBezTo>
                  <a:pt x="23244" y="4454"/>
                  <a:pt x="20958" y="8812"/>
                  <a:pt x="18362" y="13218"/>
                </a:cubicBezTo>
                <a:cubicBezTo>
                  <a:pt x="17171" y="10170"/>
                  <a:pt x="16099" y="7336"/>
                  <a:pt x="14980" y="4454"/>
                </a:cubicBezTo>
                <a:cubicBezTo>
                  <a:pt x="14623" y="4740"/>
                  <a:pt x="14671" y="5026"/>
                  <a:pt x="14623" y="5264"/>
                </a:cubicBezTo>
                <a:cubicBezTo>
                  <a:pt x="14051" y="8169"/>
                  <a:pt x="13504" y="11075"/>
                  <a:pt x="12932" y="13980"/>
                </a:cubicBezTo>
                <a:cubicBezTo>
                  <a:pt x="12815" y="14537"/>
                  <a:pt x="12770" y="14761"/>
                  <a:pt x="12541" y="14761"/>
                </a:cubicBezTo>
                <a:cubicBezTo>
                  <a:pt x="12398" y="14761"/>
                  <a:pt x="12184" y="14674"/>
                  <a:pt x="11837" y="14528"/>
                </a:cubicBezTo>
                <a:cubicBezTo>
                  <a:pt x="9503" y="13575"/>
                  <a:pt x="7145" y="12622"/>
                  <a:pt x="4788" y="11646"/>
                </a:cubicBezTo>
                <a:cubicBezTo>
                  <a:pt x="4508" y="11546"/>
                  <a:pt x="4244" y="11362"/>
                  <a:pt x="3928" y="11362"/>
                </a:cubicBezTo>
                <a:cubicBezTo>
                  <a:pt x="3867" y="11362"/>
                  <a:pt x="3805" y="11369"/>
                  <a:pt x="3740" y="11384"/>
                </a:cubicBezTo>
                <a:cubicBezTo>
                  <a:pt x="3763" y="11646"/>
                  <a:pt x="3930" y="11789"/>
                  <a:pt x="4073" y="11979"/>
                </a:cubicBezTo>
                <a:cubicBezTo>
                  <a:pt x="5740" y="14075"/>
                  <a:pt x="7407" y="16195"/>
                  <a:pt x="9074" y="18314"/>
                </a:cubicBezTo>
                <a:cubicBezTo>
                  <a:pt x="9717" y="19148"/>
                  <a:pt x="9717" y="19148"/>
                  <a:pt x="8931" y="19791"/>
                </a:cubicBezTo>
                <a:cubicBezTo>
                  <a:pt x="6240" y="22005"/>
                  <a:pt x="3525" y="24196"/>
                  <a:pt x="858" y="26411"/>
                </a:cubicBezTo>
                <a:cubicBezTo>
                  <a:pt x="549" y="26673"/>
                  <a:pt x="144" y="26840"/>
                  <a:pt x="1" y="27292"/>
                </a:cubicBezTo>
                <a:cubicBezTo>
                  <a:pt x="73" y="27314"/>
                  <a:pt x="143" y="27322"/>
                  <a:pt x="212" y="27322"/>
                </a:cubicBezTo>
                <a:cubicBezTo>
                  <a:pt x="369" y="27322"/>
                  <a:pt x="518" y="27278"/>
                  <a:pt x="668" y="27244"/>
                </a:cubicBezTo>
                <a:cubicBezTo>
                  <a:pt x="3930" y="26482"/>
                  <a:pt x="7169" y="25697"/>
                  <a:pt x="10408" y="24958"/>
                </a:cubicBezTo>
                <a:cubicBezTo>
                  <a:pt x="10651" y="24904"/>
                  <a:pt x="10830" y="24871"/>
                  <a:pt x="10960" y="24871"/>
                </a:cubicBezTo>
                <a:cubicBezTo>
                  <a:pt x="11286" y="24871"/>
                  <a:pt x="11289" y="25082"/>
                  <a:pt x="11170" y="25697"/>
                </a:cubicBezTo>
                <a:cubicBezTo>
                  <a:pt x="10479" y="29483"/>
                  <a:pt x="9789" y="33270"/>
                  <a:pt x="9098" y="37080"/>
                </a:cubicBezTo>
                <a:cubicBezTo>
                  <a:pt x="8836" y="38509"/>
                  <a:pt x="8598" y="39938"/>
                  <a:pt x="8336" y="41366"/>
                </a:cubicBezTo>
                <a:cubicBezTo>
                  <a:pt x="8431" y="41390"/>
                  <a:pt x="8503" y="41414"/>
                  <a:pt x="8574" y="41414"/>
                </a:cubicBezTo>
                <a:cubicBezTo>
                  <a:pt x="11289" y="37437"/>
                  <a:pt x="13980" y="33460"/>
                  <a:pt x="16790" y="29340"/>
                </a:cubicBezTo>
                <a:cubicBezTo>
                  <a:pt x="18671" y="33365"/>
                  <a:pt x="20457" y="37199"/>
                  <a:pt x="22267" y="41057"/>
                </a:cubicBezTo>
                <a:lnTo>
                  <a:pt x="22482" y="40985"/>
                </a:lnTo>
                <a:cubicBezTo>
                  <a:pt x="22482" y="36627"/>
                  <a:pt x="22339" y="32246"/>
                  <a:pt x="22053" y="27792"/>
                </a:cubicBezTo>
                <a:lnTo>
                  <a:pt x="22053" y="27792"/>
                </a:lnTo>
                <a:cubicBezTo>
                  <a:pt x="26078" y="28911"/>
                  <a:pt x="29936" y="30007"/>
                  <a:pt x="33817" y="31079"/>
                </a:cubicBezTo>
                <a:cubicBezTo>
                  <a:pt x="33698" y="30674"/>
                  <a:pt x="33484" y="30412"/>
                  <a:pt x="33270" y="30174"/>
                </a:cubicBezTo>
                <a:cubicBezTo>
                  <a:pt x="30698" y="27411"/>
                  <a:pt x="28102" y="24649"/>
                  <a:pt x="25530" y="21886"/>
                </a:cubicBezTo>
                <a:cubicBezTo>
                  <a:pt x="24839" y="21148"/>
                  <a:pt x="24720" y="21196"/>
                  <a:pt x="25554" y="20410"/>
                </a:cubicBezTo>
                <a:cubicBezTo>
                  <a:pt x="28126" y="18076"/>
                  <a:pt x="30674" y="15695"/>
                  <a:pt x="33246" y="13337"/>
                </a:cubicBezTo>
                <a:cubicBezTo>
                  <a:pt x="33389" y="13194"/>
                  <a:pt x="33651" y="13123"/>
                  <a:pt x="33460" y="12765"/>
                </a:cubicBezTo>
                <a:lnTo>
                  <a:pt x="33460" y="12765"/>
                </a:lnTo>
                <a:cubicBezTo>
                  <a:pt x="31936" y="13099"/>
                  <a:pt x="30412" y="13432"/>
                  <a:pt x="28888" y="13766"/>
                </a:cubicBezTo>
                <a:cubicBezTo>
                  <a:pt x="27126" y="14147"/>
                  <a:pt x="25363" y="14551"/>
                  <a:pt x="23625" y="14932"/>
                </a:cubicBezTo>
                <a:cubicBezTo>
                  <a:pt x="23444" y="14971"/>
                  <a:pt x="23306" y="14994"/>
                  <a:pt x="23204" y="14994"/>
                </a:cubicBezTo>
                <a:cubicBezTo>
                  <a:pt x="22931" y="14994"/>
                  <a:pt x="22912" y="14829"/>
                  <a:pt x="22982" y="14361"/>
                </a:cubicBezTo>
                <a:cubicBezTo>
                  <a:pt x="23006" y="14266"/>
                  <a:pt x="23029" y="14194"/>
                  <a:pt x="23029" y="14123"/>
                </a:cubicBezTo>
                <a:cubicBezTo>
                  <a:pt x="23815" y="10432"/>
                  <a:pt x="24601" y="6740"/>
                  <a:pt x="25363" y="3049"/>
                </a:cubicBezTo>
                <a:cubicBezTo>
                  <a:pt x="25530" y="2120"/>
                  <a:pt x="25863" y="1215"/>
                  <a:pt x="258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1" name="Google Shape;2611;p70"/>
          <p:cNvGrpSpPr/>
          <p:nvPr/>
        </p:nvGrpSpPr>
        <p:grpSpPr>
          <a:xfrm>
            <a:off x="703750" y="1536409"/>
            <a:ext cx="1016302" cy="713428"/>
            <a:chOff x="3919122" y="1824750"/>
            <a:chExt cx="1016302" cy="713428"/>
          </a:xfrm>
        </p:grpSpPr>
        <p:sp>
          <p:nvSpPr>
            <p:cNvPr id="2612" name="Google Shape;2612;p70"/>
            <p:cNvSpPr/>
            <p:nvPr/>
          </p:nvSpPr>
          <p:spPr>
            <a:xfrm rot="639430">
              <a:off x="4055437" y="2036564"/>
              <a:ext cx="562909" cy="447821"/>
            </a:xfrm>
            <a:prstGeom prst="parallelogram">
              <a:avLst>
                <a:gd name="adj" fmla="val 25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13" name="Google Shape;2613;p70"/>
            <p:cNvGrpSpPr/>
            <p:nvPr/>
          </p:nvGrpSpPr>
          <p:grpSpPr>
            <a:xfrm>
              <a:off x="3919122" y="1824750"/>
              <a:ext cx="1016302" cy="713428"/>
              <a:chOff x="4018325" y="3695675"/>
              <a:chExt cx="1953675" cy="1371450"/>
            </a:xfrm>
          </p:grpSpPr>
          <p:sp>
            <p:nvSpPr>
              <p:cNvPr id="2614" name="Google Shape;2614;p70"/>
              <p:cNvSpPr/>
              <p:nvPr/>
            </p:nvSpPr>
            <p:spPr>
              <a:xfrm>
                <a:off x="4171200" y="4895400"/>
                <a:ext cx="5382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21530" h="1455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7119" y="1053"/>
                      <a:pt x="14161" y="1404"/>
                      <a:pt x="21204" y="1454"/>
                    </a:cubicBezTo>
                    <a:cubicBezTo>
                      <a:pt x="21530" y="1454"/>
                      <a:pt x="21530" y="953"/>
                      <a:pt x="21204" y="953"/>
                    </a:cubicBezTo>
                    <a:cubicBezTo>
                      <a:pt x="14161" y="903"/>
                      <a:pt x="7144" y="527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15" name="Google Shape;2615;p70"/>
              <p:cNvGrpSpPr/>
              <p:nvPr/>
            </p:nvGrpSpPr>
            <p:grpSpPr>
              <a:xfrm>
                <a:off x="4018325" y="3695675"/>
                <a:ext cx="1953675" cy="1371450"/>
                <a:chOff x="4018325" y="3695675"/>
                <a:chExt cx="1953675" cy="1371450"/>
              </a:xfrm>
            </p:grpSpPr>
            <p:sp>
              <p:nvSpPr>
                <p:cNvPr id="2616" name="Google Shape;2616;p70"/>
                <p:cNvSpPr/>
                <p:nvPr/>
              </p:nvSpPr>
              <p:spPr>
                <a:xfrm>
                  <a:off x="4150225" y="4497525"/>
                  <a:ext cx="11600" cy="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" h="2332" extrusionOk="0">
                      <a:moveTo>
                        <a:pt x="229" y="1"/>
                      </a:moveTo>
                      <a:cubicBezTo>
                        <a:pt x="194" y="1"/>
                        <a:pt x="163" y="26"/>
                        <a:pt x="163" y="76"/>
                      </a:cubicBezTo>
                      <a:cubicBezTo>
                        <a:pt x="138" y="251"/>
                        <a:pt x="63" y="377"/>
                        <a:pt x="63" y="552"/>
                      </a:cubicBezTo>
                      <a:cubicBezTo>
                        <a:pt x="38" y="703"/>
                        <a:pt x="38" y="853"/>
                        <a:pt x="38" y="1028"/>
                      </a:cubicBezTo>
                      <a:cubicBezTo>
                        <a:pt x="13" y="1379"/>
                        <a:pt x="13" y="1755"/>
                        <a:pt x="13" y="2106"/>
                      </a:cubicBezTo>
                      <a:cubicBezTo>
                        <a:pt x="0" y="2257"/>
                        <a:pt x="113" y="2332"/>
                        <a:pt x="229" y="2332"/>
                      </a:cubicBezTo>
                      <a:cubicBezTo>
                        <a:pt x="345" y="2332"/>
                        <a:pt x="464" y="2257"/>
                        <a:pt x="464" y="2106"/>
                      </a:cubicBezTo>
                      <a:cubicBezTo>
                        <a:pt x="439" y="1755"/>
                        <a:pt x="439" y="1379"/>
                        <a:pt x="439" y="1028"/>
                      </a:cubicBezTo>
                      <a:cubicBezTo>
                        <a:pt x="439" y="853"/>
                        <a:pt x="414" y="703"/>
                        <a:pt x="414" y="552"/>
                      </a:cubicBezTo>
                      <a:cubicBezTo>
                        <a:pt x="389" y="377"/>
                        <a:pt x="338" y="251"/>
                        <a:pt x="313" y="76"/>
                      </a:cubicBezTo>
                      <a:cubicBezTo>
                        <a:pt x="301" y="26"/>
                        <a:pt x="263" y="1"/>
                        <a:pt x="229" y="1"/>
                      </a:cubicBezTo>
                      <a:close/>
                    </a:path>
                  </a:pathLst>
                </a:custGeom>
                <a:solidFill>
                  <a:srgbClr val="611A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7" name="Google Shape;2617;p70"/>
                <p:cNvSpPr/>
                <p:nvPr/>
              </p:nvSpPr>
              <p:spPr>
                <a:xfrm>
                  <a:off x="4267700" y="4297275"/>
                  <a:ext cx="189250" cy="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457" extrusionOk="0">
                      <a:moveTo>
                        <a:pt x="4232" y="1"/>
                      </a:moveTo>
                      <a:cubicBezTo>
                        <a:pt x="2846" y="1"/>
                        <a:pt x="1450" y="68"/>
                        <a:pt x="101" y="166"/>
                      </a:cubicBezTo>
                      <a:cubicBezTo>
                        <a:pt x="0" y="166"/>
                        <a:pt x="0" y="292"/>
                        <a:pt x="101" y="292"/>
                      </a:cubicBezTo>
                      <a:cubicBezTo>
                        <a:pt x="1450" y="390"/>
                        <a:pt x="2846" y="457"/>
                        <a:pt x="4232" y="457"/>
                      </a:cubicBezTo>
                      <a:cubicBezTo>
                        <a:pt x="5318" y="457"/>
                        <a:pt x="6398" y="416"/>
                        <a:pt x="7444" y="317"/>
                      </a:cubicBezTo>
                      <a:cubicBezTo>
                        <a:pt x="7569" y="317"/>
                        <a:pt x="7569" y="141"/>
                        <a:pt x="7444" y="141"/>
                      </a:cubicBezTo>
                      <a:cubicBezTo>
                        <a:pt x="6398" y="42"/>
                        <a:pt x="5318" y="1"/>
                        <a:pt x="423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8" name="Google Shape;2618;p70"/>
                <p:cNvSpPr/>
                <p:nvPr/>
              </p:nvSpPr>
              <p:spPr>
                <a:xfrm>
                  <a:off x="4299650" y="4391150"/>
                  <a:ext cx="429850" cy="2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4" h="998" extrusionOk="0">
                      <a:moveTo>
                        <a:pt x="2385" y="0"/>
                      </a:moveTo>
                      <a:cubicBezTo>
                        <a:pt x="1623" y="0"/>
                        <a:pt x="861" y="7"/>
                        <a:pt x="101" y="20"/>
                      </a:cubicBezTo>
                      <a:cubicBezTo>
                        <a:pt x="1" y="20"/>
                        <a:pt x="1" y="171"/>
                        <a:pt x="101" y="171"/>
                      </a:cubicBezTo>
                      <a:cubicBezTo>
                        <a:pt x="5640" y="672"/>
                        <a:pt x="11254" y="797"/>
                        <a:pt x="16843" y="998"/>
                      </a:cubicBezTo>
                      <a:cubicBezTo>
                        <a:pt x="17194" y="998"/>
                        <a:pt x="17194" y="446"/>
                        <a:pt x="16843" y="421"/>
                      </a:cubicBezTo>
                      <a:cubicBezTo>
                        <a:pt x="12039" y="248"/>
                        <a:pt x="7198" y="0"/>
                        <a:pt x="23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9" name="Google Shape;2619;p70"/>
                <p:cNvSpPr/>
                <p:nvPr/>
              </p:nvSpPr>
              <p:spPr>
                <a:xfrm>
                  <a:off x="4349150" y="4466825"/>
                  <a:ext cx="367175" cy="3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7" h="1333" extrusionOk="0">
                      <a:moveTo>
                        <a:pt x="126" y="1"/>
                      </a:moveTo>
                      <a:cubicBezTo>
                        <a:pt x="1" y="1"/>
                        <a:pt x="1" y="201"/>
                        <a:pt x="126" y="226"/>
                      </a:cubicBezTo>
                      <a:cubicBezTo>
                        <a:pt x="4888" y="477"/>
                        <a:pt x="9625" y="828"/>
                        <a:pt x="14336" y="1329"/>
                      </a:cubicBezTo>
                      <a:cubicBezTo>
                        <a:pt x="14352" y="1331"/>
                        <a:pt x="14368" y="1332"/>
                        <a:pt x="14382" y="1332"/>
                      </a:cubicBezTo>
                      <a:cubicBezTo>
                        <a:pt x="14687" y="1332"/>
                        <a:pt x="14671" y="851"/>
                        <a:pt x="14336" y="803"/>
                      </a:cubicBezTo>
                      <a:cubicBezTo>
                        <a:pt x="9625" y="327"/>
                        <a:pt x="4888" y="26"/>
                        <a:pt x="1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0" name="Google Shape;2620;p70"/>
                <p:cNvSpPr/>
                <p:nvPr/>
              </p:nvSpPr>
              <p:spPr>
                <a:xfrm>
                  <a:off x="4874225" y="4835875"/>
                  <a:ext cx="88350" cy="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477" extrusionOk="0">
                      <a:moveTo>
                        <a:pt x="3233" y="1"/>
                      </a:moveTo>
                      <a:cubicBezTo>
                        <a:pt x="2231" y="1"/>
                        <a:pt x="1203" y="26"/>
                        <a:pt x="201" y="101"/>
                      </a:cubicBezTo>
                      <a:cubicBezTo>
                        <a:pt x="0" y="126"/>
                        <a:pt x="0" y="377"/>
                        <a:pt x="201" y="377"/>
                      </a:cubicBezTo>
                      <a:cubicBezTo>
                        <a:pt x="1203" y="477"/>
                        <a:pt x="2231" y="477"/>
                        <a:pt x="3233" y="477"/>
                      </a:cubicBezTo>
                      <a:cubicBezTo>
                        <a:pt x="3534" y="477"/>
                        <a:pt x="3534" y="1"/>
                        <a:pt x="323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1" name="Google Shape;2621;p70"/>
                <p:cNvSpPr/>
                <p:nvPr/>
              </p:nvSpPr>
              <p:spPr>
                <a:xfrm>
                  <a:off x="4124850" y="4803925"/>
                  <a:ext cx="517550" cy="3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02" h="1506" extrusionOk="0">
                      <a:moveTo>
                        <a:pt x="226" y="1"/>
                      </a:moveTo>
                      <a:cubicBezTo>
                        <a:pt x="0" y="1"/>
                        <a:pt x="0" y="351"/>
                        <a:pt x="226" y="377"/>
                      </a:cubicBezTo>
                      <a:cubicBezTo>
                        <a:pt x="6867" y="1028"/>
                        <a:pt x="13609" y="1279"/>
                        <a:pt x="20276" y="1504"/>
                      </a:cubicBezTo>
                      <a:cubicBezTo>
                        <a:pt x="20284" y="1505"/>
                        <a:pt x="20291" y="1505"/>
                        <a:pt x="20299" y="1505"/>
                      </a:cubicBezTo>
                      <a:cubicBezTo>
                        <a:pt x="20702" y="1505"/>
                        <a:pt x="20694" y="852"/>
                        <a:pt x="20276" y="828"/>
                      </a:cubicBezTo>
                      <a:cubicBezTo>
                        <a:pt x="13609" y="402"/>
                        <a:pt x="6892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2" name="Google Shape;2622;p70"/>
                <p:cNvSpPr/>
                <p:nvPr/>
              </p:nvSpPr>
              <p:spPr>
                <a:xfrm>
                  <a:off x="4023900" y="4671200"/>
                  <a:ext cx="59600" cy="26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10601" extrusionOk="0">
                      <a:moveTo>
                        <a:pt x="377" y="1"/>
                      </a:moveTo>
                      <a:cubicBezTo>
                        <a:pt x="190" y="1"/>
                        <a:pt x="0" y="200"/>
                        <a:pt x="103" y="422"/>
                      </a:cubicBezTo>
                      <a:cubicBezTo>
                        <a:pt x="1833" y="3605"/>
                        <a:pt x="1432" y="7089"/>
                        <a:pt x="1081" y="10548"/>
                      </a:cubicBezTo>
                      <a:cubicBezTo>
                        <a:pt x="1081" y="10579"/>
                        <a:pt x="1109" y="10600"/>
                        <a:pt x="1131" y="10600"/>
                      </a:cubicBezTo>
                      <a:cubicBezTo>
                        <a:pt x="1145" y="10600"/>
                        <a:pt x="1156" y="10592"/>
                        <a:pt x="1156" y="10573"/>
                      </a:cubicBezTo>
                      <a:cubicBezTo>
                        <a:pt x="1883" y="7039"/>
                        <a:pt x="2384" y="3430"/>
                        <a:pt x="604" y="147"/>
                      </a:cubicBezTo>
                      <a:cubicBezTo>
                        <a:pt x="549" y="43"/>
                        <a:pt x="463" y="1"/>
                        <a:pt x="3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3" name="Google Shape;2623;p70"/>
                <p:cNvSpPr/>
                <p:nvPr/>
              </p:nvSpPr>
              <p:spPr>
                <a:xfrm>
                  <a:off x="4018325" y="3695675"/>
                  <a:ext cx="1953675" cy="13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47" h="54858" extrusionOk="0">
                      <a:moveTo>
                        <a:pt x="55827" y="1"/>
                      </a:moveTo>
                      <a:cubicBezTo>
                        <a:pt x="45689" y="1"/>
                        <a:pt x="35189" y="546"/>
                        <a:pt x="35189" y="546"/>
                      </a:cubicBezTo>
                      <a:lnTo>
                        <a:pt x="5464" y="19092"/>
                      </a:lnTo>
                      <a:lnTo>
                        <a:pt x="5715" y="21398"/>
                      </a:lnTo>
                      <a:cubicBezTo>
                        <a:pt x="5715" y="21398"/>
                        <a:pt x="26721" y="20632"/>
                        <a:pt x="35459" y="20632"/>
                      </a:cubicBezTo>
                      <a:cubicBezTo>
                        <a:pt x="37084" y="20632"/>
                        <a:pt x="38286" y="20659"/>
                        <a:pt x="38848" y="20721"/>
                      </a:cubicBezTo>
                      <a:cubicBezTo>
                        <a:pt x="42407" y="21097"/>
                        <a:pt x="48372" y="22351"/>
                        <a:pt x="49174" y="25559"/>
                      </a:cubicBezTo>
                      <a:cubicBezTo>
                        <a:pt x="49976" y="28742"/>
                        <a:pt x="50853" y="33328"/>
                        <a:pt x="40427" y="34681"/>
                      </a:cubicBezTo>
                      <a:cubicBezTo>
                        <a:pt x="38926" y="34872"/>
                        <a:pt x="37147" y="34954"/>
                        <a:pt x="35202" y="34954"/>
                      </a:cubicBezTo>
                      <a:cubicBezTo>
                        <a:pt x="23607" y="34954"/>
                        <a:pt x="6091" y="32050"/>
                        <a:pt x="6091" y="32050"/>
                      </a:cubicBezTo>
                      <a:lnTo>
                        <a:pt x="0" y="36586"/>
                      </a:lnTo>
                      <a:lnTo>
                        <a:pt x="251" y="38917"/>
                      </a:lnTo>
                      <a:cubicBezTo>
                        <a:pt x="251" y="38917"/>
                        <a:pt x="553" y="38917"/>
                        <a:pt x="1100" y="38917"/>
                      </a:cubicBezTo>
                      <a:cubicBezTo>
                        <a:pt x="6029" y="38917"/>
                        <a:pt x="30900" y="38937"/>
                        <a:pt x="35389" y="39343"/>
                      </a:cubicBezTo>
                      <a:cubicBezTo>
                        <a:pt x="40402" y="39769"/>
                        <a:pt x="44086" y="42576"/>
                        <a:pt x="43735" y="45308"/>
                      </a:cubicBezTo>
                      <a:cubicBezTo>
                        <a:pt x="43398" y="47958"/>
                        <a:pt x="42666" y="52624"/>
                        <a:pt x="34526" y="52624"/>
                      </a:cubicBezTo>
                      <a:cubicBezTo>
                        <a:pt x="34199" y="52624"/>
                        <a:pt x="33861" y="52617"/>
                        <a:pt x="33509" y="52601"/>
                      </a:cubicBezTo>
                      <a:cubicBezTo>
                        <a:pt x="24412" y="52175"/>
                        <a:pt x="677" y="50722"/>
                        <a:pt x="677" y="50722"/>
                      </a:cubicBezTo>
                      <a:lnTo>
                        <a:pt x="677" y="53679"/>
                      </a:lnTo>
                      <a:cubicBezTo>
                        <a:pt x="677" y="53679"/>
                        <a:pt x="30101" y="54857"/>
                        <a:pt x="35189" y="54857"/>
                      </a:cubicBezTo>
                      <a:cubicBezTo>
                        <a:pt x="35207" y="54857"/>
                        <a:pt x="35226" y="54857"/>
                        <a:pt x="35244" y="54857"/>
                      </a:cubicBezTo>
                      <a:cubicBezTo>
                        <a:pt x="40330" y="54857"/>
                        <a:pt x="44331" y="51435"/>
                        <a:pt x="49625" y="47864"/>
                      </a:cubicBezTo>
                      <a:cubicBezTo>
                        <a:pt x="54913" y="44280"/>
                        <a:pt x="69775" y="31473"/>
                        <a:pt x="70903" y="29393"/>
                      </a:cubicBezTo>
                      <a:cubicBezTo>
                        <a:pt x="72056" y="27313"/>
                        <a:pt x="72256" y="23854"/>
                        <a:pt x="71204" y="22225"/>
                      </a:cubicBezTo>
                      <a:cubicBezTo>
                        <a:pt x="70126" y="20571"/>
                        <a:pt x="67620" y="19418"/>
                        <a:pt x="67620" y="19418"/>
                      </a:cubicBezTo>
                      <a:cubicBezTo>
                        <a:pt x="67620" y="19418"/>
                        <a:pt x="74988" y="14305"/>
                        <a:pt x="76417" y="11498"/>
                      </a:cubicBezTo>
                      <a:cubicBezTo>
                        <a:pt x="77845" y="8691"/>
                        <a:pt x="78146" y="4631"/>
                        <a:pt x="74036" y="1699"/>
                      </a:cubicBezTo>
                      <a:cubicBezTo>
                        <a:pt x="72196" y="367"/>
                        <a:pt x="64133" y="1"/>
                        <a:pt x="55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4" name="Google Shape;2624;p70"/>
                <p:cNvSpPr/>
                <p:nvPr/>
              </p:nvSpPr>
              <p:spPr>
                <a:xfrm>
                  <a:off x="4035250" y="4238125"/>
                  <a:ext cx="1789500" cy="8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80" h="33160" extrusionOk="0">
                      <a:moveTo>
                        <a:pt x="70126" y="1"/>
                      </a:moveTo>
                      <a:lnTo>
                        <a:pt x="70126" y="1"/>
                      </a:lnTo>
                      <a:cubicBezTo>
                        <a:pt x="70226" y="377"/>
                        <a:pt x="70226" y="778"/>
                        <a:pt x="70101" y="1204"/>
                      </a:cubicBezTo>
                      <a:cubicBezTo>
                        <a:pt x="69148" y="4738"/>
                        <a:pt x="66216" y="7044"/>
                        <a:pt x="63459" y="9199"/>
                      </a:cubicBezTo>
                      <a:cubicBezTo>
                        <a:pt x="60101" y="11831"/>
                        <a:pt x="56817" y="14612"/>
                        <a:pt x="53685" y="17495"/>
                      </a:cubicBezTo>
                      <a:cubicBezTo>
                        <a:pt x="51078" y="19876"/>
                        <a:pt x="48196" y="24036"/>
                        <a:pt x="44386" y="24412"/>
                      </a:cubicBezTo>
                      <a:cubicBezTo>
                        <a:pt x="44218" y="24430"/>
                        <a:pt x="44049" y="24438"/>
                        <a:pt x="43880" y="24438"/>
                      </a:cubicBezTo>
                      <a:cubicBezTo>
                        <a:pt x="43573" y="24438"/>
                        <a:pt x="43265" y="24410"/>
                        <a:pt x="42958" y="24362"/>
                      </a:cubicBezTo>
                      <a:cubicBezTo>
                        <a:pt x="42526" y="27048"/>
                        <a:pt x="41268" y="30927"/>
                        <a:pt x="33870" y="30927"/>
                      </a:cubicBezTo>
                      <a:cubicBezTo>
                        <a:pt x="33537" y="30927"/>
                        <a:pt x="33191" y="30919"/>
                        <a:pt x="32832" y="30903"/>
                      </a:cubicBezTo>
                      <a:cubicBezTo>
                        <a:pt x="23735" y="30477"/>
                        <a:pt x="0" y="29024"/>
                        <a:pt x="0" y="29024"/>
                      </a:cubicBezTo>
                      <a:lnTo>
                        <a:pt x="0" y="31981"/>
                      </a:lnTo>
                      <a:cubicBezTo>
                        <a:pt x="0" y="31981"/>
                        <a:pt x="29424" y="33159"/>
                        <a:pt x="34512" y="33159"/>
                      </a:cubicBezTo>
                      <a:cubicBezTo>
                        <a:pt x="34530" y="33159"/>
                        <a:pt x="34549" y="33159"/>
                        <a:pt x="34567" y="33159"/>
                      </a:cubicBezTo>
                      <a:cubicBezTo>
                        <a:pt x="39653" y="33159"/>
                        <a:pt x="43654" y="29737"/>
                        <a:pt x="48948" y="26166"/>
                      </a:cubicBezTo>
                      <a:cubicBezTo>
                        <a:pt x="54236" y="22582"/>
                        <a:pt x="69098" y="9775"/>
                        <a:pt x="70226" y="7695"/>
                      </a:cubicBezTo>
                      <a:cubicBezTo>
                        <a:pt x="71379" y="5615"/>
                        <a:pt x="71579" y="2156"/>
                        <a:pt x="70527" y="527"/>
                      </a:cubicBezTo>
                      <a:cubicBezTo>
                        <a:pt x="70401" y="327"/>
                        <a:pt x="70276" y="176"/>
                        <a:pt x="7012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5" name="Google Shape;2625;p70"/>
                <p:cNvSpPr/>
                <p:nvPr/>
              </p:nvSpPr>
              <p:spPr>
                <a:xfrm>
                  <a:off x="4146150" y="3717450"/>
                  <a:ext cx="1825850" cy="92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4" h="36869" extrusionOk="0">
                      <a:moveTo>
                        <a:pt x="66492" y="1"/>
                      </a:moveTo>
                      <a:cubicBezTo>
                        <a:pt x="62432" y="2833"/>
                        <a:pt x="58472" y="5790"/>
                        <a:pt x="54386" y="8622"/>
                      </a:cubicBezTo>
                      <a:cubicBezTo>
                        <a:pt x="49524" y="11981"/>
                        <a:pt x="44812" y="14838"/>
                        <a:pt x="38873" y="15715"/>
                      </a:cubicBezTo>
                      <a:cubicBezTo>
                        <a:pt x="35865" y="16143"/>
                        <a:pt x="32843" y="16214"/>
                        <a:pt x="29815" y="16214"/>
                      </a:cubicBezTo>
                      <a:cubicBezTo>
                        <a:pt x="28301" y="16214"/>
                        <a:pt x="26785" y="16196"/>
                        <a:pt x="25268" y="16196"/>
                      </a:cubicBezTo>
                      <a:cubicBezTo>
                        <a:pt x="24131" y="16196"/>
                        <a:pt x="22993" y="16206"/>
                        <a:pt x="21855" y="16241"/>
                      </a:cubicBezTo>
                      <a:cubicBezTo>
                        <a:pt x="15639" y="16467"/>
                        <a:pt x="9399" y="16467"/>
                        <a:pt x="3183" y="16467"/>
                      </a:cubicBezTo>
                      <a:lnTo>
                        <a:pt x="3158" y="16467"/>
                      </a:lnTo>
                      <a:lnTo>
                        <a:pt x="351" y="18221"/>
                      </a:lnTo>
                      <a:lnTo>
                        <a:pt x="602" y="20527"/>
                      </a:lnTo>
                      <a:cubicBezTo>
                        <a:pt x="602" y="20527"/>
                        <a:pt x="21608" y="19761"/>
                        <a:pt x="30346" y="19761"/>
                      </a:cubicBezTo>
                      <a:cubicBezTo>
                        <a:pt x="31971" y="19761"/>
                        <a:pt x="33173" y="19788"/>
                        <a:pt x="33735" y="19850"/>
                      </a:cubicBezTo>
                      <a:cubicBezTo>
                        <a:pt x="37294" y="20226"/>
                        <a:pt x="43259" y="21480"/>
                        <a:pt x="44061" y="24688"/>
                      </a:cubicBezTo>
                      <a:cubicBezTo>
                        <a:pt x="44863" y="27871"/>
                        <a:pt x="45740" y="32457"/>
                        <a:pt x="35314" y="33810"/>
                      </a:cubicBezTo>
                      <a:cubicBezTo>
                        <a:pt x="33813" y="34001"/>
                        <a:pt x="32034" y="34083"/>
                        <a:pt x="30089" y="34083"/>
                      </a:cubicBezTo>
                      <a:cubicBezTo>
                        <a:pt x="18494" y="34083"/>
                        <a:pt x="978" y="31179"/>
                        <a:pt x="978" y="31179"/>
                      </a:cubicBezTo>
                      <a:lnTo>
                        <a:pt x="251" y="31730"/>
                      </a:lnTo>
                      <a:cubicBezTo>
                        <a:pt x="301" y="31906"/>
                        <a:pt x="326" y="32106"/>
                        <a:pt x="301" y="32307"/>
                      </a:cubicBezTo>
                      <a:cubicBezTo>
                        <a:pt x="251" y="32908"/>
                        <a:pt x="151" y="33535"/>
                        <a:pt x="0" y="34161"/>
                      </a:cubicBezTo>
                      <a:cubicBezTo>
                        <a:pt x="224" y="34159"/>
                        <a:pt x="448" y="34159"/>
                        <a:pt x="672" y="34159"/>
                      </a:cubicBezTo>
                      <a:cubicBezTo>
                        <a:pt x="9718" y="34159"/>
                        <a:pt x="18693" y="35621"/>
                        <a:pt x="27644" y="36868"/>
                      </a:cubicBezTo>
                      <a:cubicBezTo>
                        <a:pt x="28156" y="36356"/>
                        <a:pt x="28831" y="36008"/>
                        <a:pt x="29577" y="36008"/>
                      </a:cubicBezTo>
                      <a:cubicBezTo>
                        <a:pt x="29708" y="36008"/>
                        <a:pt x="29841" y="36019"/>
                        <a:pt x="29975" y="36041"/>
                      </a:cubicBezTo>
                      <a:cubicBezTo>
                        <a:pt x="30823" y="36176"/>
                        <a:pt x="31655" y="36238"/>
                        <a:pt x="32474" y="36238"/>
                      </a:cubicBezTo>
                      <a:cubicBezTo>
                        <a:pt x="37441" y="36238"/>
                        <a:pt x="41920" y="33957"/>
                        <a:pt x="46416" y="31805"/>
                      </a:cubicBezTo>
                      <a:cubicBezTo>
                        <a:pt x="47269" y="30853"/>
                        <a:pt x="48096" y="29850"/>
                        <a:pt x="48923" y="28923"/>
                      </a:cubicBezTo>
                      <a:cubicBezTo>
                        <a:pt x="51153" y="26467"/>
                        <a:pt x="53434" y="24011"/>
                        <a:pt x="56041" y="21956"/>
                      </a:cubicBezTo>
                      <a:cubicBezTo>
                        <a:pt x="57932" y="20461"/>
                        <a:pt x="60216" y="18923"/>
                        <a:pt x="62708" y="18923"/>
                      </a:cubicBezTo>
                      <a:cubicBezTo>
                        <a:pt x="62891" y="18923"/>
                        <a:pt x="63074" y="18931"/>
                        <a:pt x="63259" y="18948"/>
                      </a:cubicBezTo>
                      <a:cubicBezTo>
                        <a:pt x="62833" y="18698"/>
                        <a:pt x="62507" y="18547"/>
                        <a:pt x="62507" y="18547"/>
                      </a:cubicBezTo>
                      <a:cubicBezTo>
                        <a:pt x="62507" y="18547"/>
                        <a:pt x="69875" y="13434"/>
                        <a:pt x="71304" y="10627"/>
                      </a:cubicBezTo>
                      <a:cubicBezTo>
                        <a:pt x="72732" y="7820"/>
                        <a:pt x="73033" y="3760"/>
                        <a:pt x="68923" y="828"/>
                      </a:cubicBezTo>
                      <a:cubicBezTo>
                        <a:pt x="68472" y="477"/>
                        <a:pt x="67620" y="226"/>
                        <a:pt x="664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6" name="Google Shape;2626;p70"/>
                <p:cNvSpPr/>
                <p:nvPr/>
              </p:nvSpPr>
              <p:spPr>
                <a:xfrm>
                  <a:off x="4180775" y="4176525"/>
                  <a:ext cx="1511950" cy="45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78" h="18247" extrusionOk="0">
                      <a:moveTo>
                        <a:pt x="60133" y="1"/>
                      </a:moveTo>
                      <a:cubicBezTo>
                        <a:pt x="60096" y="1"/>
                        <a:pt x="60058" y="11"/>
                        <a:pt x="60019" y="34"/>
                      </a:cubicBezTo>
                      <a:cubicBezTo>
                        <a:pt x="55683" y="2590"/>
                        <a:pt x="51773" y="5623"/>
                        <a:pt x="48164" y="9107"/>
                      </a:cubicBezTo>
                      <a:cubicBezTo>
                        <a:pt x="44280" y="12841"/>
                        <a:pt x="40545" y="16675"/>
                        <a:pt x="34956" y="17402"/>
                      </a:cubicBezTo>
                      <a:cubicBezTo>
                        <a:pt x="33081" y="17648"/>
                        <a:pt x="31160" y="17739"/>
                        <a:pt x="29223" y="17739"/>
                      </a:cubicBezTo>
                      <a:cubicBezTo>
                        <a:pt x="25438" y="17739"/>
                        <a:pt x="21594" y="17392"/>
                        <a:pt x="17914" y="17177"/>
                      </a:cubicBezTo>
                      <a:cubicBezTo>
                        <a:pt x="11974" y="16826"/>
                        <a:pt x="6084" y="16249"/>
                        <a:pt x="169" y="15673"/>
                      </a:cubicBezTo>
                      <a:cubicBezTo>
                        <a:pt x="163" y="15672"/>
                        <a:pt x="157" y="15671"/>
                        <a:pt x="152" y="15671"/>
                      </a:cubicBezTo>
                      <a:cubicBezTo>
                        <a:pt x="39" y="15671"/>
                        <a:pt x="1" y="15900"/>
                        <a:pt x="144" y="15924"/>
                      </a:cubicBezTo>
                      <a:cubicBezTo>
                        <a:pt x="6034" y="16751"/>
                        <a:pt x="11974" y="17252"/>
                        <a:pt x="17914" y="17628"/>
                      </a:cubicBezTo>
                      <a:cubicBezTo>
                        <a:pt x="21723" y="17850"/>
                        <a:pt x="25718" y="18247"/>
                        <a:pt x="29646" y="18247"/>
                      </a:cubicBezTo>
                      <a:cubicBezTo>
                        <a:pt x="31482" y="18247"/>
                        <a:pt x="33302" y="18160"/>
                        <a:pt x="35082" y="17929"/>
                      </a:cubicBezTo>
                      <a:cubicBezTo>
                        <a:pt x="39743" y="17327"/>
                        <a:pt x="43277" y="14645"/>
                        <a:pt x="46585" y="11462"/>
                      </a:cubicBezTo>
                      <a:cubicBezTo>
                        <a:pt x="50846" y="7352"/>
                        <a:pt x="55157" y="3543"/>
                        <a:pt x="60245" y="435"/>
                      </a:cubicBezTo>
                      <a:cubicBezTo>
                        <a:pt x="60478" y="307"/>
                        <a:pt x="60334" y="1"/>
                        <a:pt x="6013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7" name="Google Shape;2627;p70"/>
                <p:cNvSpPr/>
                <p:nvPr/>
              </p:nvSpPr>
              <p:spPr>
                <a:xfrm>
                  <a:off x="4166200" y="4161775"/>
                  <a:ext cx="1182975" cy="28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9" h="11399" extrusionOk="0">
                      <a:moveTo>
                        <a:pt x="29433" y="1"/>
                      </a:moveTo>
                      <a:cubicBezTo>
                        <a:pt x="19662" y="1"/>
                        <a:pt x="9862" y="372"/>
                        <a:pt x="100" y="549"/>
                      </a:cubicBezTo>
                      <a:cubicBezTo>
                        <a:pt x="0" y="549"/>
                        <a:pt x="0" y="699"/>
                        <a:pt x="100" y="699"/>
                      </a:cubicBezTo>
                      <a:cubicBezTo>
                        <a:pt x="4549" y="699"/>
                        <a:pt x="8998" y="705"/>
                        <a:pt x="13446" y="705"/>
                      </a:cubicBezTo>
                      <a:cubicBezTo>
                        <a:pt x="17895" y="705"/>
                        <a:pt x="22344" y="699"/>
                        <a:pt x="26792" y="674"/>
                      </a:cubicBezTo>
                      <a:cubicBezTo>
                        <a:pt x="28709" y="662"/>
                        <a:pt x="30702" y="551"/>
                        <a:pt x="32689" y="551"/>
                      </a:cubicBezTo>
                      <a:cubicBezTo>
                        <a:pt x="34832" y="551"/>
                        <a:pt x="36969" y="680"/>
                        <a:pt x="38998" y="1200"/>
                      </a:cubicBezTo>
                      <a:cubicBezTo>
                        <a:pt x="43183" y="2303"/>
                        <a:pt x="47319" y="6714"/>
                        <a:pt x="44637" y="11150"/>
                      </a:cubicBezTo>
                      <a:cubicBezTo>
                        <a:pt x="44548" y="11274"/>
                        <a:pt x="44673" y="11398"/>
                        <a:pt x="44798" y="11398"/>
                      </a:cubicBezTo>
                      <a:cubicBezTo>
                        <a:pt x="44849" y="11398"/>
                        <a:pt x="44901" y="11377"/>
                        <a:pt x="44938" y="11326"/>
                      </a:cubicBezTo>
                      <a:cubicBezTo>
                        <a:pt x="46542" y="8844"/>
                        <a:pt x="45815" y="5686"/>
                        <a:pt x="43960" y="3531"/>
                      </a:cubicBezTo>
                      <a:cubicBezTo>
                        <a:pt x="41379" y="549"/>
                        <a:pt x="37118" y="47"/>
                        <a:pt x="33384" y="22"/>
                      </a:cubicBezTo>
                      <a:cubicBezTo>
                        <a:pt x="32068" y="7"/>
                        <a:pt x="30751" y="1"/>
                        <a:pt x="2943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8" name="Google Shape;2628;p70"/>
                <p:cNvSpPr/>
                <p:nvPr/>
              </p:nvSpPr>
              <p:spPr>
                <a:xfrm>
                  <a:off x="5194650" y="3742800"/>
                  <a:ext cx="580475" cy="39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19" h="15900" extrusionOk="0">
                      <a:moveTo>
                        <a:pt x="22770" y="1"/>
                      </a:moveTo>
                      <a:cubicBezTo>
                        <a:pt x="22697" y="1"/>
                        <a:pt x="22622" y="33"/>
                        <a:pt x="22557" y="110"/>
                      </a:cubicBezTo>
                      <a:cubicBezTo>
                        <a:pt x="19349" y="3619"/>
                        <a:pt x="15890" y="6802"/>
                        <a:pt x="11955" y="9483"/>
                      </a:cubicBezTo>
                      <a:cubicBezTo>
                        <a:pt x="8196" y="12040"/>
                        <a:pt x="4161" y="13920"/>
                        <a:pt x="51" y="15799"/>
                      </a:cubicBezTo>
                      <a:cubicBezTo>
                        <a:pt x="0" y="15824"/>
                        <a:pt x="26" y="15900"/>
                        <a:pt x="76" y="15900"/>
                      </a:cubicBezTo>
                      <a:cubicBezTo>
                        <a:pt x="8848" y="13418"/>
                        <a:pt x="17093" y="7403"/>
                        <a:pt x="23008" y="586"/>
                      </a:cubicBezTo>
                      <a:cubicBezTo>
                        <a:pt x="23219" y="337"/>
                        <a:pt x="23005" y="1"/>
                        <a:pt x="227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9" name="Google Shape;2629;p70"/>
                <p:cNvSpPr/>
                <p:nvPr/>
              </p:nvSpPr>
              <p:spPr>
                <a:xfrm>
                  <a:off x="4026475" y="4624525"/>
                  <a:ext cx="1151025" cy="3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41" h="14188" extrusionOk="0">
                      <a:moveTo>
                        <a:pt x="2842" y="0"/>
                      </a:moveTo>
                      <a:cubicBezTo>
                        <a:pt x="1927" y="0"/>
                        <a:pt x="1013" y="3"/>
                        <a:pt x="100" y="9"/>
                      </a:cubicBezTo>
                      <a:cubicBezTo>
                        <a:pt x="0" y="34"/>
                        <a:pt x="0" y="159"/>
                        <a:pt x="100" y="184"/>
                      </a:cubicBezTo>
                      <a:cubicBezTo>
                        <a:pt x="9725" y="710"/>
                        <a:pt x="19374" y="811"/>
                        <a:pt x="29023" y="1212"/>
                      </a:cubicBezTo>
                      <a:cubicBezTo>
                        <a:pt x="31304" y="1287"/>
                        <a:pt x="33559" y="1387"/>
                        <a:pt x="35840" y="1512"/>
                      </a:cubicBezTo>
                      <a:cubicBezTo>
                        <a:pt x="38271" y="1638"/>
                        <a:pt x="41028" y="1788"/>
                        <a:pt x="42933" y="3492"/>
                      </a:cubicBezTo>
                      <a:cubicBezTo>
                        <a:pt x="45915" y="6199"/>
                        <a:pt x="45665" y="11187"/>
                        <a:pt x="42807" y="13843"/>
                      </a:cubicBezTo>
                      <a:cubicBezTo>
                        <a:pt x="42647" y="13983"/>
                        <a:pt x="42807" y="14187"/>
                        <a:pt x="42967" y="14187"/>
                      </a:cubicBezTo>
                      <a:cubicBezTo>
                        <a:pt x="43007" y="14187"/>
                        <a:pt x="43048" y="14174"/>
                        <a:pt x="43083" y="14144"/>
                      </a:cubicBezTo>
                      <a:cubicBezTo>
                        <a:pt x="45414" y="12114"/>
                        <a:pt x="46041" y="8730"/>
                        <a:pt x="44913" y="5873"/>
                      </a:cubicBezTo>
                      <a:cubicBezTo>
                        <a:pt x="43509" y="2365"/>
                        <a:pt x="40025" y="1437"/>
                        <a:pt x="36542" y="1187"/>
                      </a:cubicBezTo>
                      <a:cubicBezTo>
                        <a:pt x="25374" y="422"/>
                        <a:pt x="14036" y="0"/>
                        <a:pt x="28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0" name="Google Shape;2630;p70"/>
                <p:cNvSpPr/>
                <p:nvPr/>
              </p:nvSpPr>
              <p:spPr>
                <a:xfrm>
                  <a:off x="4155550" y="4216575"/>
                  <a:ext cx="1105275" cy="30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11" h="12329" extrusionOk="0">
                      <a:moveTo>
                        <a:pt x="11131" y="0"/>
                      </a:moveTo>
                      <a:cubicBezTo>
                        <a:pt x="7499" y="0"/>
                        <a:pt x="3875" y="67"/>
                        <a:pt x="276" y="286"/>
                      </a:cubicBezTo>
                      <a:cubicBezTo>
                        <a:pt x="0" y="311"/>
                        <a:pt x="0" y="712"/>
                        <a:pt x="276" y="738"/>
                      </a:cubicBezTo>
                      <a:cubicBezTo>
                        <a:pt x="777" y="763"/>
                        <a:pt x="1278" y="788"/>
                        <a:pt x="1780" y="813"/>
                      </a:cubicBezTo>
                      <a:cubicBezTo>
                        <a:pt x="1780" y="863"/>
                        <a:pt x="1780" y="913"/>
                        <a:pt x="1780" y="988"/>
                      </a:cubicBezTo>
                      <a:cubicBezTo>
                        <a:pt x="2857" y="4372"/>
                        <a:pt x="2632" y="7655"/>
                        <a:pt x="1504" y="10963"/>
                      </a:cubicBezTo>
                      <a:cubicBezTo>
                        <a:pt x="1438" y="11146"/>
                        <a:pt x="1602" y="11284"/>
                        <a:pt x="1757" y="11284"/>
                      </a:cubicBezTo>
                      <a:cubicBezTo>
                        <a:pt x="1836" y="11284"/>
                        <a:pt x="1913" y="11248"/>
                        <a:pt x="1955" y="11164"/>
                      </a:cubicBezTo>
                      <a:cubicBezTo>
                        <a:pt x="3434" y="7880"/>
                        <a:pt x="3509" y="4246"/>
                        <a:pt x="2456" y="838"/>
                      </a:cubicBezTo>
                      <a:lnTo>
                        <a:pt x="2456" y="838"/>
                      </a:lnTo>
                      <a:cubicBezTo>
                        <a:pt x="4720" y="933"/>
                        <a:pt x="6991" y="965"/>
                        <a:pt x="9263" y="965"/>
                      </a:cubicBezTo>
                      <a:cubicBezTo>
                        <a:pt x="14186" y="965"/>
                        <a:pt x="19115" y="813"/>
                        <a:pt x="23985" y="813"/>
                      </a:cubicBezTo>
                      <a:cubicBezTo>
                        <a:pt x="25971" y="813"/>
                        <a:pt x="28349" y="653"/>
                        <a:pt x="30764" y="653"/>
                      </a:cubicBezTo>
                      <a:cubicBezTo>
                        <a:pt x="34326" y="653"/>
                        <a:pt x="37968" y="1000"/>
                        <a:pt x="40552" y="2718"/>
                      </a:cubicBezTo>
                      <a:cubicBezTo>
                        <a:pt x="40477" y="2768"/>
                        <a:pt x="40426" y="2818"/>
                        <a:pt x="40426" y="2918"/>
                      </a:cubicBezTo>
                      <a:cubicBezTo>
                        <a:pt x="40627" y="4422"/>
                        <a:pt x="41003" y="5825"/>
                        <a:pt x="40903" y="7354"/>
                      </a:cubicBezTo>
                      <a:cubicBezTo>
                        <a:pt x="40802" y="9058"/>
                        <a:pt x="40251" y="10587"/>
                        <a:pt x="39624" y="12141"/>
                      </a:cubicBezTo>
                      <a:cubicBezTo>
                        <a:pt x="39591" y="12257"/>
                        <a:pt x="39678" y="12329"/>
                        <a:pt x="39769" y="12329"/>
                      </a:cubicBezTo>
                      <a:cubicBezTo>
                        <a:pt x="39817" y="12329"/>
                        <a:pt x="39866" y="12309"/>
                        <a:pt x="39900" y="12266"/>
                      </a:cubicBezTo>
                      <a:cubicBezTo>
                        <a:pt x="41604" y="9810"/>
                        <a:pt x="42281" y="5800"/>
                        <a:pt x="40978" y="3018"/>
                      </a:cubicBezTo>
                      <a:lnTo>
                        <a:pt x="40978" y="3018"/>
                      </a:lnTo>
                      <a:cubicBezTo>
                        <a:pt x="42306" y="4046"/>
                        <a:pt x="43334" y="5499"/>
                        <a:pt x="43810" y="7555"/>
                      </a:cubicBezTo>
                      <a:cubicBezTo>
                        <a:pt x="43832" y="7643"/>
                        <a:pt x="43897" y="7682"/>
                        <a:pt x="43966" y="7682"/>
                      </a:cubicBezTo>
                      <a:cubicBezTo>
                        <a:pt x="44054" y="7682"/>
                        <a:pt x="44147" y="7617"/>
                        <a:pt x="44161" y="7505"/>
                      </a:cubicBezTo>
                      <a:cubicBezTo>
                        <a:pt x="44211" y="4823"/>
                        <a:pt x="42106" y="2617"/>
                        <a:pt x="39825" y="1489"/>
                      </a:cubicBezTo>
                      <a:cubicBezTo>
                        <a:pt x="37416" y="303"/>
                        <a:pt x="34671" y="135"/>
                        <a:pt x="31970" y="135"/>
                      </a:cubicBezTo>
                      <a:cubicBezTo>
                        <a:pt x="30906" y="135"/>
                        <a:pt x="29849" y="161"/>
                        <a:pt x="28822" y="161"/>
                      </a:cubicBezTo>
                      <a:cubicBezTo>
                        <a:pt x="28576" y="162"/>
                        <a:pt x="28329" y="162"/>
                        <a:pt x="28082" y="162"/>
                      </a:cubicBezTo>
                      <a:cubicBezTo>
                        <a:pt x="22459" y="162"/>
                        <a:pt x="16786" y="0"/>
                        <a:pt x="1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1" name="Google Shape;2631;p70"/>
                <p:cNvSpPr/>
                <p:nvPr/>
              </p:nvSpPr>
              <p:spPr>
                <a:xfrm>
                  <a:off x="4195800" y="4468225"/>
                  <a:ext cx="1038375" cy="11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35" h="4416" extrusionOk="0">
                      <a:moveTo>
                        <a:pt x="41228" y="1"/>
                      </a:moveTo>
                      <a:cubicBezTo>
                        <a:pt x="41160" y="1"/>
                        <a:pt x="41093" y="36"/>
                        <a:pt x="41047" y="120"/>
                      </a:cubicBezTo>
                      <a:cubicBezTo>
                        <a:pt x="39418" y="3253"/>
                        <a:pt x="35558" y="3378"/>
                        <a:pt x="32450" y="3554"/>
                      </a:cubicBezTo>
                      <a:cubicBezTo>
                        <a:pt x="29930" y="3714"/>
                        <a:pt x="27410" y="3798"/>
                        <a:pt x="24889" y="3798"/>
                      </a:cubicBezTo>
                      <a:cubicBezTo>
                        <a:pt x="23851" y="3798"/>
                        <a:pt x="22812" y="3784"/>
                        <a:pt x="21774" y="3754"/>
                      </a:cubicBezTo>
                      <a:cubicBezTo>
                        <a:pt x="14430" y="3579"/>
                        <a:pt x="7363" y="2276"/>
                        <a:pt x="119" y="1348"/>
                      </a:cubicBezTo>
                      <a:cubicBezTo>
                        <a:pt x="114" y="1347"/>
                        <a:pt x="108" y="1346"/>
                        <a:pt x="103" y="1346"/>
                      </a:cubicBezTo>
                      <a:cubicBezTo>
                        <a:pt x="17" y="1346"/>
                        <a:pt x="0" y="1525"/>
                        <a:pt x="94" y="1549"/>
                      </a:cubicBezTo>
                      <a:cubicBezTo>
                        <a:pt x="7889" y="3905"/>
                        <a:pt x="16661" y="4406"/>
                        <a:pt x="24756" y="4406"/>
                      </a:cubicBezTo>
                      <a:cubicBezTo>
                        <a:pt x="25479" y="4411"/>
                        <a:pt x="26208" y="4416"/>
                        <a:pt x="26941" y="4416"/>
                      </a:cubicBezTo>
                      <a:cubicBezTo>
                        <a:pt x="29947" y="4416"/>
                        <a:pt x="33018" y="4333"/>
                        <a:pt x="35959" y="3830"/>
                      </a:cubicBezTo>
                      <a:cubicBezTo>
                        <a:pt x="38190" y="3429"/>
                        <a:pt x="40496" y="2576"/>
                        <a:pt x="41448" y="371"/>
                      </a:cubicBezTo>
                      <a:cubicBezTo>
                        <a:pt x="41535" y="180"/>
                        <a:pt x="41381" y="1"/>
                        <a:pt x="412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2" name="Google Shape;2632;p70"/>
                <p:cNvSpPr/>
                <p:nvPr/>
              </p:nvSpPr>
              <p:spPr>
                <a:xfrm>
                  <a:off x="4545275" y="4296775"/>
                  <a:ext cx="564550" cy="2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82" h="8635" extrusionOk="0">
                      <a:moveTo>
                        <a:pt x="12306" y="813"/>
                      </a:moveTo>
                      <a:cubicBezTo>
                        <a:pt x="13582" y="831"/>
                        <a:pt x="14883" y="848"/>
                        <a:pt x="16183" y="848"/>
                      </a:cubicBezTo>
                      <a:cubicBezTo>
                        <a:pt x="16721" y="848"/>
                        <a:pt x="17259" y="845"/>
                        <a:pt x="17795" y="838"/>
                      </a:cubicBezTo>
                      <a:lnTo>
                        <a:pt x="17795" y="838"/>
                      </a:lnTo>
                      <a:cubicBezTo>
                        <a:pt x="17770" y="863"/>
                        <a:pt x="17745" y="913"/>
                        <a:pt x="17745" y="938"/>
                      </a:cubicBezTo>
                      <a:cubicBezTo>
                        <a:pt x="17218" y="3319"/>
                        <a:pt x="16241" y="5449"/>
                        <a:pt x="14762" y="7329"/>
                      </a:cubicBezTo>
                      <a:cubicBezTo>
                        <a:pt x="14762" y="5850"/>
                        <a:pt x="14612" y="4397"/>
                        <a:pt x="14361" y="2968"/>
                      </a:cubicBezTo>
                      <a:cubicBezTo>
                        <a:pt x="14333" y="2797"/>
                        <a:pt x="14175" y="2707"/>
                        <a:pt x="14016" y="2707"/>
                      </a:cubicBezTo>
                      <a:cubicBezTo>
                        <a:pt x="13896" y="2707"/>
                        <a:pt x="13775" y="2760"/>
                        <a:pt x="13710" y="2868"/>
                      </a:cubicBezTo>
                      <a:cubicBezTo>
                        <a:pt x="13108" y="4021"/>
                        <a:pt x="12331" y="5048"/>
                        <a:pt x="11404" y="5951"/>
                      </a:cubicBezTo>
                      <a:cubicBezTo>
                        <a:pt x="12181" y="4347"/>
                        <a:pt x="12582" y="2567"/>
                        <a:pt x="12306" y="813"/>
                      </a:cubicBezTo>
                      <a:close/>
                      <a:moveTo>
                        <a:pt x="20021" y="1"/>
                      </a:moveTo>
                      <a:cubicBezTo>
                        <a:pt x="17074" y="1"/>
                        <a:pt x="14131" y="161"/>
                        <a:pt x="11203" y="161"/>
                      </a:cubicBezTo>
                      <a:cubicBezTo>
                        <a:pt x="7928" y="161"/>
                        <a:pt x="4654" y="3"/>
                        <a:pt x="1396" y="3"/>
                      </a:cubicBezTo>
                      <a:cubicBezTo>
                        <a:pt x="989" y="3"/>
                        <a:pt x="582" y="5"/>
                        <a:pt x="176" y="11"/>
                      </a:cubicBezTo>
                      <a:cubicBezTo>
                        <a:pt x="0" y="11"/>
                        <a:pt x="25" y="236"/>
                        <a:pt x="176" y="236"/>
                      </a:cubicBezTo>
                      <a:cubicBezTo>
                        <a:pt x="3810" y="662"/>
                        <a:pt x="7519" y="738"/>
                        <a:pt x="11203" y="788"/>
                      </a:cubicBezTo>
                      <a:lnTo>
                        <a:pt x="11880" y="788"/>
                      </a:lnTo>
                      <a:cubicBezTo>
                        <a:pt x="11629" y="3219"/>
                        <a:pt x="11228" y="5299"/>
                        <a:pt x="9775" y="7329"/>
                      </a:cubicBezTo>
                      <a:cubicBezTo>
                        <a:pt x="9612" y="7553"/>
                        <a:pt x="9846" y="7859"/>
                        <a:pt x="10100" y="7859"/>
                      </a:cubicBezTo>
                      <a:cubicBezTo>
                        <a:pt x="10159" y="7859"/>
                        <a:pt x="10219" y="7843"/>
                        <a:pt x="10276" y="7805"/>
                      </a:cubicBezTo>
                      <a:cubicBezTo>
                        <a:pt x="11705" y="6778"/>
                        <a:pt x="12882" y="5550"/>
                        <a:pt x="13835" y="4071"/>
                      </a:cubicBezTo>
                      <a:cubicBezTo>
                        <a:pt x="14035" y="5474"/>
                        <a:pt x="14085" y="6853"/>
                        <a:pt x="14035" y="8281"/>
                      </a:cubicBezTo>
                      <a:cubicBezTo>
                        <a:pt x="14035" y="8487"/>
                        <a:pt x="14223" y="8635"/>
                        <a:pt x="14406" y="8635"/>
                      </a:cubicBezTo>
                      <a:cubicBezTo>
                        <a:pt x="14490" y="8635"/>
                        <a:pt x="14574" y="8603"/>
                        <a:pt x="14637" y="8532"/>
                      </a:cubicBezTo>
                      <a:cubicBezTo>
                        <a:pt x="16542" y="6427"/>
                        <a:pt x="17870" y="3921"/>
                        <a:pt x="18396" y="1139"/>
                      </a:cubicBezTo>
                      <a:cubicBezTo>
                        <a:pt x="18421" y="988"/>
                        <a:pt x="18371" y="888"/>
                        <a:pt x="18296" y="838"/>
                      </a:cubicBezTo>
                      <a:cubicBezTo>
                        <a:pt x="19624" y="788"/>
                        <a:pt x="20928" y="713"/>
                        <a:pt x="22231" y="587"/>
                      </a:cubicBezTo>
                      <a:cubicBezTo>
                        <a:pt x="22557" y="562"/>
                        <a:pt x="22582" y="61"/>
                        <a:pt x="22231" y="36"/>
                      </a:cubicBezTo>
                      <a:cubicBezTo>
                        <a:pt x="21494" y="11"/>
                        <a:pt x="20757" y="1"/>
                        <a:pt x="200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3" name="Google Shape;2633;p70"/>
                <p:cNvSpPr/>
                <p:nvPr/>
              </p:nvSpPr>
              <p:spPr>
                <a:xfrm>
                  <a:off x="5020825" y="4405225"/>
                  <a:ext cx="110300" cy="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2" h="443" extrusionOk="0">
                      <a:moveTo>
                        <a:pt x="3446" y="1"/>
                      </a:moveTo>
                      <a:cubicBezTo>
                        <a:pt x="3081" y="1"/>
                        <a:pt x="2715" y="34"/>
                        <a:pt x="2357" y="34"/>
                      </a:cubicBezTo>
                      <a:cubicBezTo>
                        <a:pt x="1630" y="59"/>
                        <a:pt x="903" y="59"/>
                        <a:pt x="151" y="84"/>
                      </a:cubicBezTo>
                      <a:cubicBezTo>
                        <a:pt x="1" y="84"/>
                        <a:pt x="1" y="360"/>
                        <a:pt x="151" y="360"/>
                      </a:cubicBezTo>
                      <a:cubicBezTo>
                        <a:pt x="903" y="385"/>
                        <a:pt x="1630" y="385"/>
                        <a:pt x="2357" y="410"/>
                      </a:cubicBezTo>
                      <a:cubicBezTo>
                        <a:pt x="2715" y="410"/>
                        <a:pt x="3081" y="442"/>
                        <a:pt x="3446" y="442"/>
                      </a:cubicBezTo>
                      <a:cubicBezTo>
                        <a:pt x="3720" y="442"/>
                        <a:pt x="3993" y="424"/>
                        <a:pt x="4262" y="360"/>
                      </a:cubicBezTo>
                      <a:cubicBezTo>
                        <a:pt x="4412" y="334"/>
                        <a:pt x="4412" y="109"/>
                        <a:pt x="4262" y="84"/>
                      </a:cubicBezTo>
                      <a:cubicBezTo>
                        <a:pt x="3993" y="19"/>
                        <a:pt x="3720" y="1"/>
                        <a:pt x="34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4" name="Google Shape;2634;p70"/>
                <p:cNvSpPr/>
                <p:nvPr/>
              </p:nvSpPr>
              <p:spPr>
                <a:xfrm>
                  <a:off x="4025225" y="4662325"/>
                  <a:ext cx="1105900" cy="3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36" h="14333" extrusionOk="0">
                      <a:moveTo>
                        <a:pt x="7218" y="206"/>
                      </a:moveTo>
                      <a:cubicBezTo>
                        <a:pt x="4862" y="206"/>
                        <a:pt x="2506" y="220"/>
                        <a:pt x="150" y="251"/>
                      </a:cubicBezTo>
                      <a:cubicBezTo>
                        <a:pt x="0" y="251"/>
                        <a:pt x="0" y="502"/>
                        <a:pt x="150" y="502"/>
                      </a:cubicBezTo>
                      <a:cubicBezTo>
                        <a:pt x="7795" y="627"/>
                        <a:pt x="15464" y="677"/>
                        <a:pt x="23108" y="878"/>
                      </a:cubicBezTo>
                      <a:cubicBezTo>
                        <a:pt x="26867" y="978"/>
                        <a:pt x="30627" y="978"/>
                        <a:pt x="34386" y="1228"/>
                      </a:cubicBezTo>
                      <a:cubicBezTo>
                        <a:pt x="38121" y="1454"/>
                        <a:pt x="43659" y="2958"/>
                        <a:pt x="43008" y="7845"/>
                      </a:cubicBezTo>
                      <a:cubicBezTo>
                        <a:pt x="42329" y="12947"/>
                        <a:pt x="37304" y="14058"/>
                        <a:pt x="32171" y="14058"/>
                      </a:cubicBezTo>
                      <a:cubicBezTo>
                        <a:pt x="28782" y="14058"/>
                        <a:pt x="25346" y="13574"/>
                        <a:pt x="23083" y="13434"/>
                      </a:cubicBezTo>
                      <a:cubicBezTo>
                        <a:pt x="15614" y="13008"/>
                        <a:pt x="8145" y="12557"/>
                        <a:pt x="677" y="12131"/>
                      </a:cubicBezTo>
                      <a:cubicBezTo>
                        <a:pt x="669" y="12130"/>
                        <a:pt x="661" y="12130"/>
                        <a:pt x="653" y="12130"/>
                      </a:cubicBezTo>
                      <a:cubicBezTo>
                        <a:pt x="376" y="12130"/>
                        <a:pt x="384" y="12557"/>
                        <a:pt x="677" y="12557"/>
                      </a:cubicBezTo>
                      <a:cubicBezTo>
                        <a:pt x="9875" y="13108"/>
                        <a:pt x="19048" y="13635"/>
                        <a:pt x="28246" y="14186"/>
                      </a:cubicBezTo>
                      <a:cubicBezTo>
                        <a:pt x="29410" y="14253"/>
                        <a:pt x="30791" y="14333"/>
                        <a:pt x="32240" y="14333"/>
                      </a:cubicBezTo>
                      <a:cubicBezTo>
                        <a:pt x="37279" y="14333"/>
                        <a:pt x="43142" y="13370"/>
                        <a:pt x="43609" y="7569"/>
                      </a:cubicBezTo>
                      <a:cubicBezTo>
                        <a:pt x="44236" y="0"/>
                        <a:pt x="33108" y="602"/>
                        <a:pt x="28396" y="502"/>
                      </a:cubicBezTo>
                      <a:cubicBezTo>
                        <a:pt x="21347" y="332"/>
                        <a:pt x="14284" y="206"/>
                        <a:pt x="7218" y="2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5" name="Google Shape;2635;p70"/>
                <p:cNvSpPr/>
                <p:nvPr/>
              </p:nvSpPr>
              <p:spPr>
                <a:xfrm>
                  <a:off x="4973850" y="4725025"/>
                  <a:ext cx="85850" cy="26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4" h="10654" extrusionOk="0">
                      <a:moveTo>
                        <a:pt x="1701" y="1"/>
                      </a:moveTo>
                      <a:cubicBezTo>
                        <a:pt x="1514" y="1"/>
                        <a:pt x="1337" y="146"/>
                        <a:pt x="1429" y="375"/>
                      </a:cubicBezTo>
                      <a:cubicBezTo>
                        <a:pt x="2782" y="3883"/>
                        <a:pt x="2181" y="7342"/>
                        <a:pt x="75" y="10400"/>
                      </a:cubicBezTo>
                      <a:cubicBezTo>
                        <a:pt x="0" y="10512"/>
                        <a:pt x="122" y="10653"/>
                        <a:pt x="241" y="10653"/>
                      </a:cubicBezTo>
                      <a:cubicBezTo>
                        <a:pt x="281" y="10653"/>
                        <a:pt x="320" y="10638"/>
                        <a:pt x="351" y="10600"/>
                      </a:cubicBezTo>
                      <a:cubicBezTo>
                        <a:pt x="2907" y="7793"/>
                        <a:pt x="3434" y="3683"/>
                        <a:pt x="2005" y="199"/>
                      </a:cubicBezTo>
                      <a:cubicBezTo>
                        <a:pt x="1946" y="62"/>
                        <a:pt x="1822" y="1"/>
                        <a:pt x="17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6" name="Google Shape;2636;p70"/>
                <p:cNvSpPr/>
                <p:nvPr/>
              </p:nvSpPr>
              <p:spPr>
                <a:xfrm>
                  <a:off x="4208800" y="4727075"/>
                  <a:ext cx="71870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48" h="8639" extrusionOk="0">
                      <a:moveTo>
                        <a:pt x="7363" y="1"/>
                      </a:moveTo>
                      <a:cubicBezTo>
                        <a:pt x="4917" y="1"/>
                        <a:pt x="2471" y="125"/>
                        <a:pt x="126" y="568"/>
                      </a:cubicBezTo>
                      <a:cubicBezTo>
                        <a:pt x="0" y="593"/>
                        <a:pt x="51" y="794"/>
                        <a:pt x="176" y="794"/>
                      </a:cubicBezTo>
                      <a:cubicBezTo>
                        <a:pt x="1159" y="831"/>
                        <a:pt x="2143" y="845"/>
                        <a:pt x="3129" y="845"/>
                      </a:cubicBezTo>
                      <a:cubicBezTo>
                        <a:pt x="5672" y="845"/>
                        <a:pt x="8221" y="755"/>
                        <a:pt x="10772" y="755"/>
                      </a:cubicBezTo>
                      <a:cubicBezTo>
                        <a:pt x="11868" y="755"/>
                        <a:pt x="12964" y="772"/>
                        <a:pt x="14061" y="819"/>
                      </a:cubicBezTo>
                      <a:cubicBezTo>
                        <a:pt x="15740" y="894"/>
                        <a:pt x="17419" y="994"/>
                        <a:pt x="19123" y="1120"/>
                      </a:cubicBezTo>
                      <a:cubicBezTo>
                        <a:pt x="18547" y="3927"/>
                        <a:pt x="19875" y="6809"/>
                        <a:pt x="22056" y="8563"/>
                      </a:cubicBezTo>
                      <a:cubicBezTo>
                        <a:pt x="22114" y="8615"/>
                        <a:pt x="22188" y="8638"/>
                        <a:pt x="22260" y="8638"/>
                      </a:cubicBezTo>
                      <a:cubicBezTo>
                        <a:pt x="22435" y="8638"/>
                        <a:pt x="22603" y="8500"/>
                        <a:pt x="22532" y="8288"/>
                      </a:cubicBezTo>
                      <a:cubicBezTo>
                        <a:pt x="22256" y="7385"/>
                        <a:pt x="22106" y="6508"/>
                        <a:pt x="22081" y="5581"/>
                      </a:cubicBezTo>
                      <a:lnTo>
                        <a:pt x="22081" y="5581"/>
                      </a:lnTo>
                      <a:cubicBezTo>
                        <a:pt x="23559" y="6483"/>
                        <a:pt x="25138" y="6984"/>
                        <a:pt x="26868" y="7085"/>
                      </a:cubicBezTo>
                      <a:cubicBezTo>
                        <a:pt x="26876" y="7085"/>
                        <a:pt x="26885" y="7086"/>
                        <a:pt x="26893" y="7086"/>
                      </a:cubicBezTo>
                      <a:cubicBezTo>
                        <a:pt x="27128" y="7086"/>
                        <a:pt x="27262" y="6754"/>
                        <a:pt x="27068" y="6608"/>
                      </a:cubicBezTo>
                      <a:cubicBezTo>
                        <a:pt x="25514" y="5305"/>
                        <a:pt x="24863" y="3701"/>
                        <a:pt x="24512" y="1746"/>
                      </a:cubicBezTo>
                      <a:cubicBezTo>
                        <a:pt x="24490" y="1636"/>
                        <a:pt x="24399" y="1584"/>
                        <a:pt x="24305" y="1584"/>
                      </a:cubicBezTo>
                      <a:cubicBezTo>
                        <a:pt x="24186" y="1584"/>
                        <a:pt x="24061" y="1667"/>
                        <a:pt x="24061" y="1821"/>
                      </a:cubicBezTo>
                      <a:cubicBezTo>
                        <a:pt x="24036" y="3576"/>
                        <a:pt x="24838" y="5180"/>
                        <a:pt x="26041" y="6433"/>
                      </a:cubicBezTo>
                      <a:cubicBezTo>
                        <a:pt x="24562" y="6207"/>
                        <a:pt x="23209" y="5656"/>
                        <a:pt x="21930" y="4804"/>
                      </a:cubicBezTo>
                      <a:cubicBezTo>
                        <a:pt x="21884" y="4775"/>
                        <a:pt x="21836" y="4762"/>
                        <a:pt x="21789" y="4762"/>
                      </a:cubicBezTo>
                      <a:cubicBezTo>
                        <a:pt x="21636" y="4762"/>
                        <a:pt x="21499" y="4901"/>
                        <a:pt x="21479" y="5055"/>
                      </a:cubicBezTo>
                      <a:cubicBezTo>
                        <a:pt x="21479" y="5907"/>
                        <a:pt x="21554" y="6684"/>
                        <a:pt x="21730" y="7486"/>
                      </a:cubicBezTo>
                      <a:cubicBezTo>
                        <a:pt x="20051" y="5781"/>
                        <a:pt x="19399" y="3551"/>
                        <a:pt x="19499" y="1145"/>
                      </a:cubicBezTo>
                      <a:lnTo>
                        <a:pt x="19499" y="1145"/>
                      </a:lnTo>
                      <a:cubicBezTo>
                        <a:pt x="21605" y="1270"/>
                        <a:pt x="23723" y="1382"/>
                        <a:pt x="25818" y="1382"/>
                      </a:cubicBezTo>
                      <a:cubicBezTo>
                        <a:pt x="26666" y="1382"/>
                        <a:pt x="27509" y="1363"/>
                        <a:pt x="28346" y="1320"/>
                      </a:cubicBezTo>
                      <a:cubicBezTo>
                        <a:pt x="28622" y="1295"/>
                        <a:pt x="28747" y="819"/>
                        <a:pt x="28422" y="769"/>
                      </a:cubicBezTo>
                      <a:cubicBezTo>
                        <a:pt x="23735" y="142"/>
                        <a:pt x="18798" y="268"/>
                        <a:pt x="14061" y="167"/>
                      </a:cubicBezTo>
                      <a:cubicBezTo>
                        <a:pt x="11882" y="107"/>
                        <a:pt x="9623" y="1"/>
                        <a:pt x="7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637" name="Google Shape;2637;p70"/>
                <p:cNvGrpSpPr/>
                <p:nvPr/>
              </p:nvGrpSpPr>
              <p:grpSpPr>
                <a:xfrm rot="-2912394">
                  <a:off x="5335889" y="4451572"/>
                  <a:ext cx="298011" cy="211459"/>
                  <a:chOff x="3491400" y="2111750"/>
                  <a:chExt cx="222600" cy="157950"/>
                </a:xfrm>
              </p:grpSpPr>
              <p:sp>
                <p:nvSpPr>
                  <p:cNvPr id="2638" name="Google Shape;2638;p70"/>
                  <p:cNvSpPr/>
                  <p:nvPr/>
                </p:nvSpPr>
                <p:spPr>
                  <a:xfrm>
                    <a:off x="3595700" y="2170900"/>
                    <a:ext cx="42375" cy="28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5" h="1125" extrusionOk="0">
                        <a:moveTo>
                          <a:pt x="388" y="1"/>
                        </a:moveTo>
                        <a:cubicBezTo>
                          <a:pt x="379" y="1"/>
                          <a:pt x="370" y="4"/>
                          <a:pt x="362" y="13"/>
                        </a:cubicBezTo>
                        <a:cubicBezTo>
                          <a:pt x="0" y="351"/>
                          <a:pt x="233" y="992"/>
                          <a:pt x="676" y="1108"/>
                        </a:cubicBezTo>
                        <a:cubicBezTo>
                          <a:pt x="717" y="1119"/>
                          <a:pt x="760" y="1124"/>
                          <a:pt x="805" y="1124"/>
                        </a:cubicBezTo>
                        <a:cubicBezTo>
                          <a:pt x="1196" y="1124"/>
                          <a:pt x="1694" y="735"/>
                          <a:pt x="1527" y="327"/>
                        </a:cubicBezTo>
                        <a:cubicBezTo>
                          <a:pt x="1513" y="304"/>
                          <a:pt x="1489" y="294"/>
                          <a:pt x="1465" y="294"/>
                        </a:cubicBezTo>
                        <a:cubicBezTo>
                          <a:pt x="1428" y="294"/>
                          <a:pt x="1389" y="316"/>
                          <a:pt x="1376" y="351"/>
                        </a:cubicBezTo>
                        <a:cubicBezTo>
                          <a:pt x="1329" y="502"/>
                          <a:pt x="1329" y="630"/>
                          <a:pt x="1224" y="759"/>
                        </a:cubicBezTo>
                        <a:cubicBezTo>
                          <a:pt x="1116" y="867"/>
                          <a:pt x="975" y="942"/>
                          <a:pt x="829" y="942"/>
                        </a:cubicBezTo>
                        <a:cubicBezTo>
                          <a:pt x="801" y="942"/>
                          <a:pt x="774" y="939"/>
                          <a:pt x="746" y="933"/>
                        </a:cubicBezTo>
                        <a:cubicBezTo>
                          <a:pt x="362" y="852"/>
                          <a:pt x="280" y="374"/>
                          <a:pt x="420" y="71"/>
                        </a:cubicBezTo>
                        <a:cubicBezTo>
                          <a:pt x="437" y="36"/>
                          <a:pt x="415" y="1"/>
                          <a:pt x="38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39" name="Google Shape;2639;p70"/>
                  <p:cNvSpPr/>
                  <p:nvPr/>
                </p:nvSpPr>
                <p:spPr>
                  <a:xfrm>
                    <a:off x="3529550" y="2111750"/>
                    <a:ext cx="44325" cy="7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3" h="3032" extrusionOk="0">
                        <a:moveTo>
                          <a:pt x="1246" y="1"/>
                        </a:moveTo>
                        <a:cubicBezTo>
                          <a:pt x="906" y="1"/>
                          <a:pt x="471" y="566"/>
                          <a:pt x="246" y="1330"/>
                        </a:cubicBezTo>
                        <a:cubicBezTo>
                          <a:pt x="1" y="2157"/>
                          <a:pt x="94" y="2915"/>
                          <a:pt x="444" y="3020"/>
                        </a:cubicBezTo>
                        <a:cubicBezTo>
                          <a:pt x="471" y="3028"/>
                          <a:pt x="500" y="3032"/>
                          <a:pt x="529" y="3032"/>
                        </a:cubicBezTo>
                        <a:cubicBezTo>
                          <a:pt x="877" y="3032"/>
                          <a:pt x="1302" y="2467"/>
                          <a:pt x="1528" y="1703"/>
                        </a:cubicBezTo>
                        <a:cubicBezTo>
                          <a:pt x="1772" y="875"/>
                          <a:pt x="1679" y="118"/>
                          <a:pt x="1329" y="13"/>
                        </a:cubicBezTo>
                        <a:cubicBezTo>
                          <a:pt x="1302" y="5"/>
                          <a:pt x="1275" y="1"/>
                          <a:pt x="124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0" name="Google Shape;2640;p70"/>
                  <p:cNvSpPr/>
                  <p:nvPr/>
                </p:nvSpPr>
                <p:spPr>
                  <a:xfrm>
                    <a:off x="3491400" y="2194500"/>
                    <a:ext cx="52450" cy="2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8" h="1004" extrusionOk="0">
                        <a:moveTo>
                          <a:pt x="576" y="1"/>
                        </a:moveTo>
                        <a:cubicBezTo>
                          <a:pt x="303" y="1"/>
                          <a:pt x="106" y="75"/>
                          <a:pt x="70" y="211"/>
                        </a:cubicBezTo>
                        <a:cubicBezTo>
                          <a:pt x="0" y="432"/>
                          <a:pt x="385" y="747"/>
                          <a:pt x="921" y="910"/>
                        </a:cubicBezTo>
                        <a:cubicBezTo>
                          <a:pt x="1133" y="973"/>
                          <a:pt x="1337" y="1003"/>
                          <a:pt x="1511" y="1003"/>
                        </a:cubicBezTo>
                        <a:cubicBezTo>
                          <a:pt x="1785" y="1003"/>
                          <a:pt x="1985" y="929"/>
                          <a:pt x="2028" y="794"/>
                        </a:cubicBezTo>
                        <a:cubicBezTo>
                          <a:pt x="2098" y="560"/>
                          <a:pt x="1702" y="257"/>
                          <a:pt x="1166" y="94"/>
                        </a:cubicBezTo>
                        <a:cubicBezTo>
                          <a:pt x="953" y="31"/>
                          <a:pt x="749" y="1"/>
                          <a:pt x="57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1" name="Google Shape;2641;p70"/>
                  <p:cNvSpPr/>
                  <p:nvPr/>
                </p:nvSpPr>
                <p:spPr>
                  <a:xfrm>
                    <a:off x="3668250" y="2152550"/>
                    <a:ext cx="44000" cy="7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0" h="3032" extrusionOk="0">
                        <a:moveTo>
                          <a:pt x="1234" y="1"/>
                        </a:moveTo>
                        <a:cubicBezTo>
                          <a:pt x="895" y="1"/>
                          <a:pt x="471" y="566"/>
                          <a:pt x="245" y="1329"/>
                        </a:cubicBezTo>
                        <a:cubicBezTo>
                          <a:pt x="0" y="2157"/>
                          <a:pt x="82" y="2914"/>
                          <a:pt x="443" y="3019"/>
                        </a:cubicBezTo>
                        <a:cubicBezTo>
                          <a:pt x="470" y="3027"/>
                          <a:pt x="498" y="3031"/>
                          <a:pt x="526" y="3031"/>
                        </a:cubicBezTo>
                        <a:cubicBezTo>
                          <a:pt x="865" y="3031"/>
                          <a:pt x="1289" y="2466"/>
                          <a:pt x="1515" y="1702"/>
                        </a:cubicBezTo>
                        <a:cubicBezTo>
                          <a:pt x="1760" y="875"/>
                          <a:pt x="1678" y="117"/>
                          <a:pt x="1317" y="13"/>
                        </a:cubicBezTo>
                        <a:cubicBezTo>
                          <a:pt x="1290" y="4"/>
                          <a:pt x="1263" y="1"/>
                          <a:pt x="123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2" name="Google Shape;2642;p70"/>
                  <p:cNvSpPr/>
                  <p:nvPr/>
                </p:nvSpPr>
                <p:spPr>
                  <a:xfrm>
                    <a:off x="3661825" y="2244625"/>
                    <a:ext cx="52175" cy="2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7" h="1003" extrusionOk="0">
                        <a:moveTo>
                          <a:pt x="576" y="1"/>
                        </a:moveTo>
                        <a:cubicBezTo>
                          <a:pt x="302" y="1"/>
                          <a:pt x="102" y="75"/>
                          <a:pt x="59" y="210"/>
                        </a:cubicBezTo>
                        <a:cubicBezTo>
                          <a:pt x="1" y="443"/>
                          <a:pt x="385" y="746"/>
                          <a:pt x="922" y="910"/>
                        </a:cubicBezTo>
                        <a:cubicBezTo>
                          <a:pt x="1134" y="973"/>
                          <a:pt x="1338" y="1003"/>
                          <a:pt x="1512" y="1003"/>
                        </a:cubicBezTo>
                        <a:cubicBezTo>
                          <a:pt x="1786" y="1003"/>
                          <a:pt x="1986" y="929"/>
                          <a:pt x="2029" y="793"/>
                        </a:cubicBezTo>
                        <a:cubicBezTo>
                          <a:pt x="2087" y="572"/>
                          <a:pt x="1702" y="257"/>
                          <a:pt x="1166" y="94"/>
                        </a:cubicBezTo>
                        <a:cubicBezTo>
                          <a:pt x="954" y="30"/>
                          <a:pt x="750" y="1"/>
                          <a:pt x="57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643" name="Google Shape;2643;p70"/>
                <p:cNvGrpSpPr/>
                <p:nvPr/>
              </p:nvGrpSpPr>
              <p:grpSpPr>
                <a:xfrm rot="-2937323">
                  <a:off x="5494747" y="3989309"/>
                  <a:ext cx="298011" cy="211459"/>
                  <a:chOff x="3491400" y="2111750"/>
                  <a:chExt cx="222600" cy="157950"/>
                </a:xfrm>
              </p:grpSpPr>
              <p:sp>
                <p:nvSpPr>
                  <p:cNvPr id="2644" name="Google Shape;2644;p70"/>
                  <p:cNvSpPr/>
                  <p:nvPr/>
                </p:nvSpPr>
                <p:spPr>
                  <a:xfrm>
                    <a:off x="3595700" y="2170900"/>
                    <a:ext cx="42375" cy="28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5" h="1125" extrusionOk="0">
                        <a:moveTo>
                          <a:pt x="388" y="1"/>
                        </a:moveTo>
                        <a:cubicBezTo>
                          <a:pt x="379" y="1"/>
                          <a:pt x="370" y="4"/>
                          <a:pt x="362" y="13"/>
                        </a:cubicBezTo>
                        <a:cubicBezTo>
                          <a:pt x="0" y="351"/>
                          <a:pt x="233" y="992"/>
                          <a:pt x="676" y="1108"/>
                        </a:cubicBezTo>
                        <a:cubicBezTo>
                          <a:pt x="717" y="1119"/>
                          <a:pt x="760" y="1124"/>
                          <a:pt x="805" y="1124"/>
                        </a:cubicBezTo>
                        <a:cubicBezTo>
                          <a:pt x="1196" y="1124"/>
                          <a:pt x="1694" y="735"/>
                          <a:pt x="1527" y="327"/>
                        </a:cubicBezTo>
                        <a:cubicBezTo>
                          <a:pt x="1513" y="304"/>
                          <a:pt x="1489" y="294"/>
                          <a:pt x="1465" y="294"/>
                        </a:cubicBezTo>
                        <a:cubicBezTo>
                          <a:pt x="1428" y="294"/>
                          <a:pt x="1389" y="316"/>
                          <a:pt x="1376" y="351"/>
                        </a:cubicBezTo>
                        <a:cubicBezTo>
                          <a:pt x="1329" y="502"/>
                          <a:pt x="1329" y="630"/>
                          <a:pt x="1224" y="759"/>
                        </a:cubicBezTo>
                        <a:cubicBezTo>
                          <a:pt x="1116" y="867"/>
                          <a:pt x="975" y="942"/>
                          <a:pt x="829" y="942"/>
                        </a:cubicBezTo>
                        <a:cubicBezTo>
                          <a:pt x="801" y="942"/>
                          <a:pt x="774" y="939"/>
                          <a:pt x="746" y="933"/>
                        </a:cubicBezTo>
                        <a:cubicBezTo>
                          <a:pt x="362" y="852"/>
                          <a:pt x="280" y="374"/>
                          <a:pt x="420" y="71"/>
                        </a:cubicBezTo>
                        <a:cubicBezTo>
                          <a:pt x="437" y="36"/>
                          <a:pt x="415" y="1"/>
                          <a:pt x="38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5" name="Google Shape;2645;p70"/>
                  <p:cNvSpPr/>
                  <p:nvPr/>
                </p:nvSpPr>
                <p:spPr>
                  <a:xfrm>
                    <a:off x="3529550" y="2111750"/>
                    <a:ext cx="44325" cy="7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3" h="3032" extrusionOk="0">
                        <a:moveTo>
                          <a:pt x="1246" y="1"/>
                        </a:moveTo>
                        <a:cubicBezTo>
                          <a:pt x="906" y="1"/>
                          <a:pt x="471" y="566"/>
                          <a:pt x="246" y="1330"/>
                        </a:cubicBezTo>
                        <a:cubicBezTo>
                          <a:pt x="1" y="2157"/>
                          <a:pt x="94" y="2915"/>
                          <a:pt x="444" y="3020"/>
                        </a:cubicBezTo>
                        <a:cubicBezTo>
                          <a:pt x="471" y="3028"/>
                          <a:pt x="500" y="3032"/>
                          <a:pt x="529" y="3032"/>
                        </a:cubicBezTo>
                        <a:cubicBezTo>
                          <a:pt x="877" y="3032"/>
                          <a:pt x="1302" y="2467"/>
                          <a:pt x="1528" y="1703"/>
                        </a:cubicBezTo>
                        <a:cubicBezTo>
                          <a:pt x="1772" y="875"/>
                          <a:pt x="1679" y="118"/>
                          <a:pt x="1329" y="13"/>
                        </a:cubicBezTo>
                        <a:cubicBezTo>
                          <a:pt x="1302" y="5"/>
                          <a:pt x="1275" y="1"/>
                          <a:pt x="124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6" name="Google Shape;2646;p70"/>
                  <p:cNvSpPr/>
                  <p:nvPr/>
                </p:nvSpPr>
                <p:spPr>
                  <a:xfrm>
                    <a:off x="3491400" y="2194500"/>
                    <a:ext cx="52450" cy="2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8" h="1004" extrusionOk="0">
                        <a:moveTo>
                          <a:pt x="576" y="1"/>
                        </a:moveTo>
                        <a:cubicBezTo>
                          <a:pt x="303" y="1"/>
                          <a:pt x="106" y="75"/>
                          <a:pt x="70" y="211"/>
                        </a:cubicBezTo>
                        <a:cubicBezTo>
                          <a:pt x="0" y="432"/>
                          <a:pt x="385" y="747"/>
                          <a:pt x="921" y="910"/>
                        </a:cubicBezTo>
                        <a:cubicBezTo>
                          <a:pt x="1133" y="973"/>
                          <a:pt x="1337" y="1003"/>
                          <a:pt x="1511" y="1003"/>
                        </a:cubicBezTo>
                        <a:cubicBezTo>
                          <a:pt x="1785" y="1003"/>
                          <a:pt x="1985" y="929"/>
                          <a:pt x="2028" y="794"/>
                        </a:cubicBezTo>
                        <a:cubicBezTo>
                          <a:pt x="2098" y="560"/>
                          <a:pt x="1702" y="257"/>
                          <a:pt x="1166" y="94"/>
                        </a:cubicBezTo>
                        <a:cubicBezTo>
                          <a:pt x="953" y="31"/>
                          <a:pt x="749" y="1"/>
                          <a:pt x="57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7" name="Google Shape;2647;p70"/>
                  <p:cNvSpPr/>
                  <p:nvPr/>
                </p:nvSpPr>
                <p:spPr>
                  <a:xfrm>
                    <a:off x="3668250" y="2152550"/>
                    <a:ext cx="44000" cy="7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0" h="3032" extrusionOk="0">
                        <a:moveTo>
                          <a:pt x="1234" y="1"/>
                        </a:moveTo>
                        <a:cubicBezTo>
                          <a:pt x="895" y="1"/>
                          <a:pt x="471" y="566"/>
                          <a:pt x="245" y="1329"/>
                        </a:cubicBezTo>
                        <a:cubicBezTo>
                          <a:pt x="0" y="2157"/>
                          <a:pt x="82" y="2914"/>
                          <a:pt x="443" y="3019"/>
                        </a:cubicBezTo>
                        <a:cubicBezTo>
                          <a:pt x="470" y="3027"/>
                          <a:pt x="498" y="3031"/>
                          <a:pt x="526" y="3031"/>
                        </a:cubicBezTo>
                        <a:cubicBezTo>
                          <a:pt x="865" y="3031"/>
                          <a:pt x="1289" y="2466"/>
                          <a:pt x="1515" y="1702"/>
                        </a:cubicBezTo>
                        <a:cubicBezTo>
                          <a:pt x="1760" y="875"/>
                          <a:pt x="1678" y="117"/>
                          <a:pt x="1317" y="13"/>
                        </a:cubicBezTo>
                        <a:cubicBezTo>
                          <a:pt x="1290" y="4"/>
                          <a:pt x="1263" y="1"/>
                          <a:pt x="123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8" name="Google Shape;2648;p70"/>
                  <p:cNvSpPr/>
                  <p:nvPr/>
                </p:nvSpPr>
                <p:spPr>
                  <a:xfrm>
                    <a:off x="3661825" y="2244625"/>
                    <a:ext cx="52175" cy="2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7" h="1003" extrusionOk="0">
                        <a:moveTo>
                          <a:pt x="576" y="1"/>
                        </a:moveTo>
                        <a:cubicBezTo>
                          <a:pt x="302" y="1"/>
                          <a:pt x="102" y="75"/>
                          <a:pt x="59" y="210"/>
                        </a:cubicBezTo>
                        <a:cubicBezTo>
                          <a:pt x="1" y="443"/>
                          <a:pt x="385" y="746"/>
                          <a:pt x="922" y="910"/>
                        </a:cubicBezTo>
                        <a:cubicBezTo>
                          <a:pt x="1134" y="973"/>
                          <a:pt x="1338" y="1003"/>
                          <a:pt x="1512" y="1003"/>
                        </a:cubicBezTo>
                        <a:cubicBezTo>
                          <a:pt x="1786" y="1003"/>
                          <a:pt x="1986" y="929"/>
                          <a:pt x="2029" y="793"/>
                        </a:cubicBezTo>
                        <a:cubicBezTo>
                          <a:pt x="2087" y="572"/>
                          <a:pt x="1702" y="257"/>
                          <a:pt x="1166" y="94"/>
                        </a:cubicBezTo>
                        <a:cubicBezTo>
                          <a:pt x="954" y="30"/>
                          <a:pt x="750" y="1"/>
                          <a:pt x="57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2651428" y="1664312"/>
            <a:ext cx="5311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(1) H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dấu gạch ngang (câu a) và phần sau dấu gạch ngang (câu b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bộ phận giải thích, chú thích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4949" y="3124286"/>
            <a:ext cx="5925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9188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0" grpId="0" animBg="1"/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78584"/>
            <a:ext cx="7704000" cy="572700"/>
          </a:xfrm>
        </p:spPr>
        <p:txBody>
          <a:bodyPr/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40681" y="881557"/>
            <a:ext cx="8262635" cy="28956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70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939" y="349422"/>
            <a:ext cx="7405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400" dirty="0" smtClean="0"/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dịu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dàng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010" y="1380489"/>
            <a:ext cx="84768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-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4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400" dirty="0" smtClean="0"/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diệu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6532" y="2780888"/>
            <a:ext cx="69237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è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thẩm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mĩ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è"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lộ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bất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ngờ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6" name="Google Shape;3034;p78"/>
          <p:cNvGrpSpPr/>
          <p:nvPr/>
        </p:nvGrpSpPr>
        <p:grpSpPr>
          <a:xfrm>
            <a:off x="7617062" y="2899722"/>
            <a:ext cx="1093451" cy="969000"/>
            <a:chOff x="6893162" y="3480747"/>
            <a:chExt cx="1093451" cy="969000"/>
          </a:xfrm>
        </p:grpSpPr>
        <p:sp>
          <p:nvSpPr>
            <p:cNvPr id="7" name="Google Shape;3035;p78"/>
            <p:cNvSpPr/>
            <p:nvPr/>
          </p:nvSpPr>
          <p:spPr>
            <a:xfrm rot="127447">
              <a:off x="6911470" y="3942263"/>
              <a:ext cx="1052223" cy="3032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36;p78"/>
            <p:cNvSpPr/>
            <p:nvPr/>
          </p:nvSpPr>
          <p:spPr>
            <a:xfrm rot="-3321433">
              <a:off x="7139880" y="3518417"/>
              <a:ext cx="560463" cy="893660"/>
            </a:xfrm>
            <a:prstGeom prst="rtTriangl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3037;p78"/>
            <p:cNvGrpSpPr/>
            <p:nvPr/>
          </p:nvGrpSpPr>
          <p:grpSpPr>
            <a:xfrm>
              <a:off x="6905205" y="3916075"/>
              <a:ext cx="1081409" cy="531463"/>
              <a:chOff x="3346215" y="3887384"/>
              <a:chExt cx="1141569" cy="603592"/>
            </a:xfrm>
          </p:grpSpPr>
          <p:sp>
            <p:nvSpPr>
              <p:cNvPr id="10" name="Google Shape;3038;p78"/>
              <p:cNvSpPr/>
              <p:nvPr/>
            </p:nvSpPr>
            <p:spPr>
              <a:xfrm>
                <a:off x="3354042" y="3887384"/>
                <a:ext cx="1124174" cy="74660"/>
              </a:xfrm>
              <a:custGeom>
                <a:avLst/>
                <a:gdLst/>
                <a:ahLst/>
                <a:cxnLst/>
                <a:rect l="l" t="t" r="r" b="b"/>
                <a:pathLst>
                  <a:path w="24965" h="1658" extrusionOk="0">
                    <a:moveTo>
                      <a:pt x="2950" y="0"/>
                    </a:moveTo>
                    <a:cubicBezTo>
                      <a:pt x="2104" y="0"/>
                      <a:pt x="1259" y="7"/>
                      <a:pt x="413" y="22"/>
                    </a:cubicBezTo>
                    <a:cubicBezTo>
                      <a:pt x="398" y="22"/>
                      <a:pt x="383" y="22"/>
                      <a:pt x="368" y="7"/>
                    </a:cubicBezTo>
                    <a:cubicBezTo>
                      <a:pt x="354" y="22"/>
                      <a:pt x="339" y="37"/>
                      <a:pt x="339" y="51"/>
                    </a:cubicBezTo>
                    <a:cubicBezTo>
                      <a:pt x="236" y="169"/>
                      <a:pt x="118" y="272"/>
                      <a:pt x="0" y="376"/>
                    </a:cubicBezTo>
                    <a:cubicBezTo>
                      <a:pt x="1595" y="210"/>
                      <a:pt x="3221" y="151"/>
                      <a:pt x="4853" y="151"/>
                    </a:cubicBezTo>
                    <a:cubicBezTo>
                      <a:pt x="7139" y="151"/>
                      <a:pt x="9436" y="266"/>
                      <a:pt x="11672" y="361"/>
                    </a:cubicBezTo>
                    <a:cubicBezTo>
                      <a:pt x="15872" y="523"/>
                      <a:pt x="20072" y="847"/>
                      <a:pt x="24243" y="1451"/>
                    </a:cubicBezTo>
                    <a:cubicBezTo>
                      <a:pt x="24346" y="1466"/>
                      <a:pt x="24405" y="1525"/>
                      <a:pt x="24449" y="1599"/>
                    </a:cubicBezTo>
                    <a:cubicBezTo>
                      <a:pt x="24479" y="1613"/>
                      <a:pt x="24493" y="1643"/>
                      <a:pt x="24508" y="1658"/>
                    </a:cubicBezTo>
                    <a:lnTo>
                      <a:pt x="24582" y="1658"/>
                    </a:lnTo>
                    <a:cubicBezTo>
                      <a:pt x="24700" y="1643"/>
                      <a:pt x="24832" y="1569"/>
                      <a:pt x="24950" y="1569"/>
                    </a:cubicBezTo>
                    <a:lnTo>
                      <a:pt x="24965" y="1569"/>
                    </a:lnTo>
                    <a:cubicBezTo>
                      <a:pt x="23226" y="759"/>
                      <a:pt x="20942" y="847"/>
                      <a:pt x="19070" y="641"/>
                    </a:cubicBezTo>
                    <a:cubicBezTo>
                      <a:pt x="16963" y="420"/>
                      <a:pt x="14840" y="184"/>
                      <a:pt x="12733" y="154"/>
                    </a:cubicBezTo>
                    <a:cubicBezTo>
                      <a:pt x="9468" y="96"/>
                      <a:pt x="6211" y="0"/>
                      <a:pt x="2950" y="0"/>
                    </a:cubicBezTo>
                    <a:close/>
                  </a:path>
                </a:pathLst>
              </a:custGeom>
              <a:solidFill>
                <a:srgbClr val="B6D2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039;p78"/>
              <p:cNvSpPr/>
              <p:nvPr/>
            </p:nvSpPr>
            <p:spPr>
              <a:xfrm>
                <a:off x="4093975" y="3977264"/>
                <a:ext cx="371002" cy="495375"/>
              </a:xfrm>
              <a:custGeom>
                <a:avLst/>
                <a:gdLst/>
                <a:ahLst/>
                <a:cxnLst/>
                <a:rect l="l" t="t" r="r" b="b"/>
                <a:pathLst>
                  <a:path w="8239" h="11001" extrusionOk="0">
                    <a:moveTo>
                      <a:pt x="8061" y="1"/>
                    </a:moveTo>
                    <a:cubicBezTo>
                      <a:pt x="6131" y="2639"/>
                      <a:pt x="4200" y="5277"/>
                      <a:pt x="2255" y="7915"/>
                    </a:cubicBezTo>
                    <a:cubicBezTo>
                      <a:pt x="1783" y="8563"/>
                      <a:pt x="1312" y="9197"/>
                      <a:pt x="840" y="9845"/>
                    </a:cubicBezTo>
                    <a:cubicBezTo>
                      <a:pt x="604" y="10169"/>
                      <a:pt x="339" y="10685"/>
                      <a:pt x="0" y="10995"/>
                    </a:cubicBezTo>
                    <a:cubicBezTo>
                      <a:pt x="55" y="10999"/>
                      <a:pt x="110" y="11000"/>
                      <a:pt x="163" y="11000"/>
                    </a:cubicBezTo>
                    <a:cubicBezTo>
                      <a:pt x="309" y="11000"/>
                      <a:pt x="449" y="10987"/>
                      <a:pt x="590" y="10965"/>
                    </a:cubicBezTo>
                    <a:cubicBezTo>
                      <a:pt x="619" y="10965"/>
                      <a:pt x="649" y="10965"/>
                      <a:pt x="678" y="10980"/>
                    </a:cubicBezTo>
                    <a:cubicBezTo>
                      <a:pt x="3169" y="7296"/>
                      <a:pt x="5718" y="3655"/>
                      <a:pt x="8238" y="1"/>
                    </a:cubicBezTo>
                    <a:close/>
                  </a:path>
                </a:pathLst>
              </a:custGeom>
              <a:solidFill>
                <a:srgbClr val="B6D2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040;p78"/>
              <p:cNvSpPr/>
              <p:nvPr/>
            </p:nvSpPr>
            <p:spPr>
              <a:xfrm>
                <a:off x="3346215" y="3931516"/>
                <a:ext cx="1076397" cy="519556"/>
              </a:xfrm>
              <a:custGeom>
                <a:avLst/>
                <a:gdLst/>
                <a:ahLst/>
                <a:cxnLst/>
                <a:rect l="l" t="t" r="r" b="b"/>
                <a:pathLst>
                  <a:path w="23904" h="11538" extrusionOk="0">
                    <a:moveTo>
                      <a:pt x="17449" y="3155"/>
                    </a:moveTo>
                    <a:cubicBezTo>
                      <a:pt x="17596" y="3155"/>
                      <a:pt x="17700" y="3243"/>
                      <a:pt x="17729" y="3361"/>
                    </a:cubicBezTo>
                    <a:cubicBezTo>
                      <a:pt x="17832" y="3420"/>
                      <a:pt x="17906" y="3538"/>
                      <a:pt x="17803" y="3641"/>
                    </a:cubicBezTo>
                    <a:cubicBezTo>
                      <a:pt x="16992" y="4658"/>
                      <a:pt x="16152" y="5645"/>
                      <a:pt x="15312" y="6647"/>
                    </a:cubicBezTo>
                    <a:cubicBezTo>
                      <a:pt x="15272" y="6696"/>
                      <a:pt x="15227" y="6718"/>
                      <a:pt x="15177" y="6718"/>
                    </a:cubicBezTo>
                    <a:cubicBezTo>
                      <a:pt x="15137" y="6718"/>
                      <a:pt x="15093" y="6703"/>
                      <a:pt x="15047" y="6677"/>
                    </a:cubicBezTo>
                    <a:cubicBezTo>
                      <a:pt x="13617" y="5866"/>
                      <a:pt x="12099" y="5056"/>
                      <a:pt x="10773" y="4054"/>
                    </a:cubicBezTo>
                    <a:cubicBezTo>
                      <a:pt x="10714" y="4009"/>
                      <a:pt x="10655" y="3980"/>
                      <a:pt x="10581" y="3936"/>
                    </a:cubicBezTo>
                    <a:cubicBezTo>
                      <a:pt x="10552" y="3921"/>
                      <a:pt x="10508" y="3891"/>
                      <a:pt x="10478" y="3862"/>
                    </a:cubicBezTo>
                    <a:lnTo>
                      <a:pt x="10449" y="3862"/>
                    </a:lnTo>
                    <a:cubicBezTo>
                      <a:pt x="10257" y="3862"/>
                      <a:pt x="10257" y="3567"/>
                      <a:pt x="10434" y="3538"/>
                    </a:cubicBezTo>
                    <a:cubicBezTo>
                      <a:pt x="12763" y="3287"/>
                      <a:pt x="15121" y="3258"/>
                      <a:pt x="17449" y="3155"/>
                    </a:cubicBezTo>
                    <a:close/>
                    <a:moveTo>
                      <a:pt x="0" y="1"/>
                    </a:moveTo>
                    <a:cubicBezTo>
                      <a:pt x="4510" y="3037"/>
                      <a:pt x="8769" y="6485"/>
                      <a:pt x="13116" y="9742"/>
                    </a:cubicBezTo>
                    <a:cubicBezTo>
                      <a:pt x="13676" y="10170"/>
                      <a:pt x="14251" y="10597"/>
                      <a:pt x="14811" y="11024"/>
                    </a:cubicBezTo>
                    <a:cubicBezTo>
                      <a:pt x="15229" y="11334"/>
                      <a:pt x="15541" y="11538"/>
                      <a:pt x="15833" y="11538"/>
                    </a:cubicBezTo>
                    <a:cubicBezTo>
                      <a:pt x="16097" y="11538"/>
                      <a:pt x="16345" y="11371"/>
                      <a:pt x="16639" y="10965"/>
                    </a:cubicBezTo>
                    <a:cubicBezTo>
                      <a:pt x="17493" y="9801"/>
                      <a:pt x="18348" y="8652"/>
                      <a:pt x="19188" y="7487"/>
                    </a:cubicBezTo>
                    <a:cubicBezTo>
                      <a:pt x="20765" y="5350"/>
                      <a:pt x="22327" y="3199"/>
                      <a:pt x="23904" y="1062"/>
                    </a:cubicBezTo>
                    <a:cubicBezTo>
                      <a:pt x="23300" y="1003"/>
                      <a:pt x="22696" y="944"/>
                      <a:pt x="22091" y="885"/>
                    </a:cubicBezTo>
                    <a:lnTo>
                      <a:pt x="22091" y="885"/>
                    </a:lnTo>
                    <a:cubicBezTo>
                      <a:pt x="22077" y="1018"/>
                      <a:pt x="22077" y="1150"/>
                      <a:pt x="22106" y="1298"/>
                    </a:cubicBezTo>
                    <a:cubicBezTo>
                      <a:pt x="22124" y="1415"/>
                      <a:pt x="22016" y="1493"/>
                      <a:pt x="21912" y="1493"/>
                    </a:cubicBezTo>
                    <a:cubicBezTo>
                      <a:pt x="21846" y="1493"/>
                      <a:pt x="21781" y="1461"/>
                      <a:pt x="21752" y="1386"/>
                    </a:cubicBezTo>
                    <a:cubicBezTo>
                      <a:pt x="21693" y="1209"/>
                      <a:pt x="21679" y="1032"/>
                      <a:pt x="21679" y="841"/>
                    </a:cubicBezTo>
                    <a:cubicBezTo>
                      <a:pt x="21310" y="811"/>
                      <a:pt x="20942" y="767"/>
                      <a:pt x="20588" y="738"/>
                    </a:cubicBezTo>
                    <a:cubicBezTo>
                      <a:pt x="20559" y="885"/>
                      <a:pt x="20544" y="1047"/>
                      <a:pt x="20500" y="1195"/>
                    </a:cubicBezTo>
                    <a:cubicBezTo>
                      <a:pt x="20486" y="1281"/>
                      <a:pt x="20421" y="1323"/>
                      <a:pt x="20356" y="1323"/>
                    </a:cubicBezTo>
                    <a:cubicBezTo>
                      <a:pt x="20277" y="1323"/>
                      <a:pt x="20197" y="1263"/>
                      <a:pt x="20205" y="1150"/>
                    </a:cubicBezTo>
                    <a:cubicBezTo>
                      <a:pt x="20220" y="1003"/>
                      <a:pt x="20234" y="856"/>
                      <a:pt x="20249" y="708"/>
                    </a:cubicBezTo>
                    <a:cubicBezTo>
                      <a:pt x="19615" y="649"/>
                      <a:pt x="18982" y="590"/>
                      <a:pt x="18348" y="531"/>
                    </a:cubicBezTo>
                    <a:cubicBezTo>
                      <a:pt x="18333" y="576"/>
                      <a:pt x="18319" y="605"/>
                      <a:pt x="18304" y="649"/>
                    </a:cubicBezTo>
                    <a:cubicBezTo>
                      <a:pt x="18274" y="767"/>
                      <a:pt x="18289" y="885"/>
                      <a:pt x="18333" y="988"/>
                    </a:cubicBezTo>
                    <a:cubicBezTo>
                      <a:pt x="18381" y="1103"/>
                      <a:pt x="18285" y="1194"/>
                      <a:pt x="18188" y="1194"/>
                    </a:cubicBezTo>
                    <a:cubicBezTo>
                      <a:pt x="18136" y="1194"/>
                      <a:pt x="18084" y="1168"/>
                      <a:pt x="18053" y="1106"/>
                    </a:cubicBezTo>
                    <a:cubicBezTo>
                      <a:pt x="17980" y="959"/>
                      <a:pt x="17950" y="782"/>
                      <a:pt x="17965" y="605"/>
                    </a:cubicBezTo>
                    <a:cubicBezTo>
                      <a:pt x="17980" y="576"/>
                      <a:pt x="17980" y="531"/>
                      <a:pt x="17994" y="502"/>
                    </a:cubicBezTo>
                    <a:cubicBezTo>
                      <a:pt x="17346" y="443"/>
                      <a:pt x="16697" y="399"/>
                      <a:pt x="16034" y="354"/>
                    </a:cubicBezTo>
                    <a:lnTo>
                      <a:pt x="16034" y="354"/>
                    </a:lnTo>
                    <a:cubicBezTo>
                      <a:pt x="16064" y="443"/>
                      <a:pt x="16064" y="546"/>
                      <a:pt x="16064" y="620"/>
                    </a:cubicBezTo>
                    <a:cubicBezTo>
                      <a:pt x="16049" y="767"/>
                      <a:pt x="16020" y="915"/>
                      <a:pt x="15975" y="1047"/>
                    </a:cubicBezTo>
                    <a:cubicBezTo>
                      <a:pt x="15951" y="1102"/>
                      <a:pt x="15900" y="1126"/>
                      <a:pt x="15850" y="1126"/>
                    </a:cubicBezTo>
                    <a:cubicBezTo>
                      <a:pt x="15777" y="1126"/>
                      <a:pt x="15707" y="1075"/>
                      <a:pt x="15725" y="988"/>
                    </a:cubicBezTo>
                    <a:cubicBezTo>
                      <a:pt x="15754" y="870"/>
                      <a:pt x="15769" y="738"/>
                      <a:pt x="15769" y="605"/>
                    </a:cubicBezTo>
                    <a:cubicBezTo>
                      <a:pt x="15769" y="517"/>
                      <a:pt x="15740" y="413"/>
                      <a:pt x="15754" y="325"/>
                    </a:cubicBezTo>
                    <a:cubicBezTo>
                      <a:pt x="15194" y="281"/>
                      <a:pt x="14634" y="251"/>
                      <a:pt x="14089" y="207"/>
                    </a:cubicBezTo>
                    <a:cubicBezTo>
                      <a:pt x="14074" y="251"/>
                      <a:pt x="14074" y="296"/>
                      <a:pt x="14059" y="340"/>
                    </a:cubicBezTo>
                    <a:cubicBezTo>
                      <a:pt x="14045" y="472"/>
                      <a:pt x="14015" y="590"/>
                      <a:pt x="13986" y="708"/>
                    </a:cubicBezTo>
                    <a:cubicBezTo>
                      <a:pt x="13965" y="777"/>
                      <a:pt x="13910" y="810"/>
                      <a:pt x="13858" y="810"/>
                    </a:cubicBezTo>
                    <a:cubicBezTo>
                      <a:pt x="13798" y="810"/>
                      <a:pt x="13742" y="766"/>
                      <a:pt x="13750" y="679"/>
                    </a:cubicBezTo>
                    <a:cubicBezTo>
                      <a:pt x="13750" y="546"/>
                      <a:pt x="13765" y="413"/>
                      <a:pt x="13779" y="281"/>
                    </a:cubicBezTo>
                    <a:cubicBezTo>
                      <a:pt x="13779" y="251"/>
                      <a:pt x="13779" y="222"/>
                      <a:pt x="13794" y="192"/>
                    </a:cubicBezTo>
                    <a:cubicBezTo>
                      <a:pt x="13190" y="163"/>
                      <a:pt x="12586" y="119"/>
                      <a:pt x="11982" y="104"/>
                    </a:cubicBezTo>
                    <a:cubicBezTo>
                      <a:pt x="11967" y="148"/>
                      <a:pt x="11952" y="192"/>
                      <a:pt x="11952" y="237"/>
                    </a:cubicBezTo>
                    <a:cubicBezTo>
                      <a:pt x="11937" y="354"/>
                      <a:pt x="11952" y="487"/>
                      <a:pt x="11982" y="605"/>
                    </a:cubicBezTo>
                    <a:cubicBezTo>
                      <a:pt x="11999" y="685"/>
                      <a:pt x="11932" y="732"/>
                      <a:pt x="11863" y="732"/>
                    </a:cubicBezTo>
                    <a:cubicBezTo>
                      <a:pt x="11816" y="732"/>
                      <a:pt x="11769" y="711"/>
                      <a:pt x="11746" y="664"/>
                    </a:cubicBezTo>
                    <a:cubicBezTo>
                      <a:pt x="11687" y="517"/>
                      <a:pt x="11628" y="281"/>
                      <a:pt x="11643" y="89"/>
                    </a:cubicBezTo>
                    <a:cubicBezTo>
                      <a:pt x="11083" y="60"/>
                      <a:pt x="10508" y="45"/>
                      <a:pt x="9933" y="45"/>
                    </a:cubicBezTo>
                    <a:cubicBezTo>
                      <a:pt x="9933" y="178"/>
                      <a:pt x="9918" y="325"/>
                      <a:pt x="9904" y="472"/>
                    </a:cubicBezTo>
                    <a:cubicBezTo>
                      <a:pt x="9896" y="539"/>
                      <a:pt x="9841" y="572"/>
                      <a:pt x="9786" y="572"/>
                    </a:cubicBezTo>
                    <a:cubicBezTo>
                      <a:pt x="9730" y="572"/>
                      <a:pt x="9675" y="539"/>
                      <a:pt x="9668" y="472"/>
                    </a:cubicBezTo>
                    <a:cubicBezTo>
                      <a:pt x="9638" y="325"/>
                      <a:pt x="9638" y="178"/>
                      <a:pt x="9624" y="45"/>
                    </a:cubicBezTo>
                    <a:cubicBezTo>
                      <a:pt x="9108" y="30"/>
                      <a:pt x="8577" y="30"/>
                      <a:pt x="8061" y="30"/>
                    </a:cubicBezTo>
                    <a:cubicBezTo>
                      <a:pt x="8091" y="237"/>
                      <a:pt x="8017" y="458"/>
                      <a:pt x="7914" y="635"/>
                    </a:cubicBezTo>
                    <a:cubicBezTo>
                      <a:pt x="7901" y="660"/>
                      <a:pt x="7881" y="671"/>
                      <a:pt x="7859" y="671"/>
                    </a:cubicBezTo>
                    <a:cubicBezTo>
                      <a:pt x="7806" y="671"/>
                      <a:pt x="7746" y="609"/>
                      <a:pt x="7767" y="546"/>
                    </a:cubicBezTo>
                    <a:cubicBezTo>
                      <a:pt x="7826" y="443"/>
                      <a:pt x="7855" y="325"/>
                      <a:pt x="7855" y="207"/>
                    </a:cubicBezTo>
                    <a:cubicBezTo>
                      <a:pt x="7855" y="148"/>
                      <a:pt x="7840" y="89"/>
                      <a:pt x="7826" y="30"/>
                    </a:cubicBezTo>
                    <a:lnTo>
                      <a:pt x="6087" y="30"/>
                    </a:lnTo>
                    <a:cubicBezTo>
                      <a:pt x="6087" y="89"/>
                      <a:pt x="6087" y="148"/>
                      <a:pt x="6087" y="222"/>
                    </a:cubicBezTo>
                    <a:cubicBezTo>
                      <a:pt x="6087" y="340"/>
                      <a:pt x="6087" y="458"/>
                      <a:pt x="6087" y="590"/>
                    </a:cubicBezTo>
                    <a:cubicBezTo>
                      <a:pt x="6087" y="655"/>
                      <a:pt x="6035" y="684"/>
                      <a:pt x="5979" y="684"/>
                    </a:cubicBezTo>
                    <a:cubicBezTo>
                      <a:pt x="5921" y="684"/>
                      <a:pt x="5858" y="651"/>
                      <a:pt x="5851" y="590"/>
                    </a:cubicBezTo>
                    <a:cubicBezTo>
                      <a:pt x="5836" y="413"/>
                      <a:pt x="5807" y="222"/>
                      <a:pt x="5821" y="30"/>
                    </a:cubicBezTo>
                    <a:lnTo>
                      <a:pt x="5821" y="30"/>
                    </a:lnTo>
                    <a:cubicBezTo>
                      <a:pt x="5247" y="45"/>
                      <a:pt x="4657" y="45"/>
                      <a:pt x="4082" y="45"/>
                    </a:cubicBezTo>
                    <a:cubicBezTo>
                      <a:pt x="4068" y="74"/>
                      <a:pt x="4053" y="89"/>
                      <a:pt x="4053" y="119"/>
                    </a:cubicBezTo>
                    <a:cubicBezTo>
                      <a:pt x="4009" y="237"/>
                      <a:pt x="4023" y="354"/>
                      <a:pt x="4068" y="458"/>
                    </a:cubicBezTo>
                    <a:cubicBezTo>
                      <a:pt x="4097" y="526"/>
                      <a:pt x="4043" y="574"/>
                      <a:pt x="3985" y="574"/>
                    </a:cubicBezTo>
                    <a:cubicBezTo>
                      <a:pt x="3956" y="574"/>
                      <a:pt x="3926" y="561"/>
                      <a:pt x="3906" y="531"/>
                    </a:cubicBezTo>
                    <a:cubicBezTo>
                      <a:pt x="3832" y="399"/>
                      <a:pt x="3802" y="237"/>
                      <a:pt x="3817" y="89"/>
                    </a:cubicBezTo>
                    <a:cubicBezTo>
                      <a:pt x="3817" y="74"/>
                      <a:pt x="3817" y="60"/>
                      <a:pt x="3817" y="45"/>
                    </a:cubicBezTo>
                    <a:lnTo>
                      <a:pt x="2329" y="45"/>
                    </a:lnTo>
                    <a:cubicBezTo>
                      <a:pt x="2314" y="222"/>
                      <a:pt x="2299" y="369"/>
                      <a:pt x="2255" y="531"/>
                    </a:cubicBezTo>
                    <a:cubicBezTo>
                      <a:pt x="2242" y="588"/>
                      <a:pt x="2200" y="613"/>
                      <a:pt x="2154" y="613"/>
                    </a:cubicBezTo>
                    <a:cubicBezTo>
                      <a:pt x="2094" y="613"/>
                      <a:pt x="2028" y="569"/>
                      <a:pt x="2019" y="502"/>
                    </a:cubicBezTo>
                    <a:cubicBezTo>
                      <a:pt x="1990" y="354"/>
                      <a:pt x="1990" y="192"/>
                      <a:pt x="2004" y="45"/>
                    </a:cubicBezTo>
                    <a:cubicBezTo>
                      <a:pt x="1341" y="30"/>
                      <a:pt x="663" y="30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041;p78"/>
              <p:cNvSpPr/>
              <p:nvPr/>
            </p:nvSpPr>
            <p:spPr>
              <a:xfrm>
                <a:off x="3842437" y="4103348"/>
                <a:ext cx="191828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158" extrusionOk="0">
                    <a:moveTo>
                      <a:pt x="1" y="1"/>
                    </a:moveTo>
                    <a:cubicBezTo>
                      <a:pt x="1047" y="590"/>
                      <a:pt x="2034" y="1312"/>
                      <a:pt x="3110" y="1843"/>
                    </a:cubicBezTo>
                    <a:cubicBezTo>
                      <a:pt x="3427" y="1995"/>
                      <a:pt x="3735" y="2157"/>
                      <a:pt x="4033" y="2157"/>
                    </a:cubicBezTo>
                    <a:cubicBezTo>
                      <a:pt x="4109" y="2157"/>
                      <a:pt x="4185" y="2147"/>
                      <a:pt x="4260" y="2123"/>
                    </a:cubicBezTo>
                    <a:cubicBezTo>
                      <a:pt x="3037" y="1607"/>
                      <a:pt x="1607" y="914"/>
                      <a:pt x="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042;p78"/>
              <p:cNvSpPr/>
              <p:nvPr/>
            </p:nvSpPr>
            <p:spPr>
              <a:xfrm>
                <a:off x="3354042" y="3887384"/>
                <a:ext cx="1124174" cy="74660"/>
              </a:xfrm>
              <a:custGeom>
                <a:avLst/>
                <a:gdLst/>
                <a:ahLst/>
                <a:cxnLst/>
                <a:rect l="l" t="t" r="r" b="b"/>
                <a:pathLst>
                  <a:path w="24965" h="1658" extrusionOk="0">
                    <a:moveTo>
                      <a:pt x="2950" y="0"/>
                    </a:moveTo>
                    <a:cubicBezTo>
                      <a:pt x="2104" y="0"/>
                      <a:pt x="1259" y="7"/>
                      <a:pt x="413" y="22"/>
                    </a:cubicBezTo>
                    <a:cubicBezTo>
                      <a:pt x="398" y="22"/>
                      <a:pt x="383" y="22"/>
                      <a:pt x="368" y="7"/>
                    </a:cubicBezTo>
                    <a:cubicBezTo>
                      <a:pt x="354" y="22"/>
                      <a:pt x="339" y="37"/>
                      <a:pt x="339" y="51"/>
                    </a:cubicBezTo>
                    <a:cubicBezTo>
                      <a:pt x="236" y="169"/>
                      <a:pt x="118" y="272"/>
                      <a:pt x="0" y="376"/>
                    </a:cubicBezTo>
                    <a:cubicBezTo>
                      <a:pt x="1595" y="210"/>
                      <a:pt x="3221" y="151"/>
                      <a:pt x="4853" y="151"/>
                    </a:cubicBezTo>
                    <a:cubicBezTo>
                      <a:pt x="7139" y="151"/>
                      <a:pt x="9436" y="266"/>
                      <a:pt x="11672" y="361"/>
                    </a:cubicBezTo>
                    <a:cubicBezTo>
                      <a:pt x="15872" y="523"/>
                      <a:pt x="20072" y="847"/>
                      <a:pt x="24243" y="1451"/>
                    </a:cubicBezTo>
                    <a:cubicBezTo>
                      <a:pt x="24346" y="1466"/>
                      <a:pt x="24405" y="1525"/>
                      <a:pt x="24449" y="1599"/>
                    </a:cubicBezTo>
                    <a:cubicBezTo>
                      <a:pt x="24479" y="1613"/>
                      <a:pt x="24493" y="1643"/>
                      <a:pt x="24508" y="1658"/>
                    </a:cubicBezTo>
                    <a:lnTo>
                      <a:pt x="24582" y="1658"/>
                    </a:lnTo>
                    <a:cubicBezTo>
                      <a:pt x="24700" y="1643"/>
                      <a:pt x="24832" y="1569"/>
                      <a:pt x="24950" y="1569"/>
                    </a:cubicBezTo>
                    <a:lnTo>
                      <a:pt x="24965" y="1569"/>
                    </a:lnTo>
                    <a:cubicBezTo>
                      <a:pt x="23226" y="759"/>
                      <a:pt x="20942" y="847"/>
                      <a:pt x="19070" y="641"/>
                    </a:cubicBezTo>
                    <a:cubicBezTo>
                      <a:pt x="16963" y="420"/>
                      <a:pt x="14840" y="184"/>
                      <a:pt x="12733" y="154"/>
                    </a:cubicBezTo>
                    <a:cubicBezTo>
                      <a:pt x="9468" y="96"/>
                      <a:pt x="6211" y="0"/>
                      <a:pt x="29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043;p78"/>
              <p:cNvSpPr/>
              <p:nvPr/>
            </p:nvSpPr>
            <p:spPr>
              <a:xfrm>
                <a:off x="4081231" y="3948132"/>
                <a:ext cx="406553" cy="542844"/>
              </a:xfrm>
              <a:custGeom>
                <a:avLst/>
                <a:gdLst/>
                <a:ahLst/>
                <a:cxnLst/>
                <a:rect l="l" t="t" r="r" b="b"/>
                <a:pathLst>
                  <a:path w="8239" h="11001" extrusionOk="0">
                    <a:moveTo>
                      <a:pt x="8061" y="1"/>
                    </a:moveTo>
                    <a:cubicBezTo>
                      <a:pt x="6131" y="2639"/>
                      <a:pt x="4200" y="5277"/>
                      <a:pt x="2255" y="7915"/>
                    </a:cubicBezTo>
                    <a:cubicBezTo>
                      <a:pt x="1783" y="8563"/>
                      <a:pt x="1312" y="9197"/>
                      <a:pt x="840" y="9845"/>
                    </a:cubicBezTo>
                    <a:cubicBezTo>
                      <a:pt x="604" y="10169"/>
                      <a:pt x="339" y="10685"/>
                      <a:pt x="0" y="10995"/>
                    </a:cubicBezTo>
                    <a:cubicBezTo>
                      <a:pt x="55" y="10999"/>
                      <a:pt x="110" y="11000"/>
                      <a:pt x="163" y="11000"/>
                    </a:cubicBezTo>
                    <a:cubicBezTo>
                      <a:pt x="309" y="11000"/>
                      <a:pt x="449" y="10987"/>
                      <a:pt x="590" y="10965"/>
                    </a:cubicBezTo>
                    <a:cubicBezTo>
                      <a:pt x="619" y="10965"/>
                      <a:pt x="649" y="10965"/>
                      <a:pt x="678" y="10980"/>
                    </a:cubicBezTo>
                    <a:cubicBezTo>
                      <a:pt x="3169" y="7296"/>
                      <a:pt x="5718" y="3655"/>
                      <a:pt x="82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044;p78"/>
              <p:cNvSpPr/>
              <p:nvPr/>
            </p:nvSpPr>
            <p:spPr>
              <a:xfrm>
                <a:off x="3346215" y="3931516"/>
                <a:ext cx="1076397" cy="519556"/>
              </a:xfrm>
              <a:custGeom>
                <a:avLst/>
                <a:gdLst/>
                <a:ahLst/>
                <a:cxnLst/>
                <a:rect l="l" t="t" r="r" b="b"/>
                <a:pathLst>
                  <a:path w="23904" h="115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34" y="428"/>
                      <a:pt x="1268" y="870"/>
                      <a:pt x="1887" y="1298"/>
                    </a:cubicBezTo>
                    <a:cubicBezTo>
                      <a:pt x="2078" y="1327"/>
                      <a:pt x="2270" y="1342"/>
                      <a:pt x="2476" y="1357"/>
                    </a:cubicBezTo>
                    <a:cubicBezTo>
                      <a:pt x="2584" y="1359"/>
                      <a:pt x="2692" y="1360"/>
                      <a:pt x="2800" y="1360"/>
                    </a:cubicBezTo>
                    <a:cubicBezTo>
                      <a:pt x="4230" y="1360"/>
                      <a:pt x="5691" y="1188"/>
                      <a:pt x="7089" y="1106"/>
                    </a:cubicBezTo>
                    <a:cubicBezTo>
                      <a:pt x="8520" y="1023"/>
                      <a:pt x="9988" y="922"/>
                      <a:pt x="11451" y="922"/>
                    </a:cubicBezTo>
                    <a:cubicBezTo>
                      <a:pt x="12595" y="922"/>
                      <a:pt x="13737" y="984"/>
                      <a:pt x="14855" y="1165"/>
                    </a:cubicBezTo>
                    <a:cubicBezTo>
                      <a:pt x="17022" y="1533"/>
                      <a:pt x="19365" y="2771"/>
                      <a:pt x="18908" y="5365"/>
                    </a:cubicBezTo>
                    <a:cubicBezTo>
                      <a:pt x="18495" y="7620"/>
                      <a:pt x="16314" y="9433"/>
                      <a:pt x="14457" y="10759"/>
                    </a:cubicBezTo>
                    <a:cubicBezTo>
                      <a:pt x="14575" y="10847"/>
                      <a:pt x="14693" y="10936"/>
                      <a:pt x="14811" y="11024"/>
                    </a:cubicBezTo>
                    <a:cubicBezTo>
                      <a:pt x="15229" y="11334"/>
                      <a:pt x="15541" y="11538"/>
                      <a:pt x="15833" y="11538"/>
                    </a:cubicBezTo>
                    <a:cubicBezTo>
                      <a:pt x="16097" y="11538"/>
                      <a:pt x="16345" y="11371"/>
                      <a:pt x="16639" y="10965"/>
                    </a:cubicBezTo>
                    <a:cubicBezTo>
                      <a:pt x="17493" y="9801"/>
                      <a:pt x="18348" y="8652"/>
                      <a:pt x="19188" y="7487"/>
                    </a:cubicBezTo>
                    <a:cubicBezTo>
                      <a:pt x="20765" y="5350"/>
                      <a:pt x="22327" y="3199"/>
                      <a:pt x="23904" y="1062"/>
                    </a:cubicBezTo>
                    <a:cubicBezTo>
                      <a:pt x="23300" y="1003"/>
                      <a:pt x="22696" y="944"/>
                      <a:pt x="22091" y="885"/>
                    </a:cubicBezTo>
                    <a:lnTo>
                      <a:pt x="22091" y="885"/>
                    </a:lnTo>
                    <a:cubicBezTo>
                      <a:pt x="22077" y="1018"/>
                      <a:pt x="22077" y="1150"/>
                      <a:pt x="22106" y="1298"/>
                    </a:cubicBezTo>
                    <a:cubicBezTo>
                      <a:pt x="22124" y="1415"/>
                      <a:pt x="22016" y="1493"/>
                      <a:pt x="21912" y="1493"/>
                    </a:cubicBezTo>
                    <a:cubicBezTo>
                      <a:pt x="21846" y="1493"/>
                      <a:pt x="21781" y="1461"/>
                      <a:pt x="21752" y="1386"/>
                    </a:cubicBezTo>
                    <a:cubicBezTo>
                      <a:pt x="21708" y="1209"/>
                      <a:pt x="21679" y="1032"/>
                      <a:pt x="21679" y="841"/>
                    </a:cubicBezTo>
                    <a:cubicBezTo>
                      <a:pt x="21310" y="811"/>
                      <a:pt x="20942" y="767"/>
                      <a:pt x="20588" y="738"/>
                    </a:cubicBezTo>
                    <a:cubicBezTo>
                      <a:pt x="20559" y="885"/>
                      <a:pt x="20544" y="1047"/>
                      <a:pt x="20500" y="1195"/>
                    </a:cubicBezTo>
                    <a:cubicBezTo>
                      <a:pt x="20486" y="1281"/>
                      <a:pt x="20421" y="1323"/>
                      <a:pt x="20356" y="1323"/>
                    </a:cubicBezTo>
                    <a:cubicBezTo>
                      <a:pt x="20277" y="1323"/>
                      <a:pt x="20197" y="1263"/>
                      <a:pt x="20205" y="1150"/>
                    </a:cubicBezTo>
                    <a:cubicBezTo>
                      <a:pt x="20220" y="1003"/>
                      <a:pt x="20234" y="856"/>
                      <a:pt x="20249" y="708"/>
                    </a:cubicBezTo>
                    <a:cubicBezTo>
                      <a:pt x="19615" y="649"/>
                      <a:pt x="18982" y="590"/>
                      <a:pt x="18348" y="531"/>
                    </a:cubicBezTo>
                    <a:cubicBezTo>
                      <a:pt x="18333" y="576"/>
                      <a:pt x="18319" y="605"/>
                      <a:pt x="18304" y="649"/>
                    </a:cubicBezTo>
                    <a:cubicBezTo>
                      <a:pt x="18274" y="767"/>
                      <a:pt x="18289" y="885"/>
                      <a:pt x="18333" y="988"/>
                    </a:cubicBezTo>
                    <a:cubicBezTo>
                      <a:pt x="18381" y="1103"/>
                      <a:pt x="18285" y="1194"/>
                      <a:pt x="18188" y="1194"/>
                    </a:cubicBezTo>
                    <a:cubicBezTo>
                      <a:pt x="18136" y="1194"/>
                      <a:pt x="18084" y="1168"/>
                      <a:pt x="18053" y="1106"/>
                    </a:cubicBezTo>
                    <a:cubicBezTo>
                      <a:pt x="17980" y="959"/>
                      <a:pt x="17950" y="782"/>
                      <a:pt x="17965" y="605"/>
                    </a:cubicBezTo>
                    <a:cubicBezTo>
                      <a:pt x="17980" y="576"/>
                      <a:pt x="17980" y="531"/>
                      <a:pt x="17994" y="502"/>
                    </a:cubicBezTo>
                    <a:cubicBezTo>
                      <a:pt x="17346" y="443"/>
                      <a:pt x="16697" y="399"/>
                      <a:pt x="16034" y="354"/>
                    </a:cubicBezTo>
                    <a:lnTo>
                      <a:pt x="16034" y="354"/>
                    </a:lnTo>
                    <a:cubicBezTo>
                      <a:pt x="16064" y="443"/>
                      <a:pt x="16064" y="546"/>
                      <a:pt x="16064" y="620"/>
                    </a:cubicBezTo>
                    <a:cubicBezTo>
                      <a:pt x="16049" y="767"/>
                      <a:pt x="16020" y="915"/>
                      <a:pt x="15975" y="1047"/>
                    </a:cubicBezTo>
                    <a:cubicBezTo>
                      <a:pt x="15951" y="1102"/>
                      <a:pt x="15900" y="1126"/>
                      <a:pt x="15850" y="1126"/>
                    </a:cubicBezTo>
                    <a:cubicBezTo>
                      <a:pt x="15777" y="1126"/>
                      <a:pt x="15707" y="1075"/>
                      <a:pt x="15725" y="988"/>
                    </a:cubicBezTo>
                    <a:cubicBezTo>
                      <a:pt x="15754" y="870"/>
                      <a:pt x="15769" y="738"/>
                      <a:pt x="15769" y="605"/>
                    </a:cubicBezTo>
                    <a:cubicBezTo>
                      <a:pt x="15769" y="517"/>
                      <a:pt x="15740" y="413"/>
                      <a:pt x="15754" y="325"/>
                    </a:cubicBezTo>
                    <a:cubicBezTo>
                      <a:pt x="15194" y="281"/>
                      <a:pt x="14649" y="251"/>
                      <a:pt x="14089" y="207"/>
                    </a:cubicBezTo>
                    <a:cubicBezTo>
                      <a:pt x="14074" y="251"/>
                      <a:pt x="14074" y="296"/>
                      <a:pt x="14059" y="340"/>
                    </a:cubicBezTo>
                    <a:cubicBezTo>
                      <a:pt x="14045" y="472"/>
                      <a:pt x="14015" y="590"/>
                      <a:pt x="13986" y="708"/>
                    </a:cubicBezTo>
                    <a:cubicBezTo>
                      <a:pt x="13965" y="777"/>
                      <a:pt x="13910" y="810"/>
                      <a:pt x="13858" y="810"/>
                    </a:cubicBezTo>
                    <a:cubicBezTo>
                      <a:pt x="13798" y="810"/>
                      <a:pt x="13742" y="766"/>
                      <a:pt x="13750" y="679"/>
                    </a:cubicBezTo>
                    <a:cubicBezTo>
                      <a:pt x="13750" y="546"/>
                      <a:pt x="13765" y="413"/>
                      <a:pt x="13779" y="281"/>
                    </a:cubicBezTo>
                    <a:cubicBezTo>
                      <a:pt x="13779" y="251"/>
                      <a:pt x="13779" y="222"/>
                      <a:pt x="13794" y="192"/>
                    </a:cubicBezTo>
                    <a:cubicBezTo>
                      <a:pt x="13190" y="163"/>
                      <a:pt x="12586" y="119"/>
                      <a:pt x="11982" y="104"/>
                    </a:cubicBezTo>
                    <a:cubicBezTo>
                      <a:pt x="11967" y="148"/>
                      <a:pt x="11952" y="192"/>
                      <a:pt x="11952" y="237"/>
                    </a:cubicBezTo>
                    <a:cubicBezTo>
                      <a:pt x="11937" y="354"/>
                      <a:pt x="11952" y="487"/>
                      <a:pt x="11982" y="605"/>
                    </a:cubicBezTo>
                    <a:cubicBezTo>
                      <a:pt x="11999" y="685"/>
                      <a:pt x="11932" y="732"/>
                      <a:pt x="11863" y="732"/>
                    </a:cubicBezTo>
                    <a:cubicBezTo>
                      <a:pt x="11816" y="732"/>
                      <a:pt x="11769" y="711"/>
                      <a:pt x="11746" y="664"/>
                    </a:cubicBezTo>
                    <a:cubicBezTo>
                      <a:pt x="11687" y="517"/>
                      <a:pt x="11628" y="281"/>
                      <a:pt x="11643" y="89"/>
                    </a:cubicBezTo>
                    <a:cubicBezTo>
                      <a:pt x="11083" y="60"/>
                      <a:pt x="10508" y="45"/>
                      <a:pt x="9933" y="45"/>
                    </a:cubicBezTo>
                    <a:cubicBezTo>
                      <a:pt x="9933" y="178"/>
                      <a:pt x="9918" y="325"/>
                      <a:pt x="9904" y="472"/>
                    </a:cubicBezTo>
                    <a:cubicBezTo>
                      <a:pt x="9896" y="539"/>
                      <a:pt x="9841" y="572"/>
                      <a:pt x="9786" y="572"/>
                    </a:cubicBezTo>
                    <a:cubicBezTo>
                      <a:pt x="9730" y="572"/>
                      <a:pt x="9675" y="539"/>
                      <a:pt x="9668" y="472"/>
                    </a:cubicBezTo>
                    <a:cubicBezTo>
                      <a:pt x="9638" y="325"/>
                      <a:pt x="9638" y="178"/>
                      <a:pt x="9624" y="45"/>
                    </a:cubicBezTo>
                    <a:cubicBezTo>
                      <a:pt x="9108" y="30"/>
                      <a:pt x="8577" y="30"/>
                      <a:pt x="8061" y="30"/>
                    </a:cubicBezTo>
                    <a:cubicBezTo>
                      <a:pt x="8091" y="237"/>
                      <a:pt x="8017" y="458"/>
                      <a:pt x="7914" y="635"/>
                    </a:cubicBezTo>
                    <a:cubicBezTo>
                      <a:pt x="7901" y="660"/>
                      <a:pt x="7881" y="671"/>
                      <a:pt x="7859" y="671"/>
                    </a:cubicBezTo>
                    <a:cubicBezTo>
                      <a:pt x="7806" y="671"/>
                      <a:pt x="7746" y="609"/>
                      <a:pt x="7767" y="546"/>
                    </a:cubicBezTo>
                    <a:cubicBezTo>
                      <a:pt x="7826" y="443"/>
                      <a:pt x="7855" y="325"/>
                      <a:pt x="7855" y="207"/>
                    </a:cubicBezTo>
                    <a:cubicBezTo>
                      <a:pt x="7855" y="148"/>
                      <a:pt x="7840" y="89"/>
                      <a:pt x="7826" y="30"/>
                    </a:cubicBezTo>
                    <a:lnTo>
                      <a:pt x="6087" y="30"/>
                    </a:lnTo>
                    <a:cubicBezTo>
                      <a:pt x="6087" y="89"/>
                      <a:pt x="6087" y="148"/>
                      <a:pt x="6087" y="222"/>
                    </a:cubicBezTo>
                    <a:cubicBezTo>
                      <a:pt x="6087" y="340"/>
                      <a:pt x="6087" y="458"/>
                      <a:pt x="6087" y="590"/>
                    </a:cubicBezTo>
                    <a:cubicBezTo>
                      <a:pt x="6087" y="655"/>
                      <a:pt x="6035" y="684"/>
                      <a:pt x="5979" y="684"/>
                    </a:cubicBezTo>
                    <a:cubicBezTo>
                      <a:pt x="5921" y="684"/>
                      <a:pt x="5858" y="651"/>
                      <a:pt x="5851" y="590"/>
                    </a:cubicBezTo>
                    <a:cubicBezTo>
                      <a:pt x="5836" y="413"/>
                      <a:pt x="5807" y="222"/>
                      <a:pt x="5821" y="30"/>
                    </a:cubicBezTo>
                    <a:lnTo>
                      <a:pt x="5821" y="30"/>
                    </a:lnTo>
                    <a:cubicBezTo>
                      <a:pt x="5247" y="45"/>
                      <a:pt x="4657" y="45"/>
                      <a:pt x="4082" y="45"/>
                    </a:cubicBezTo>
                    <a:cubicBezTo>
                      <a:pt x="4068" y="74"/>
                      <a:pt x="4053" y="89"/>
                      <a:pt x="4053" y="119"/>
                    </a:cubicBezTo>
                    <a:cubicBezTo>
                      <a:pt x="4023" y="237"/>
                      <a:pt x="4023" y="354"/>
                      <a:pt x="4068" y="458"/>
                    </a:cubicBezTo>
                    <a:cubicBezTo>
                      <a:pt x="4097" y="526"/>
                      <a:pt x="4043" y="574"/>
                      <a:pt x="3985" y="574"/>
                    </a:cubicBezTo>
                    <a:cubicBezTo>
                      <a:pt x="3956" y="574"/>
                      <a:pt x="3926" y="561"/>
                      <a:pt x="3906" y="531"/>
                    </a:cubicBezTo>
                    <a:cubicBezTo>
                      <a:pt x="3832" y="399"/>
                      <a:pt x="3802" y="237"/>
                      <a:pt x="3817" y="89"/>
                    </a:cubicBezTo>
                    <a:cubicBezTo>
                      <a:pt x="3817" y="74"/>
                      <a:pt x="3817" y="60"/>
                      <a:pt x="3817" y="45"/>
                    </a:cubicBezTo>
                    <a:lnTo>
                      <a:pt x="2329" y="45"/>
                    </a:lnTo>
                    <a:cubicBezTo>
                      <a:pt x="2314" y="222"/>
                      <a:pt x="2299" y="369"/>
                      <a:pt x="2255" y="531"/>
                    </a:cubicBezTo>
                    <a:cubicBezTo>
                      <a:pt x="2242" y="588"/>
                      <a:pt x="2200" y="613"/>
                      <a:pt x="2154" y="613"/>
                    </a:cubicBezTo>
                    <a:cubicBezTo>
                      <a:pt x="2094" y="613"/>
                      <a:pt x="2028" y="569"/>
                      <a:pt x="2019" y="502"/>
                    </a:cubicBezTo>
                    <a:cubicBezTo>
                      <a:pt x="1990" y="354"/>
                      <a:pt x="1990" y="192"/>
                      <a:pt x="2004" y="45"/>
                    </a:cubicBezTo>
                    <a:cubicBezTo>
                      <a:pt x="1341" y="30"/>
                      <a:pt x="663" y="30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045;p78"/>
              <p:cNvSpPr/>
              <p:nvPr/>
            </p:nvSpPr>
            <p:spPr>
              <a:xfrm>
                <a:off x="3545284" y="4030624"/>
                <a:ext cx="245053" cy="192233"/>
              </a:xfrm>
              <a:custGeom>
                <a:avLst/>
                <a:gdLst/>
                <a:ahLst/>
                <a:cxnLst/>
                <a:rect l="l" t="t" r="r" b="b"/>
                <a:pathLst>
                  <a:path w="5442" h="4269" extrusionOk="0">
                    <a:moveTo>
                      <a:pt x="459" y="0"/>
                    </a:moveTo>
                    <a:cubicBezTo>
                      <a:pt x="201" y="0"/>
                      <a:pt x="0" y="369"/>
                      <a:pt x="263" y="584"/>
                    </a:cubicBezTo>
                    <a:cubicBezTo>
                      <a:pt x="1884" y="1837"/>
                      <a:pt x="3505" y="3075"/>
                      <a:pt x="5200" y="4239"/>
                    </a:cubicBezTo>
                    <a:cubicBezTo>
                      <a:pt x="5226" y="4260"/>
                      <a:pt x="5253" y="4269"/>
                      <a:pt x="5278" y="4269"/>
                    </a:cubicBezTo>
                    <a:cubicBezTo>
                      <a:pt x="5376" y="4269"/>
                      <a:pt x="5441" y="4130"/>
                      <a:pt x="5347" y="4047"/>
                    </a:cubicBezTo>
                    <a:cubicBezTo>
                      <a:pt x="3814" y="2662"/>
                      <a:pt x="2252" y="1350"/>
                      <a:pt x="646" y="68"/>
                    </a:cubicBezTo>
                    <a:cubicBezTo>
                      <a:pt x="584" y="21"/>
                      <a:pt x="520" y="0"/>
                      <a:pt x="4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046;p78"/>
              <p:cNvSpPr/>
              <p:nvPr/>
            </p:nvSpPr>
            <p:spPr>
              <a:xfrm>
                <a:off x="3810601" y="4070836"/>
                <a:ext cx="344434" cy="160487"/>
              </a:xfrm>
              <a:custGeom>
                <a:avLst/>
                <a:gdLst/>
                <a:ahLst/>
                <a:cxnLst/>
                <a:rect l="l" t="t" r="r" b="b"/>
                <a:pathLst>
                  <a:path w="7649" h="3564" extrusionOk="0">
                    <a:moveTo>
                      <a:pt x="6986" y="546"/>
                    </a:moveTo>
                    <a:lnTo>
                      <a:pt x="6986" y="546"/>
                    </a:lnTo>
                    <a:cubicBezTo>
                      <a:pt x="6617" y="1003"/>
                      <a:pt x="6234" y="1460"/>
                      <a:pt x="5851" y="1931"/>
                    </a:cubicBezTo>
                    <a:cubicBezTo>
                      <a:pt x="5674" y="2137"/>
                      <a:pt x="5483" y="2491"/>
                      <a:pt x="5261" y="2683"/>
                    </a:cubicBezTo>
                    <a:cubicBezTo>
                      <a:pt x="5261" y="2653"/>
                      <a:pt x="5247" y="2624"/>
                      <a:pt x="5203" y="2609"/>
                    </a:cubicBezTo>
                    <a:cubicBezTo>
                      <a:pt x="4584" y="2255"/>
                      <a:pt x="3935" y="1961"/>
                      <a:pt x="3316" y="1622"/>
                    </a:cubicBezTo>
                    <a:cubicBezTo>
                      <a:pt x="2756" y="1312"/>
                      <a:pt x="2211" y="973"/>
                      <a:pt x="1621" y="723"/>
                    </a:cubicBezTo>
                    <a:cubicBezTo>
                      <a:pt x="3405" y="708"/>
                      <a:pt x="5203" y="620"/>
                      <a:pt x="6986" y="546"/>
                    </a:cubicBezTo>
                    <a:close/>
                    <a:moveTo>
                      <a:pt x="1327" y="723"/>
                    </a:moveTo>
                    <a:cubicBezTo>
                      <a:pt x="2314" y="1636"/>
                      <a:pt x="3744" y="2329"/>
                      <a:pt x="4967" y="2845"/>
                    </a:cubicBezTo>
                    <a:cubicBezTo>
                      <a:pt x="4892" y="2869"/>
                      <a:pt x="4816" y="2879"/>
                      <a:pt x="4740" y="2879"/>
                    </a:cubicBezTo>
                    <a:cubicBezTo>
                      <a:pt x="4442" y="2879"/>
                      <a:pt x="4134" y="2717"/>
                      <a:pt x="3817" y="2565"/>
                    </a:cubicBezTo>
                    <a:cubicBezTo>
                      <a:pt x="2741" y="2034"/>
                      <a:pt x="1754" y="1312"/>
                      <a:pt x="708" y="723"/>
                    </a:cubicBezTo>
                    <a:close/>
                    <a:moveTo>
                      <a:pt x="7192" y="1"/>
                    </a:moveTo>
                    <a:cubicBezTo>
                      <a:pt x="4864" y="104"/>
                      <a:pt x="2506" y="133"/>
                      <a:pt x="177" y="398"/>
                    </a:cubicBezTo>
                    <a:cubicBezTo>
                      <a:pt x="0" y="413"/>
                      <a:pt x="0" y="708"/>
                      <a:pt x="192" y="708"/>
                    </a:cubicBezTo>
                    <a:lnTo>
                      <a:pt x="221" y="708"/>
                    </a:lnTo>
                    <a:cubicBezTo>
                      <a:pt x="251" y="737"/>
                      <a:pt x="295" y="767"/>
                      <a:pt x="324" y="782"/>
                    </a:cubicBezTo>
                    <a:cubicBezTo>
                      <a:pt x="398" y="826"/>
                      <a:pt x="457" y="855"/>
                      <a:pt x="516" y="900"/>
                    </a:cubicBezTo>
                    <a:cubicBezTo>
                      <a:pt x="1842" y="1902"/>
                      <a:pt x="3360" y="2712"/>
                      <a:pt x="4790" y="3523"/>
                    </a:cubicBezTo>
                    <a:cubicBezTo>
                      <a:pt x="4836" y="3549"/>
                      <a:pt x="4880" y="3564"/>
                      <a:pt x="4920" y="3564"/>
                    </a:cubicBezTo>
                    <a:cubicBezTo>
                      <a:pt x="4970" y="3564"/>
                      <a:pt x="5015" y="3542"/>
                      <a:pt x="5055" y="3493"/>
                    </a:cubicBezTo>
                    <a:cubicBezTo>
                      <a:pt x="5895" y="2491"/>
                      <a:pt x="6735" y="1504"/>
                      <a:pt x="7546" y="487"/>
                    </a:cubicBezTo>
                    <a:cubicBezTo>
                      <a:pt x="7649" y="384"/>
                      <a:pt x="7575" y="266"/>
                      <a:pt x="7472" y="207"/>
                    </a:cubicBezTo>
                    <a:cubicBezTo>
                      <a:pt x="7443" y="89"/>
                      <a:pt x="7339" y="1"/>
                      <a:pt x="7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047;p78"/>
              <p:cNvSpPr/>
              <p:nvPr/>
            </p:nvSpPr>
            <p:spPr>
              <a:xfrm>
                <a:off x="3721892" y="4031705"/>
                <a:ext cx="55567" cy="5417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203" extrusionOk="0">
                    <a:moveTo>
                      <a:pt x="659" y="0"/>
                    </a:moveTo>
                    <a:cubicBezTo>
                      <a:pt x="614" y="0"/>
                      <a:pt x="555" y="30"/>
                      <a:pt x="585" y="89"/>
                    </a:cubicBezTo>
                    <a:cubicBezTo>
                      <a:pt x="629" y="221"/>
                      <a:pt x="777" y="295"/>
                      <a:pt x="865" y="398"/>
                    </a:cubicBezTo>
                    <a:cubicBezTo>
                      <a:pt x="983" y="531"/>
                      <a:pt x="1071" y="707"/>
                      <a:pt x="968" y="884"/>
                    </a:cubicBezTo>
                    <a:cubicBezTo>
                      <a:pt x="920" y="981"/>
                      <a:pt x="853" y="1019"/>
                      <a:pt x="778" y="1019"/>
                    </a:cubicBezTo>
                    <a:cubicBezTo>
                      <a:pt x="556" y="1019"/>
                      <a:pt x="256" y="692"/>
                      <a:pt x="113" y="604"/>
                    </a:cubicBezTo>
                    <a:cubicBezTo>
                      <a:pt x="105" y="599"/>
                      <a:pt x="96" y="596"/>
                      <a:pt x="86" y="596"/>
                    </a:cubicBezTo>
                    <a:cubicBezTo>
                      <a:pt x="45" y="596"/>
                      <a:pt x="1" y="642"/>
                      <a:pt x="25" y="678"/>
                    </a:cubicBezTo>
                    <a:cubicBezTo>
                      <a:pt x="113" y="899"/>
                      <a:pt x="379" y="1076"/>
                      <a:pt x="585" y="1164"/>
                    </a:cubicBezTo>
                    <a:cubicBezTo>
                      <a:pt x="650" y="1189"/>
                      <a:pt x="715" y="1203"/>
                      <a:pt x="778" y="1203"/>
                    </a:cubicBezTo>
                    <a:cubicBezTo>
                      <a:pt x="900" y="1203"/>
                      <a:pt x="1013" y="1153"/>
                      <a:pt x="1101" y="1046"/>
                    </a:cubicBezTo>
                    <a:cubicBezTo>
                      <a:pt x="1219" y="899"/>
                      <a:pt x="1233" y="663"/>
                      <a:pt x="1160" y="486"/>
                    </a:cubicBezTo>
                    <a:cubicBezTo>
                      <a:pt x="1086" y="310"/>
                      <a:pt x="865" y="15"/>
                      <a:pt x="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048;p78"/>
              <p:cNvSpPr/>
              <p:nvPr/>
            </p:nvSpPr>
            <p:spPr>
              <a:xfrm>
                <a:off x="3642054" y="4063676"/>
                <a:ext cx="61061" cy="5007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112" extrusionOk="0">
                    <a:moveTo>
                      <a:pt x="371" y="0"/>
                    </a:moveTo>
                    <a:cubicBezTo>
                      <a:pt x="278" y="0"/>
                      <a:pt x="200" y="28"/>
                      <a:pt x="147" y="86"/>
                    </a:cubicBezTo>
                    <a:cubicBezTo>
                      <a:pt x="0" y="233"/>
                      <a:pt x="118" y="587"/>
                      <a:pt x="413" y="852"/>
                    </a:cubicBezTo>
                    <a:cubicBezTo>
                      <a:pt x="606" y="1016"/>
                      <a:pt x="824" y="1111"/>
                      <a:pt x="994" y="1111"/>
                    </a:cubicBezTo>
                    <a:cubicBezTo>
                      <a:pt x="1082" y="1111"/>
                      <a:pt x="1158" y="1085"/>
                      <a:pt x="1208" y="1029"/>
                    </a:cubicBezTo>
                    <a:cubicBezTo>
                      <a:pt x="1356" y="882"/>
                      <a:pt x="1223" y="528"/>
                      <a:pt x="943" y="263"/>
                    </a:cubicBezTo>
                    <a:cubicBezTo>
                      <a:pt x="753" y="92"/>
                      <a:pt x="539" y="0"/>
                      <a:pt x="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049;p78"/>
              <p:cNvSpPr/>
              <p:nvPr/>
            </p:nvSpPr>
            <p:spPr>
              <a:xfrm>
                <a:off x="3684517" y="4114020"/>
                <a:ext cx="63087" cy="5768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281" extrusionOk="0">
                    <a:moveTo>
                      <a:pt x="999" y="0"/>
                    </a:moveTo>
                    <a:cubicBezTo>
                      <a:pt x="808" y="0"/>
                      <a:pt x="563" y="123"/>
                      <a:pt x="369" y="338"/>
                    </a:cubicBezTo>
                    <a:cubicBezTo>
                      <a:pt x="89" y="648"/>
                      <a:pt x="0" y="1031"/>
                      <a:pt x="192" y="1208"/>
                    </a:cubicBezTo>
                    <a:cubicBezTo>
                      <a:pt x="250" y="1257"/>
                      <a:pt x="325" y="1281"/>
                      <a:pt x="409" y="1281"/>
                    </a:cubicBezTo>
                    <a:cubicBezTo>
                      <a:pt x="601" y="1281"/>
                      <a:pt x="841" y="1158"/>
                      <a:pt x="1047" y="943"/>
                    </a:cubicBezTo>
                    <a:cubicBezTo>
                      <a:pt x="1327" y="633"/>
                      <a:pt x="1400" y="235"/>
                      <a:pt x="1209" y="73"/>
                    </a:cubicBezTo>
                    <a:cubicBezTo>
                      <a:pt x="1155" y="24"/>
                      <a:pt x="1082" y="0"/>
                      <a:pt x="9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050;p78"/>
              <p:cNvSpPr/>
              <p:nvPr/>
            </p:nvSpPr>
            <p:spPr>
              <a:xfrm>
                <a:off x="3742246" y="3953038"/>
                <a:ext cx="60430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122" extrusionOk="0">
                    <a:moveTo>
                      <a:pt x="345" y="0"/>
                    </a:moveTo>
                    <a:cubicBezTo>
                      <a:pt x="257" y="0"/>
                      <a:pt x="183" y="27"/>
                      <a:pt x="133" y="82"/>
                    </a:cubicBezTo>
                    <a:cubicBezTo>
                      <a:pt x="0" y="244"/>
                      <a:pt x="118" y="583"/>
                      <a:pt x="413" y="848"/>
                    </a:cubicBezTo>
                    <a:cubicBezTo>
                      <a:pt x="598" y="1023"/>
                      <a:pt x="814" y="1121"/>
                      <a:pt x="983" y="1121"/>
                    </a:cubicBezTo>
                    <a:cubicBezTo>
                      <a:pt x="1070" y="1121"/>
                      <a:pt x="1144" y="1095"/>
                      <a:pt x="1194" y="1040"/>
                    </a:cubicBezTo>
                    <a:cubicBezTo>
                      <a:pt x="1341" y="878"/>
                      <a:pt x="1224" y="539"/>
                      <a:pt x="929" y="273"/>
                    </a:cubicBezTo>
                    <a:cubicBezTo>
                      <a:pt x="734" y="98"/>
                      <a:pt x="514" y="0"/>
                      <a:pt x="3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051;p78"/>
              <p:cNvSpPr/>
              <p:nvPr/>
            </p:nvSpPr>
            <p:spPr>
              <a:xfrm>
                <a:off x="3799299" y="3987125"/>
                <a:ext cx="62457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284" extrusionOk="0">
                    <a:moveTo>
                      <a:pt x="981" y="1"/>
                    </a:moveTo>
                    <a:cubicBezTo>
                      <a:pt x="787" y="1"/>
                      <a:pt x="547" y="119"/>
                      <a:pt x="354" y="342"/>
                    </a:cubicBezTo>
                    <a:cubicBezTo>
                      <a:pt x="74" y="651"/>
                      <a:pt x="1" y="1034"/>
                      <a:pt x="178" y="1211"/>
                    </a:cubicBezTo>
                    <a:cubicBezTo>
                      <a:pt x="236" y="1260"/>
                      <a:pt x="312" y="1284"/>
                      <a:pt x="397" y="1284"/>
                    </a:cubicBezTo>
                    <a:cubicBezTo>
                      <a:pt x="593" y="1284"/>
                      <a:pt x="837" y="1161"/>
                      <a:pt x="1032" y="946"/>
                    </a:cubicBezTo>
                    <a:cubicBezTo>
                      <a:pt x="1312" y="636"/>
                      <a:pt x="1386" y="238"/>
                      <a:pt x="1209" y="76"/>
                    </a:cubicBezTo>
                    <a:cubicBezTo>
                      <a:pt x="1149" y="26"/>
                      <a:pt x="1070" y="1"/>
                      <a:pt x="9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" name="Google Shape;3151;p78"/>
          <p:cNvGrpSpPr/>
          <p:nvPr/>
        </p:nvGrpSpPr>
        <p:grpSpPr>
          <a:xfrm>
            <a:off x="7766404" y="1704625"/>
            <a:ext cx="1099567" cy="1466653"/>
            <a:chOff x="7246717" y="1803275"/>
            <a:chExt cx="1099567" cy="1466653"/>
          </a:xfrm>
        </p:grpSpPr>
        <p:sp>
          <p:nvSpPr>
            <p:cNvPr id="25" name="Google Shape;3152;p78"/>
            <p:cNvSpPr/>
            <p:nvPr/>
          </p:nvSpPr>
          <p:spPr>
            <a:xfrm rot="-1761102">
              <a:off x="7624111" y="1806747"/>
              <a:ext cx="309077" cy="1479706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3153;p78"/>
            <p:cNvGrpSpPr/>
            <p:nvPr/>
          </p:nvGrpSpPr>
          <p:grpSpPr>
            <a:xfrm>
              <a:off x="7246717" y="1803275"/>
              <a:ext cx="1099567" cy="1466653"/>
              <a:chOff x="6940781" y="1483850"/>
              <a:chExt cx="1160738" cy="1665705"/>
            </a:xfrm>
          </p:grpSpPr>
          <p:sp>
            <p:nvSpPr>
              <p:cNvPr id="27" name="Google Shape;3154;p78"/>
              <p:cNvSpPr/>
              <p:nvPr/>
            </p:nvSpPr>
            <p:spPr>
              <a:xfrm>
                <a:off x="6940781" y="1483850"/>
                <a:ext cx="1131514" cy="1665705"/>
              </a:xfrm>
              <a:custGeom>
                <a:avLst/>
                <a:gdLst/>
                <a:ahLst/>
                <a:cxnLst/>
                <a:rect l="l" t="t" r="r" b="b"/>
                <a:pathLst>
                  <a:path w="25128" h="36991" extrusionOk="0">
                    <a:moveTo>
                      <a:pt x="3342" y="7499"/>
                    </a:moveTo>
                    <a:cubicBezTo>
                      <a:pt x="3462" y="7499"/>
                      <a:pt x="3543" y="7682"/>
                      <a:pt x="3420" y="7737"/>
                    </a:cubicBezTo>
                    <a:cubicBezTo>
                      <a:pt x="3272" y="7796"/>
                      <a:pt x="3125" y="7885"/>
                      <a:pt x="2992" y="7973"/>
                    </a:cubicBezTo>
                    <a:cubicBezTo>
                      <a:pt x="2860" y="8061"/>
                      <a:pt x="2756" y="8209"/>
                      <a:pt x="2594" y="8238"/>
                    </a:cubicBezTo>
                    <a:cubicBezTo>
                      <a:pt x="2535" y="8238"/>
                      <a:pt x="2447" y="8209"/>
                      <a:pt x="2462" y="8120"/>
                    </a:cubicBezTo>
                    <a:cubicBezTo>
                      <a:pt x="2476" y="7944"/>
                      <a:pt x="2638" y="7840"/>
                      <a:pt x="2786" y="7737"/>
                    </a:cubicBezTo>
                    <a:cubicBezTo>
                      <a:pt x="2948" y="7619"/>
                      <a:pt x="3125" y="7546"/>
                      <a:pt x="3316" y="7501"/>
                    </a:cubicBezTo>
                    <a:cubicBezTo>
                      <a:pt x="3325" y="7499"/>
                      <a:pt x="3334" y="7499"/>
                      <a:pt x="3342" y="7499"/>
                    </a:cubicBezTo>
                    <a:close/>
                    <a:moveTo>
                      <a:pt x="17915" y="34520"/>
                    </a:moveTo>
                    <a:cubicBezTo>
                      <a:pt x="17980" y="34520"/>
                      <a:pt x="18013" y="34612"/>
                      <a:pt x="17951" y="34662"/>
                    </a:cubicBezTo>
                    <a:cubicBezTo>
                      <a:pt x="17656" y="34883"/>
                      <a:pt x="17346" y="35090"/>
                      <a:pt x="17022" y="35281"/>
                    </a:cubicBezTo>
                    <a:cubicBezTo>
                      <a:pt x="16999" y="35295"/>
                      <a:pt x="16977" y="35301"/>
                      <a:pt x="16956" y="35301"/>
                    </a:cubicBezTo>
                    <a:cubicBezTo>
                      <a:pt x="16841" y="35301"/>
                      <a:pt x="16765" y="35120"/>
                      <a:pt x="16889" y="35045"/>
                    </a:cubicBezTo>
                    <a:cubicBezTo>
                      <a:pt x="17214" y="34854"/>
                      <a:pt x="17538" y="34677"/>
                      <a:pt x="17877" y="34530"/>
                    </a:cubicBezTo>
                    <a:cubicBezTo>
                      <a:pt x="17890" y="34523"/>
                      <a:pt x="17903" y="34520"/>
                      <a:pt x="17915" y="34520"/>
                    </a:cubicBezTo>
                    <a:close/>
                    <a:moveTo>
                      <a:pt x="7546" y="0"/>
                    </a:moveTo>
                    <a:cubicBezTo>
                      <a:pt x="7531" y="15"/>
                      <a:pt x="7517" y="30"/>
                      <a:pt x="7502" y="30"/>
                    </a:cubicBezTo>
                    <a:cubicBezTo>
                      <a:pt x="7476" y="47"/>
                      <a:pt x="7445" y="54"/>
                      <a:pt x="7418" y="54"/>
                    </a:cubicBezTo>
                    <a:cubicBezTo>
                      <a:pt x="7399" y="54"/>
                      <a:pt x="7381" y="50"/>
                      <a:pt x="7369" y="44"/>
                    </a:cubicBezTo>
                    <a:cubicBezTo>
                      <a:pt x="7266" y="103"/>
                      <a:pt x="7163" y="133"/>
                      <a:pt x="7060" y="177"/>
                    </a:cubicBezTo>
                    <a:cubicBezTo>
                      <a:pt x="6883" y="251"/>
                      <a:pt x="6706" y="324"/>
                      <a:pt x="6529" y="398"/>
                    </a:cubicBezTo>
                    <a:cubicBezTo>
                      <a:pt x="6470" y="427"/>
                      <a:pt x="6426" y="457"/>
                      <a:pt x="6367" y="486"/>
                    </a:cubicBezTo>
                    <a:cubicBezTo>
                      <a:pt x="6013" y="663"/>
                      <a:pt x="5674" y="825"/>
                      <a:pt x="5335" y="1002"/>
                    </a:cubicBezTo>
                    <a:cubicBezTo>
                      <a:pt x="4790" y="1282"/>
                      <a:pt x="4245" y="1548"/>
                      <a:pt x="3700" y="1828"/>
                    </a:cubicBezTo>
                    <a:cubicBezTo>
                      <a:pt x="2462" y="2446"/>
                      <a:pt x="1238" y="3065"/>
                      <a:pt x="1" y="3670"/>
                    </a:cubicBezTo>
                    <a:cubicBezTo>
                      <a:pt x="266" y="4141"/>
                      <a:pt x="516" y="4613"/>
                      <a:pt x="767" y="5070"/>
                    </a:cubicBezTo>
                    <a:cubicBezTo>
                      <a:pt x="782" y="5070"/>
                      <a:pt x="782" y="5055"/>
                      <a:pt x="782" y="5055"/>
                    </a:cubicBezTo>
                    <a:cubicBezTo>
                      <a:pt x="929" y="4922"/>
                      <a:pt x="1076" y="4819"/>
                      <a:pt x="1238" y="4746"/>
                    </a:cubicBezTo>
                    <a:cubicBezTo>
                      <a:pt x="1415" y="4672"/>
                      <a:pt x="1563" y="4657"/>
                      <a:pt x="1740" y="4642"/>
                    </a:cubicBezTo>
                    <a:cubicBezTo>
                      <a:pt x="1744" y="4642"/>
                      <a:pt x="1749" y="4641"/>
                      <a:pt x="1754" y="4641"/>
                    </a:cubicBezTo>
                    <a:cubicBezTo>
                      <a:pt x="1844" y="4641"/>
                      <a:pt x="1853" y="4776"/>
                      <a:pt x="1769" y="4804"/>
                    </a:cubicBezTo>
                    <a:cubicBezTo>
                      <a:pt x="1489" y="4878"/>
                      <a:pt x="1194" y="5040"/>
                      <a:pt x="973" y="5247"/>
                    </a:cubicBezTo>
                    <a:cubicBezTo>
                      <a:pt x="944" y="5261"/>
                      <a:pt x="914" y="5276"/>
                      <a:pt x="885" y="5276"/>
                    </a:cubicBezTo>
                    <a:cubicBezTo>
                      <a:pt x="1091" y="5644"/>
                      <a:pt x="1283" y="6028"/>
                      <a:pt x="1489" y="6396"/>
                    </a:cubicBezTo>
                    <a:cubicBezTo>
                      <a:pt x="1563" y="6352"/>
                      <a:pt x="1651" y="6322"/>
                      <a:pt x="1725" y="6308"/>
                    </a:cubicBezTo>
                    <a:cubicBezTo>
                      <a:pt x="1902" y="6249"/>
                      <a:pt x="2078" y="6219"/>
                      <a:pt x="2270" y="6219"/>
                    </a:cubicBezTo>
                    <a:cubicBezTo>
                      <a:pt x="2276" y="6219"/>
                      <a:pt x="2281" y="6218"/>
                      <a:pt x="2286" y="6218"/>
                    </a:cubicBezTo>
                    <a:cubicBezTo>
                      <a:pt x="2388" y="6218"/>
                      <a:pt x="2384" y="6354"/>
                      <a:pt x="2300" y="6396"/>
                    </a:cubicBezTo>
                    <a:cubicBezTo>
                      <a:pt x="2182" y="6440"/>
                      <a:pt x="2064" y="6485"/>
                      <a:pt x="1931" y="6529"/>
                    </a:cubicBezTo>
                    <a:cubicBezTo>
                      <a:pt x="1872" y="6558"/>
                      <a:pt x="1798" y="6573"/>
                      <a:pt x="1740" y="6588"/>
                    </a:cubicBezTo>
                    <a:cubicBezTo>
                      <a:pt x="1725" y="6602"/>
                      <a:pt x="1725" y="6602"/>
                      <a:pt x="1710" y="6602"/>
                    </a:cubicBezTo>
                    <a:cubicBezTo>
                      <a:pt x="1710" y="6617"/>
                      <a:pt x="1725" y="6617"/>
                      <a:pt x="1725" y="6632"/>
                    </a:cubicBezTo>
                    <a:cubicBezTo>
                      <a:pt x="1725" y="6691"/>
                      <a:pt x="1710" y="6720"/>
                      <a:pt x="1681" y="6750"/>
                    </a:cubicBezTo>
                    <a:cubicBezTo>
                      <a:pt x="2182" y="7663"/>
                      <a:pt x="2683" y="8577"/>
                      <a:pt x="3169" y="9491"/>
                    </a:cubicBezTo>
                    <a:cubicBezTo>
                      <a:pt x="3257" y="9329"/>
                      <a:pt x="3479" y="9314"/>
                      <a:pt x="3641" y="9240"/>
                    </a:cubicBezTo>
                    <a:cubicBezTo>
                      <a:pt x="3891" y="9152"/>
                      <a:pt x="4127" y="9019"/>
                      <a:pt x="4363" y="8916"/>
                    </a:cubicBezTo>
                    <a:cubicBezTo>
                      <a:pt x="4381" y="8906"/>
                      <a:pt x="4399" y="8902"/>
                      <a:pt x="4416" y="8902"/>
                    </a:cubicBezTo>
                    <a:cubicBezTo>
                      <a:pt x="4500" y="8902"/>
                      <a:pt x="4569" y="9005"/>
                      <a:pt x="4495" y="9078"/>
                    </a:cubicBezTo>
                    <a:cubicBezTo>
                      <a:pt x="4289" y="9270"/>
                      <a:pt x="4053" y="9417"/>
                      <a:pt x="3788" y="9535"/>
                    </a:cubicBezTo>
                    <a:cubicBezTo>
                      <a:pt x="3666" y="9584"/>
                      <a:pt x="3505" y="9683"/>
                      <a:pt x="3361" y="9683"/>
                    </a:cubicBezTo>
                    <a:cubicBezTo>
                      <a:pt x="3330" y="9683"/>
                      <a:pt x="3301" y="9678"/>
                      <a:pt x="3272" y="9668"/>
                    </a:cubicBezTo>
                    <a:lnTo>
                      <a:pt x="3272" y="9668"/>
                    </a:lnTo>
                    <a:cubicBezTo>
                      <a:pt x="3508" y="10125"/>
                      <a:pt x="3759" y="10567"/>
                      <a:pt x="3994" y="11024"/>
                    </a:cubicBezTo>
                    <a:cubicBezTo>
                      <a:pt x="4112" y="10906"/>
                      <a:pt x="4274" y="10832"/>
                      <a:pt x="4422" y="10758"/>
                    </a:cubicBezTo>
                    <a:cubicBezTo>
                      <a:pt x="4584" y="10685"/>
                      <a:pt x="4761" y="10611"/>
                      <a:pt x="4952" y="10552"/>
                    </a:cubicBezTo>
                    <a:cubicBezTo>
                      <a:pt x="4961" y="10549"/>
                      <a:pt x="4969" y="10548"/>
                      <a:pt x="4978" y="10548"/>
                    </a:cubicBezTo>
                    <a:cubicBezTo>
                      <a:pt x="5054" y="10548"/>
                      <a:pt x="5107" y="10661"/>
                      <a:pt x="5041" y="10714"/>
                    </a:cubicBezTo>
                    <a:cubicBezTo>
                      <a:pt x="4893" y="10832"/>
                      <a:pt x="4746" y="10935"/>
                      <a:pt x="4569" y="11038"/>
                    </a:cubicBezTo>
                    <a:cubicBezTo>
                      <a:pt x="4436" y="11112"/>
                      <a:pt x="4289" y="11215"/>
                      <a:pt x="4112" y="11230"/>
                    </a:cubicBezTo>
                    <a:cubicBezTo>
                      <a:pt x="4348" y="11657"/>
                      <a:pt x="4569" y="12085"/>
                      <a:pt x="4805" y="12512"/>
                    </a:cubicBezTo>
                    <a:cubicBezTo>
                      <a:pt x="4923" y="12409"/>
                      <a:pt x="5100" y="12350"/>
                      <a:pt x="5247" y="12276"/>
                    </a:cubicBezTo>
                    <a:cubicBezTo>
                      <a:pt x="5409" y="12203"/>
                      <a:pt x="5586" y="12129"/>
                      <a:pt x="5778" y="12085"/>
                    </a:cubicBezTo>
                    <a:cubicBezTo>
                      <a:pt x="5783" y="12084"/>
                      <a:pt x="5788" y="12084"/>
                      <a:pt x="5794" y="12084"/>
                    </a:cubicBezTo>
                    <a:cubicBezTo>
                      <a:pt x="5891" y="12084"/>
                      <a:pt x="5979" y="12206"/>
                      <a:pt x="5881" y="12276"/>
                    </a:cubicBezTo>
                    <a:cubicBezTo>
                      <a:pt x="5733" y="12409"/>
                      <a:pt x="5556" y="12497"/>
                      <a:pt x="5380" y="12586"/>
                    </a:cubicBezTo>
                    <a:cubicBezTo>
                      <a:pt x="5232" y="12659"/>
                      <a:pt x="5085" y="12748"/>
                      <a:pt x="4938" y="12777"/>
                    </a:cubicBezTo>
                    <a:cubicBezTo>
                      <a:pt x="5159" y="13175"/>
                      <a:pt x="5365" y="13573"/>
                      <a:pt x="5571" y="13986"/>
                    </a:cubicBezTo>
                    <a:cubicBezTo>
                      <a:pt x="5586" y="13971"/>
                      <a:pt x="5586" y="13956"/>
                      <a:pt x="5601" y="13942"/>
                    </a:cubicBezTo>
                    <a:cubicBezTo>
                      <a:pt x="5940" y="13647"/>
                      <a:pt x="6323" y="13426"/>
                      <a:pt x="6765" y="13382"/>
                    </a:cubicBezTo>
                    <a:cubicBezTo>
                      <a:pt x="6769" y="13381"/>
                      <a:pt x="6774" y="13381"/>
                      <a:pt x="6778" y="13381"/>
                    </a:cubicBezTo>
                    <a:cubicBezTo>
                      <a:pt x="6872" y="13381"/>
                      <a:pt x="6908" y="13531"/>
                      <a:pt x="6824" y="13573"/>
                    </a:cubicBezTo>
                    <a:cubicBezTo>
                      <a:pt x="6470" y="13735"/>
                      <a:pt x="6131" y="13912"/>
                      <a:pt x="5836" y="14177"/>
                    </a:cubicBezTo>
                    <a:cubicBezTo>
                      <a:pt x="5792" y="14222"/>
                      <a:pt x="5748" y="14222"/>
                      <a:pt x="5704" y="14222"/>
                    </a:cubicBezTo>
                    <a:cubicBezTo>
                      <a:pt x="5925" y="14620"/>
                      <a:pt x="6146" y="15032"/>
                      <a:pt x="6352" y="15445"/>
                    </a:cubicBezTo>
                    <a:cubicBezTo>
                      <a:pt x="6382" y="15430"/>
                      <a:pt x="6397" y="15415"/>
                      <a:pt x="6426" y="15401"/>
                    </a:cubicBezTo>
                    <a:cubicBezTo>
                      <a:pt x="6441" y="15401"/>
                      <a:pt x="6455" y="15386"/>
                      <a:pt x="6485" y="15386"/>
                    </a:cubicBezTo>
                    <a:cubicBezTo>
                      <a:pt x="6544" y="15238"/>
                      <a:pt x="6721" y="15194"/>
                      <a:pt x="6868" y="15135"/>
                    </a:cubicBezTo>
                    <a:cubicBezTo>
                      <a:pt x="7045" y="15062"/>
                      <a:pt x="7222" y="14988"/>
                      <a:pt x="7399" y="14914"/>
                    </a:cubicBezTo>
                    <a:cubicBezTo>
                      <a:pt x="7411" y="14910"/>
                      <a:pt x="7423" y="14908"/>
                      <a:pt x="7435" y="14908"/>
                    </a:cubicBezTo>
                    <a:cubicBezTo>
                      <a:pt x="7544" y="14908"/>
                      <a:pt x="7595" y="15082"/>
                      <a:pt x="7502" y="15135"/>
                    </a:cubicBezTo>
                    <a:cubicBezTo>
                      <a:pt x="7325" y="15238"/>
                      <a:pt x="7133" y="15342"/>
                      <a:pt x="6957" y="15430"/>
                    </a:cubicBezTo>
                    <a:cubicBezTo>
                      <a:pt x="6840" y="15477"/>
                      <a:pt x="6742" y="15551"/>
                      <a:pt x="6633" y="15551"/>
                    </a:cubicBezTo>
                    <a:cubicBezTo>
                      <a:pt x="6604" y="15551"/>
                      <a:pt x="6575" y="15546"/>
                      <a:pt x="6544" y="15533"/>
                    </a:cubicBezTo>
                    <a:cubicBezTo>
                      <a:pt x="6500" y="15548"/>
                      <a:pt x="6470" y="15577"/>
                      <a:pt x="6441" y="15592"/>
                    </a:cubicBezTo>
                    <a:cubicBezTo>
                      <a:pt x="6677" y="16034"/>
                      <a:pt x="6912" y="16476"/>
                      <a:pt x="7148" y="16919"/>
                    </a:cubicBezTo>
                    <a:cubicBezTo>
                      <a:pt x="7281" y="16815"/>
                      <a:pt x="7413" y="16727"/>
                      <a:pt x="7546" y="16639"/>
                    </a:cubicBezTo>
                    <a:cubicBezTo>
                      <a:pt x="7693" y="16550"/>
                      <a:pt x="7855" y="16506"/>
                      <a:pt x="8003" y="16417"/>
                    </a:cubicBezTo>
                    <a:cubicBezTo>
                      <a:pt x="8011" y="16413"/>
                      <a:pt x="8019" y="16412"/>
                      <a:pt x="8028" y="16412"/>
                    </a:cubicBezTo>
                    <a:cubicBezTo>
                      <a:pt x="8080" y="16412"/>
                      <a:pt x="8129" y="16483"/>
                      <a:pt x="8091" y="16521"/>
                    </a:cubicBezTo>
                    <a:cubicBezTo>
                      <a:pt x="7959" y="16624"/>
                      <a:pt x="7841" y="16756"/>
                      <a:pt x="7708" y="16874"/>
                    </a:cubicBezTo>
                    <a:cubicBezTo>
                      <a:pt x="7575" y="16977"/>
                      <a:pt x="7428" y="17066"/>
                      <a:pt x="7281" y="17169"/>
                    </a:cubicBezTo>
                    <a:cubicBezTo>
                      <a:pt x="7472" y="17538"/>
                      <a:pt x="7664" y="17906"/>
                      <a:pt x="7870" y="18274"/>
                    </a:cubicBezTo>
                    <a:cubicBezTo>
                      <a:pt x="8018" y="18142"/>
                      <a:pt x="8253" y="18068"/>
                      <a:pt x="8445" y="17994"/>
                    </a:cubicBezTo>
                    <a:cubicBezTo>
                      <a:pt x="8666" y="17906"/>
                      <a:pt x="8887" y="17818"/>
                      <a:pt x="9123" y="17788"/>
                    </a:cubicBezTo>
                    <a:cubicBezTo>
                      <a:pt x="9182" y="17788"/>
                      <a:pt x="9226" y="17876"/>
                      <a:pt x="9167" y="17921"/>
                    </a:cubicBezTo>
                    <a:cubicBezTo>
                      <a:pt x="8990" y="18068"/>
                      <a:pt x="8769" y="18171"/>
                      <a:pt x="8563" y="18274"/>
                    </a:cubicBezTo>
                    <a:cubicBezTo>
                      <a:pt x="8386" y="18363"/>
                      <a:pt x="8180" y="18481"/>
                      <a:pt x="7988" y="18495"/>
                    </a:cubicBezTo>
                    <a:cubicBezTo>
                      <a:pt x="8209" y="18938"/>
                      <a:pt x="8445" y="19380"/>
                      <a:pt x="8681" y="19807"/>
                    </a:cubicBezTo>
                    <a:cubicBezTo>
                      <a:pt x="8769" y="19719"/>
                      <a:pt x="8902" y="19645"/>
                      <a:pt x="9005" y="19586"/>
                    </a:cubicBezTo>
                    <a:cubicBezTo>
                      <a:pt x="9182" y="19498"/>
                      <a:pt x="9344" y="19409"/>
                      <a:pt x="9521" y="19335"/>
                    </a:cubicBezTo>
                    <a:cubicBezTo>
                      <a:pt x="9534" y="19329"/>
                      <a:pt x="9548" y="19326"/>
                      <a:pt x="9562" y="19326"/>
                    </a:cubicBezTo>
                    <a:cubicBezTo>
                      <a:pt x="9640" y="19326"/>
                      <a:pt x="9714" y="19420"/>
                      <a:pt x="9639" y="19483"/>
                    </a:cubicBezTo>
                    <a:cubicBezTo>
                      <a:pt x="9491" y="19601"/>
                      <a:pt x="9344" y="19719"/>
                      <a:pt x="9182" y="19822"/>
                    </a:cubicBezTo>
                    <a:cubicBezTo>
                      <a:pt x="9079" y="19910"/>
                      <a:pt x="8946" y="20013"/>
                      <a:pt x="8799" y="20058"/>
                    </a:cubicBezTo>
                    <a:cubicBezTo>
                      <a:pt x="9034" y="20500"/>
                      <a:pt x="9285" y="20957"/>
                      <a:pt x="9521" y="21413"/>
                    </a:cubicBezTo>
                    <a:cubicBezTo>
                      <a:pt x="9609" y="21296"/>
                      <a:pt x="9801" y="21222"/>
                      <a:pt x="9919" y="21178"/>
                    </a:cubicBezTo>
                    <a:cubicBezTo>
                      <a:pt x="10104" y="21098"/>
                      <a:pt x="10277" y="21043"/>
                      <a:pt x="10460" y="21043"/>
                    </a:cubicBezTo>
                    <a:cubicBezTo>
                      <a:pt x="10481" y="21043"/>
                      <a:pt x="10502" y="21043"/>
                      <a:pt x="10523" y="21045"/>
                    </a:cubicBezTo>
                    <a:cubicBezTo>
                      <a:pt x="10597" y="21045"/>
                      <a:pt x="10626" y="21133"/>
                      <a:pt x="10567" y="21178"/>
                    </a:cubicBezTo>
                    <a:cubicBezTo>
                      <a:pt x="10390" y="21266"/>
                      <a:pt x="10213" y="21354"/>
                      <a:pt x="10037" y="21443"/>
                    </a:cubicBezTo>
                    <a:cubicBezTo>
                      <a:pt x="9919" y="21502"/>
                      <a:pt x="9786" y="21634"/>
                      <a:pt x="9653" y="21664"/>
                    </a:cubicBezTo>
                    <a:cubicBezTo>
                      <a:pt x="9845" y="22032"/>
                      <a:pt x="10037" y="22401"/>
                      <a:pt x="10228" y="22755"/>
                    </a:cubicBezTo>
                    <a:cubicBezTo>
                      <a:pt x="10376" y="22637"/>
                      <a:pt x="10567" y="22592"/>
                      <a:pt x="10744" y="22519"/>
                    </a:cubicBezTo>
                    <a:cubicBezTo>
                      <a:pt x="10950" y="22445"/>
                      <a:pt x="11157" y="22371"/>
                      <a:pt x="11378" y="22342"/>
                    </a:cubicBezTo>
                    <a:cubicBezTo>
                      <a:pt x="11383" y="22341"/>
                      <a:pt x="11388" y="22341"/>
                      <a:pt x="11393" y="22341"/>
                    </a:cubicBezTo>
                    <a:cubicBezTo>
                      <a:pt x="11472" y="22341"/>
                      <a:pt x="11520" y="22448"/>
                      <a:pt x="11437" y="22489"/>
                    </a:cubicBezTo>
                    <a:cubicBezTo>
                      <a:pt x="11260" y="22622"/>
                      <a:pt x="11053" y="22710"/>
                      <a:pt x="10862" y="22799"/>
                    </a:cubicBezTo>
                    <a:cubicBezTo>
                      <a:pt x="10700" y="22872"/>
                      <a:pt x="10523" y="22961"/>
                      <a:pt x="10346" y="22976"/>
                    </a:cubicBezTo>
                    <a:cubicBezTo>
                      <a:pt x="10582" y="23418"/>
                      <a:pt x="10818" y="23875"/>
                      <a:pt x="11068" y="24331"/>
                    </a:cubicBezTo>
                    <a:cubicBezTo>
                      <a:pt x="11068" y="24331"/>
                      <a:pt x="11083" y="24317"/>
                      <a:pt x="11098" y="24302"/>
                    </a:cubicBezTo>
                    <a:cubicBezTo>
                      <a:pt x="11437" y="24140"/>
                      <a:pt x="11761" y="23978"/>
                      <a:pt x="12129" y="23845"/>
                    </a:cubicBezTo>
                    <a:cubicBezTo>
                      <a:pt x="12138" y="23841"/>
                      <a:pt x="12147" y="23840"/>
                      <a:pt x="12154" y="23840"/>
                    </a:cubicBezTo>
                    <a:cubicBezTo>
                      <a:pt x="12209" y="23840"/>
                      <a:pt x="12225" y="23924"/>
                      <a:pt x="12174" y="23963"/>
                    </a:cubicBezTo>
                    <a:cubicBezTo>
                      <a:pt x="11879" y="24199"/>
                      <a:pt x="11569" y="24376"/>
                      <a:pt x="11245" y="24567"/>
                    </a:cubicBezTo>
                    <a:cubicBezTo>
                      <a:pt x="11230" y="24567"/>
                      <a:pt x="11216" y="24582"/>
                      <a:pt x="11186" y="24582"/>
                    </a:cubicBezTo>
                    <a:cubicBezTo>
                      <a:pt x="11407" y="24980"/>
                      <a:pt x="11613" y="25378"/>
                      <a:pt x="11835" y="25790"/>
                    </a:cubicBezTo>
                    <a:cubicBezTo>
                      <a:pt x="12218" y="25643"/>
                      <a:pt x="12586" y="25451"/>
                      <a:pt x="12969" y="25319"/>
                    </a:cubicBezTo>
                    <a:cubicBezTo>
                      <a:pt x="12977" y="25316"/>
                      <a:pt x="12985" y="25314"/>
                      <a:pt x="12993" y="25314"/>
                    </a:cubicBezTo>
                    <a:cubicBezTo>
                      <a:pt x="13057" y="25314"/>
                      <a:pt x="13109" y="25412"/>
                      <a:pt x="13043" y="25451"/>
                    </a:cubicBezTo>
                    <a:cubicBezTo>
                      <a:pt x="12748" y="25731"/>
                      <a:pt x="12350" y="25894"/>
                      <a:pt x="11967" y="26041"/>
                    </a:cubicBezTo>
                    <a:cubicBezTo>
                      <a:pt x="12203" y="26498"/>
                      <a:pt x="12454" y="26955"/>
                      <a:pt x="12689" y="27412"/>
                    </a:cubicBezTo>
                    <a:cubicBezTo>
                      <a:pt x="13131" y="27323"/>
                      <a:pt x="13529" y="27161"/>
                      <a:pt x="13927" y="26940"/>
                    </a:cubicBezTo>
                    <a:cubicBezTo>
                      <a:pt x="13938" y="26933"/>
                      <a:pt x="13950" y="26930"/>
                      <a:pt x="13961" y="26930"/>
                    </a:cubicBezTo>
                    <a:cubicBezTo>
                      <a:pt x="14024" y="26930"/>
                      <a:pt x="14078" y="27023"/>
                      <a:pt x="14016" y="27073"/>
                    </a:cubicBezTo>
                    <a:cubicBezTo>
                      <a:pt x="13691" y="27382"/>
                      <a:pt x="13264" y="27574"/>
                      <a:pt x="12822" y="27677"/>
                    </a:cubicBezTo>
                    <a:cubicBezTo>
                      <a:pt x="13043" y="28089"/>
                      <a:pt x="13264" y="28502"/>
                      <a:pt x="13485" y="28915"/>
                    </a:cubicBezTo>
                    <a:cubicBezTo>
                      <a:pt x="13839" y="28738"/>
                      <a:pt x="14193" y="28532"/>
                      <a:pt x="14576" y="28428"/>
                    </a:cubicBezTo>
                    <a:cubicBezTo>
                      <a:pt x="14584" y="28425"/>
                      <a:pt x="14592" y="28424"/>
                      <a:pt x="14600" y="28424"/>
                    </a:cubicBezTo>
                    <a:cubicBezTo>
                      <a:pt x="14664" y="28424"/>
                      <a:pt x="14717" y="28522"/>
                      <a:pt x="14664" y="28561"/>
                    </a:cubicBezTo>
                    <a:cubicBezTo>
                      <a:pt x="14355" y="28812"/>
                      <a:pt x="13971" y="28988"/>
                      <a:pt x="13618" y="29165"/>
                    </a:cubicBezTo>
                    <a:cubicBezTo>
                      <a:pt x="13839" y="29593"/>
                      <a:pt x="14060" y="30005"/>
                      <a:pt x="14281" y="30433"/>
                    </a:cubicBezTo>
                    <a:cubicBezTo>
                      <a:pt x="14649" y="30315"/>
                      <a:pt x="14988" y="30167"/>
                      <a:pt x="15313" y="29946"/>
                    </a:cubicBezTo>
                    <a:cubicBezTo>
                      <a:pt x="15328" y="29936"/>
                      <a:pt x="15344" y="29932"/>
                      <a:pt x="15358" y="29932"/>
                    </a:cubicBezTo>
                    <a:cubicBezTo>
                      <a:pt x="15427" y="29932"/>
                      <a:pt x="15477" y="30030"/>
                      <a:pt x="15416" y="30079"/>
                    </a:cubicBezTo>
                    <a:cubicBezTo>
                      <a:pt x="15121" y="30344"/>
                      <a:pt x="14782" y="30551"/>
                      <a:pt x="14414" y="30683"/>
                    </a:cubicBezTo>
                    <a:cubicBezTo>
                      <a:pt x="14635" y="31111"/>
                      <a:pt x="14856" y="31523"/>
                      <a:pt x="15077" y="31951"/>
                    </a:cubicBezTo>
                    <a:cubicBezTo>
                      <a:pt x="15445" y="31700"/>
                      <a:pt x="15873" y="31479"/>
                      <a:pt x="16315" y="31435"/>
                    </a:cubicBezTo>
                    <a:cubicBezTo>
                      <a:pt x="16320" y="31434"/>
                      <a:pt x="16324" y="31433"/>
                      <a:pt x="16328" y="31433"/>
                    </a:cubicBezTo>
                    <a:cubicBezTo>
                      <a:pt x="16390" y="31433"/>
                      <a:pt x="16399" y="31526"/>
                      <a:pt x="16344" y="31567"/>
                    </a:cubicBezTo>
                    <a:cubicBezTo>
                      <a:pt x="15976" y="31788"/>
                      <a:pt x="15593" y="31965"/>
                      <a:pt x="15224" y="32201"/>
                    </a:cubicBezTo>
                    <a:cubicBezTo>
                      <a:pt x="15475" y="32702"/>
                      <a:pt x="15740" y="33189"/>
                      <a:pt x="15990" y="33675"/>
                    </a:cubicBezTo>
                    <a:cubicBezTo>
                      <a:pt x="16064" y="33527"/>
                      <a:pt x="16270" y="33454"/>
                      <a:pt x="16418" y="33380"/>
                    </a:cubicBezTo>
                    <a:cubicBezTo>
                      <a:pt x="16580" y="33277"/>
                      <a:pt x="16742" y="33189"/>
                      <a:pt x="16919" y="33130"/>
                    </a:cubicBezTo>
                    <a:cubicBezTo>
                      <a:pt x="16930" y="33126"/>
                      <a:pt x="16940" y="33124"/>
                      <a:pt x="16949" y="33124"/>
                    </a:cubicBezTo>
                    <a:cubicBezTo>
                      <a:pt x="17017" y="33124"/>
                      <a:pt x="17046" y="33210"/>
                      <a:pt x="17007" y="33262"/>
                    </a:cubicBezTo>
                    <a:cubicBezTo>
                      <a:pt x="16860" y="33395"/>
                      <a:pt x="16698" y="33483"/>
                      <a:pt x="16550" y="33586"/>
                    </a:cubicBezTo>
                    <a:cubicBezTo>
                      <a:pt x="16410" y="33671"/>
                      <a:pt x="16256" y="33809"/>
                      <a:pt x="16102" y="33809"/>
                    </a:cubicBezTo>
                    <a:cubicBezTo>
                      <a:pt x="16094" y="33809"/>
                      <a:pt x="16087" y="33808"/>
                      <a:pt x="16079" y="33808"/>
                    </a:cubicBezTo>
                    <a:lnTo>
                      <a:pt x="16064" y="33808"/>
                    </a:lnTo>
                    <a:cubicBezTo>
                      <a:pt x="16624" y="34869"/>
                      <a:pt x="17184" y="35930"/>
                      <a:pt x="17744" y="36991"/>
                    </a:cubicBezTo>
                    <a:cubicBezTo>
                      <a:pt x="18879" y="36269"/>
                      <a:pt x="20161" y="35738"/>
                      <a:pt x="21370" y="35163"/>
                    </a:cubicBezTo>
                    <a:cubicBezTo>
                      <a:pt x="22622" y="34544"/>
                      <a:pt x="23860" y="33911"/>
                      <a:pt x="25128" y="33336"/>
                    </a:cubicBezTo>
                    <a:cubicBezTo>
                      <a:pt x="22195" y="27736"/>
                      <a:pt x="19247" y="22121"/>
                      <a:pt x="16300" y="16521"/>
                    </a:cubicBezTo>
                    <a:cubicBezTo>
                      <a:pt x="13397" y="11024"/>
                      <a:pt x="10272" y="5586"/>
                      <a:pt x="7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55;p78"/>
              <p:cNvSpPr/>
              <p:nvPr/>
            </p:nvSpPr>
            <p:spPr>
              <a:xfrm>
                <a:off x="7175703" y="1483850"/>
                <a:ext cx="925817" cy="1665705"/>
              </a:xfrm>
              <a:custGeom>
                <a:avLst/>
                <a:gdLst/>
                <a:ahLst/>
                <a:cxnLst/>
                <a:rect l="l" t="t" r="r" b="b"/>
                <a:pathLst>
                  <a:path w="20560" h="36991" extrusionOk="0">
                    <a:moveTo>
                      <a:pt x="2329" y="0"/>
                    </a:moveTo>
                    <a:cubicBezTo>
                      <a:pt x="2314" y="15"/>
                      <a:pt x="2300" y="30"/>
                      <a:pt x="2285" y="30"/>
                    </a:cubicBezTo>
                    <a:cubicBezTo>
                      <a:pt x="2259" y="47"/>
                      <a:pt x="2228" y="54"/>
                      <a:pt x="2201" y="54"/>
                    </a:cubicBezTo>
                    <a:cubicBezTo>
                      <a:pt x="2182" y="54"/>
                      <a:pt x="2164" y="50"/>
                      <a:pt x="2152" y="44"/>
                    </a:cubicBezTo>
                    <a:cubicBezTo>
                      <a:pt x="2049" y="103"/>
                      <a:pt x="1946" y="133"/>
                      <a:pt x="1843" y="177"/>
                    </a:cubicBezTo>
                    <a:cubicBezTo>
                      <a:pt x="1666" y="251"/>
                      <a:pt x="1489" y="324"/>
                      <a:pt x="1312" y="398"/>
                    </a:cubicBezTo>
                    <a:cubicBezTo>
                      <a:pt x="1253" y="427"/>
                      <a:pt x="1209" y="457"/>
                      <a:pt x="1150" y="486"/>
                    </a:cubicBezTo>
                    <a:cubicBezTo>
                      <a:pt x="796" y="663"/>
                      <a:pt x="457" y="825"/>
                      <a:pt x="118" y="1002"/>
                    </a:cubicBezTo>
                    <a:cubicBezTo>
                      <a:pt x="74" y="1017"/>
                      <a:pt x="45" y="1032"/>
                      <a:pt x="1" y="1061"/>
                    </a:cubicBezTo>
                    <a:cubicBezTo>
                      <a:pt x="1666" y="3773"/>
                      <a:pt x="2860" y="6765"/>
                      <a:pt x="4554" y="9491"/>
                    </a:cubicBezTo>
                    <a:cubicBezTo>
                      <a:pt x="6986" y="13426"/>
                      <a:pt x="20559" y="32746"/>
                      <a:pt x="11687" y="35399"/>
                    </a:cubicBezTo>
                    <a:cubicBezTo>
                      <a:pt x="11967" y="35930"/>
                      <a:pt x="12247" y="36460"/>
                      <a:pt x="12527" y="36991"/>
                    </a:cubicBezTo>
                    <a:cubicBezTo>
                      <a:pt x="13662" y="36269"/>
                      <a:pt x="14944" y="35738"/>
                      <a:pt x="16153" y="35163"/>
                    </a:cubicBezTo>
                    <a:cubicBezTo>
                      <a:pt x="17405" y="34544"/>
                      <a:pt x="18643" y="33911"/>
                      <a:pt x="19911" y="33336"/>
                    </a:cubicBezTo>
                    <a:cubicBezTo>
                      <a:pt x="16978" y="27736"/>
                      <a:pt x="14030" y="22121"/>
                      <a:pt x="11083" y="16521"/>
                    </a:cubicBezTo>
                    <a:cubicBezTo>
                      <a:pt x="8180" y="11024"/>
                      <a:pt x="5055" y="5586"/>
                      <a:pt x="2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56;p78"/>
              <p:cNvSpPr/>
              <p:nvPr/>
            </p:nvSpPr>
            <p:spPr>
              <a:xfrm>
                <a:off x="7001842" y="1663024"/>
                <a:ext cx="173861" cy="338671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7521" extrusionOk="0">
                    <a:moveTo>
                      <a:pt x="584" y="0"/>
                    </a:moveTo>
                    <a:cubicBezTo>
                      <a:pt x="305" y="0"/>
                      <a:pt x="0" y="314"/>
                      <a:pt x="162" y="649"/>
                    </a:cubicBezTo>
                    <a:cubicBezTo>
                      <a:pt x="693" y="1813"/>
                      <a:pt x="1224" y="2962"/>
                      <a:pt x="1784" y="4097"/>
                    </a:cubicBezTo>
                    <a:cubicBezTo>
                      <a:pt x="2329" y="5217"/>
                      <a:pt x="2800" y="6455"/>
                      <a:pt x="3552" y="7443"/>
                    </a:cubicBezTo>
                    <a:cubicBezTo>
                      <a:pt x="3590" y="7496"/>
                      <a:pt x="3643" y="7521"/>
                      <a:pt x="3693" y="7521"/>
                    </a:cubicBezTo>
                    <a:cubicBezTo>
                      <a:pt x="3781" y="7521"/>
                      <a:pt x="3860" y="7446"/>
                      <a:pt x="3832" y="7325"/>
                    </a:cubicBezTo>
                    <a:cubicBezTo>
                      <a:pt x="3567" y="6057"/>
                      <a:pt x="2889" y="4775"/>
                      <a:pt x="2388" y="3581"/>
                    </a:cubicBezTo>
                    <a:cubicBezTo>
                      <a:pt x="1901" y="2461"/>
                      <a:pt x="1400" y="1341"/>
                      <a:pt x="899" y="221"/>
                    </a:cubicBezTo>
                    <a:cubicBezTo>
                      <a:pt x="830" y="65"/>
                      <a:pt x="710" y="0"/>
                      <a:pt x="5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57;p78"/>
              <p:cNvSpPr/>
              <p:nvPr/>
            </p:nvSpPr>
            <p:spPr>
              <a:xfrm>
                <a:off x="7370638" y="1893622"/>
                <a:ext cx="77857" cy="62997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9" extrusionOk="0">
                    <a:moveTo>
                      <a:pt x="1471" y="0"/>
                    </a:moveTo>
                    <a:cubicBezTo>
                      <a:pt x="1395" y="0"/>
                      <a:pt x="1319" y="60"/>
                      <a:pt x="1345" y="155"/>
                    </a:cubicBezTo>
                    <a:cubicBezTo>
                      <a:pt x="1434" y="509"/>
                      <a:pt x="1537" y="1039"/>
                      <a:pt x="1080" y="1172"/>
                    </a:cubicBezTo>
                    <a:cubicBezTo>
                      <a:pt x="1024" y="1190"/>
                      <a:pt x="969" y="1198"/>
                      <a:pt x="915" y="1198"/>
                    </a:cubicBezTo>
                    <a:cubicBezTo>
                      <a:pt x="743" y="1198"/>
                      <a:pt x="588" y="1112"/>
                      <a:pt x="476" y="966"/>
                    </a:cubicBezTo>
                    <a:cubicBezTo>
                      <a:pt x="358" y="818"/>
                      <a:pt x="328" y="641"/>
                      <a:pt x="255" y="465"/>
                    </a:cubicBezTo>
                    <a:cubicBezTo>
                      <a:pt x="247" y="450"/>
                      <a:pt x="233" y="443"/>
                      <a:pt x="218" y="443"/>
                    </a:cubicBezTo>
                    <a:cubicBezTo>
                      <a:pt x="203" y="443"/>
                      <a:pt x="188" y="450"/>
                      <a:pt x="181" y="465"/>
                    </a:cubicBezTo>
                    <a:cubicBezTo>
                      <a:pt x="0" y="951"/>
                      <a:pt x="527" y="1398"/>
                      <a:pt x="984" y="1398"/>
                    </a:cubicBezTo>
                    <a:cubicBezTo>
                      <a:pt x="1011" y="1398"/>
                      <a:pt x="1038" y="1396"/>
                      <a:pt x="1065" y="1393"/>
                    </a:cubicBezTo>
                    <a:cubicBezTo>
                      <a:pt x="1729" y="1319"/>
                      <a:pt x="1714" y="597"/>
                      <a:pt x="1596" y="96"/>
                    </a:cubicBezTo>
                    <a:cubicBezTo>
                      <a:pt x="1578" y="29"/>
                      <a:pt x="1524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58;p78"/>
              <p:cNvSpPr/>
              <p:nvPr/>
            </p:nvSpPr>
            <p:spPr>
              <a:xfrm>
                <a:off x="7218616" y="1959456"/>
                <a:ext cx="81234" cy="6506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45" extrusionOk="0">
                    <a:moveTo>
                      <a:pt x="1285" y="1"/>
                    </a:moveTo>
                    <a:cubicBezTo>
                      <a:pt x="1259" y="1"/>
                      <a:pt x="1231" y="25"/>
                      <a:pt x="1243" y="49"/>
                    </a:cubicBezTo>
                    <a:cubicBezTo>
                      <a:pt x="1317" y="226"/>
                      <a:pt x="1435" y="358"/>
                      <a:pt x="1479" y="550"/>
                    </a:cubicBezTo>
                    <a:cubicBezTo>
                      <a:pt x="1509" y="786"/>
                      <a:pt x="1420" y="1007"/>
                      <a:pt x="1214" y="1140"/>
                    </a:cubicBezTo>
                    <a:cubicBezTo>
                      <a:pt x="1131" y="1187"/>
                      <a:pt x="1051" y="1208"/>
                      <a:pt x="975" y="1208"/>
                    </a:cubicBezTo>
                    <a:cubicBezTo>
                      <a:pt x="675" y="1208"/>
                      <a:pt x="435" y="885"/>
                      <a:pt x="271" y="638"/>
                    </a:cubicBezTo>
                    <a:cubicBezTo>
                      <a:pt x="246" y="597"/>
                      <a:pt x="212" y="580"/>
                      <a:pt x="177" y="580"/>
                    </a:cubicBezTo>
                    <a:cubicBezTo>
                      <a:pt x="89" y="580"/>
                      <a:pt x="1" y="691"/>
                      <a:pt x="64" y="786"/>
                    </a:cubicBezTo>
                    <a:cubicBezTo>
                      <a:pt x="267" y="1096"/>
                      <a:pt x="602" y="1444"/>
                      <a:pt x="967" y="1444"/>
                    </a:cubicBezTo>
                    <a:cubicBezTo>
                      <a:pt x="1106" y="1444"/>
                      <a:pt x="1249" y="1394"/>
                      <a:pt x="1391" y="1272"/>
                    </a:cubicBezTo>
                    <a:cubicBezTo>
                      <a:pt x="1744" y="977"/>
                      <a:pt x="1803" y="196"/>
                      <a:pt x="1302" y="5"/>
                    </a:cubicBezTo>
                    <a:cubicBezTo>
                      <a:pt x="1297" y="2"/>
                      <a:pt x="1291" y="1"/>
                      <a:pt x="1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159;p78"/>
              <p:cNvSpPr/>
              <p:nvPr/>
            </p:nvSpPr>
            <p:spPr>
              <a:xfrm>
                <a:off x="7215509" y="2037358"/>
                <a:ext cx="84341" cy="54171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203" extrusionOk="0">
                    <a:moveTo>
                      <a:pt x="1257" y="0"/>
                    </a:moveTo>
                    <a:cubicBezTo>
                      <a:pt x="1094" y="0"/>
                      <a:pt x="908" y="39"/>
                      <a:pt x="723" y="117"/>
                    </a:cubicBezTo>
                    <a:cubicBezTo>
                      <a:pt x="281" y="308"/>
                      <a:pt x="1" y="692"/>
                      <a:pt x="119" y="957"/>
                    </a:cubicBezTo>
                    <a:cubicBezTo>
                      <a:pt x="190" y="1117"/>
                      <a:pt x="385" y="1202"/>
                      <a:pt x="628" y="1202"/>
                    </a:cubicBezTo>
                    <a:cubicBezTo>
                      <a:pt x="788" y="1202"/>
                      <a:pt x="969" y="1165"/>
                      <a:pt x="1150" y="1090"/>
                    </a:cubicBezTo>
                    <a:cubicBezTo>
                      <a:pt x="1592" y="883"/>
                      <a:pt x="1872" y="515"/>
                      <a:pt x="1754" y="250"/>
                    </a:cubicBezTo>
                    <a:cubicBezTo>
                      <a:pt x="1684" y="83"/>
                      <a:pt x="1495" y="0"/>
                      <a:pt x="12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160;p78"/>
              <p:cNvSpPr/>
              <p:nvPr/>
            </p:nvSpPr>
            <p:spPr>
              <a:xfrm>
                <a:off x="7427195" y="1944641"/>
                <a:ext cx="83666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198" extrusionOk="0">
                    <a:moveTo>
                      <a:pt x="1230" y="0"/>
                    </a:moveTo>
                    <a:cubicBezTo>
                      <a:pt x="1070" y="0"/>
                      <a:pt x="889" y="37"/>
                      <a:pt x="708" y="113"/>
                    </a:cubicBezTo>
                    <a:cubicBezTo>
                      <a:pt x="266" y="319"/>
                      <a:pt x="1" y="687"/>
                      <a:pt x="119" y="953"/>
                    </a:cubicBezTo>
                    <a:cubicBezTo>
                      <a:pt x="190" y="1113"/>
                      <a:pt x="385" y="1198"/>
                      <a:pt x="625" y="1198"/>
                    </a:cubicBezTo>
                    <a:cubicBezTo>
                      <a:pt x="783" y="1198"/>
                      <a:pt x="961" y="1161"/>
                      <a:pt x="1136" y="1085"/>
                    </a:cubicBezTo>
                    <a:cubicBezTo>
                      <a:pt x="1593" y="894"/>
                      <a:pt x="1858" y="511"/>
                      <a:pt x="1740" y="245"/>
                    </a:cubicBezTo>
                    <a:cubicBezTo>
                      <a:pt x="1669" y="85"/>
                      <a:pt x="1474" y="0"/>
                      <a:pt x="12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161;p78"/>
              <p:cNvSpPr/>
              <p:nvPr/>
            </p:nvSpPr>
            <p:spPr>
              <a:xfrm>
                <a:off x="7200919" y="1942750"/>
                <a:ext cx="19498" cy="26883"/>
              </a:xfrm>
              <a:custGeom>
                <a:avLst/>
                <a:gdLst/>
                <a:ahLst/>
                <a:cxnLst/>
                <a:rect l="l" t="t" r="r" b="b"/>
                <a:pathLst>
                  <a:path w="433" h="597" extrusionOk="0">
                    <a:moveTo>
                      <a:pt x="264" y="0"/>
                    </a:moveTo>
                    <a:cubicBezTo>
                      <a:pt x="242" y="0"/>
                      <a:pt x="217" y="7"/>
                      <a:pt x="192" y="22"/>
                    </a:cubicBezTo>
                    <a:cubicBezTo>
                      <a:pt x="89" y="96"/>
                      <a:pt x="45" y="199"/>
                      <a:pt x="15" y="317"/>
                    </a:cubicBezTo>
                    <a:cubicBezTo>
                      <a:pt x="1" y="420"/>
                      <a:pt x="15" y="567"/>
                      <a:pt x="133" y="597"/>
                    </a:cubicBezTo>
                    <a:cubicBezTo>
                      <a:pt x="148" y="597"/>
                      <a:pt x="163" y="597"/>
                      <a:pt x="163" y="582"/>
                    </a:cubicBezTo>
                    <a:cubicBezTo>
                      <a:pt x="192" y="508"/>
                      <a:pt x="177" y="435"/>
                      <a:pt x="192" y="376"/>
                    </a:cubicBezTo>
                    <a:cubicBezTo>
                      <a:pt x="207" y="302"/>
                      <a:pt x="266" y="243"/>
                      <a:pt x="310" y="214"/>
                    </a:cubicBezTo>
                    <a:cubicBezTo>
                      <a:pt x="432" y="153"/>
                      <a:pt x="372" y="0"/>
                      <a:pt x="2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162;p78"/>
              <p:cNvSpPr/>
              <p:nvPr/>
            </p:nvSpPr>
            <p:spPr>
              <a:xfrm>
                <a:off x="7405986" y="1854266"/>
                <a:ext cx="29900" cy="16796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73" extrusionOk="0">
                    <a:moveTo>
                      <a:pt x="239" y="1"/>
                    </a:moveTo>
                    <a:cubicBezTo>
                      <a:pt x="209" y="1"/>
                      <a:pt x="178" y="5"/>
                      <a:pt x="148" y="12"/>
                    </a:cubicBezTo>
                    <a:cubicBezTo>
                      <a:pt x="0" y="52"/>
                      <a:pt x="36" y="239"/>
                      <a:pt x="165" y="239"/>
                    </a:cubicBezTo>
                    <a:cubicBezTo>
                      <a:pt x="178" y="239"/>
                      <a:pt x="192" y="237"/>
                      <a:pt x="207" y="233"/>
                    </a:cubicBezTo>
                    <a:cubicBezTo>
                      <a:pt x="231" y="227"/>
                      <a:pt x="261" y="224"/>
                      <a:pt x="290" y="224"/>
                    </a:cubicBezTo>
                    <a:cubicBezTo>
                      <a:pt x="331" y="224"/>
                      <a:pt x="372" y="231"/>
                      <a:pt x="398" y="248"/>
                    </a:cubicBezTo>
                    <a:cubicBezTo>
                      <a:pt x="472" y="278"/>
                      <a:pt x="516" y="336"/>
                      <a:pt x="575" y="366"/>
                    </a:cubicBezTo>
                    <a:cubicBezTo>
                      <a:pt x="579" y="370"/>
                      <a:pt x="584" y="372"/>
                      <a:pt x="588" y="372"/>
                    </a:cubicBezTo>
                    <a:cubicBezTo>
                      <a:pt x="598" y="372"/>
                      <a:pt x="609" y="362"/>
                      <a:pt x="619" y="351"/>
                    </a:cubicBezTo>
                    <a:cubicBezTo>
                      <a:pt x="664" y="233"/>
                      <a:pt x="575" y="130"/>
                      <a:pt x="487" y="86"/>
                    </a:cubicBezTo>
                    <a:cubicBezTo>
                      <a:pt x="410" y="31"/>
                      <a:pt x="326" y="1"/>
                      <a:pt x="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163;p78"/>
              <p:cNvSpPr/>
              <p:nvPr/>
            </p:nvSpPr>
            <p:spPr>
              <a:xfrm>
                <a:off x="7332992" y="1977558"/>
                <a:ext cx="37870" cy="32106"/>
              </a:xfrm>
              <a:custGeom>
                <a:avLst/>
                <a:gdLst/>
                <a:ahLst/>
                <a:cxnLst/>
                <a:rect l="l" t="t" r="r" b="b"/>
                <a:pathLst>
                  <a:path w="841" h="713" extrusionOk="0">
                    <a:moveTo>
                      <a:pt x="678" y="1"/>
                    </a:moveTo>
                    <a:cubicBezTo>
                      <a:pt x="634" y="1"/>
                      <a:pt x="619" y="30"/>
                      <a:pt x="604" y="60"/>
                    </a:cubicBezTo>
                    <a:cubicBezTo>
                      <a:pt x="590" y="133"/>
                      <a:pt x="649" y="178"/>
                      <a:pt x="649" y="251"/>
                    </a:cubicBezTo>
                    <a:cubicBezTo>
                      <a:pt x="663" y="340"/>
                      <a:pt x="634" y="443"/>
                      <a:pt x="560" y="502"/>
                    </a:cubicBezTo>
                    <a:cubicBezTo>
                      <a:pt x="513" y="541"/>
                      <a:pt x="466" y="557"/>
                      <a:pt x="421" y="557"/>
                    </a:cubicBezTo>
                    <a:cubicBezTo>
                      <a:pt x="296" y="557"/>
                      <a:pt x="183" y="433"/>
                      <a:pt x="118" y="325"/>
                    </a:cubicBezTo>
                    <a:cubicBezTo>
                      <a:pt x="105" y="308"/>
                      <a:pt x="90" y="300"/>
                      <a:pt x="74" y="300"/>
                    </a:cubicBezTo>
                    <a:cubicBezTo>
                      <a:pt x="37" y="300"/>
                      <a:pt x="0" y="342"/>
                      <a:pt x="0" y="384"/>
                    </a:cubicBezTo>
                    <a:cubicBezTo>
                      <a:pt x="0" y="593"/>
                      <a:pt x="214" y="713"/>
                      <a:pt x="418" y="713"/>
                    </a:cubicBezTo>
                    <a:cubicBezTo>
                      <a:pt x="502" y="713"/>
                      <a:pt x="584" y="692"/>
                      <a:pt x="649" y="649"/>
                    </a:cubicBezTo>
                    <a:cubicBezTo>
                      <a:pt x="752" y="575"/>
                      <a:pt x="826" y="443"/>
                      <a:pt x="826" y="295"/>
                    </a:cubicBezTo>
                    <a:cubicBezTo>
                      <a:pt x="840" y="192"/>
                      <a:pt x="811" y="15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164;p78"/>
              <p:cNvSpPr/>
              <p:nvPr/>
            </p:nvSpPr>
            <p:spPr>
              <a:xfrm rot="-1991296">
                <a:off x="7039678" y="1832328"/>
                <a:ext cx="73234" cy="2036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88" extrusionOk="0">
                    <a:moveTo>
                      <a:pt x="314" y="0"/>
                    </a:moveTo>
                    <a:cubicBezTo>
                      <a:pt x="288" y="0"/>
                      <a:pt x="263" y="2"/>
                      <a:pt x="236" y="6"/>
                    </a:cubicBezTo>
                    <a:cubicBezTo>
                      <a:pt x="133" y="35"/>
                      <a:pt x="0" y="79"/>
                      <a:pt x="15" y="197"/>
                    </a:cubicBezTo>
                    <a:cubicBezTo>
                      <a:pt x="15" y="212"/>
                      <a:pt x="15" y="227"/>
                      <a:pt x="30" y="227"/>
                    </a:cubicBezTo>
                    <a:cubicBezTo>
                      <a:pt x="104" y="227"/>
                      <a:pt x="162" y="197"/>
                      <a:pt x="236" y="182"/>
                    </a:cubicBezTo>
                    <a:cubicBezTo>
                      <a:pt x="295" y="182"/>
                      <a:pt x="369" y="212"/>
                      <a:pt x="413" y="256"/>
                    </a:cubicBezTo>
                    <a:cubicBezTo>
                      <a:pt x="441" y="278"/>
                      <a:pt x="470" y="287"/>
                      <a:pt x="497" y="287"/>
                    </a:cubicBezTo>
                    <a:cubicBezTo>
                      <a:pt x="596" y="287"/>
                      <a:pt x="665" y="160"/>
                      <a:pt x="560" y="79"/>
                    </a:cubicBezTo>
                    <a:cubicBezTo>
                      <a:pt x="480" y="22"/>
                      <a:pt x="400" y="0"/>
                      <a:pt x="3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165;p78"/>
              <p:cNvSpPr/>
              <p:nvPr/>
            </p:nvSpPr>
            <p:spPr>
              <a:xfrm rot="-1991296">
                <a:off x="7686903" y="3045253"/>
                <a:ext cx="73234" cy="2036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88" extrusionOk="0">
                    <a:moveTo>
                      <a:pt x="314" y="0"/>
                    </a:moveTo>
                    <a:cubicBezTo>
                      <a:pt x="288" y="0"/>
                      <a:pt x="263" y="2"/>
                      <a:pt x="236" y="6"/>
                    </a:cubicBezTo>
                    <a:cubicBezTo>
                      <a:pt x="133" y="35"/>
                      <a:pt x="0" y="79"/>
                      <a:pt x="15" y="197"/>
                    </a:cubicBezTo>
                    <a:cubicBezTo>
                      <a:pt x="15" y="212"/>
                      <a:pt x="15" y="227"/>
                      <a:pt x="30" y="227"/>
                    </a:cubicBezTo>
                    <a:cubicBezTo>
                      <a:pt x="104" y="227"/>
                      <a:pt x="162" y="197"/>
                      <a:pt x="236" y="182"/>
                    </a:cubicBezTo>
                    <a:cubicBezTo>
                      <a:pt x="295" y="182"/>
                      <a:pt x="369" y="212"/>
                      <a:pt x="413" y="256"/>
                    </a:cubicBezTo>
                    <a:cubicBezTo>
                      <a:pt x="441" y="278"/>
                      <a:pt x="470" y="287"/>
                      <a:pt x="497" y="287"/>
                    </a:cubicBezTo>
                    <a:cubicBezTo>
                      <a:pt x="596" y="287"/>
                      <a:pt x="665" y="160"/>
                      <a:pt x="560" y="79"/>
                    </a:cubicBezTo>
                    <a:cubicBezTo>
                      <a:pt x="480" y="22"/>
                      <a:pt x="400" y="0"/>
                      <a:pt x="3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424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0"/>
            <a:ext cx="7704000" cy="572700"/>
          </a:xfrm>
        </p:spPr>
        <p:txBody>
          <a:bodyPr/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3, 4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76225" y="687000"/>
            <a:ext cx="8391525" cy="28956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just"/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algn="just"/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39700" algn="just"/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Ai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6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74" y="345728"/>
            <a:ext cx="814387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altLang="en-US" sz="2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</a:t>
            </a:r>
            <a:r>
              <a:rPr lang="vi-VN" alt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cụm từ chứa biện pháp tu từ nhân hoá 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hai </a:t>
            </a:r>
            <a:r>
              <a:rPr lang="vi-VN" alt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alt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alt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 </a:t>
            </a:r>
            <a:r>
              <a:rPr lang="vi-VN" alt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mùa giao tiễn nhau, đồi núi chuyển mình, sông hồ rung động, vài con ong siêng năng.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3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hể hiện những rung động của nhà văn lan toả vào cảnh vật, thiên nhiên phóng chiếu nội t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con người.</a:t>
            </a: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300" dirty="0"/>
          </a:p>
        </p:txBody>
      </p:sp>
      <p:sp>
        <p:nvSpPr>
          <p:cNvPr id="4" name="Rectangle 3"/>
          <p:cNvSpPr/>
          <p:nvPr/>
        </p:nvSpPr>
        <p:spPr>
          <a:xfrm>
            <a:off x="676276" y="2133481"/>
            <a:ext cx="82486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</a:t>
            </a:r>
            <a:r>
              <a:rPr lang="vi-VN" alt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 pháp tu từ điệp ngữ ở những cụm từ in đậm và ở những cụm từ khác như “đừng thương”,</a:t>
            </a:r>
            <a:endParaRPr lang="en-US" altLang="en-US" sz="2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</a:t>
            </a:r>
            <a:r>
              <a:rPr lang="vi-VN" altLang="en-US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3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alt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nhịp điệu 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văn </a:t>
            </a: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+ T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rong việc tạo cảm xúc cho người đọc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0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126209"/>
            <a:ext cx="7704000" cy="572700"/>
          </a:xfrm>
        </p:spPr>
        <p:txBody>
          <a:bodyPr/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40681" y="891082"/>
            <a:ext cx="8262635" cy="28956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marL="13970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3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304800" y="817454"/>
            <a:ext cx="82677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là biện pháp so sánh tầng bậc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Vế một là một cảm giác: 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nhựa s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ở trong người căng lên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(hoàn toàn trừu tượng). Vế hai là hai hiện tượng: 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máu c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căng lên trong lộc của loài nai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(cũng trừu tượng nhưng còn có hình ảnh 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lộc nai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hình dung), mầm non của cầy cối 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trỗi ra thành những cái lá nhỏ tí ti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(dễ hình dung). 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dụng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biện pháp tu từ so sánh trong 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này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khác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so sánh 1 - 1 ở bài tập 2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sánh 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bài tập này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cách so sánh tầng bậc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tập này có nhiều vế so sánh, làm cho đối tượng được so sánh hiện lên đa dạng, phong phú, sâu sắc hơn.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">
            <a:extLst>
              <a:ext uri="{FF2B5EF4-FFF2-40B4-BE49-F238E27FC236}">
                <a16:creationId xmlns:a16="http://schemas.microsoft.com/office/drawing/2014/main" xmlns="" id="{6398008A-62D9-48B7-972B-C5354C17C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95" y="2077254"/>
            <a:ext cx="2120052" cy="2346723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91428" tIns="45714" rIns="91428" bIns="45714" anchor="ctr"/>
          <a:lstStyle/>
          <a:p>
            <a:endParaRPr lang="zh-CN" altLang="zh-CN" sz="1200">
              <a:latin typeface="宋体" panose="02010600030101010101" pitchFamily="2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6" name="椭圆 1">
            <a:extLst>
              <a:ext uri="{FF2B5EF4-FFF2-40B4-BE49-F238E27FC236}">
                <a16:creationId xmlns:a16="http://schemas.microsoft.com/office/drawing/2014/main" xmlns="" id="{7611AD2D-28F0-47D1-A5ED-647E06C02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920" y="2077254"/>
            <a:ext cx="2121975" cy="2346723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lIns="91428" tIns="45714" rIns="91428" bIns="45714" anchor="ctr"/>
          <a:lstStyle/>
          <a:p>
            <a:pPr algn="ctr"/>
            <a:endParaRPr lang="zh-CN" altLang="zh-CN" sz="3150">
              <a:latin typeface="宋体" panose="02010600030101010101" pitchFamily="2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xmlns="" id="{F04C6742-4453-4C43-AE72-203111F99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67" y="2857917"/>
            <a:ext cx="1680867" cy="82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Xem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1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đoạn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video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bài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hát</a:t>
            </a:r>
            <a:endParaRPr lang="zh-CN" altLang="en-US" sz="1687" b="1" dirty="0">
              <a:latin typeface="宋体" panose="02010600030101010101" pitchFamily="2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xmlns="" id="{1B7AAC34-B9FC-49C0-9936-89ED1C9E7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869" y="2598861"/>
            <a:ext cx="1909590" cy="191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/>
          <a:p>
            <a:pPr>
              <a:lnSpc>
                <a:spcPct val="125000"/>
              </a:lnSpc>
            </a:pPr>
            <a:r>
              <a:rPr lang="en-SG" sz="1898" b="1" dirty="0">
                <a:latin typeface="Times New Roman" panose="02020603050405020304" pitchFamily="18" charset="0"/>
                <a:ea typeface="Arial Unicode MS"/>
              </a:rPr>
              <a:t>G</a:t>
            </a:r>
            <a:r>
              <a:rPr lang="it-IT" sz="1898" b="1" dirty="0">
                <a:latin typeface="Times New Roman" panose="02020603050405020304" pitchFamily="18" charset="0"/>
                <a:ea typeface="Arial Unicode MS"/>
              </a:rPr>
              <a:t>hi nh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ớ </a:t>
            </a:r>
            <a:r>
              <a:rPr lang="pt-PT" sz="1898" b="1" dirty="0"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ững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câu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hát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có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sử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dụng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phép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so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sánh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,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nhân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hóa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,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điệp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ngữ</a:t>
            </a:r>
            <a:endParaRPr lang="zh-CN" altLang="en-US" sz="1687" b="1" dirty="0">
              <a:latin typeface="宋体" panose="02010600030101010101" pitchFamily="2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9" name="椭圆 1">
            <a:extLst>
              <a:ext uri="{FF2B5EF4-FFF2-40B4-BE49-F238E27FC236}">
                <a16:creationId xmlns:a16="http://schemas.microsoft.com/office/drawing/2014/main" xmlns="" id="{B3A023A6-EDCC-4E72-BCB0-88DBB90B3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421" y="2111176"/>
            <a:ext cx="2120053" cy="2346723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3150">
              <a:latin typeface="宋体" panose="02010600030101010101" pitchFamily="2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xmlns="" id="{F3DF4417-35F3-40EF-9FD8-0EB660A19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610" y="2419529"/>
            <a:ext cx="1903859" cy="155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2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đạ</a:t>
            </a:r>
            <a:r>
              <a:rPr lang="it-IT" sz="1898" b="1" dirty="0" smtClean="0">
                <a:latin typeface="Times New Roman" panose="02020603050405020304" pitchFamily="18" charset="0"/>
                <a:ea typeface="Arial Unicode MS"/>
              </a:rPr>
              <a:t>i di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ện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l</a:t>
            </a:r>
            <a:r>
              <a:rPr lang="fr-FR" sz="1898" b="1" dirty="0" smtClean="0">
                <a:latin typeface="Times New Roman" panose="02020603050405020304" pitchFamily="18" charset="0"/>
                <a:ea typeface="Arial Unicode MS"/>
              </a:rPr>
              <a:t>ê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n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bả</a:t>
            </a:r>
            <a:r>
              <a:rPr lang="nl-NL" sz="1898" b="1" dirty="0" smtClean="0">
                <a:latin typeface="Times New Roman" panose="02020603050405020304" pitchFamily="18" charset="0"/>
                <a:ea typeface="Arial Unicode MS"/>
              </a:rPr>
              <a:t>ng v</a:t>
            </a:r>
            <a:r>
              <a:rPr lang="fr-FR" sz="1898" b="1" dirty="0" smtClean="0">
                <a:latin typeface="Times New Roman" panose="02020603050405020304" pitchFamily="18" charset="0"/>
                <a:ea typeface="Arial Unicode MS"/>
              </a:rPr>
              <a:t>à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liệt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k</a:t>
            </a:r>
            <a:r>
              <a:rPr lang="fr-FR" sz="1898" b="1" dirty="0" smtClean="0">
                <a:latin typeface="Times New Roman" panose="02020603050405020304" pitchFamily="18" charset="0"/>
                <a:ea typeface="Arial Unicode MS"/>
              </a:rPr>
              <a:t>ê </a:t>
            </a:r>
            <a:r>
              <a:rPr lang="pt-PT" sz="1898" b="1" dirty="0" smtClean="0"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ững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câu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văn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đó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1’</a:t>
            </a:r>
            <a:endParaRPr lang="en-US" sz="1898" b="1" dirty="0"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1" name="椭圆 11">
            <a:extLst>
              <a:ext uri="{FF2B5EF4-FFF2-40B4-BE49-F238E27FC236}">
                <a16:creationId xmlns:a16="http://schemas.microsoft.com/office/drawing/2014/main" xmlns="" id="{2A1971D4-B7CF-4AB7-B353-78B896BF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4" y="2077254"/>
            <a:ext cx="2268053" cy="2346723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lIns="91428" tIns="45714" rIns="91428" bIns="45714" anchor="ctr"/>
          <a:lstStyle/>
          <a:p>
            <a:pPr algn="ctr"/>
            <a:endParaRPr lang="zh-CN" altLang="zh-CN" sz="3150">
              <a:latin typeface="宋体" panose="02010600030101010101" pitchFamily="2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22" name="TextBox 28">
            <a:extLst>
              <a:ext uri="{FF2B5EF4-FFF2-40B4-BE49-F238E27FC236}">
                <a16:creationId xmlns:a16="http://schemas.microsoft.com/office/drawing/2014/main" xmlns="" id="{8478CA23-A6CC-4E6E-BFFA-91CE5F79A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689" y="2474286"/>
            <a:ext cx="1708364" cy="155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/>
          <a:p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Đội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n</a:t>
            </a:r>
            <a:r>
              <a:rPr lang="fr-FR" sz="1898" b="1" dirty="0">
                <a:latin typeface="Times New Roman" panose="02020603050405020304" pitchFamily="18" charset="0"/>
                <a:ea typeface="Arial Unicode MS"/>
              </a:rPr>
              <a:t>à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o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trình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bày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đượ</a:t>
            </a:r>
            <a:r>
              <a:rPr lang="pt-PT" sz="1898" b="1" dirty="0">
                <a:latin typeface="Times New Roman" panose="02020603050405020304" pitchFamily="18" charset="0"/>
                <a:ea typeface="Arial Unicode MS"/>
              </a:rPr>
              <a:t>c nhi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ều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cân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 smtClean="0">
                <a:latin typeface="Times New Roman" panose="02020603050405020304" pitchFamily="18" charset="0"/>
                <a:ea typeface="Arial Unicode MS"/>
              </a:rPr>
              <a:t>văn</a:t>
            </a:r>
            <a:r>
              <a:rPr lang="en-US" sz="1898" b="1" dirty="0" smtClean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pt-PT" sz="1898" b="1" dirty="0"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ất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sẽ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được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10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điểm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. </a:t>
            </a:r>
            <a:endParaRPr lang="en-SG" sz="1898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06" y="474337"/>
            <a:ext cx="9461812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21736" y="4380882"/>
            <a:ext cx="41729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https://www.youtube.com/watch?v=cP9I8DBZP5Q</a:t>
            </a:r>
          </a:p>
        </p:txBody>
      </p:sp>
      <p:pic>
        <p:nvPicPr>
          <p:cNvPr id="2" name="video bài 5.3 ƠI CUỘC SỐNG MẾN THƯƠNG (Lyrics) - Phương Nhi - Âm nhạc lớp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6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08" y="93937"/>
            <a:ext cx="7704000" cy="572700"/>
          </a:xfrm>
        </p:spPr>
        <p:txBody>
          <a:bodyPr/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1171;p45"/>
          <p:cNvSpPr txBox="1">
            <a:spLocks/>
          </p:cNvSpPr>
          <p:nvPr/>
        </p:nvSpPr>
        <p:spPr>
          <a:xfrm>
            <a:off x="1113291" y="1159110"/>
            <a:ext cx="7051763" cy="669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SzPts val="1100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ngỏ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SzPts val="1100"/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1100"/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iệp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Này chú chim ơi cho nhắn gởi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1100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5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46"/>
          <p:cNvGrpSpPr/>
          <p:nvPr/>
        </p:nvGrpSpPr>
        <p:grpSpPr>
          <a:xfrm rot="-310469">
            <a:off x="6960406" y="2563675"/>
            <a:ext cx="914152" cy="1822336"/>
            <a:chOff x="2243250" y="2824850"/>
            <a:chExt cx="1065200" cy="2123200"/>
          </a:xfrm>
        </p:grpSpPr>
        <p:sp>
          <p:nvSpPr>
            <p:cNvPr id="1214" name="Google Shape;1214;p46"/>
            <p:cNvSpPr/>
            <p:nvPr/>
          </p:nvSpPr>
          <p:spPr>
            <a:xfrm>
              <a:off x="2243250" y="3357175"/>
              <a:ext cx="1065200" cy="1590875"/>
            </a:xfrm>
            <a:custGeom>
              <a:avLst/>
              <a:gdLst/>
              <a:ahLst/>
              <a:cxnLst/>
              <a:rect l="l" t="t" r="r" b="b"/>
              <a:pathLst>
                <a:path w="42608" h="63635" extrusionOk="0">
                  <a:moveTo>
                    <a:pt x="21304" y="1"/>
                  </a:moveTo>
                  <a:cubicBezTo>
                    <a:pt x="15414" y="1"/>
                    <a:pt x="10677" y="2432"/>
                    <a:pt x="10677" y="5439"/>
                  </a:cubicBezTo>
                  <a:cubicBezTo>
                    <a:pt x="10677" y="6843"/>
                    <a:pt x="11705" y="8121"/>
                    <a:pt x="13384" y="9098"/>
                  </a:cubicBezTo>
                  <a:lnTo>
                    <a:pt x="13384" y="26291"/>
                  </a:lnTo>
                  <a:cubicBezTo>
                    <a:pt x="5539" y="29149"/>
                    <a:pt x="0" y="36116"/>
                    <a:pt x="0" y="44287"/>
                  </a:cubicBezTo>
                  <a:cubicBezTo>
                    <a:pt x="0" y="54963"/>
                    <a:pt x="9524" y="63635"/>
                    <a:pt x="21304" y="63635"/>
                  </a:cubicBezTo>
                  <a:cubicBezTo>
                    <a:pt x="33058" y="63635"/>
                    <a:pt x="42607" y="54963"/>
                    <a:pt x="42607" y="44287"/>
                  </a:cubicBezTo>
                  <a:cubicBezTo>
                    <a:pt x="42607" y="36116"/>
                    <a:pt x="37068" y="29149"/>
                    <a:pt x="29224" y="26291"/>
                  </a:cubicBezTo>
                  <a:lnTo>
                    <a:pt x="29224" y="9098"/>
                  </a:lnTo>
                  <a:cubicBezTo>
                    <a:pt x="30903" y="8121"/>
                    <a:pt x="31930" y="6843"/>
                    <a:pt x="31930" y="5439"/>
                  </a:cubicBezTo>
                  <a:cubicBezTo>
                    <a:pt x="31930" y="2432"/>
                    <a:pt x="27169" y="1"/>
                    <a:pt x="2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6"/>
            <p:cNvSpPr/>
            <p:nvPr/>
          </p:nvSpPr>
          <p:spPr>
            <a:xfrm>
              <a:off x="2258300" y="4202375"/>
              <a:ext cx="1006275" cy="663425"/>
            </a:xfrm>
            <a:custGeom>
              <a:avLst/>
              <a:gdLst/>
              <a:ahLst/>
              <a:cxnLst/>
              <a:rect l="l" t="t" r="r" b="b"/>
              <a:pathLst>
                <a:path w="40251" h="26537" extrusionOk="0">
                  <a:moveTo>
                    <a:pt x="32769" y="0"/>
                  </a:moveTo>
                  <a:cubicBezTo>
                    <a:pt x="29324" y="0"/>
                    <a:pt x="25377" y="5037"/>
                    <a:pt x="19449" y="5416"/>
                  </a:cubicBezTo>
                  <a:cubicBezTo>
                    <a:pt x="19194" y="5432"/>
                    <a:pt x="18937" y="5440"/>
                    <a:pt x="18677" y="5440"/>
                  </a:cubicBezTo>
                  <a:cubicBezTo>
                    <a:pt x="12145" y="5440"/>
                    <a:pt x="4286" y="478"/>
                    <a:pt x="4286" y="478"/>
                  </a:cubicBezTo>
                  <a:cubicBezTo>
                    <a:pt x="4286" y="478"/>
                    <a:pt x="0" y="9150"/>
                    <a:pt x="3258" y="16519"/>
                  </a:cubicBezTo>
                  <a:cubicBezTo>
                    <a:pt x="6352" y="23571"/>
                    <a:pt x="12913" y="26537"/>
                    <a:pt x="19777" y="26537"/>
                  </a:cubicBezTo>
                  <a:cubicBezTo>
                    <a:pt x="20084" y="26537"/>
                    <a:pt x="20393" y="26531"/>
                    <a:pt x="20702" y="26519"/>
                  </a:cubicBezTo>
                  <a:cubicBezTo>
                    <a:pt x="27895" y="26243"/>
                    <a:pt x="38296" y="20729"/>
                    <a:pt x="39273" y="12985"/>
                  </a:cubicBezTo>
                  <a:cubicBezTo>
                    <a:pt x="40251" y="5240"/>
                    <a:pt x="37795" y="1807"/>
                    <a:pt x="34035" y="253"/>
                  </a:cubicBezTo>
                  <a:cubicBezTo>
                    <a:pt x="33619" y="78"/>
                    <a:pt x="33198" y="0"/>
                    <a:pt x="3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6"/>
            <p:cNvSpPr/>
            <p:nvPr/>
          </p:nvSpPr>
          <p:spPr>
            <a:xfrm>
              <a:off x="2388625" y="4202275"/>
              <a:ext cx="875950" cy="663525"/>
            </a:xfrm>
            <a:custGeom>
              <a:avLst/>
              <a:gdLst/>
              <a:ahLst/>
              <a:cxnLst/>
              <a:rect l="l" t="t" r="r" b="b"/>
              <a:pathLst>
                <a:path w="35038" h="26541" extrusionOk="0">
                  <a:moveTo>
                    <a:pt x="27553" y="0"/>
                  </a:moveTo>
                  <a:cubicBezTo>
                    <a:pt x="26037" y="0"/>
                    <a:pt x="24416" y="980"/>
                    <a:pt x="22582" y="2112"/>
                  </a:cubicBezTo>
                  <a:cubicBezTo>
                    <a:pt x="23233" y="2362"/>
                    <a:pt x="23810" y="2763"/>
                    <a:pt x="24311" y="3340"/>
                  </a:cubicBezTo>
                  <a:cubicBezTo>
                    <a:pt x="25714" y="5019"/>
                    <a:pt x="25564" y="6823"/>
                    <a:pt x="24687" y="8402"/>
                  </a:cubicBezTo>
                  <a:cubicBezTo>
                    <a:pt x="25389" y="8252"/>
                    <a:pt x="26065" y="8127"/>
                    <a:pt x="26767" y="8001"/>
                  </a:cubicBezTo>
                  <a:cubicBezTo>
                    <a:pt x="26970" y="7965"/>
                    <a:pt x="27166" y="7947"/>
                    <a:pt x="27355" y="7947"/>
                  </a:cubicBezTo>
                  <a:cubicBezTo>
                    <a:pt x="28723" y="7947"/>
                    <a:pt x="29674" y="8881"/>
                    <a:pt x="29850" y="10357"/>
                  </a:cubicBezTo>
                  <a:cubicBezTo>
                    <a:pt x="30777" y="18152"/>
                    <a:pt x="20501" y="22939"/>
                    <a:pt x="14236" y="23991"/>
                  </a:cubicBezTo>
                  <a:cubicBezTo>
                    <a:pt x="13483" y="24116"/>
                    <a:pt x="12712" y="24176"/>
                    <a:pt x="11929" y="24176"/>
                  </a:cubicBezTo>
                  <a:cubicBezTo>
                    <a:pt x="7837" y="24176"/>
                    <a:pt x="3450" y="22532"/>
                    <a:pt x="0" y="19881"/>
                  </a:cubicBezTo>
                  <a:lnTo>
                    <a:pt x="0" y="19881"/>
                  </a:lnTo>
                  <a:cubicBezTo>
                    <a:pt x="3472" y="24542"/>
                    <a:pt x="8906" y="26540"/>
                    <a:pt x="14569" y="26540"/>
                  </a:cubicBezTo>
                  <a:cubicBezTo>
                    <a:pt x="14875" y="26540"/>
                    <a:pt x="15182" y="26534"/>
                    <a:pt x="15489" y="26523"/>
                  </a:cubicBezTo>
                  <a:cubicBezTo>
                    <a:pt x="22682" y="26247"/>
                    <a:pt x="33083" y="20733"/>
                    <a:pt x="34060" y="12989"/>
                  </a:cubicBezTo>
                  <a:cubicBezTo>
                    <a:pt x="35038" y="5244"/>
                    <a:pt x="32582" y="1811"/>
                    <a:pt x="28822" y="257"/>
                  </a:cubicBezTo>
                  <a:cubicBezTo>
                    <a:pt x="28406" y="79"/>
                    <a:pt x="27984" y="0"/>
                    <a:pt x="275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6"/>
            <p:cNvSpPr/>
            <p:nvPr/>
          </p:nvSpPr>
          <p:spPr>
            <a:xfrm>
              <a:off x="2553875" y="3464900"/>
              <a:ext cx="397350" cy="72050"/>
            </a:xfrm>
            <a:custGeom>
              <a:avLst/>
              <a:gdLst/>
              <a:ahLst/>
              <a:cxnLst/>
              <a:rect l="l" t="t" r="r" b="b"/>
              <a:pathLst>
                <a:path w="15894" h="2882" extrusionOk="0">
                  <a:moveTo>
                    <a:pt x="120" y="1"/>
                  </a:moveTo>
                  <a:cubicBezTo>
                    <a:pt x="57" y="1"/>
                    <a:pt x="0" y="71"/>
                    <a:pt x="57" y="128"/>
                  </a:cubicBezTo>
                  <a:cubicBezTo>
                    <a:pt x="1385" y="2032"/>
                    <a:pt x="4142" y="2509"/>
                    <a:pt x="6297" y="2759"/>
                  </a:cubicBezTo>
                  <a:cubicBezTo>
                    <a:pt x="7003" y="2840"/>
                    <a:pt x="7727" y="2882"/>
                    <a:pt x="8459" y="2882"/>
                  </a:cubicBezTo>
                  <a:cubicBezTo>
                    <a:pt x="10927" y="2882"/>
                    <a:pt x="13475" y="2402"/>
                    <a:pt x="15621" y="1281"/>
                  </a:cubicBezTo>
                  <a:cubicBezTo>
                    <a:pt x="15893" y="1144"/>
                    <a:pt x="15754" y="741"/>
                    <a:pt x="15483" y="741"/>
                  </a:cubicBezTo>
                  <a:cubicBezTo>
                    <a:pt x="15455" y="741"/>
                    <a:pt x="15426" y="745"/>
                    <a:pt x="15395" y="754"/>
                  </a:cubicBezTo>
                  <a:cubicBezTo>
                    <a:pt x="12864" y="1556"/>
                    <a:pt x="10483" y="2258"/>
                    <a:pt x="7801" y="2258"/>
                  </a:cubicBezTo>
                  <a:cubicBezTo>
                    <a:pt x="5320" y="2258"/>
                    <a:pt x="1911" y="2007"/>
                    <a:pt x="182" y="27"/>
                  </a:cubicBezTo>
                  <a:cubicBezTo>
                    <a:pt x="163" y="9"/>
                    <a:pt x="141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6"/>
            <p:cNvSpPr/>
            <p:nvPr/>
          </p:nvSpPr>
          <p:spPr>
            <a:xfrm>
              <a:off x="2621250" y="3596025"/>
              <a:ext cx="302225" cy="36975"/>
            </a:xfrm>
            <a:custGeom>
              <a:avLst/>
              <a:gdLst/>
              <a:ahLst/>
              <a:cxnLst/>
              <a:rect l="l" t="t" r="r" b="b"/>
              <a:pathLst>
                <a:path w="12089" h="1479" extrusionOk="0">
                  <a:moveTo>
                    <a:pt x="11748" y="1"/>
                  </a:moveTo>
                  <a:cubicBezTo>
                    <a:pt x="11717" y="1"/>
                    <a:pt x="11683" y="7"/>
                    <a:pt x="11648" y="21"/>
                  </a:cubicBezTo>
                  <a:cubicBezTo>
                    <a:pt x="9752" y="694"/>
                    <a:pt x="7837" y="1026"/>
                    <a:pt x="5920" y="1026"/>
                  </a:cubicBezTo>
                  <a:cubicBezTo>
                    <a:pt x="3984" y="1026"/>
                    <a:pt x="2045" y="688"/>
                    <a:pt x="119" y="21"/>
                  </a:cubicBezTo>
                  <a:cubicBezTo>
                    <a:pt x="112" y="18"/>
                    <a:pt x="105" y="17"/>
                    <a:pt x="99" y="17"/>
                  </a:cubicBezTo>
                  <a:cubicBezTo>
                    <a:pt x="35" y="17"/>
                    <a:pt x="0" y="123"/>
                    <a:pt x="69" y="146"/>
                  </a:cubicBezTo>
                  <a:cubicBezTo>
                    <a:pt x="2096" y="1038"/>
                    <a:pt x="4218" y="1478"/>
                    <a:pt x="6353" y="1478"/>
                  </a:cubicBezTo>
                  <a:cubicBezTo>
                    <a:pt x="8176" y="1478"/>
                    <a:pt x="10008" y="1157"/>
                    <a:pt x="11798" y="522"/>
                  </a:cubicBezTo>
                  <a:cubicBezTo>
                    <a:pt x="12088" y="410"/>
                    <a:pt x="12001" y="1"/>
                    <a:pt x="117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6"/>
            <p:cNvSpPr/>
            <p:nvPr/>
          </p:nvSpPr>
          <p:spPr>
            <a:xfrm>
              <a:off x="2379300" y="4187650"/>
              <a:ext cx="889675" cy="693925"/>
            </a:xfrm>
            <a:custGeom>
              <a:avLst/>
              <a:gdLst/>
              <a:ahLst/>
              <a:cxnLst/>
              <a:rect l="l" t="t" r="r" b="b"/>
              <a:pathLst>
                <a:path w="35587" h="27757" extrusionOk="0">
                  <a:moveTo>
                    <a:pt x="27317" y="1"/>
                  </a:moveTo>
                  <a:cubicBezTo>
                    <a:pt x="25033" y="1"/>
                    <a:pt x="23066" y="1553"/>
                    <a:pt x="21200" y="2722"/>
                  </a:cubicBezTo>
                  <a:cubicBezTo>
                    <a:pt x="18369" y="4494"/>
                    <a:pt x="15117" y="5349"/>
                    <a:pt x="11860" y="5349"/>
                  </a:cubicBezTo>
                  <a:cubicBezTo>
                    <a:pt x="7793" y="5349"/>
                    <a:pt x="3719" y="4015"/>
                    <a:pt x="448" y="1468"/>
                  </a:cubicBezTo>
                  <a:cubicBezTo>
                    <a:pt x="405" y="1440"/>
                    <a:pt x="348" y="1426"/>
                    <a:pt x="290" y="1426"/>
                  </a:cubicBezTo>
                  <a:cubicBezTo>
                    <a:pt x="146" y="1426"/>
                    <a:pt x="1" y="1515"/>
                    <a:pt x="72" y="1694"/>
                  </a:cubicBezTo>
                  <a:cubicBezTo>
                    <a:pt x="2453" y="7734"/>
                    <a:pt x="8518" y="10717"/>
                    <a:pt x="14734" y="11118"/>
                  </a:cubicBezTo>
                  <a:cubicBezTo>
                    <a:pt x="15327" y="11158"/>
                    <a:pt x="15937" y="11180"/>
                    <a:pt x="16559" y="11180"/>
                  </a:cubicBezTo>
                  <a:cubicBezTo>
                    <a:pt x="22139" y="11180"/>
                    <a:pt x="28556" y="9420"/>
                    <a:pt x="30022" y="3398"/>
                  </a:cubicBezTo>
                  <a:cubicBezTo>
                    <a:pt x="30067" y="3218"/>
                    <a:pt x="29923" y="3101"/>
                    <a:pt x="29784" y="3101"/>
                  </a:cubicBezTo>
                  <a:cubicBezTo>
                    <a:pt x="29692" y="3101"/>
                    <a:pt x="29601" y="3153"/>
                    <a:pt x="29571" y="3273"/>
                  </a:cubicBezTo>
                  <a:cubicBezTo>
                    <a:pt x="28139" y="8785"/>
                    <a:pt x="22554" y="10836"/>
                    <a:pt x="16914" y="10836"/>
                  </a:cubicBezTo>
                  <a:cubicBezTo>
                    <a:pt x="13373" y="10836"/>
                    <a:pt x="9811" y="10028"/>
                    <a:pt x="7240" y="8762"/>
                  </a:cubicBezTo>
                  <a:cubicBezTo>
                    <a:pt x="5561" y="7960"/>
                    <a:pt x="4032" y="6807"/>
                    <a:pt x="2804" y="5403"/>
                  </a:cubicBezTo>
                  <a:cubicBezTo>
                    <a:pt x="2153" y="4677"/>
                    <a:pt x="1651" y="3875"/>
                    <a:pt x="1150" y="3022"/>
                  </a:cubicBezTo>
                  <a:cubicBezTo>
                    <a:pt x="842" y="2501"/>
                    <a:pt x="663" y="2265"/>
                    <a:pt x="719" y="2265"/>
                  </a:cubicBezTo>
                  <a:cubicBezTo>
                    <a:pt x="768" y="2265"/>
                    <a:pt x="997" y="2445"/>
                    <a:pt x="1476" y="2772"/>
                  </a:cubicBezTo>
                  <a:cubicBezTo>
                    <a:pt x="3782" y="4276"/>
                    <a:pt x="6413" y="5228"/>
                    <a:pt x="9145" y="5604"/>
                  </a:cubicBezTo>
                  <a:cubicBezTo>
                    <a:pt x="10022" y="5721"/>
                    <a:pt x="10910" y="5780"/>
                    <a:pt x="11798" y="5780"/>
                  </a:cubicBezTo>
                  <a:cubicBezTo>
                    <a:pt x="13956" y="5780"/>
                    <a:pt x="16118" y="5430"/>
                    <a:pt x="18143" y="4702"/>
                  </a:cubicBezTo>
                  <a:cubicBezTo>
                    <a:pt x="21015" y="3663"/>
                    <a:pt x="24140" y="561"/>
                    <a:pt x="27312" y="561"/>
                  </a:cubicBezTo>
                  <a:cubicBezTo>
                    <a:pt x="27739" y="561"/>
                    <a:pt x="28166" y="617"/>
                    <a:pt x="28594" y="742"/>
                  </a:cubicBezTo>
                  <a:cubicBezTo>
                    <a:pt x="32629" y="1920"/>
                    <a:pt x="34308" y="7133"/>
                    <a:pt x="34208" y="10867"/>
                  </a:cubicBezTo>
                  <a:cubicBezTo>
                    <a:pt x="34108" y="14902"/>
                    <a:pt x="32378" y="18712"/>
                    <a:pt x="29496" y="21519"/>
                  </a:cubicBezTo>
                  <a:cubicBezTo>
                    <a:pt x="25660" y="25265"/>
                    <a:pt x="20369" y="27133"/>
                    <a:pt x="15083" y="27133"/>
                  </a:cubicBezTo>
                  <a:cubicBezTo>
                    <a:pt x="11563" y="27133"/>
                    <a:pt x="8045" y="26305"/>
                    <a:pt x="4960" y="24652"/>
                  </a:cubicBezTo>
                  <a:cubicBezTo>
                    <a:pt x="4950" y="24647"/>
                    <a:pt x="4941" y="24645"/>
                    <a:pt x="4934" y="24645"/>
                  </a:cubicBezTo>
                  <a:cubicBezTo>
                    <a:pt x="4902" y="24645"/>
                    <a:pt x="4889" y="24681"/>
                    <a:pt x="4909" y="24702"/>
                  </a:cubicBezTo>
                  <a:cubicBezTo>
                    <a:pt x="7960" y="26776"/>
                    <a:pt x="11666" y="27756"/>
                    <a:pt x="15417" y="27756"/>
                  </a:cubicBezTo>
                  <a:cubicBezTo>
                    <a:pt x="22545" y="27756"/>
                    <a:pt x="29837" y="24215"/>
                    <a:pt x="33105" y="17910"/>
                  </a:cubicBezTo>
                  <a:cubicBezTo>
                    <a:pt x="35361" y="13574"/>
                    <a:pt x="35586" y="7910"/>
                    <a:pt x="32930" y="3699"/>
                  </a:cubicBezTo>
                  <a:cubicBezTo>
                    <a:pt x="31852" y="1970"/>
                    <a:pt x="30198" y="391"/>
                    <a:pt x="28118" y="65"/>
                  </a:cubicBezTo>
                  <a:cubicBezTo>
                    <a:pt x="27846" y="21"/>
                    <a:pt x="27580" y="1"/>
                    <a:pt x="27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6"/>
            <p:cNvSpPr/>
            <p:nvPr/>
          </p:nvSpPr>
          <p:spPr>
            <a:xfrm>
              <a:off x="2730100" y="3331000"/>
              <a:ext cx="139750" cy="131950"/>
            </a:xfrm>
            <a:custGeom>
              <a:avLst/>
              <a:gdLst/>
              <a:ahLst/>
              <a:cxnLst/>
              <a:rect l="l" t="t" r="r" b="b"/>
              <a:pathLst>
                <a:path w="5590" h="5278" extrusionOk="0">
                  <a:moveTo>
                    <a:pt x="2766" y="1"/>
                  </a:moveTo>
                  <a:cubicBezTo>
                    <a:pt x="1445" y="1"/>
                    <a:pt x="315" y="1004"/>
                    <a:pt x="176" y="2351"/>
                  </a:cubicBezTo>
                  <a:cubicBezTo>
                    <a:pt x="0" y="3804"/>
                    <a:pt x="1053" y="5108"/>
                    <a:pt x="2507" y="5258"/>
                  </a:cubicBezTo>
                  <a:cubicBezTo>
                    <a:pt x="2613" y="5271"/>
                    <a:pt x="2719" y="5277"/>
                    <a:pt x="2823" y="5277"/>
                  </a:cubicBezTo>
                  <a:cubicBezTo>
                    <a:pt x="4145" y="5277"/>
                    <a:pt x="5274" y="4274"/>
                    <a:pt x="5414" y="2927"/>
                  </a:cubicBezTo>
                  <a:cubicBezTo>
                    <a:pt x="5589" y="1474"/>
                    <a:pt x="4537" y="170"/>
                    <a:pt x="3083" y="20"/>
                  </a:cubicBezTo>
                  <a:cubicBezTo>
                    <a:pt x="2977" y="7"/>
                    <a:pt x="2871" y="1"/>
                    <a:pt x="2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6"/>
            <p:cNvSpPr/>
            <p:nvPr/>
          </p:nvSpPr>
          <p:spPr>
            <a:xfrm>
              <a:off x="2743250" y="3331500"/>
              <a:ext cx="126600" cy="131450"/>
            </a:xfrm>
            <a:custGeom>
              <a:avLst/>
              <a:gdLst/>
              <a:ahLst/>
              <a:cxnLst/>
              <a:rect l="l" t="t" r="r" b="b"/>
              <a:pathLst>
                <a:path w="5064" h="5258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833" y="276"/>
                    <a:pt x="2983" y="602"/>
                    <a:pt x="3083" y="952"/>
                  </a:cubicBezTo>
                  <a:cubicBezTo>
                    <a:pt x="3133" y="1153"/>
                    <a:pt x="3159" y="1378"/>
                    <a:pt x="3184" y="1604"/>
                  </a:cubicBezTo>
                  <a:cubicBezTo>
                    <a:pt x="3184" y="1930"/>
                    <a:pt x="3133" y="2256"/>
                    <a:pt x="2983" y="2531"/>
                  </a:cubicBezTo>
                  <a:cubicBezTo>
                    <a:pt x="2883" y="2832"/>
                    <a:pt x="2707" y="3108"/>
                    <a:pt x="2457" y="3333"/>
                  </a:cubicBezTo>
                  <a:cubicBezTo>
                    <a:pt x="2256" y="3559"/>
                    <a:pt x="1981" y="3734"/>
                    <a:pt x="1680" y="3835"/>
                  </a:cubicBezTo>
                  <a:cubicBezTo>
                    <a:pt x="1417" y="3966"/>
                    <a:pt x="1155" y="4040"/>
                    <a:pt x="859" y="4040"/>
                  </a:cubicBezTo>
                  <a:cubicBezTo>
                    <a:pt x="816" y="4040"/>
                    <a:pt x="772" y="4038"/>
                    <a:pt x="727" y="4035"/>
                  </a:cubicBezTo>
                  <a:lnTo>
                    <a:pt x="477" y="4035"/>
                  </a:lnTo>
                  <a:cubicBezTo>
                    <a:pt x="326" y="4035"/>
                    <a:pt x="176" y="4010"/>
                    <a:pt x="1" y="3985"/>
                  </a:cubicBezTo>
                  <a:lnTo>
                    <a:pt x="1" y="3985"/>
                  </a:lnTo>
                  <a:cubicBezTo>
                    <a:pt x="427" y="4662"/>
                    <a:pt x="1128" y="5163"/>
                    <a:pt x="1981" y="5238"/>
                  </a:cubicBezTo>
                  <a:cubicBezTo>
                    <a:pt x="2087" y="5251"/>
                    <a:pt x="2193" y="5257"/>
                    <a:pt x="2297" y="5257"/>
                  </a:cubicBezTo>
                  <a:cubicBezTo>
                    <a:pt x="3619" y="5257"/>
                    <a:pt x="4748" y="4254"/>
                    <a:pt x="4888" y="2907"/>
                  </a:cubicBezTo>
                  <a:cubicBezTo>
                    <a:pt x="5063" y="1479"/>
                    <a:pt x="4011" y="175"/>
                    <a:pt x="2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6"/>
            <p:cNvSpPr/>
            <p:nvPr/>
          </p:nvSpPr>
          <p:spPr>
            <a:xfrm>
              <a:off x="2796700" y="3355275"/>
              <a:ext cx="62500" cy="74050"/>
            </a:xfrm>
            <a:custGeom>
              <a:avLst/>
              <a:gdLst/>
              <a:ahLst/>
              <a:cxnLst/>
              <a:rect l="l" t="t" r="r" b="b"/>
              <a:pathLst>
                <a:path w="2500" h="2962" extrusionOk="0">
                  <a:moveTo>
                    <a:pt x="1918" y="1"/>
                  </a:moveTo>
                  <a:cubicBezTo>
                    <a:pt x="1856" y="1"/>
                    <a:pt x="1797" y="45"/>
                    <a:pt x="1797" y="127"/>
                  </a:cubicBezTo>
                  <a:cubicBezTo>
                    <a:pt x="1747" y="703"/>
                    <a:pt x="1722" y="1204"/>
                    <a:pt x="1422" y="1706"/>
                  </a:cubicBezTo>
                  <a:cubicBezTo>
                    <a:pt x="1121" y="2207"/>
                    <a:pt x="645" y="2608"/>
                    <a:pt x="93" y="2808"/>
                  </a:cubicBezTo>
                  <a:cubicBezTo>
                    <a:pt x="1" y="2832"/>
                    <a:pt x="15" y="2962"/>
                    <a:pt x="116" y="2962"/>
                  </a:cubicBezTo>
                  <a:cubicBezTo>
                    <a:pt x="125" y="2962"/>
                    <a:pt x="134" y="2961"/>
                    <a:pt x="143" y="2959"/>
                  </a:cubicBezTo>
                  <a:cubicBezTo>
                    <a:pt x="1296" y="2708"/>
                    <a:pt x="2499" y="1355"/>
                    <a:pt x="2048" y="102"/>
                  </a:cubicBezTo>
                  <a:cubicBezTo>
                    <a:pt x="2025" y="33"/>
                    <a:pt x="1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6"/>
            <p:cNvSpPr/>
            <p:nvPr/>
          </p:nvSpPr>
          <p:spPr>
            <a:xfrm>
              <a:off x="2592250" y="3067525"/>
              <a:ext cx="242500" cy="229075"/>
            </a:xfrm>
            <a:custGeom>
              <a:avLst/>
              <a:gdLst/>
              <a:ahLst/>
              <a:cxnLst/>
              <a:rect l="l" t="t" r="r" b="b"/>
              <a:pathLst>
                <a:path w="9700" h="9163" extrusionOk="0">
                  <a:moveTo>
                    <a:pt x="4819" y="0"/>
                  </a:moveTo>
                  <a:cubicBezTo>
                    <a:pt x="2516" y="0"/>
                    <a:pt x="557" y="1743"/>
                    <a:pt x="301" y="4068"/>
                  </a:cubicBezTo>
                  <a:cubicBezTo>
                    <a:pt x="0" y="6599"/>
                    <a:pt x="1830" y="8855"/>
                    <a:pt x="4336" y="9130"/>
                  </a:cubicBezTo>
                  <a:cubicBezTo>
                    <a:pt x="4520" y="9152"/>
                    <a:pt x="4701" y="9163"/>
                    <a:pt x="4881" y="9163"/>
                  </a:cubicBezTo>
                  <a:cubicBezTo>
                    <a:pt x="7184" y="9163"/>
                    <a:pt x="9145" y="7420"/>
                    <a:pt x="9424" y="5095"/>
                  </a:cubicBezTo>
                  <a:cubicBezTo>
                    <a:pt x="9700" y="2564"/>
                    <a:pt x="7870" y="308"/>
                    <a:pt x="5364" y="33"/>
                  </a:cubicBezTo>
                  <a:cubicBezTo>
                    <a:pt x="5181" y="11"/>
                    <a:pt x="4999" y="0"/>
                    <a:pt x="4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6"/>
            <p:cNvSpPr/>
            <p:nvPr/>
          </p:nvSpPr>
          <p:spPr>
            <a:xfrm>
              <a:off x="2610425" y="3100900"/>
              <a:ext cx="221200" cy="195700"/>
            </a:xfrm>
            <a:custGeom>
              <a:avLst/>
              <a:gdLst/>
              <a:ahLst/>
              <a:cxnLst/>
              <a:rect l="l" t="t" r="r" b="b"/>
              <a:pathLst>
                <a:path w="8848" h="7828" extrusionOk="0">
                  <a:moveTo>
                    <a:pt x="7344" y="1"/>
                  </a:moveTo>
                  <a:cubicBezTo>
                    <a:pt x="7920" y="1304"/>
                    <a:pt x="7720" y="2858"/>
                    <a:pt x="6943" y="4136"/>
                  </a:cubicBezTo>
                  <a:cubicBezTo>
                    <a:pt x="6031" y="5572"/>
                    <a:pt x="4573" y="6370"/>
                    <a:pt x="3028" y="6370"/>
                  </a:cubicBezTo>
                  <a:cubicBezTo>
                    <a:pt x="2281" y="6370"/>
                    <a:pt x="1513" y="6183"/>
                    <a:pt x="777" y="5790"/>
                  </a:cubicBezTo>
                  <a:cubicBezTo>
                    <a:pt x="502" y="5640"/>
                    <a:pt x="251" y="5465"/>
                    <a:pt x="0" y="5264"/>
                  </a:cubicBezTo>
                  <a:lnTo>
                    <a:pt x="0" y="5264"/>
                  </a:lnTo>
                  <a:cubicBezTo>
                    <a:pt x="677" y="6617"/>
                    <a:pt x="2005" y="7620"/>
                    <a:pt x="3609" y="7795"/>
                  </a:cubicBezTo>
                  <a:cubicBezTo>
                    <a:pt x="3793" y="7817"/>
                    <a:pt x="3974" y="7828"/>
                    <a:pt x="4154" y="7828"/>
                  </a:cubicBezTo>
                  <a:cubicBezTo>
                    <a:pt x="6457" y="7828"/>
                    <a:pt x="8418" y="6085"/>
                    <a:pt x="8697" y="3760"/>
                  </a:cubicBezTo>
                  <a:cubicBezTo>
                    <a:pt x="8847" y="2307"/>
                    <a:pt x="8321" y="953"/>
                    <a:pt x="7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6"/>
            <p:cNvSpPr/>
            <p:nvPr/>
          </p:nvSpPr>
          <p:spPr>
            <a:xfrm>
              <a:off x="2727950" y="3146650"/>
              <a:ext cx="61075" cy="102400"/>
            </a:xfrm>
            <a:custGeom>
              <a:avLst/>
              <a:gdLst/>
              <a:ahLst/>
              <a:cxnLst/>
              <a:rect l="l" t="t" r="r" b="b"/>
              <a:pathLst>
                <a:path w="2443" h="4096" extrusionOk="0">
                  <a:moveTo>
                    <a:pt x="1793" y="1"/>
                  </a:moveTo>
                  <a:cubicBezTo>
                    <a:pt x="1714" y="1"/>
                    <a:pt x="1635" y="70"/>
                    <a:pt x="1665" y="176"/>
                  </a:cubicBezTo>
                  <a:cubicBezTo>
                    <a:pt x="1991" y="1680"/>
                    <a:pt x="1415" y="3133"/>
                    <a:pt x="86" y="3935"/>
                  </a:cubicBezTo>
                  <a:cubicBezTo>
                    <a:pt x="0" y="3978"/>
                    <a:pt x="44" y="4096"/>
                    <a:pt x="121" y="4096"/>
                  </a:cubicBezTo>
                  <a:cubicBezTo>
                    <a:pt x="134" y="4096"/>
                    <a:pt x="147" y="4093"/>
                    <a:pt x="161" y="4086"/>
                  </a:cubicBezTo>
                  <a:cubicBezTo>
                    <a:pt x="1640" y="3434"/>
                    <a:pt x="2442" y="1630"/>
                    <a:pt x="1916" y="101"/>
                  </a:cubicBezTo>
                  <a:cubicBezTo>
                    <a:pt x="1896" y="31"/>
                    <a:pt x="1844" y="1"/>
                    <a:pt x="17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6"/>
            <p:cNvSpPr/>
            <p:nvPr/>
          </p:nvSpPr>
          <p:spPr>
            <a:xfrm>
              <a:off x="2818450" y="3006125"/>
              <a:ext cx="69575" cy="66175"/>
            </a:xfrm>
            <a:custGeom>
              <a:avLst/>
              <a:gdLst/>
              <a:ahLst/>
              <a:cxnLst/>
              <a:rect l="l" t="t" r="r" b="b"/>
              <a:pathLst>
                <a:path w="2783" h="2647" extrusionOk="0">
                  <a:moveTo>
                    <a:pt x="1391" y="0"/>
                  </a:moveTo>
                  <a:cubicBezTo>
                    <a:pt x="721" y="0"/>
                    <a:pt x="146" y="503"/>
                    <a:pt x="75" y="1160"/>
                  </a:cubicBezTo>
                  <a:cubicBezTo>
                    <a:pt x="0" y="1887"/>
                    <a:pt x="526" y="2539"/>
                    <a:pt x="1253" y="2639"/>
                  </a:cubicBezTo>
                  <a:cubicBezTo>
                    <a:pt x="1300" y="2644"/>
                    <a:pt x="1346" y="2646"/>
                    <a:pt x="1391" y="2646"/>
                  </a:cubicBezTo>
                  <a:cubicBezTo>
                    <a:pt x="2061" y="2646"/>
                    <a:pt x="2637" y="2141"/>
                    <a:pt x="2707" y="1461"/>
                  </a:cubicBezTo>
                  <a:cubicBezTo>
                    <a:pt x="2782" y="734"/>
                    <a:pt x="2256" y="83"/>
                    <a:pt x="1529" y="7"/>
                  </a:cubicBezTo>
                  <a:cubicBezTo>
                    <a:pt x="1482" y="3"/>
                    <a:pt x="1436" y="0"/>
                    <a:pt x="1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6"/>
            <p:cNvSpPr/>
            <p:nvPr/>
          </p:nvSpPr>
          <p:spPr>
            <a:xfrm>
              <a:off x="2825950" y="3016325"/>
              <a:ext cx="61450" cy="55975"/>
            </a:xfrm>
            <a:custGeom>
              <a:avLst/>
              <a:gdLst/>
              <a:ahLst/>
              <a:cxnLst/>
              <a:rect l="l" t="t" r="r" b="b"/>
              <a:pathLst>
                <a:path w="2458" h="2239" extrusionOk="0">
                  <a:moveTo>
                    <a:pt x="2031" y="0"/>
                  </a:moveTo>
                  <a:cubicBezTo>
                    <a:pt x="1981" y="151"/>
                    <a:pt x="1906" y="326"/>
                    <a:pt x="1830" y="477"/>
                  </a:cubicBezTo>
                  <a:cubicBezTo>
                    <a:pt x="1705" y="627"/>
                    <a:pt x="1580" y="802"/>
                    <a:pt x="1429" y="953"/>
                  </a:cubicBezTo>
                  <a:cubicBezTo>
                    <a:pt x="1129" y="1254"/>
                    <a:pt x="778" y="1479"/>
                    <a:pt x="352" y="1579"/>
                  </a:cubicBezTo>
                  <a:cubicBezTo>
                    <a:pt x="252" y="1604"/>
                    <a:pt x="126" y="1630"/>
                    <a:pt x="1" y="1630"/>
                  </a:cubicBezTo>
                  <a:cubicBezTo>
                    <a:pt x="201" y="1955"/>
                    <a:pt x="552" y="2181"/>
                    <a:pt x="953" y="2231"/>
                  </a:cubicBezTo>
                  <a:cubicBezTo>
                    <a:pt x="1000" y="2236"/>
                    <a:pt x="1046" y="2238"/>
                    <a:pt x="1091" y="2238"/>
                  </a:cubicBezTo>
                  <a:cubicBezTo>
                    <a:pt x="1761" y="2238"/>
                    <a:pt x="2337" y="1733"/>
                    <a:pt x="2407" y="1053"/>
                  </a:cubicBezTo>
                  <a:cubicBezTo>
                    <a:pt x="2457" y="652"/>
                    <a:pt x="2307" y="276"/>
                    <a:pt x="20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6"/>
            <p:cNvSpPr/>
            <p:nvPr/>
          </p:nvSpPr>
          <p:spPr>
            <a:xfrm>
              <a:off x="2853100" y="3013400"/>
              <a:ext cx="36175" cy="48750"/>
            </a:xfrm>
            <a:custGeom>
              <a:avLst/>
              <a:gdLst/>
              <a:ahLst/>
              <a:cxnLst/>
              <a:rect l="l" t="t" r="r" b="b"/>
              <a:pathLst>
                <a:path w="1447" h="1950" extrusionOk="0">
                  <a:moveTo>
                    <a:pt x="692" y="1"/>
                  </a:moveTo>
                  <a:cubicBezTo>
                    <a:pt x="632" y="1"/>
                    <a:pt x="580" y="59"/>
                    <a:pt x="619" y="117"/>
                  </a:cubicBezTo>
                  <a:cubicBezTo>
                    <a:pt x="870" y="719"/>
                    <a:pt x="795" y="1496"/>
                    <a:pt x="118" y="1747"/>
                  </a:cubicBezTo>
                  <a:cubicBezTo>
                    <a:pt x="1" y="1793"/>
                    <a:pt x="37" y="1949"/>
                    <a:pt x="144" y="1949"/>
                  </a:cubicBezTo>
                  <a:cubicBezTo>
                    <a:pt x="152" y="1949"/>
                    <a:pt x="160" y="1949"/>
                    <a:pt x="168" y="1947"/>
                  </a:cubicBezTo>
                  <a:cubicBezTo>
                    <a:pt x="920" y="1747"/>
                    <a:pt x="1446" y="594"/>
                    <a:pt x="744" y="17"/>
                  </a:cubicBezTo>
                  <a:cubicBezTo>
                    <a:pt x="728" y="6"/>
                    <a:pt x="709" y="1"/>
                    <a:pt x="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6"/>
            <p:cNvSpPr/>
            <p:nvPr/>
          </p:nvSpPr>
          <p:spPr>
            <a:xfrm>
              <a:off x="2643625" y="2824850"/>
              <a:ext cx="139750" cy="131825"/>
            </a:xfrm>
            <a:custGeom>
              <a:avLst/>
              <a:gdLst/>
              <a:ahLst/>
              <a:cxnLst/>
              <a:rect l="l" t="t" r="r" b="b"/>
              <a:pathLst>
                <a:path w="5590" h="5273" extrusionOk="0">
                  <a:moveTo>
                    <a:pt x="2801" y="1"/>
                  </a:moveTo>
                  <a:cubicBezTo>
                    <a:pt x="1465" y="1"/>
                    <a:pt x="317" y="987"/>
                    <a:pt x="176" y="2346"/>
                  </a:cubicBezTo>
                  <a:cubicBezTo>
                    <a:pt x="1" y="3800"/>
                    <a:pt x="1053" y="5103"/>
                    <a:pt x="2507" y="5253"/>
                  </a:cubicBezTo>
                  <a:cubicBezTo>
                    <a:pt x="2613" y="5266"/>
                    <a:pt x="2719" y="5273"/>
                    <a:pt x="2823" y="5273"/>
                  </a:cubicBezTo>
                  <a:cubicBezTo>
                    <a:pt x="4145" y="5273"/>
                    <a:pt x="5275" y="4270"/>
                    <a:pt x="5414" y="2923"/>
                  </a:cubicBezTo>
                  <a:cubicBezTo>
                    <a:pt x="5590" y="1494"/>
                    <a:pt x="4537" y="191"/>
                    <a:pt x="3083" y="15"/>
                  </a:cubicBezTo>
                  <a:cubicBezTo>
                    <a:pt x="2989" y="5"/>
                    <a:pt x="2894" y="1"/>
                    <a:pt x="28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6"/>
            <p:cNvSpPr/>
            <p:nvPr/>
          </p:nvSpPr>
          <p:spPr>
            <a:xfrm>
              <a:off x="2648650" y="2869700"/>
              <a:ext cx="131600" cy="86975"/>
            </a:xfrm>
            <a:custGeom>
              <a:avLst/>
              <a:gdLst/>
              <a:ahLst/>
              <a:cxnLst/>
              <a:rect l="l" t="t" r="r" b="b"/>
              <a:pathLst>
                <a:path w="5264" h="3479" extrusionOk="0">
                  <a:moveTo>
                    <a:pt x="5088" y="1"/>
                  </a:moveTo>
                  <a:cubicBezTo>
                    <a:pt x="5063" y="101"/>
                    <a:pt x="5013" y="226"/>
                    <a:pt x="4963" y="327"/>
                  </a:cubicBezTo>
                  <a:cubicBezTo>
                    <a:pt x="4812" y="552"/>
                    <a:pt x="4662" y="778"/>
                    <a:pt x="4461" y="953"/>
                  </a:cubicBezTo>
                  <a:cubicBezTo>
                    <a:pt x="4286" y="1129"/>
                    <a:pt x="4085" y="1304"/>
                    <a:pt x="3860" y="1429"/>
                  </a:cubicBezTo>
                  <a:cubicBezTo>
                    <a:pt x="3309" y="1737"/>
                    <a:pt x="2717" y="1877"/>
                    <a:pt x="2117" y="1877"/>
                  </a:cubicBezTo>
                  <a:cubicBezTo>
                    <a:pt x="1788" y="1877"/>
                    <a:pt x="1456" y="1835"/>
                    <a:pt x="1128" y="1755"/>
                  </a:cubicBezTo>
                  <a:cubicBezTo>
                    <a:pt x="727" y="1655"/>
                    <a:pt x="326" y="1479"/>
                    <a:pt x="0" y="1254"/>
                  </a:cubicBezTo>
                  <a:lnTo>
                    <a:pt x="0" y="1254"/>
                  </a:lnTo>
                  <a:cubicBezTo>
                    <a:pt x="176" y="2407"/>
                    <a:pt x="1103" y="3334"/>
                    <a:pt x="2306" y="3459"/>
                  </a:cubicBezTo>
                  <a:cubicBezTo>
                    <a:pt x="2412" y="3472"/>
                    <a:pt x="2518" y="3479"/>
                    <a:pt x="2622" y="3479"/>
                  </a:cubicBezTo>
                  <a:cubicBezTo>
                    <a:pt x="3944" y="3479"/>
                    <a:pt x="5074" y="2476"/>
                    <a:pt x="5213" y="1129"/>
                  </a:cubicBezTo>
                  <a:cubicBezTo>
                    <a:pt x="5263" y="753"/>
                    <a:pt x="5213" y="352"/>
                    <a:pt x="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6"/>
            <p:cNvSpPr/>
            <p:nvPr/>
          </p:nvSpPr>
          <p:spPr>
            <a:xfrm>
              <a:off x="2726075" y="2867950"/>
              <a:ext cx="35375" cy="54925"/>
            </a:xfrm>
            <a:custGeom>
              <a:avLst/>
              <a:gdLst/>
              <a:ahLst/>
              <a:cxnLst/>
              <a:rect l="l" t="t" r="r" b="b"/>
              <a:pathLst>
                <a:path w="1415" h="2197" extrusionOk="0">
                  <a:moveTo>
                    <a:pt x="1203" y="0"/>
                  </a:moveTo>
                  <a:cubicBezTo>
                    <a:pt x="1169" y="0"/>
                    <a:pt x="1135" y="14"/>
                    <a:pt x="1114" y="46"/>
                  </a:cubicBezTo>
                  <a:cubicBezTo>
                    <a:pt x="963" y="371"/>
                    <a:pt x="963" y="747"/>
                    <a:pt x="813" y="1098"/>
                  </a:cubicBezTo>
                  <a:cubicBezTo>
                    <a:pt x="637" y="1474"/>
                    <a:pt x="387" y="1775"/>
                    <a:pt x="61" y="2026"/>
                  </a:cubicBezTo>
                  <a:cubicBezTo>
                    <a:pt x="0" y="2086"/>
                    <a:pt x="54" y="2196"/>
                    <a:pt x="130" y="2196"/>
                  </a:cubicBezTo>
                  <a:cubicBezTo>
                    <a:pt x="148" y="2196"/>
                    <a:pt x="167" y="2190"/>
                    <a:pt x="186" y="2176"/>
                  </a:cubicBezTo>
                  <a:cubicBezTo>
                    <a:pt x="537" y="1925"/>
                    <a:pt x="813" y="1600"/>
                    <a:pt x="1038" y="1224"/>
                  </a:cubicBezTo>
                  <a:cubicBezTo>
                    <a:pt x="1214" y="898"/>
                    <a:pt x="1414" y="447"/>
                    <a:pt x="1314" y="71"/>
                  </a:cubicBezTo>
                  <a:cubicBezTo>
                    <a:pt x="1300" y="27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2" name="Google Shape;1232;p46"/>
            <p:cNvGrpSpPr/>
            <p:nvPr/>
          </p:nvGrpSpPr>
          <p:grpSpPr>
            <a:xfrm rot="-953867">
              <a:off x="2623369" y="4046888"/>
              <a:ext cx="297995" cy="211448"/>
              <a:chOff x="3491400" y="2111750"/>
              <a:chExt cx="222600" cy="157950"/>
            </a:xfrm>
          </p:grpSpPr>
          <p:sp>
            <p:nvSpPr>
              <p:cNvPr id="1233" name="Google Shape;1233;p46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6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6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6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6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8" name="Google Shape;1238;p46"/>
          <p:cNvGrpSpPr/>
          <p:nvPr/>
        </p:nvGrpSpPr>
        <p:grpSpPr>
          <a:xfrm rot="-1102173">
            <a:off x="497028" y="2218607"/>
            <a:ext cx="1569661" cy="1101878"/>
            <a:chOff x="4018325" y="3695675"/>
            <a:chExt cx="1953675" cy="1371450"/>
          </a:xfrm>
        </p:grpSpPr>
        <p:sp>
          <p:nvSpPr>
            <p:cNvPr id="1239" name="Google Shape;1239;p46"/>
            <p:cNvSpPr/>
            <p:nvPr/>
          </p:nvSpPr>
          <p:spPr>
            <a:xfrm>
              <a:off x="4171200" y="4895400"/>
              <a:ext cx="538250" cy="36375"/>
            </a:xfrm>
            <a:custGeom>
              <a:avLst/>
              <a:gdLst/>
              <a:ahLst/>
              <a:cxnLst/>
              <a:rect l="l" t="t" r="r" b="b"/>
              <a:pathLst>
                <a:path w="21530" h="1455" extrusionOk="0">
                  <a:moveTo>
                    <a:pt x="126" y="1"/>
                  </a:moveTo>
                  <a:cubicBezTo>
                    <a:pt x="1" y="1"/>
                    <a:pt x="1" y="201"/>
                    <a:pt x="126" y="226"/>
                  </a:cubicBezTo>
                  <a:cubicBezTo>
                    <a:pt x="7119" y="1053"/>
                    <a:pt x="14161" y="1404"/>
                    <a:pt x="21204" y="1454"/>
                  </a:cubicBezTo>
                  <a:cubicBezTo>
                    <a:pt x="21530" y="1454"/>
                    <a:pt x="21530" y="953"/>
                    <a:pt x="21204" y="953"/>
                  </a:cubicBezTo>
                  <a:cubicBezTo>
                    <a:pt x="14161" y="903"/>
                    <a:pt x="7144" y="527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0" name="Google Shape;1240;p46"/>
            <p:cNvGrpSpPr/>
            <p:nvPr/>
          </p:nvGrpSpPr>
          <p:grpSpPr>
            <a:xfrm>
              <a:off x="4018325" y="3695675"/>
              <a:ext cx="1953675" cy="1371450"/>
              <a:chOff x="4018325" y="3695675"/>
              <a:chExt cx="1953675" cy="1371450"/>
            </a:xfrm>
          </p:grpSpPr>
          <p:sp>
            <p:nvSpPr>
              <p:cNvPr id="1241" name="Google Shape;1241;p46"/>
              <p:cNvSpPr/>
              <p:nvPr/>
            </p:nvSpPr>
            <p:spPr>
              <a:xfrm>
                <a:off x="4150225" y="4497525"/>
                <a:ext cx="1160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332" extrusionOk="0">
                    <a:moveTo>
                      <a:pt x="229" y="1"/>
                    </a:moveTo>
                    <a:cubicBezTo>
                      <a:pt x="194" y="1"/>
                      <a:pt x="163" y="26"/>
                      <a:pt x="163" y="76"/>
                    </a:cubicBezTo>
                    <a:cubicBezTo>
                      <a:pt x="138" y="251"/>
                      <a:pt x="63" y="377"/>
                      <a:pt x="63" y="552"/>
                    </a:cubicBezTo>
                    <a:cubicBezTo>
                      <a:pt x="38" y="703"/>
                      <a:pt x="38" y="853"/>
                      <a:pt x="38" y="1028"/>
                    </a:cubicBezTo>
                    <a:cubicBezTo>
                      <a:pt x="13" y="1379"/>
                      <a:pt x="13" y="1755"/>
                      <a:pt x="13" y="2106"/>
                    </a:cubicBezTo>
                    <a:cubicBezTo>
                      <a:pt x="0" y="2257"/>
                      <a:pt x="113" y="2332"/>
                      <a:pt x="229" y="2332"/>
                    </a:cubicBezTo>
                    <a:cubicBezTo>
                      <a:pt x="345" y="2332"/>
                      <a:pt x="464" y="2257"/>
                      <a:pt x="464" y="2106"/>
                    </a:cubicBezTo>
                    <a:cubicBezTo>
                      <a:pt x="439" y="1755"/>
                      <a:pt x="439" y="1379"/>
                      <a:pt x="439" y="1028"/>
                    </a:cubicBezTo>
                    <a:cubicBezTo>
                      <a:pt x="439" y="853"/>
                      <a:pt x="414" y="703"/>
                      <a:pt x="414" y="552"/>
                    </a:cubicBezTo>
                    <a:cubicBezTo>
                      <a:pt x="389" y="377"/>
                      <a:pt x="338" y="251"/>
                      <a:pt x="313" y="76"/>
                    </a:cubicBezTo>
                    <a:cubicBezTo>
                      <a:pt x="301" y="26"/>
                      <a:pt x="263" y="1"/>
                      <a:pt x="229" y="1"/>
                    </a:cubicBezTo>
                    <a:close/>
                  </a:path>
                </a:pathLst>
              </a:custGeom>
              <a:solidFill>
                <a:srgbClr val="611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6"/>
              <p:cNvSpPr/>
              <p:nvPr/>
            </p:nvSpPr>
            <p:spPr>
              <a:xfrm>
                <a:off x="4267700" y="4297275"/>
                <a:ext cx="1892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457" extrusionOk="0">
                    <a:moveTo>
                      <a:pt x="4232" y="1"/>
                    </a:moveTo>
                    <a:cubicBezTo>
                      <a:pt x="2846" y="1"/>
                      <a:pt x="1450" y="68"/>
                      <a:pt x="101" y="166"/>
                    </a:cubicBezTo>
                    <a:cubicBezTo>
                      <a:pt x="0" y="166"/>
                      <a:pt x="0" y="292"/>
                      <a:pt x="101" y="292"/>
                    </a:cubicBezTo>
                    <a:cubicBezTo>
                      <a:pt x="1450" y="390"/>
                      <a:pt x="2846" y="457"/>
                      <a:pt x="4232" y="457"/>
                    </a:cubicBezTo>
                    <a:cubicBezTo>
                      <a:pt x="5318" y="457"/>
                      <a:pt x="6398" y="416"/>
                      <a:pt x="7444" y="317"/>
                    </a:cubicBezTo>
                    <a:cubicBezTo>
                      <a:pt x="7569" y="317"/>
                      <a:pt x="7569" y="141"/>
                      <a:pt x="7444" y="141"/>
                    </a:cubicBezTo>
                    <a:cubicBezTo>
                      <a:pt x="6398" y="42"/>
                      <a:pt x="5318" y="1"/>
                      <a:pt x="4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6"/>
              <p:cNvSpPr/>
              <p:nvPr/>
            </p:nvSpPr>
            <p:spPr>
              <a:xfrm>
                <a:off x="4299650" y="4391150"/>
                <a:ext cx="429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7194" h="998" extrusionOk="0">
                    <a:moveTo>
                      <a:pt x="2385" y="0"/>
                    </a:moveTo>
                    <a:cubicBezTo>
                      <a:pt x="1623" y="0"/>
                      <a:pt x="861" y="7"/>
                      <a:pt x="101" y="20"/>
                    </a:cubicBezTo>
                    <a:cubicBezTo>
                      <a:pt x="1" y="20"/>
                      <a:pt x="1" y="171"/>
                      <a:pt x="101" y="171"/>
                    </a:cubicBezTo>
                    <a:cubicBezTo>
                      <a:pt x="5640" y="672"/>
                      <a:pt x="11254" y="797"/>
                      <a:pt x="16843" y="998"/>
                    </a:cubicBezTo>
                    <a:cubicBezTo>
                      <a:pt x="17194" y="998"/>
                      <a:pt x="17194" y="446"/>
                      <a:pt x="16843" y="421"/>
                    </a:cubicBezTo>
                    <a:cubicBezTo>
                      <a:pt x="12039" y="248"/>
                      <a:pt x="7198" y="0"/>
                      <a:pt x="2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6"/>
              <p:cNvSpPr/>
              <p:nvPr/>
            </p:nvSpPr>
            <p:spPr>
              <a:xfrm>
                <a:off x="4349150" y="4466825"/>
                <a:ext cx="367175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33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4888" y="477"/>
                      <a:pt x="9625" y="828"/>
                      <a:pt x="14336" y="1329"/>
                    </a:cubicBezTo>
                    <a:cubicBezTo>
                      <a:pt x="14352" y="1331"/>
                      <a:pt x="14368" y="1332"/>
                      <a:pt x="14382" y="1332"/>
                    </a:cubicBezTo>
                    <a:cubicBezTo>
                      <a:pt x="14687" y="1332"/>
                      <a:pt x="14671" y="851"/>
                      <a:pt x="14336" y="803"/>
                    </a:cubicBezTo>
                    <a:cubicBezTo>
                      <a:pt x="9625" y="327"/>
                      <a:pt x="4888" y="26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6"/>
              <p:cNvSpPr/>
              <p:nvPr/>
            </p:nvSpPr>
            <p:spPr>
              <a:xfrm>
                <a:off x="4874225" y="4835875"/>
                <a:ext cx="883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477" extrusionOk="0">
                    <a:moveTo>
                      <a:pt x="3233" y="1"/>
                    </a:moveTo>
                    <a:cubicBezTo>
                      <a:pt x="2231" y="1"/>
                      <a:pt x="1203" y="26"/>
                      <a:pt x="201" y="101"/>
                    </a:cubicBezTo>
                    <a:cubicBezTo>
                      <a:pt x="0" y="126"/>
                      <a:pt x="0" y="377"/>
                      <a:pt x="201" y="377"/>
                    </a:cubicBezTo>
                    <a:cubicBezTo>
                      <a:pt x="1203" y="477"/>
                      <a:pt x="2231" y="477"/>
                      <a:pt x="3233" y="477"/>
                    </a:cubicBezTo>
                    <a:cubicBezTo>
                      <a:pt x="3534" y="477"/>
                      <a:pt x="3534" y="1"/>
                      <a:pt x="3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6"/>
              <p:cNvSpPr/>
              <p:nvPr/>
            </p:nvSpPr>
            <p:spPr>
              <a:xfrm>
                <a:off x="4124850" y="4803925"/>
                <a:ext cx="5175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20702" h="1506" extrusionOk="0">
                    <a:moveTo>
                      <a:pt x="226" y="1"/>
                    </a:moveTo>
                    <a:cubicBezTo>
                      <a:pt x="0" y="1"/>
                      <a:pt x="0" y="351"/>
                      <a:pt x="226" y="377"/>
                    </a:cubicBezTo>
                    <a:cubicBezTo>
                      <a:pt x="6867" y="1028"/>
                      <a:pt x="13609" y="1279"/>
                      <a:pt x="20276" y="1504"/>
                    </a:cubicBezTo>
                    <a:cubicBezTo>
                      <a:pt x="20284" y="1505"/>
                      <a:pt x="20291" y="1505"/>
                      <a:pt x="20299" y="1505"/>
                    </a:cubicBezTo>
                    <a:cubicBezTo>
                      <a:pt x="20702" y="1505"/>
                      <a:pt x="20694" y="852"/>
                      <a:pt x="20276" y="828"/>
                    </a:cubicBezTo>
                    <a:cubicBezTo>
                      <a:pt x="13609" y="402"/>
                      <a:pt x="689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6"/>
              <p:cNvSpPr/>
              <p:nvPr/>
            </p:nvSpPr>
            <p:spPr>
              <a:xfrm>
                <a:off x="4023900" y="4671200"/>
                <a:ext cx="59600" cy="26502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0601" extrusionOk="0">
                    <a:moveTo>
                      <a:pt x="377" y="1"/>
                    </a:moveTo>
                    <a:cubicBezTo>
                      <a:pt x="190" y="1"/>
                      <a:pt x="0" y="200"/>
                      <a:pt x="103" y="422"/>
                    </a:cubicBezTo>
                    <a:cubicBezTo>
                      <a:pt x="1833" y="3605"/>
                      <a:pt x="1432" y="7089"/>
                      <a:pt x="1081" y="10548"/>
                    </a:cubicBezTo>
                    <a:cubicBezTo>
                      <a:pt x="1081" y="10579"/>
                      <a:pt x="1109" y="10600"/>
                      <a:pt x="1131" y="10600"/>
                    </a:cubicBezTo>
                    <a:cubicBezTo>
                      <a:pt x="1145" y="10600"/>
                      <a:pt x="1156" y="10592"/>
                      <a:pt x="1156" y="10573"/>
                    </a:cubicBezTo>
                    <a:cubicBezTo>
                      <a:pt x="1883" y="7039"/>
                      <a:pt x="2384" y="3430"/>
                      <a:pt x="604" y="147"/>
                    </a:cubicBezTo>
                    <a:cubicBezTo>
                      <a:pt x="549" y="43"/>
                      <a:pt x="463" y="1"/>
                      <a:pt x="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6"/>
              <p:cNvSpPr/>
              <p:nvPr/>
            </p:nvSpPr>
            <p:spPr>
              <a:xfrm>
                <a:off x="4018325" y="3695675"/>
                <a:ext cx="1953675" cy="1371450"/>
              </a:xfrm>
              <a:custGeom>
                <a:avLst/>
                <a:gdLst/>
                <a:ahLst/>
                <a:cxnLst/>
                <a:rect l="l" t="t" r="r" b="b"/>
                <a:pathLst>
                  <a:path w="78147" h="54858" extrusionOk="0">
                    <a:moveTo>
                      <a:pt x="55827" y="1"/>
                    </a:moveTo>
                    <a:cubicBezTo>
                      <a:pt x="45689" y="1"/>
                      <a:pt x="35189" y="546"/>
                      <a:pt x="35189" y="546"/>
                    </a:cubicBezTo>
                    <a:lnTo>
                      <a:pt x="5464" y="19092"/>
                    </a:lnTo>
                    <a:lnTo>
                      <a:pt x="5715" y="21398"/>
                    </a:lnTo>
                    <a:cubicBezTo>
                      <a:pt x="5715" y="21398"/>
                      <a:pt x="26721" y="20632"/>
                      <a:pt x="35459" y="20632"/>
                    </a:cubicBezTo>
                    <a:cubicBezTo>
                      <a:pt x="37084" y="20632"/>
                      <a:pt x="38286" y="20659"/>
                      <a:pt x="38848" y="20721"/>
                    </a:cubicBezTo>
                    <a:cubicBezTo>
                      <a:pt x="42407" y="21097"/>
                      <a:pt x="48372" y="22351"/>
                      <a:pt x="49174" y="25559"/>
                    </a:cubicBezTo>
                    <a:cubicBezTo>
                      <a:pt x="49976" y="28742"/>
                      <a:pt x="50853" y="33328"/>
                      <a:pt x="40427" y="34681"/>
                    </a:cubicBezTo>
                    <a:cubicBezTo>
                      <a:pt x="38926" y="34872"/>
                      <a:pt x="37147" y="34954"/>
                      <a:pt x="35202" y="34954"/>
                    </a:cubicBezTo>
                    <a:cubicBezTo>
                      <a:pt x="23607" y="34954"/>
                      <a:pt x="6091" y="32050"/>
                      <a:pt x="6091" y="32050"/>
                    </a:cubicBezTo>
                    <a:lnTo>
                      <a:pt x="0" y="36586"/>
                    </a:lnTo>
                    <a:lnTo>
                      <a:pt x="251" y="38917"/>
                    </a:lnTo>
                    <a:cubicBezTo>
                      <a:pt x="251" y="38917"/>
                      <a:pt x="553" y="38917"/>
                      <a:pt x="1100" y="38917"/>
                    </a:cubicBezTo>
                    <a:cubicBezTo>
                      <a:pt x="6029" y="38917"/>
                      <a:pt x="30900" y="38937"/>
                      <a:pt x="35389" y="39343"/>
                    </a:cubicBezTo>
                    <a:cubicBezTo>
                      <a:pt x="40402" y="39769"/>
                      <a:pt x="44086" y="42576"/>
                      <a:pt x="43735" y="45308"/>
                    </a:cubicBezTo>
                    <a:cubicBezTo>
                      <a:pt x="43398" y="47958"/>
                      <a:pt x="42666" y="52624"/>
                      <a:pt x="34526" y="52624"/>
                    </a:cubicBezTo>
                    <a:cubicBezTo>
                      <a:pt x="34199" y="52624"/>
                      <a:pt x="33861" y="52617"/>
                      <a:pt x="33509" y="52601"/>
                    </a:cubicBezTo>
                    <a:cubicBezTo>
                      <a:pt x="24412" y="52175"/>
                      <a:pt x="677" y="50722"/>
                      <a:pt x="677" y="50722"/>
                    </a:cubicBezTo>
                    <a:lnTo>
                      <a:pt x="677" y="53679"/>
                    </a:lnTo>
                    <a:cubicBezTo>
                      <a:pt x="677" y="53679"/>
                      <a:pt x="30101" y="54857"/>
                      <a:pt x="35189" y="54857"/>
                    </a:cubicBezTo>
                    <a:cubicBezTo>
                      <a:pt x="35207" y="54857"/>
                      <a:pt x="35226" y="54857"/>
                      <a:pt x="35244" y="54857"/>
                    </a:cubicBezTo>
                    <a:cubicBezTo>
                      <a:pt x="40330" y="54857"/>
                      <a:pt x="44331" y="51435"/>
                      <a:pt x="49625" y="47864"/>
                    </a:cubicBezTo>
                    <a:cubicBezTo>
                      <a:pt x="54913" y="44280"/>
                      <a:pt x="69775" y="31473"/>
                      <a:pt x="70903" y="29393"/>
                    </a:cubicBezTo>
                    <a:cubicBezTo>
                      <a:pt x="72056" y="27313"/>
                      <a:pt x="72256" y="23854"/>
                      <a:pt x="71204" y="22225"/>
                    </a:cubicBezTo>
                    <a:cubicBezTo>
                      <a:pt x="70126" y="20571"/>
                      <a:pt x="67620" y="19418"/>
                      <a:pt x="67620" y="19418"/>
                    </a:cubicBezTo>
                    <a:cubicBezTo>
                      <a:pt x="67620" y="19418"/>
                      <a:pt x="74988" y="14305"/>
                      <a:pt x="76417" y="11498"/>
                    </a:cubicBezTo>
                    <a:cubicBezTo>
                      <a:pt x="77845" y="8691"/>
                      <a:pt x="78146" y="4631"/>
                      <a:pt x="74036" y="1699"/>
                    </a:cubicBezTo>
                    <a:cubicBezTo>
                      <a:pt x="72196" y="367"/>
                      <a:pt x="64133" y="1"/>
                      <a:pt x="55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6"/>
              <p:cNvSpPr/>
              <p:nvPr/>
            </p:nvSpPr>
            <p:spPr>
              <a:xfrm>
                <a:off x="4035250" y="4238125"/>
                <a:ext cx="1789500" cy="829000"/>
              </a:xfrm>
              <a:custGeom>
                <a:avLst/>
                <a:gdLst/>
                <a:ahLst/>
                <a:cxnLst/>
                <a:rect l="l" t="t" r="r" b="b"/>
                <a:pathLst>
                  <a:path w="71580" h="33160" extrusionOk="0">
                    <a:moveTo>
                      <a:pt x="70126" y="1"/>
                    </a:moveTo>
                    <a:lnTo>
                      <a:pt x="70126" y="1"/>
                    </a:lnTo>
                    <a:cubicBezTo>
                      <a:pt x="70226" y="377"/>
                      <a:pt x="70226" y="778"/>
                      <a:pt x="70101" y="1204"/>
                    </a:cubicBezTo>
                    <a:cubicBezTo>
                      <a:pt x="69148" y="4738"/>
                      <a:pt x="66216" y="7044"/>
                      <a:pt x="63459" y="9199"/>
                    </a:cubicBezTo>
                    <a:cubicBezTo>
                      <a:pt x="60101" y="11831"/>
                      <a:pt x="56817" y="14612"/>
                      <a:pt x="53685" y="17495"/>
                    </a:cubicBezTo>
                    <a:cubicBezTo>
                      <a:pt x="51078" y="19876"/>
                      <a:pt x="48196" y="24036"/>
                      <a:pt x="44386" y="24412"/>
                    </a:cubicBezTo>
                    <a:cubicBezTo>
                      <a:pt x="44218" y="24430"/>
                      <a:pt x="44049" y="24438"/>
                      <a:pt x="43880" y="24438"/>
                    </a:cubicBezTo>
                    <a:cubicBezTo>
                      <a:pt x="43573" y="24438"/>
                      <a:pt x="43265" y="24410"/>
                      <a:pt x="42958" y="24362"/>
                    </a:cubicBezTo>
                    <a:cubicBezTo>
                      <a:pt x="42526" y="27048"/>
                      <a:pt x="41268" y="30927"/>
                      <a:pt x="33870" y="30927"/>
                    </a:cubicBezTo>
                    <a:cubicBezTo>
                      <a:pt x="33537" y="30927"/>
                      <a:pt x="33191" y="30919"/>
                      <a:pt x="32832" y="30903"/>
                    </a:cubicBezTo>
                    <a:cubicBezTo>
                      <a:pt x="23735" y="30477"/>
                      <a:pt x="0" y="29024"/>
                      <a:pt x="0" y="29024"/>
                    </a:cubicBezTo>
                    <a:lnTo>
                      <a:pt x="0" y="31981"/>
                    </a:lnTo>
                    <a:cubicBezTo>
                      <a:pt x="0" y="31981"/>
                      <a:pt x="29424" y="33159"/>
                      <a:pt x="34512" y="33159"/>
                    </a:cubicBezTo>
                    <a:cubicBezTo>
                      <a:pt x="34530" y="33159"/>
                      <a:pt x="34549" y="33159"/>
                      <a:pt x="34567" y="33159"/>
                    </a:cubicBezTo>
                    <a:cubicBezTo>
                      <a:pt x="39653" y="33159"/>
                      <a:pt x="43654" y="29737"/>
                      <a:pt x="48948" y="26166"/>
                    </a:cubicBezTo>
                    <a:cubicBezTo>
                      <a:pt x="54236" y="22582"/>
                      <a:pt x="69098" y="9775"/>
                      <a:pt x="70226" y="7695"/>
                    </a:cubicBezTo>
                    <a:cubicBezTo>
                      <a:pt x="71379" y="5615"/>
                      <a:pt x="71579" y="2156"/>
                      <a:pt x="70527" y="527"/>
                    </a:cubicBezTo>
                    <a:cubicBezTo>
                      <a:pt x="70401" y="327"/>
                      <a:pt x="70276" y="176"/>
                      <a:pt x="701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6"/>
              <p:cNvSpPr/>
              <p:nvPr/>
            </p:nvSpPr>
            <p:spPr>
              <a:xfrm>
                <a:off x="4146150" y="3717450"/>
                <a:ext cx="1825850" cy="921725"/>
              </a:xfrm>
              <a:custGeom>
                <a:avLst/>
                <a:gdLst/>
                <a:ahLst/>
                <a:cxnLst/>
                <a:rect l="l" t="t" r="r" b="b"/>
                <a:pathLst>
                  <a:path w="73034" h="36869" extrusionOk="0">
                    <a:moveTo>
                      <a:pt x="66492" y="1"/>
                    </a:moveTo>
                    <a:cubicBezTo>
                      <a:pt x="62432" y="2833"/>
                      <a:pt x="58472" y="5790"/>
                      <a:pt x="54386" y="8622"/>
                    </a:cubicBezTo>
                    <a:cubicBezTo>
                      <a:pt x="49524" y="11981"/>
                      <a:pt x="44812" y="14838"/>
                      <a:pt x="38873" y="15715"/>
                    </a:cubicBezTo>
                    <a:cubicBezTo>
                      <a:pt x="35865" y="16143"/>
                      <a:pt x="32843" y="16214"/>
                      <a:pt x="29815" y="16214"/>
                    </a:cubicBezTo>
                    <a:cubicBezTo>
                      <a:pt x="28301" y="16214"/>
                      <a:pt x="26785" y="16196"/>
                      <a:pt x="25268" y="16196"/>
                    </a:cubicBezTo>
                    <a:cubicBezTo>
                      <a:pt x="24131" y="16196"/>
                      <a:pt x="22993" y="16206"/>
                      <a:pt x="21855" y="16241"/>
                    </a:cubicBezTo>
                    <a:cubicBezTo>
                      <a:pt x="15639" y="16467"/>
                      <a:pt x="9399" y="16467"/>
                      <a:pt x="3183" y="16467"/>
                    </a:cubicBezTo>
                    <a:lnTo>
                      <a:pt x="3158" y="16467"/>
                    </a:lnTo>
                    <a:lnTo>
                      <a:pt x="351" y="18221"/>
                    </a:lnTo>
                    <a:lnTo>
                      <a:pt x="602" y="20527"/>
                    </a:lnTo>
                    <a:cubicBezTo>
                      <a:pt x="602" y="20527"/>
                      <a:pt x="21608" y="19761"/>
                      <a:pt x="30346" y="19761"/>
                    </a:cubicBezTo>
                    <a:cubicBezTo>
                      <a:pt x="31971" y="19761"/>
                      <a:pt x="33173" y="19788"/>
                      <a:pt x="33735" y="19850"/>
                    </a:cubicBezTo>
                    <a:cubicBezTo>
                      <a:pt x="37294" y="20226"/>
                      <a:pt x="43259" y="21480"/>
                      <a:pt x="44061" y="24688"/>
                    </a:cubicBezTo>
                    <a:cubicBezTo>
                      <a:pt x="44863" y="27871"/>
                      <a:pt x="45740" y="32457"/>
                      <a:pt x="35314" y="33810"/>
                    </a:cubicBezTo>
                    <a:cubicBezTo>
                      <a:pt x="33813" y="34001"/>
                      <a:pt x="32034" y="34083"/>
                      <a:pt x="30089" y="34083"/>
                    </a:cubicBezTo>
                    <a:cubicBezTo>
                      <a:pt x="18494" y="34083"/>
                      <a:pt x="978" y="31179"/>
                      <a:pt x="978" y="31179"/>
                    </a:cubicBezTo>
                    <a:lnTo>
                      <a:pt x="251" y="31730"/>
                    </a:lnTo>
                    <a:cubicBezTo>
                      <a:pt x="301" y="31906"/>
                      <a:pt x="326" y="32106"/>
                      <a:pt x="301" y="32307"/>
                    </a:cubicBezTo>
                    <a:cubicBezTo>
                      <a:pt x="251" y="32908"/>
                      <a:pt x="151" y="33535"/>
                      <a:pt x="0" y="34161"/>
                    </a:cubicBezTo>
                    <a:cubicBezTo>
                      <a:pt x="224" y="34159"/>
                      <a:pt x="448" y="34159"/>
                      <a:pt x="672" y="34159"/>
                    </a:cubicBezTo>
                    <a:cubicBezTo>
                      <a:pt x="9718" y="34159"/>
                      <a:pt x="18693" y="35621"/>
                      <a:pt x="27644" y="36868"/>
                    </a:cubicBezTo>
                    <a:cubicBezTo>
                      <a:pt x="28156" y="36356"/>
                      <a:pt x="28831" y="36008"/>
                      <a:pt x="29577" y="36008"/>
                    </a:cubicBezTo>
                    <a:cubicBezTo>
                      <a:pt x="29708" y="36008"/>
                      <a:pt x="29841" y="36019"/>
                      <a:pt x="29975" y="36041"/>
                    </a:cubicBezTo>
                    <a:cubicBezTo>
                      <a:pt x="30823" y="36176"/>
                      <a:pt x="31655" y="36238"/>
                      <a:pt x="32474" y="36238"/>
                    </a:cubicBezTo>
                    <a:cubicBezTo>
                      <a:pt x="37441" y="36238"/>
                      <a:pt x="41920" y="33957"/>
                      <a:pt x="46416" y="31805"/>
                    </a:cubicBezTo>
                    <a:cubicBezTo>
                      <a:pt x="47269" y="30853"/>
                      <a:pt x="48096" y="29850"/>
                      <a:pt x="48923" y="28923"/>
                    </a:cubicBezTo>
                    <a:cubicBezTo>
                      <a:pt x="51153" y="26467"/>
                      <a:pt x="53434" y="24011"/>
                      <a:pt x="56041" y="21956"/>
                    </a:cubicBezTo>
                    <a:cubicBezTo>
                      <a:pt x="57932" y="20461"/>
                      <a:pt x="60216" y="18923"/>
                      <a:pt x="62708" y="18923"/>
                    </a:cubicBezTo>
                    <a:cubicBezTo>
                      <a:pt x="62891" y="18923"/>
                      <a:pt x="63074" y="18931"/>
                      <a:pt x="63259" y="18948"/>
                    </a:cubicBezTo>
                    <a:cubicBezTo>
                      <a:pt x="62833" y="18698"/>
                      <a:pt x="62507" y="18547"/>
                      <a:pt x="62507" y="18547"/>
                    </a:cubicBezTo>
                    <a:cubicBezTo>
                      <a:pt x="62507" y="18547"/>
                      <a:pt x="69875" y="13434"/>
                      <a:pt x="71304" y="10627"/>
                    </a:cubicBezTo>
                    <a:cubicBezTo>
                      <a:pt x="72732" y="7820"/>
                      <a:pt x="73033" y="3760"/>
                      <a:pt x="68923" y="828"/>
                    </a:cubicBezTo>
                    <a:cubicBezTo>
                      <a:pt x="68472" y="477"/>
                      <a:pt x="67620" y="226"/>
                      <a:pt x="664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4180775" y="4176525"/>
                <a:ext cx="1511950" cy="456175"/>
              </a:xfrm>
              <a:custGeom>
                <a:avLst/>
                <a:gdLst/>
                <a:ahLst/>
                <a:cxnLst/>
                <a:rect l="l" t="t" r="r" b="b"/>
                <a:pathLst>
                  <a:path w="60478" h="18247" extrusionOk="0">
                    <a:moveTo>
                      <a:pt x="60133" y="1"/>
                    </a:moveTo>
                    <a:cubicBezTo>
                      <a:pt x="60096" y="1"/>
                      <a:pt x="60058" y="11"/>
                      <a:pt x="60019" y="34"/>
                    </a:cubicBezTo>
                    <a:cubicBezTo>
                      <a:pt x="55683" y="2590"/>
                      <a:pt x="51773" y="5623"/>
                      <a:pt x="48164" y="9107"/>
                    </a:cubicBezTo>
                    <a:cubicBezTo>
                      <a:pt x="44280" y="12841"/>
                      <a:pt x="40545" y="16675"/>
                      <a:pt x="34956" y="17402"/>
                    </a:cubicBezTo>
                    <a:cubicBezTo>
                      <a:pt x="33081" y="17648"/>
                      <a:pt x="31160" y="17739"/>
                      <a:pt x="29223" y="17739"/>
                    </a:cubicBezTo>
                    <a:cubicBezTo>
                      <a:pt x="25438" y="17739"/>
                      <a:pt x="21594" y="17392"/>
                      <a:pt x="17914" y="17177"/>
                    </a:cubicBezTo>
                    <a:cubicBezTo>
                      <a:pt x="11974" y="16826"/>
                      <a:pt x="6084" y="16249"/>
                      <a:pt x="169" y="15673"/>
                    </a:cubicBezTo>
                    <a:cubicBezTo>
                      <a:pt x="163" y="15672"/>
                      <a:pt x="157" y="15671"/>
                      <a:pt x="152" y="15671"/>
                    </a:cubicBezTo>
                    <a:cubicBezTo>
                      <a:pt x="39" y="15671"/>
                      <a:pt x="1" y="15900"/>
                      <a:pt x="144" y="15924"/>
                    </a:cubicBezTo>
                    <a:cubicBezTo>
                      <a:pt x="6034" y="16751"/>
                      <a:pt x="11974" y="17252"/>
                      <a:pt x="17914" y="17628"/>
                    </a:cubicBezTo>
                    <a:cubicBezTo>
                      <a:pt x="21723" y="17850"/>
                      <a:pt x="25718" y="18247"/>
                      <a:pt x="29646" y="18247"/>
                    </a:cubicBezTo>
                    <a:cubicBezTo>
                      <a:pt x="31482" y="18247"/>
                      <a:pt x="33302" y="18160"/>
                      <a:pt x="35082" y="17929"/>
                    </a:cubicBezTo>
                    <a:cubicBezTo>
                      <a:pt x="39743" y="17327"/>
                      <a:pt x="43277" y="14645"/>
                      <a:pt x="46585" y="11462"/>
                    </a:cubicBezTo>
                    <a:cubicBezTo>
                      <a:pt x="50846" y="7352"/>
                      <a:pt x="55157" y="3543"/>
                      <a:pt x="60245" y="435"/>
                    </a:cubicBezTo>
                    <a:cubicBezTo>
                      <a:pt x="60478" y="307"/>
                      <a:pt x="60334" y="1"/>
                      <a:pt x="60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4166200" y="4161775"/>
                <a:ext cx="1182975" cy="284975"/>
              </a:xfrm>
              <a:custGeom>
                <a:avLst/>
                <a:gdLst/>
                <a:ahLst/>
                <a:cxnLst/>
                <a:rect l="l" t="t" r="r" b="b"/>
                <a:pathLst>
                  <a:path w="47319" h="11399" extrusionOk="0">
                    <a:moveTo>
                      <a:pt x="29433" y="1"/>
                    </a:moveTo>
                    <a:cubicBezTo>
                      <a:pt x="19662" y="1"/>
                      <a:pt x="9862" y="372"/>
                      <a:pt x="100" y="549"/>
                    </a:cubicBezTo>
                    <a:cubicBezTo>
                      <a:pt x="0" y="549"/>
                      <a:pt x="0" y="699"/>
                      <a:pt x="100" y="699"/>
                    </a:cubicBezTo>
                    <a:cubicBezTo>
                      <a:pt x="4549" y="699"/>
                      <a:pt x="8998" y="705"/>
                      <a:pt x="13446" y="705"/>
                    </a:cubicBezTo>
                    <a:cubicBezTo>
                      <a:pt x="17895" y="705"/>
                      <a:pt x="22344" y="699"/>
                      <a:pt x="26792" y="674"/>
                    </a:cubicBezTo>
                    <a:cubicBezTo>
                      <a:pt x="28709" y="662"/>
                      <a:pt x="30702" y="551"/>
                      <a:pt x="32689" y="551"/>
                    </a:cubicBezTo>
                    <a:cubicBezTo>
                      <a:pt x="34832" y="551"/>
                      <a:pt x="36969" y="680"/>
                      <a:pt x="38998" y="1200"/>
                    </a:cubicBezTo>
                    <a:cubicBezTo>
                      <a:pt x="43183" y="2303"/>
                      <a:pt x="47319" y="6714"/>
                      <a:pt x="44637" y="11150"/>
                    </a:cubicBezTo>
                    <a:cubicBezTo>
                      <a:pt x="44548" y="11274"/>
                      <a:pt x="44673" y="11398"/>
                      <a:pt x="44798" y="11398"/>
                    </a:cubicBezTo>
                    <a:cubicBezTo>
                      <a:pt x="44849" y="11398"/>
                      <a:pt x="44901" y="11377"/>
                      <a:pt x="44938" y="11326"/>
                    </a:cubicBezTo>
                    <a:cubicBezTo>
                      <a:pt x="46542" y="8844"/>
                      <a:pt x="45815" y="5686"/>
                      <a:pt x="43960" y="3531"/>
                    </a:cubicBezTo>
                    <a:cubicBezTo>
                      <a:pt x="41379" y="549"/>
                      <a:pt x="37118" y="47"/>
                      <a:pt x="33384" y="22"/>
                    </a:cubicBezTo>
                    <a:cubicBezTo>
                      <a:pt x="32068" y="7"/>
                      <a:pt x="30751" y="1"/>
                      <a:pt x="29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6"/>
              <p:cNvSpPr/>
              <p:nvPr/>
            </p:nvSpPr>
            <p:spPr>
              <a:xfrm>
                <a:off x="5194650" y="3742800"/>
                <a:ext cx="580475" cy="397500"/>
              </a:xfrm>
              <a:custGeom>
                <a:avLst/>
                <a:gdLst/>
                <a:ahLst/>
                <a:cxnLst/>
                <a:rect l="l" t="t" r="r" b="b"/>
                <a:pathLst>
                  <a:path w="23219" h="15900" extrusionOk="0">
                    <a:moveTo>
                      <a:pt x="22770" y="1"/>
                    </a:moveTo>
                    <a:cubicBezTo>
                      <a:pt x="22697" y="1"/>
                      <a:pt x="22622" y="33"/>
                      <a:pt x="22557" y="110"/>
                    </a:cubicBezTo>
                    <a:cubicBezTo>
                      <a:pt x="19349" y="3619"/>
                      <a:pt x="15890" y="6802"/>
                      <a:pt x="11955" y="9483"/>
                    </a:cubicBezTo>
                    <a:cubicBezTo>
                      <a:pt x="8196" y="12040"/>
                      <a:pt x="4161" y="13920"/>
                      <a:pt x="51" y="15799"/>
                    </a:cubicBezTo>
                    <a:cubicBezTo>
                      <a:pt x="0" y="15824"/>
                      <a:pt x="26" y="15900"/>
                      <a:pt x="76" y="15900"/>
                    </a:cubicBezTo>
                    <a:cubicBezTo>
                      <a:pt x="8848" y="13418"/>
                      <a:pt x="17093" y="7403"/>
                      <a:pt x="23008" y="586"/>
                    </a:cubicBezTo>
                    <a:cubicBezTo>
                      <a:pt x="23219" y="337"/>
                      <a:pt x="23005" y="1"/>
                      <a:pt x="22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6"/>
              <p:cNvSpPr/>
              <p:nvPr/>
            </p:nvSpPr>
            <p:spPr>
              <a:xfrm>
                <a:off x="4026475" y="4624525"/>
                <a:ext cx="1151025" cy="354700"/>
              </a:xfrm>
              <a:custGeom>
                <a:avLst/>
                <a:gdLst/>
                <a:ahLst/>
                <a:cxnLst/>
                <a:rect l="l" t="t" r="r" b="b"/>
                <a:pathLst>
                  <a:path w="46041" h="14188" extrusionOk="0">
                    <a:moveTo>
                      <a:pt x="2842" y="0"/>
                    </a:moveTo>
                    <a:cubicBezTo>
                      <a:pt x="1927" y="0"/>
                      <a:pt x="1013" y="3"/>
                      <a:pt x="100" y="9"/>
                    </a:cubicBezTo>
                    <a:cubicBezTo>
                      <a:pt x="0" y="34"/>
                      <a:pt x="0" y="159"/>
                      <a:pt x="100" y="184"/>
                    </a:cubicBezTo>
                    <a:cubicBezTo>
                      <a:pt x="9725" y="710"/>
                      <a:pt x="19374" y="811"/>
                      <a:pt x="29023" y="1212"/>
                    </a:cubicBezTo>
                    <a:cubicBezTo>
                      <a:pt x="31304" y="1287"/>
                      <a:pt x="33559" y="1387"/>
                      <a:pt x="35840" y="1512"/>
                    </a:cubicBezTo>
                    <a:cubicBezTo>
                      <a:pt x="38271" y="1638"/>
                      <a:pt x="41028" y="1788"/>
                      <a:pt x="42933" y="3492"/>
                    </a:cubicBezTo>
                    <a:cubicBezTo>
                      <a:pt x="45915" y="6199"/>
                      <a:pt x="45665" y="11187"/>
                      <a:pt x="42807" y="13843"/>
                    </a:cubicBezTo>
                    <a:cubicBezTo>
                      <a:pt x="42647" y="13983"/>
                      <a:pt x="42807" y="14187"/>
                      <a:pt x="42967" y="14187"/>
                    </a:cubicBezTo>
                    <a:cubicBezTo>
                      <a:pt x="43007" y="14187"/>
                      <a:pt x="43048" y="14174"/>
                      <a:pt x="43083" y="14144"/>
                    </a:cubicBezTo>
                    <a:cubicBezTo>
                      <a:pt x="45414" y="12114"/>
                      <a:pt x="46041" y="8730"/>
                      <a:pt x="44913" y="5873"/>
                    </a:cubicBezTo>
                    <a:cubicBezTo>
                      <a:pt x="43509" y="2365"/>
                      <a:pt x="40025" y="1437"/>
                      <a:pt x="36542" y="1187"/>
                    </a:cubicBezTo>
                    <a:cubicBezTo>
                      <a:pt x="25374" y="422"/>
                      <a:pt x="14036" y="0"/>
                      <a:pt x="2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6"/>
              <p:cNvSpPr/>
              <p:nvPr/>
            </p:nvSpPr>
            <p:spPr>
              <a:xfrm>
                <a:off x="4155550" y="4216575"/>
                <a:ext cx="1105275" cy="308225"/>
              </a:xfrm>
              <a:custGeom>
                <a:avLst/>
                <a:gdLst/>
                <a:ahLst/>
                <a:cxnLst/>
                <a:rect l="l" t="t" r="r" b="b"/>
                <a:pathLst>
                  <a:path w="44211" h="12329" extrusionOk="0">
                    <a:moveTo>
                      <a:pt x="11131" y="0"/>
                    </a:moveTo>
                    <a:cubicBezTo>
                      <a:pt x="7499" y="0"/>
                      <a:pt x="3875" y="67"/>
                      <a:pt x="276" y="286"/>
                    </a:cubicBezTo>
                    <a:cubicBezTo>
                      <a:pt x="0" y="311"/>
                      <a:pt x="0" y="712"/>
                      <a:pt x="276" y="738"/>
                    </a:cubicBezTo>
                    <a:cubicBezTo>
                      <a:pt x="777" y="763"/>
                      <a:pt x="1278" y="788"/>
                      <a:pt x="1780" y="813"/>
                    </a:cubicBezTo>
                    <a:cubicBezTo>
                      <a:pt x="1780" y="863"/>
                      <a:pt x="1780" y="913"/>
                      <a:pt x="1780" y="988"/>
                    </a:cubicBezTo>
                    <a:cubicBezTo>
                      <a:pt x="2857" y="4372"/>
                      <a:pt x="2632" y="7655"/>
                      <a:pt x="1504" y="10963"/>
                    </a:cubicBezTo>
                    <a:cubicBezTo>
                      <a:pt x="1438" y="11146"/>
                      <a:pt x="1602" y="11284"/>
                      <a:pt x="1757" y="11284"/>
                    </a:cubicBezTo>
                    <a:cubicBezTo>
                      <a:pt x="1836" y="11284"/>
                      <a:pt x="1913" y="11248"/>
                      <a:pt x="1955" y="11164"/>
                    </a:cubicBezTo>
                    <a:cubicBezTo>
                      <a:pt x="3434" y="7880"/>
                      <a:pt x="3509" y="4246"/>
                      <a:pt x="2456" y="838"/>
                    </a:cubicBezTo>
                    <a:lnTo>
                      <a:pt x="2456" y="838"/>
                    </a:lnTo>
                    <a:cubicBezTo>
                      <a:pt x="4720" y="933"/>
                      <a:pt x="6991" y="965"/>
                      <a:pt x="9263" y="965"/>
                    </a:cubicBezTo>
                    <a:cubicBezTo>
                      <a:pt x="14186" y="965"/>
                      <a:pt x="19115" y="813"/>
                      <a:pt x="23985" y="813"/>
                    </a:cubicBezTo>
                    <a:cubicBezTo>
                      <a:pt x="25971" y="813"/>
                      <a:pt x="28349" y="653"/>
                      <a:pt x="30764" y="653"/>
                    </a:cubicBezTo>
                    <a:cubicBezTo>
                      <a:pt x="34326" y="653"/>
                      <a:pt x="37968" y="1000"/>
                      <a:pt x="40552" y="2718"/>
                    </a:cubicBezTo>
                    <a:cubicBezTo>
                      <a:pt x="40477" y="2768"/>
                      <a:pt x="40426" y="2818"/>
                      <a:pt x="40426" y="2918"/>
                    </a:cubicBezTo>
                    <a:cubicBezTo>
                      <a:pt x="40627" y="4422"/>
                      <a:pt x="41003" y="5825"/>
                      <a:pt x="40903" y="7354"/>
                    </a:cubicBezTo>
                    <a:cubicBezTo>
                      <a:pt x="40802" y="9058"/>
                      <a:pt x="40251" y="10587"/>
                      <a:pt x="39624" y="12141"/>
                    </a:cubicBezTo>
                    <a:cubicBezTo>
                      <a:pt x="39591" y="12257"/>
                      <a:pt x="39678" y="12329"/>
                      <a:pt x="39769" y="12329"/>
                    </a:cubicBezTo>
                    <a:cubicBezTo>
                      <a:pt x="39817" y="12329"/>
                      <a:pt x="39866" y="12309"/>
                      <a:pt x="39900" y="12266"/>
                    </a:cubicBezTo>
                    <a:cubicBezTo>
                      <a:pt x="41604" y="9810"/>
                      <a:pt x="42281" y="5800"/>
                      <a:pt x="40978" y="3018"/>
                    </a:cubicBezTo>
                    <a:lnTo>
                      <a:pt x="40978" y="3018"/>
                    </a:lnTo>
                    <a:cubicBezTo>
                      <a:pt x="42306" y="4046"/>
                      <a:pt x="43334" y="5499"/>
                      <a:pt x="43810" y="7555"/>
                    </a:cubicBezTo>
                    <a:cubicBezTo>
                      <a:pt x="43832" y="7643"/>
                      <a:pt x="43897" y="7682"/>
                      <a:pt x="43966" y="7682"/>
                    </a:cubicBezTo>
                    <a:cubicBezTo>
                      <a:pt x="44054" y="7682"/>
                      <a:pt x="44147" y="7617"/>
                      <a:pt x="44161" y="7505"/>
                    </a:cubicBezTo>
                    <a:cubicBezTo>
                      <a:pt x="44211" y="4823"/>
                      <a:pt x="42106" y="2617"/>
                      <a:pt x="39825" y="1489"/>
                    </a:cubicBezTo>
                    <a:cubicBezTo>
                      <a:pt x="37416" y="303"/>
                      <a:pt x="34671" y="135"/>
                      <a:pt x="31970" y="135"/>
                    </a:cubicBezTo>
                    <a:cubicBezTo>
                      <a:pt x="30906" y="135"/>
                      <a:pt x="29849" y="161"/>
                      <a:pt x="28822" y="161"/>
                    </a:cubicBezTo>
                    <a:cubicBezTo>
                      <a:pt x="28576" y="162"/>
                      <a:pt x="28329" y="162"/>
                      <a:pt x="28082" y="162"/>
                    </a:cubicBezTo>
                    <a:cubicBezTo>
                      <a:pt x="22459" y="162"/>
                      <a:pt x="16786" y="0"/>
                      <a:pt x="11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6"/>
              <p:cNvSpPr/>
              <p:nvPr/>
            </p:nvSpPr>
            <p:spPr>
              <a:xfrm>
                <a:off x="4195800" y="4468225"/>
                <a:ext cx="1038375" cy="110400"/>
              </a:xfrm>
              <a:custGeom>
                <a:avLst/>
                <a:gdLst/>
                <a:ahLst/>
                <a:cxnLst/>
                <a:rect l="l" t="t" r="r" b="b"/>
                <a:pathLst>
                  <a:path w="41535" h="4416" extrusionOk="0">
                    <a:moveTo>
                      <a:pt x="41228" y="1"/>
                    </a:moveTo>
                    <a:cubicBezTo>
                      <a:pt x="41160" y="1"/>
                      <a:pt x="41093" y="36"/>
                      <a:pt x="41047" y="120"/>
                    </a:cubicBezTo>
                    <a:cubicBezTo>
                      <a:pt x="39418" y="3253"/>
                      <a:pt x="35558" y="3378"/>
                      <a:pt x="32450" y="3554"/>
                    </a:cubicBezTo>
                    <a:cubicBezTo>
                      <a:pt x="29930" y="3714"/>
                      <a:pt x="27410" y="3798"/>
                      <a:pt x="24889" y="3798"/>
                    </a:cubicBezTo>
                    <a:cubicBezTo>
                      <a:pt x="23851" y="3798"/>
                      <a:pt x="22812" y="3784"/>
                      <a:pt x="21774" y="3754"/>
                    </a:cubicBezTo>
                    <a:cubicBezTo>
                      <a:pt x="14430" y="3579"/>
                      <a:pt x="7363" y="2276"/>
                      <a:pt x="119" y="1348"/>
                    </a:cubicBezTo>
                    <a:cubicBezTo>
                      <a:pt x="114" y="1347"/>
                      <a:pt x="108" y="1346"/>
                      <a:pt x="103" y="1346"/>
                    </a:cubicBezTo>
                    <a:cubicBezTo>
                      <a:pt x="17" y="1346"/>
                      <a:pt x="0" y="1525"/>
                      <a:pt x="94" y="1549"/>
                    </a:cubicBezTo>
                    <a:cubicBezTo>
                      <a:pt x="7889" y="3905"/>
                      <a:pt x="16661" y="4406"/>
                      <a:pt x="24756" y="4406"/>
                    </a:cubicBezTo>
                    <a:cubicBezTo>
                      <a:pt x="25479" y="4411"/>
                      <a:pt x="26208" y="4416"/>
                      <a:pt x="26941" y="4416"/>
                    </a:cubicBezTo>
                    <a:cubicBezTo>
                      <a:pt x="29947" y="4416"/>
                      <a:pt x="33018" y="4333"/>
                      <a:pt x="35959" y="3830"/>
                    </a:cubicBezTo>
                    <a:cubicBezTo>
                      <a:pt x="38190" y="3429"/>
                      <a:pt x="40496" y="2576"/>
                      <a:pt x="41448" y="371"/>
                    </a:cubicBezTo>
                    <a:cubicBezTo>
                      <a:pt x="41535" y="180"/>
                      <a:pt x="41381" y="1"/>
                      <a:pt x="41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6"/>
              <p:cNvSpPr/>
              <p:nvPr/>
            </p:nvSpPr>
            <p:spPr>
              <a:xfrm>
                <a:off x="4545275" y="4296775"/>
                <a:ext cx="564550" cy="215875"/>
              </a:xfrm>
              <a:custGeom>
                <a:avLst/>
                <a:gdLst/>
                <a:ahLst/>
                <a:cxnLst/>
                <a:rect l="l" t="t" r="r" b="b"/>
                <a:pathLst>
                  <a:path w="22582" h="8635" extrusionOk="0">
                    <a:moveTo>
                      <a:pt x="12306" y="813"/>
                    </a:moveTo>
                    <a:cubicBezTo>
                      <a:pt x="13582" y="831"/>
                      <a:pt x="14883" y="848"/>
                      <a:pt x="16183" y="848"/>
                    </a:cubicBezTo>
                    <a:cubicBezTo>
                      <a:pt x="16721" y="848"/>
                      <a:pt x="17259" y="845"/>
                      <a:pt x="17795" y="838"/>
                    </a:cubicBezTo>
                    <a:lnTo>
                      <a:pt x="17795" y="838"/>
                    </a:lnTo>
                    <a:cubicBezTo>
                      <a:pt x="17770" y="863"/>
                      <a:pt x="17745" y="913"/>
                      <a:pt x="17745" y="938"/>
                    </a:cubicBezTo>
                    <a:cubicBezTo>
                      <a:pt x="17218" y="3319"/>
                      <a:pt x="16241" y="5449"/>
                      <a:pt x="14762" y="7329"/>
                    </a:cubicBezTo>
                    <a:cubicBezTo>
                      <a:pt x="14762" y="5850"/>
                      <a:pt x="14612" y="4397"/>
                      <a:pt x="14361" y="2968"/>
                    </a:cubicBezTo>
                    <a:cubicBezTo>
                      <a:pt x="14333" y="2797"/>
                      <a:pt x="14175" y="2707"/>
                      <a:pt x="14016" y="2707"/>
                    </a:cubicBezTo>
                    <a:cubicBezTo>
                      <a:pt x="13896" y="2707"/>
                      <a:pt x="13775" y="2760"/>
                      <a:pt x="13710" y="2868"/>
                    </a:cubicBezTo>
                    <a:cubicBezTo>
                      <a:pt x="13108" y="4021"/>
                      <a:pt x="12331" y="5048"/>
                      <a:pt x="11404" y="5951"/>
                    </a:cubicBezTo>
                    <a:cubicBezTo>
                      <a:pt x="12181" y="4347"/>
                      <a:pt x="12582" y="2567"/>
                      <a:pt x="12306" y="813"/>
                    </a:cubicBezTo>
                    <a:close/>
                    <a:moveTo>
                      <a:pt x="20021" y="1"/>
                    </a:moveTo>
                    <a:cubicBezTo>
                      <a:pt x="17074" y="1"/>
                      <a:pt x="14131" y="161"/>
                      <a:pt x="11203" y="161"/>
                    </a:cubicBezTo>
                    <a:cubicBezTo>
                      <a:pt x="7928" y="161"/>
                      <a:pt x="4654" y="3"/>
                      <a:pt x="1396" y="3"/>
                    </a:cubicBezTo>
                    <a:cubicBezTo>
                      <a:pt x="989" y="3"/>
                      <a:pt x="582" y="5"/>
                      <a:pt x="176" y="11"/>
                    </a:cubicBezTo>
                    <a:cubicBezTo>
                      <a:pt x="0" y="11"/>
                      <a:pt x="25" y="236"/>
                      <a:pt x="176" y="236"/>
                    </a:cubicBezTo>
                    <a:cubicBezTo>
                      <a:pt x="3810" y="662"/>
                      <a:pt x="7519" y="738"/>
                      <a:pt x="11203" y="788"/>
                    </a:cubicBezTo>
                    <a:lnTo>
                      <a:pt x="11880" y="788"/>
                    </a:lnTo>
                    <a:cubicBezTo>
                      <a:pt x="11629" y="3219"/>
                      <a:pt x="11228" y="5299"/>
                      <a:pt x="9775" y="7329"/>
                    </a:cubicBezTo>
                    <a:cubicBezTo>
                      <a:pt x="9612" y="7553"/>
                      <a:pt x="9846" y="7859"/>
                      <a:pt x="10100" y="7859"/>
                    </a:cubicBezTo>
                    <a:cubicBezTo>
                      <a:pt x="10159" y="7859"/>
                      <a:pt x="10219" y="7843"/>
                      <a:pt x="10276" y="7805"/>
                    </a:cubicBezTo>
                    <a:cubicBezTo>
                      <a:pt x="11705" y="6778"/>
                      <a:pt x="12882" y="5550"/>
                      <a:pt x="13835" y="4071"/>
                    </a:cubicBezTo>
                    <a:cubicBezTo>
                      <a:pt x="14035" y="5474"/>
                      <a:pt x="14085" y="6853"/>
                      <a:pt x="14035" y="8281"/>
                    </a:cubicBezTo>
                    <a:cubicBezTo>
                      <a:pt x="14035" y="8487"/>
                      <a:pt x="14223" y="8635"/>
                      <a:pt x="14406" y="8635"/>
                    </a:cubicBezTo>
                    <a:cubicBezTo>
                      <a:pt x="14490" y="8635"/>
                      <a:pt x="14574" y="8603"/>
                      <a:pt x="14637" y="8532"/>
                    </a:cubicBezTo>
                    <a:cubicBezTo>
                      <a:pt x="16542" y="6427"/>
                      <a:pt x="17870" y="3921"/>
                      <a:pt x="18396" y="1139"/>
                    </a:cubicBezTo>
                    <a:cubicBezTo>
                      <a:pt x="18421" y="988"/>
                      <a:pt x="18371" y="888"/>
                      <a:pt x="18296" y="838"/>
                    </a:cubicBezTo>
                    <a:cubicBezTo>
                      <a:pt x="19624" y="788"/>
                      <a:pt x="20928" y="713"/>
                      <a:pt x="22231" y="587"/>
                    </a:cubicBezTo>
                    <a:cubicBezTo>
                      <a:pt x="22557" y="562"/>
                      <a:pt x="22582" y="61"/>
                      <a:pt x="22231" y="36"/>
                    </a:cubicBezTo>
                    <a:cubicBezTo>
                      <a:pt x="21494" y="11"/>
                      <a:pt x="20757" y="1"/>
                      <a:pt x="20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6"/>
              <p:cNvSpPr/>
              <p:nvPr/>
            </p:nvSpPr>
            <p:spPr>
              <a:xfrm>
                <a:off x="5020825" y="4405225"/>
                <a:ext cx="11030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43" extrusionOk="0">
                    <a:moveTo>
                      <a:pt x="3446" y="1"/>
                    </a:moveTo>
                    <a:cubicBezTo>
                      <a:pt x="3081" y="1"/>
                      <a:pt x="2715" y="34"/>
                      <a:pt x="2357" y="34"/>
                    </a:cubicBezTo>
                    <a:cubicBezTo>
                      <a:pt x="1630" y="59"/>
                      <a:pt x="903" y="59"/>
                      <a:pt x="151" y="84"/>
                    </a:cubicBezTo>
                    <a:cubicBezTo>
                      <a:pt x="1" y="84"/>
                      <a:pt x="1" y="360"/>
                      <a:pt x="151" y="360"/>
                    </a:cubicBezTo>
                    <a:cubicBezTo>
                      <a:pt x="903" y="385"/>
                      <a:pt x="1630" y="385"/>
                      <a:pt x="2357" y="410"/>
                    </a:cubicBezTo>
                    <a:cubicBezTo>
                      <a:pt x="2715" y="410"/>
                      <a:pt x="3081" y="442"/>
                      <a:pt x="3446" y="442"/>
                    </a:cubicBezTo>
                    <a:cubicBezTo>
                      <a:pt x="3720" y="442"/>
                      <a:pt x="3993" y="424"/>
                      <a:pt x="4262" y="360"/>
                    </a:cubicBezTo>
                    <a:cubicBezTo>
                      <a:pt x="4412" y="334"/>
                      <a:pt x="4412" y="109"/>
                      <a:pt x="4262" y="84"/>
                    </a:cubicBezTo>
                    <a:cubicBezTo>
                      <a:pt x="3993" y="19"/>
                      <a:pt x="3720" y="1"/>
                      <a:pt x="3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6"/>
              <p:cNvSpPr/>
              <p:nvPr/>
            </p:nvSpPr>
            <p:spPr>
              <a:xfrm>
                <a:off x="4025225" y="4662325"/>
                <a:ext cx="1105900" cy="358325"/>
              </a:xfrm>
              <a:custGeom>
                <a:avLst/>
                <a:gdLst/>
                <a:ahLst/>
                <a:cxnLst/>
                <a:rect l="l" t="t" r="r" b="b"/>
                <a:pathLst>
                  <a:path w="44236" h="14333" extrusionOk="0">
                    <a:moveTo>
                      <a:pt x="7218" y="206"/>
                    </a:moveTo>
                    <a:cubicBezTo>
                      <a:pt x="4862" y="206"/>
                      <a:pt x="2506" y="220"/>
                      <a:pt x="150" y="251"/>
                    </a:cubicBezTo>
                    <a:cubicBezTo>
                      <a:pt x="0" y="251"/>
                      <a:pt x="0" y="502"/>
                      <a:pt x="150" y="502"/>
                    </a:cubicBezTo>
                    <a:cubicBezTo>
                      <a:pt x="7795" y="627"/>
                      <a:pt x="15464" y="677"/>
                      <a:pt x="23108" y="878"/>
                    </a:cubicBezTo>
                    <a:cubicBezTo>
                      <a:pt x="26867" y="978"/>
                      <a:pt x="30627" y="978"/>
                      <a:pt x="34386" y="1228"/>
                    </a:cubicBezTo>
                    <a:cubicBezTo>
                      <a:pt x="38121" y="1454"/>
                      <a:pt x="43659" y="2958"/>
                      <a:pt x="43008" y="7845"/>
                    </a:cubicBezTo>
                    <a:cubicBezTo>
                      <a:pt x="42329" y="12947"/>
                      <a:pt x="37304" y="14058"/>
                      <a:pt x="32171" y="14058"/>
                    </a:cubicBezTo>
                    <a:cubicBezTo>
                      <a:pt x="28782" y="14058"/>
                      <a:pt x="25346" y="13574"/>
                      <a:pt x="23083" y="13434"/>
                    </a:cubicBezTo>
                    <a:cubicBezTo>
                      <a:pt x="15614" y="13008"/>
                      <a:pt x="8145" y="12557"/>
                      <a:pt x="677" y="12131"/>
                    </a:cubicBezTo>
                    <a:cubicBezTo>
                      <a:pt x="669" y="12130"/>
                      <a:pt x="661" y="12130"/>
                      <a:pt x="653" y="12130"/>
                    </a:cubicBezTo>
                    <a:cubicBezTo>
                      <a:pt x="376" y="12130"/>
                      <a:pt x="384" y="12557"/>
                      <a:pt x="677" y="12557"/>
                    </a:cubicBezTo>
                    <a:cubicBezTo>
                      <a:pt x="9875" y="13108"/>
                      <a:pt x="19048" y="13635"/>
                      <a:pt x="28246" y="14186"/>
                    </a:cubicBezTo>
                    <a:cubicBezTo>
                      <a:pt x="29410" y="14253"/>
                      <a:pt x="30791" y="14333"/>
                      <a:pt x="32240" y="14333"/>
                    </a:cubicBezTo>
                    <a:cubicBezTo>
                      <a:pt x="37279" y="14333"/>
                      <a:pt x="43142" y="13370"/>
                      <a:pt x="43609" y="7569"/>
                    </a:cubicBezTo>
                    <a:cubicBezTo>
                      <a:pt x="44236" y="0"/>
                      <a:pt x="33108" y="602"/>
                      <a:pt x="28396" y="502"/>
                    </a:cubicBezTo>
                    <a:cubicBezTo>
                      <a:pt x="21347" y="332"/>
                      <a:pt x="14284" y="206"/>
                      <a:pt x="7218" y="2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6"/>
              <p:cNvSpPr/>
              <p:nvPr/>
            </p:nvSpPr>
            <p:spPr>
              <a:xfrm>
                <a:off x="4973850" y="4725025"/>
                <a:ext cx="8585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0654" extrusionOk="0">
                    <a:moveTo>
                      <a:pt x="1701" y="1"/>
                    </a:moveTo>
                    <a:cubicBezTo>
                      <a:pt x="1514" y="1"/>
                      <a:pt x="1337" y="146"/>
                      <a:pt x="1429" y="375"/>
                    </a:cubicBezTo>
                    <a:cubicBezTo>
                      <a:pt x="2782" y="3883"/>
                      <a:pt x="2181" y="7342"/>
                      <a:pt x="75" y="10400"/>
                    </a:cubicBezTo>
                    <a:cubicBezTo>
                      <a:pt x="0" y="10512"/>
                      <a:pt x="122" y="10653"/>
                      <a:pt x="241" y="10653"/>
                    </a:cubicBezTo>
                    <a:cubicBezTo>
                      <a:pt x="281" y="10653"/>
                      <a:pt x="320" y="10638"/>
                      <a:pt x="351" y="10600"/>
                    </a:cubicBezTo>
                    <a:cubicBezTo>
                      <a:pt x="2907" y="7793"/>
                      <a:pt x="3434" y="3683"/>
                      <a:pt x="2005" y="199"/>
                    </a:cubicBezTo>
                    <a:cubicBezTo>
                      <a:pt x="1946" y="62"/>
                      <a:pt x="1822" y="1"/>
                      <a:pt x="1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6"/>
              <p:cNvSpPr/>
              <p:nvPr/>
            </p:nvSpPr>
            <p:spPr>
              <a:xfrm>
                <a:off x="4208800" y="4727075"/>
                <a:ext cx="7187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28748" h="8639" extrusionOk="0">
                    <a:moveTo>
                      <a:pt x="7363" y="1"/>
                    </a:moveTo>
                    <a:cubicBezTo>
                      <a:pt x="4917" y="1"/>
                      <a:pt x="2471" y="125"/>
                      <a:pt x="126" y="568"/>
                    </a:cubicBezTo>
                    <a:cubicBezTo>
                      <a:pt x="0" y="593"/>
                      <a:pt x="51" y="794"/>
                      <a:pt x="176" y="794"/>
                    </a:cubicBezTo>
                    <a:cubicBezTo>
                      <a:pt x="1159" y="831"/>
                      <a:pt x="2143" y="845"/>
                      <a:pt x="3129" y="845"/>
                    </a:cubicBezTo>
                    <a:cubicBezTo>
                      <a:pt x="5672" y="845"/>
                      <a:pt x="8221" y="755"/>
                      <a:pt x="10772" y="755"/>
                    </a:cubicBezTo>
                    <a:cubicBezTo>
                      <a:pt x="11868" y="755"/>
                      <a:pt x="12964" y="772"/>
                      <a:pt x="14061" y="819"/>
                    </a:cubicBezTo>
                    <a:cubicBezTo>
                      <a:pt x="15740" y="894"/>
                      <a:pt x="17419" y="994"/>
                      <a:pt x="19123" y="1120"/>
                    </a:cubicBezTo>
                    <a:cubicBezTo>
                      <a:pt x="18547" y="3927"/>
                      <a:pt x="19875" y="6809"/>
                      <a:pt x="22056" y="8563"/>
                    </a:cubicBezTo>
                    <a:cubicBezTo>
                      <a:pt x="22114" y="8615"/>
                      <a:pt x="22188" y="8638"/>
                      <a:pt x="22260" y="8638"/>
                    </a:cubicBezTo>
                    <a:cubicBezTo>
                      <a:pt x="22435" y="8638"/>
                      <a:pt x="22603" y="8500"/>
                      <a:pt x="22532" y="8288"/>
                    </a:cubicBezTo>
                    <a:cubicBezTo>
                      <a:pt x="22256" y="7385"/>
                      <a:pt x="22106" y="6508"/>
                      <a:pt x="22081" y="5581"/>
                    </a:cubicBezTo>
                    <a:lnTo>
                      <a:pt x="22081" y="5581"/>
                    </a:lnTo>
                    <a:cubicBezTo>
                      <a:pt x="23559" y="6483"/>
                      <a:pt x="25138" y="6984"/>
                      <a:pt x="26868" y="7085"/>
                    </a:cubicBezTo>
                    <a:cubicBezTo>
                      <a:pt x="26876" y="7085"/>
                      <a:pt x="26885" y="7086"/>
                      <a:pt x="26893" y="7086"/>
                    </a:cubicBezTo>
                    <a:cubicBezTo>
                      <a:pt x="27128" y="7086"/>
                      <a:pt x="27262" y="6754"/>
                      <a:pt x="27068" y="6608"/>
                    </a:cubicBezTo>
                    <a:cubicBezTo>
                      <a:pt x="25514" y="5305"/>
                      <a:pt x="24863" y="3701"/>
                      <a:pt x="24512" y="1746"/>
                    </a:cubicBezTo>
                    <a:cubicBezTo>
                      <a:pt x="24490" y="1636"/>
                      <a:pt x="24399" y="1584"/>
                      <a:pt x="24305" y="1584"/>
                    </a:cubicBezTo>
                    <a:cubicBezTo>
                      <a:pt x="24186" y="1584"/>
                      <a:pt x="24061" y="1667"/>
                      <a:pt x="24061" y="1821"/>
                    </a:cubicBezTo>
                    <a:cubicBezTo>
                      <a:pt x="24036" y="3576"/>
                      <a:pt x="24838" y="5180"/>
                      <a:pt x="26041" y="6433"/>
                    </a:cubicBezTo>
                    <a:cubicBezTo>
                      <a:pt x="24562" y="6207"/>
                      <a:pt x="23209" y="5656"/>
                      <a:pt x="21930" y="4804"/>
                    </a:cubicBezTo>
                    <a:cubicBezTo>
                      <a:pt x="21884" y="4775"/>
                      <a:pt x="21836" y="4762"/>
                      <a:pt x="21789" y="4762"/>
                    </a:cubicBezTo>
                    <a:cubicBezTo>
                      <a:pt x="21636" y="4762"/>
                      <a:pt x="21499" y="4901"/>
                      <a:pt x="21479" y="5055"/>
                    </a:cubicBezTo>
                    <a:cubicBezTo>
                      <a:pt x="21479" y="5907"/>
                      <a:pt x="21554" y="6684"/>
                      <a:pt x="21730" y="7486"/>
                    </a:cubicBezTo>
                    <a:cubicBezTo>
                      <a:pt x="20051" y="5781"/>
                      <a:pt x="19399" y="3551"/>
                      <a:pt x="19499" y="1145"/>
                    </a:cubicBezTo>
                    <a:lnTo>
                      <a:pt x="19499" y="1145"/>
                    </a:lnTo>
                    <a:cubicBezTo>
                      <a:pt x="21605" y="1270"/>
                      <a:pt x="23723" y="1382"/>
                      <a:pt x="25818" y="1382"/>
                    </a:cubicBezTo>
                    <a:cubicBezTo>
                      <a:pt x="26666" y="1382"/>
                      <a:pt x="27509" y="1363"/>
                      <a:pt x="28346" y="1320"/>
                    </a:cubicBezTo>
                    <a:cubicBezTo>
                      <a:pt x="28622" y="1295"/>
                      <a:pt x="28747" y="819"/>
                      <a:pt x="28422" y="769"/>
                    </a:cubicBezTo>
                    <a:cubicBezTo>
                      <a:pt x="23735" y="142"/>
                      <a:pt x="18798" y="268"/>
                      <a:pt x="14061" y="167"/>
                    </a:cubicBezTo>
                    <a:cubicBezTo>
                      <a:pt x="11882" y="107"/>
                      <a:pt x="9623" y="1"/>
                      <a:pt x="7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2" name="Google Shape;1262;p46"/>
              <p:cNvGrpSpPr/>
              <p:nvPr/>
            </p:nvGrpSpPr>
            <p:grpSpPr>
              <a:xfrm rot="-2912394">
                <a:off x="5335889" y="4451572"/>
                <a:ext cx="298011" cy="211459"/>
                <a:chOff x="3491400" y="2111750"/>
                <a:chExt cx="222600" cy="157950"/>
              </a:xfrm>
            </p:grpSpPr>
            <p:sp>
              <p:nvSpPr>
                <p:cNvPr id="1263" name="Google Shape;1263;p46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46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6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6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6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8" name="Google Shape;1268;p46"/>
              <p:cNvGrpSpPr/>
              <p:nvPr/>
            </p:nvGrpSpPr>
            <p:grpSpPr>
              <a:xfrm rot="-2937323">
                <a:off x="5494747" y="3989309"/>
                <a:ext cx="298011" cy="211459"/>
                <a:chOff x="3491400" y="2111750"/>
                <a:chExt cx="222600" cy="157950"/>
              </a:xfrm>
            </p:grpSpPr>
            <p:sp>
              <p:nvSpPr>
                <p:cNvPr id="1269" name="Google Shape;1269;p46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6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6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6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" name="Google Shape;1273;p46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328" y="1312817"/>
            <a:ext cx="5895343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47"/>
          <p:cNvSpPr/>
          <p:nvPr/>
        </p:nvSpPr>
        <p:spPr>
          <a:xfrm>
            <a:off x="3947625" y="1240526"/>
            <a:ext cx="1248700" cy="1270172"/>
          </a:xfrm>
          <a:custGeom>
            <a:avLst/>
            <a:gdLst/>
            <a:ahLst/>
            <a:cxnLst/>
            <a:rect l="l" t="t" r="r" b="b"/>
            <a:pathLst>
              <a:path w="5623" h="5447" extrusionOk="0">
                <a:moveTo>
                  <a:pt x="2987" y="1"/>
                </a:moveTo>
                <a:cubicBezTo>
                  <a:pt x="2618" y="1"/>
                  <a:pt x="2239" y="92"/>
                  <a:pt x="1860" y="246"/>
                </a:cubicBezTo>
                <a:cubicBezTo>
                  <a:pt x="955" y="651"/>
                  <a:pt x="336" y="1246"/>
                  <a:pt x="193" y="2318"/>
                </a:cubicBezTo>
                <a:cubicBezTo>
                  <a:pt x="0" y="3988"/>
                  <a:pt x="1926" y="5447"/>
                  <a:pt x="3441" y="5447"/>
                </a:cubicBezTo>
                <a:cubicBezTo>
                  <a:pt x="3611" y="5447"/>
                  <a:pt x="3776" y="5428"/>
                  <a:pt x="3932" y="5390"/>
                </a:cubicBezTo>
                <a:cubicBezTo>
                  <a:pt x="5051" y="5080"/>
                  <a:pt x="5623" y="4390"/>
                  <a:pt x="5623" y="3342"/>
                </a:cubicBezTo>
                <a:cubicBezTo>
                  <a:pt x="5623" y="2127"/>
                  <a:pt x="5170" y="1246"/>
                  <a:pt x="4384" y="556"/>
                </a:cubicBezTo>
                <a:cubicBezTo>
                  <a:pt x="3950" y="162"/>
                  <a:pt x="3477" y="1"/>
                  <a:pt x="2987" y="1"/>
                </a:cubicBezTo>
                <a:close/>
              </a:path>
            </a:pathLst>
          </a:cu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7 SVNSmirk" pitchFamily="2" charset="0"/>
            </a:endParaRPr>
          </a:p>
        </p:txBody>
      </p:sp>
      <p:grpSp>
        <p:nvGrpSpPr>
          <p:cNvPr id="1283" name="Google Shape;1283;p47"/>
          <p:cNvGrpSpPr/>
          <p:nvPr/>
        </p:nvGrpSpPr>
        <p:grpSpPr>
          <a:xfrm>
            <a:off x="7746044" y="3175453"/>
            <a:ext cx="1495621" cy="1291831"/>
            <a:chOff x="5614619" y="2740966"/>
            <a:chExt cx="1495621" cy="1291831"/>
          </a:xfrm>
        </p:grpSpPr>
        <p:sp>
          <p:nvSpPr>
            <p:cNvPr id="1284" name="Google Shape;1284;p47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</p:grpSp>
      <p:sp>
        <p:nvSpPr>
          <p:cNvPr id="1294" name="Google Shape;1294;p47"/>
          <p:cNvSpPr txBox="1"/>
          <p:nvPr/>
        </p:nvSpPr>
        <p:spPr>
          <a:xfrm>
            <a:off x="199518000" y="-1160940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7 SVNSmirk" pitchFamily="2" charset="0"/>
              </a:rPr>
              <a:t>#fcf7b9</a:t>
            </a:r>
            <a:endParaRPr>
              <a:latin typeface="#9Slide07 SVNSmirk" pitchFamily="2" charset="0"/>
            </a:endParaRPr>
          </a:p>
        </p:txBody>
      </p:sp>
      <p:grpSp>
        <p:nvGrpSpPr>
          <p:cNvPr id="1295" name="Google Shape;1295;p47"/>
          <p:cNvGrpSpPr/>
          <p:nvPr/>
        </p:nvGrpSpPr>
        <p:grpSpPr>
          <a:xfrm>
            <a:off x="1331646" y="724384"/>
            <a:ext cx="1891765" cy="1602604"/>
            <a:chOff x="5806500" y="2591150"/>
            <a:chExt cx="1404950" cy="1190200"/>
          </a:xfrm>
        </p:grpSpPr>
        <p:sp>
          <p:nvSpPr>
            <p:cNvPr id="1296" name="Google Shape;1296;p47"/>
            <p:cNvSpPr/>
            <p:nvPr/>
          </p:nvSpPr>
          <p:spPr>
            <a:xfrm>
              <a:off x="6178275" y="3511600"/>
              <a:ext cx="141600" cy="269750"/>
            </a:xfrm>
            <a:custGeom>
              <a:avLst/>
              <a:gdLst/>
              <a:ahLst/>
              <a:cxnLst/>
              <a:rect l="l" t="t" r="r" b="b"/>
              <a:pathLst>
                <a:path w="5664" h="10790" extrusionOk="0">
                  <a:moveTo>
                    <a:pt x="5358" y="1"/>
                  </a:moveTo>
                  <a:cubicBezTo>
                    <a:pt x="5279" y="1"/>
                    <a:pt x="5199" y="34"/>
                    <a:pt x="5152" y="110"/>
                  </a:cubicBezTo>
                  <a:cubicBezTo>
                    <a:pt x="4184" y="1590"/>
                    <a:pt x="3683" y="3373"/>
                    <a:pt x="3473" y="5110"/>
                  </a:cubicBezTo>
                  <a:cubicBezTo>
                    <a:pt x="3345" y="6077"/>
                    <a:pt x="3334" y="7056"/>
                    <a:pt x="3427" y="8035"/>
                  </a:cubicBezTo>
                  <a:cubicBezTo>
                    <a:pt x="3438" y="8210"/>
                    <a:pt x="3450" y="8396"/>
                    <a:pt x="3462" y="8583"/>
                  </a:cubicBezTo>
                  <a:cubicBezTo>
                    <a:pt x="3020" y="8212"/>
                    <a:pt x="2403" y="7996"/>
                    <a:pt x="1819" y="7996"/>
                  </a:cubicBezTo>
                  <a:cubicBezTo>
                    <a:pt x="1065" y="7996"/>
                    <a:pt x="366" y="8357"/>
                    <a:pt x="175" y="9212"/>
                  </a:cubicBezTo>
                  <a:cubicBezTo>
                    <a:pt x="0" y="10016"/>
                    <a:pt x="630" y="10576"/>
                    <a:pt x="1364" y="10715"/>
                  </a:cubicBezTo>
                  <a:cubicBezTo>
                    <a:pt x="1617" y="10766"/>
                    <a:pt x="1877" y="10790"/>
                    <a:pt x="2138" y="10790"/>
                  </a:cubicBezTo>
                  <a:cubicBezTo>
                    <a:pt x="2971" y="10790"/>
                    <a:pt x="3816" y="10544"/>
                    <a:pt x="4499" y="10109"/>
                  </a:cubicBezTo>
                  <a:cubicBezTo>
                    <a:pt x="4720" y="9970"/>
                    <a:pt x="4662" y="9655"/>
                    <a:pt x="4464" y="9550"/>
                  </a:cubicBezTo>
                  <a:cubicBezTo>
                    <a:pt x="4534" y="8944"/>
                    <a:pt x="4301" y="8268"/>
                    <a:pt x="4254" y="7674"/>
                  </a:cubicBezTo>
                  <a:cubicBezTo>
                    <a:pt x="4196" y="6881"/>
                    <a:pt x="4208" y="6089"/>
                    <a:pt x="4277" y="5296"/>
                  </a:cubicBezTo>
                  <a:cubicBezTo>
                    <a:pt x="4441" y="3537"/>
                    <a:pt x="4988" y="1940"/>
                    <a:pt x="5594" y="308"/>
                  </a:cubicBezTo>
                  <a:cubicBezTo>
                    <a:pt x="5663" y="124"/>
                    <a:pt x="5511" y="1"/>
                    <a:pt x="5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6579250" y="3508975"/>
              <a:ext cx="150575" cy="266700"/>
            </a:xfrm>
            <a:custGeom>
              <a:avLst/>
              <a:gdLst/>
              <a:ahLst/>
              <a:cxnLst/>
              <a:rect l="l" t="t" r="r" b="b"/>
              <a:pathLst>
                <a:path w="6023" h="10668" extrusionOk="0">
                  <a:moveTo>
                    <a:pt x="319" y="0"/>
                  </a:moveTo>
                  <a:cubicBezTo>
                    <a:pt x="160" y="0"/>
                    <a:pt x="1" y="128"/>
                    <a:pt x="79" y="308"/>
                  </a:cubicBezTo>
                  <a:cubicBezTo>
                    <a:pt x="743" y="1928"/>
                    <a:pt x="1350" y="3502"/>
                    <a:pt x="1571" y="5250"/>
                  </a:cubicBezTo>
                  <a:cubicBezTo>
                    <a:pt x="1664" y="6031"/>
                    <a:pt x="1711" y="6835"/>
                    <a:pt x="1676" y="7627"/>
                  </a:cubicBezTo>
                  <a:cubicBezTo>
                    <a:pt x="1653" y="8222"/>
                    <a:pt x="1443" y="8909"/>
                    <a:pt x="1536" y="9515"/>
                  </a:cubicBezTo>
                  <a:cubicBezTo>
                    <a:pt x="1338" y="9620"/>
                    <a:pt x="1291" y="9935"/>
                    <a:pt x="1524" y="10075"/>
                  </a:cubicBezTo>
                  <a:cubicBezTo>
                    <a:pt x="2182" y="10457"/>
                    <a:pt x="2976" y="10668"/>
                    <a:pt x="3758" y="10668"/>
                  </a:cubicBezTo>
                  <a:cubicBezTo>
                    <a:pt x="4071" y="10668"/>
                    <a:pt x="4383" y="10634"/>
                    <a:pt x="4683" y="10564"/>
                  </a:cubicBezTo>
                  <a:cubicBezTo>
                    <a:pt x="5417" y="10401"/>
                    <a:pt x="6023" y="9818"/>
                    <a:pt x="5813" y="9014"/>
                  </a:cubicBezTo>
                  <a:cubicBezTo>
                    <a:pt x="5598" y="8197"/>
                    <a:pt x="4932" y="7855"/>
                    <a:pt x="4210" y="7855"/>
                  </a:cubicBezTo>
                  <a:cubicBezTo>
                    <a:pt x="3602" y="7855"/>
                    <a:pt x="2956" y="8097"/>
                    <a:pt x="2503" y="8501"/>
                  </a:cubicBezTo>
                  <a:cubicBezTo>
                    <a:pt x="2515" y="8315"/>
                    <a:pt x="2515" y="8140"/>
                    <a:pt x="2527" y="7954"/>
                  </a:cubicBezTo>
                  <a:cubicBezTo>
                    <a:pt x="2585" y="6986"/>
                    <a:pt x="2527" y="6007"/>
                    <a:pt x="2375" y="5040"/>
                  </a:cubicBezTo>
                  <a:cubicBezTo>
                    <a:pt x="2107" y="3304"/>
                    <a:pt x="1536" y="1544"/>
                    <a:pt x="522" y="99"/>
                  </a:cubicBezTo>
                  <a:cubicBezTo>
                    <a:pt x="473" y="30"/>
                    <a:pt x="396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5834325" y="2628600"/>
              <a:ext cx="180500" cy="280175"/>
            </a:xfrm>
            <a:custGeom>
              <a:avLst/>
              <a:gdLst/>
              <a:ahLst/>
              <a:cxnLst/>
              <a:rect l="l" t="t" r="r" b="b"/>
              <a:pathLst>
                <a:path w="7220" h="11207" extrusionOk="0">
                  <a:moveTo>
                    <a:pt x="3026" y="0"/>
                  </a:moveTo>
                  <a:cubicBezTo>
                    <a:pt x="2810" y="0"/>
                    <a:pt x="2599" y="143"/>
                    <a:pt x="2594" y="433"/>
                  </a:cubicBezTo>
                  <a:lnTo>
                    <a:pt x="2582" y="1179"/>
                  </a:lnTo>
                  <a:cubicBezTo>
                    <a:pt x="2535" y="1074"/>
                    <a:pt x="2489" y="946"/>
                    <a:pt x="2454" y="829"/>
                  </a:cubicBezTo>
                  <a:cubicBezTo>
                    <a:pt x="2393" y="609"/>
                    <a:pt x="2222" y="513"/>
                    <a:pt x="2047" y="513"/>
                  </a:cubicBezTo>
                  <a:cubicBezTo>
                    <a:pt x="1787" y="513"/>
                    <a:pt x="1519" y="727"/>
                    <a:pt x="1603" y="1062"/>
                  </a:cubicBezTo>
                  <a:lnTo>
                    <a:pt x="1848" y="1948"/>
                  </a:lnTo>
                  <a:cubicBezTo>
                    <a:pt x="1521" y="1750"/>
                    <a:pt x="1207" y="1563"/>
                    <a:pt x="880" y="1365"/>
                  </a:cubicBezTo>
                  <a:cubicBezTo>
                    <a:pt x="811" y="1324"/>
                    <a:pt x="738" y="1305"/>
                    <a:pt x="668" y="1305"/>
                  </a:cubicBezTo>
                  <a:cubicBezTo>
                    <a:pt x="307" y="1305"/>
                    <a:pt x="1" y="1793"/>
                    <a:pt x="333" y="2076"/>
                  </a:cubicBezTo>
                  <a:cubicBezTo>
                    <a:pt x="939" y="2577"/>
                    <a:pt x="1603" y="3137"/>
                    <a:pt x="2361" y="3370"/>
                  </a:cubicBezTo>
                  <a:cubicBezTo>
                    <a:pt x="1941" y="6376"/>
                    <a:pt x="3852" y="9558"/>
                    <a:pt x="6311" y="11131"/>
                  </a:cubicBezTo>
                  <a:cubicBezTo>
                    <a:pt x="6394" y="11184"/>
                    <a:pt x="6476" y="11207"/>
                    <a:pt x="6553" y="11207"/>
                  </a:cubicBezTo>
                  <a:cubicBezTo>
                    <a:pt x="6953" y="11207"/>
                    <a:pt x="7219" y="10589"/>
                    <a:pt x="6789" y="10316"/>
                  </a:cubicBezTo>
                  <a:cubicBezTo>
                    <a:pt x="4085" y="8591"/>
                    <a:pt x="3141" y="5829"/>
                    <a:pt x="3071" y="2799"/>
                  </a:cubicBezTo>
                  <a:cubicBezTo>
                    <a:pt x="3246" y="2764"/>
                    <a:pt x="3409" y="2601"/>
                    <a:pt x="3444" y="2414"/>
                  </a:cubicBezTo>
                  <a:cubicBezTo>
                    <a:pt x="3677" y="2204"/>
                    <a:pt x="3922" y="2030"/>
                    <a:pt x="4202" y="1878"/>
                  </a:cubicBezTo>
                  <a:cubicBezTo>
                    <a:pt x="4538" y="1672"/>
                    <a:pt x="4350" y="1205"/>
                    <a:pt x="4004" y="1205"/>
                  </a:cubicBezTo>
                  <a:cubicBezTo>
                    <a:pt x="3978" y="1205"/>
                    <a:pt x="3950" y="1208"/>
                    <a:pt x="3922" y="1214"/>
                  </a:cubicBezTo>
                  <a:cubicBezTo>
                    <a:pt x="3771" y="1249"/>
                    <a:pt x="3631" y="1295"/>
                    <a:pt x="3491" y="1354"/>
                  </a:cubicBezTo>
                  <a:cubicBezTo>
                    <a:pt x="3503" y="1051"/>
                    <a:pt x="3514" y="736"/>
                    <a:pt x="3491" y="433"/>
                  </a:cubicBezTo>
                  <a:cubicBezTo>
                    <a:pt x="3468" y="146"/>
                    <a:pt x="3244" y="0"/>
                    <a:pt x="3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6901425" y="2591150"/>
              <a:ext cx="171400" cy="266975"/>
            </a:xfrm>
            <a:custGeom>
              <a:avLst/>
              <a:gdLst/>
              <a:ahLst/>
              <a:cxnLst/>
              <a:rect l="l" t="t" r="r" b="b"/>
              <a:pathLst>
                <a:path w="6856" h="10679" extrusionOk="0">
                  <a:moveTo>
                    <a:pt x="5541" y="0"/>
                  </a:moveTo>
                  <a:cubicBezTo>
                    <a:pt x="5372" y="0"/>
                    <a:pt x="5205" y="91"/>
                    <a:pt x="5140" y="299"/>
                  </a:cubicBezTo>
                  <a:cubicBezTo>
                    <a:pt x="5023" y="649"/>
                    <a:pt x="4872" y="964"/>
                    <a:pt x="4709" y="1290"/>
                  </a:cubicBezTo>
                  <a:cubicBezTo>
                    <a:pt x="4639" y="1022"/>
                    <a:pt x="4580" y="765"/>
                    <a:pt x="4557" y="497"/>
                  </a:cubicBezTo>
                  <a:cubicBezTo>
                    <a:pt x="4533" y="227"/>
                    <a:pt x="4313" y="87"/>
                    <a:pt x="4103" y="87"/>
                  </a:cubicBezTo>
                  <a:cubicBezTo>
                    <a:pt x="3897" y="87"/>
                    <a:pt x="3700" y="221"/>
                    <a:pt x="3706" y="497"/>
                  </a:cubicBezTo>
                  <a:cubicBezTo>
                    <a:pt x="3718" y="870"/>
                    <a:pt x="3718" y="1232"/>
                    <a:pt x="3741" y="1593"/>
                  </a:cubicBezTo>
                  <a:cubicBezTo>
                    <a:pt x="3496" y="1360"/>
                    <a:pt x="3240" y="1127"/>
                    <a:pt x="2995" y="882"/>
                  </a:cubicBezTo>
                  <a:cubicBezTo>
                    <a:pt x="2946" y="836"/>
                    <a:pt x="2890" y="816"/>
                    <a:pt x="2834" y="816"/>
                  </a:cubicBezTo>
                  <a:cubicBezTo>
                    <a:pt x="2665" y="816"/>
                    <a:pt x="2505" y="1001"/>
                    <a:pt x="2611" y="1185"/>
                  </a:cubicBezTo>
                  <a:cubicBezTo>
                    <a:pt x="2984" y="1873"/>
                    <a:pt x="3520" y="2455"/>
                    <a:pt x="4056" y="3026"/>
                  </a:cubicBezTo>
                  <a:cubicBezTo>
                    <a:pt x="4056" y="3026"/>
                    <a:pt x="4056" y="3038"/>
                    <a:pt x="4056" y="3038"/>
                  </a:cubicBezTo>
                  <a:cubicBezTo>
                    <a:pt x="3811" y="4355"/>
                    <a:pt x="3590" y="5614"/>
                    <a:pt x="2937" y="6849"/>
                  </a:cubicBezTo>
                  <a:cubicBezTo>
                    <a:pt x="2319" y="8003"/>
                    <a:pt x="1305" y="9343"/>
                    <a:pt x="210" y="10065"/>
                  </a:cubicBezTo>
                  <a:cubicBezTo>
                    <a:pt x="24" y="10194"/>
                    <a:pt x="0" y="10462"/>
                    <a:pt x="210" y="10578"/>
                  </a:cubicBezTo>
                  <a:cubicBezTo>
                    <a:pt x="327" y="10647"/>
                    <a:pt x="450" y="10678"/>
                    <a:pt x="579" y="10678"/>
                  </a:cubicBezTo>
                  <a:cubicBezTo>
                    <a:pt x="1671" y="10678"/>
                    <a:pt x="3111" y="8423"/>
                    <a:pt x="3496" y="7735"/>
                  </a:cubicBezTo>
                  <a:cubicBezTo>
                    <a:pt x="4196" y="6523"/>
                    <a:pt x="4732" y="5008"/>
                    <a:pt x="4674" y="3562"/>
                  </a:cubicBezTo>
                  <a:cubicBezTo>
                    <a:pt x="4755" y="3562"/>
                    <a:pt x="4837" y="3551"/>
                    <a:pt x="4918" y="3504"/>
                  </a:cubicBezTo>
                  <a:cubicBezTo>
                    <a:pt x="4977" y="3481"/>
                    <a:pt x="5035" y="3434"/>
                    <a:pt x="5093" y="3376"/>
                  </a:cubicBezTo>
                  <a:cubicBezTo>
                    <a:pt x="5466" y="3131"/>
                    <a:pt x="6025" y="3003"/>
                    <a:pt x="6410" y="2805"/>
                  </a:cubicBezTo>
                  <a:cubicBezTo>
                    <a:pt x="6855" y="2572"/>
                    <a:pt x="6571" y="1980"/>
                    <a:pt x="6153" y="1980"/>
                  </a:cubicBezTo>
                  <a:cubicBezTo>
                    <a:pt x="6090" y="1980"/>
                    <a:pt x="6023" y="1993"/>
                    <a:pt x="5956" y="2024"/>
                  </a:cubicBezTo>
                  <a:cubicBezTo>
                    <a:pt x="5804" y="2094"/>
                    <a:pt x="5652" y="2141"/>
                    <a:pt x="5501" y="2187"/>
                  </a:cubicBezTo>
                  <a:cubicBezTo>
                    <a:pt x="5652" y="1640"/>
                    <a:pt x="5816" y="1080"/>
                    <a:pt x="5967" y="532"/>
                  </a:cubicBezTo>
                  <a:cubicBezTo>
                    <a:pt x="6058" y="209"/>
                    <a:pt x="5798" y="0"/>
                    <a:pt x="5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5875550" y="3399550"/>
              <a:ext cx="49450" cy="9950"/>
            </a:xfrm>
            <a:custGeom>
              <a:avLst/>
              <a:gdLst/>
              <a:ahLst/>
              <a:cxnLst/>
              <a:rect l="l" t="t" r="r" b="b"/>
              <a:pathLst>
                <a:path w="1978" h="398" extrusionOk="0">
                  <a:moveTo>
                    <a:pt x="106" y="0"/>
                  </a:moveTo>
                  <a:cubicBezTo>
                    <a:pt x="24" y="0"/>
                    <a:pt x="1" y="105"/>
                    <a:pt x="59" y="140"/>
                  </a:cubicBezTo>
                  <a:cubicBezTo>
                    <a:pt x="338" y="329"/>
                    <a:pt x="700" y="397"/>
                    <a:pt x="1063" y="397"/>
                  </a:cubicBezTo>
                  <a:cubicBezTo>
                    <a:pt x="1352" y="397"/>
                    <a:pt x="1641" y="354"/>
                    <a:pt x="1889" y="292"/>
                  </a:cubicBezTo>
                  <a:cubicBezTo>
                    <a:pt x="1978" y="270"/>
                    <a:pt x="1939" y="151"/>
                    <a:pt x="1854" y="151"/>
                  </a:cubicBezTo>
                  <a:cubicBezTo>
                    <a:pt x="1850" y="151"/>
                    <a:pt x="1846" y="151"/>
                    <a:pt x="1842" y="152"/>
                  </a:cubicBezTo>
                  <a:cubicBezTo>
                    <a:pt x="1679" y="175"/>
                    <a:pt x="1516" y="187"/>
                    <a:pt x="1353" y="187"/>
                  </a:cubicBezTo>
                  <a:cubicBezTo>
                    <a:pt x="1189" y="187"/>
                    <a:pt x="1026" y="175"/>
                    <a:pt x="863" y="152"/>
                  </a:cubicBezTo>
                  <a:cubicBezTo>
                    <a:pt x="607" y="117"/>
                    <a:pt x="362" y="35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5875275" y="3273100"/>
              <a:ext cx="33325" cy="10325"/>
            </a:xfrm>
            <a:custGeom>
              <a:avLst/>
              <a:gdLst/>
              <a:ahLst/>
              <a:cxnLst/>
              <a:rect l="l" t="t" r="r" b="b"/>
              <a:pathLst>
                <a:path w="1333" h="413" extrusionOk="0">
                  <a:moveTo>
                    <a:pt x="114" y="1"/>
                  </a:moveTo>
                  <a:cubicBezTo>
                    <a:pt x="54" y="1"/>
                    <a:pt x="0" y="83"/>
                    <a:pt x="58" y="140"/>
                  </a:cubicBezTo>
                  <a:cubicBezTo>
                    <a:pt x="250" y="332"/>
                    <a:pt x="517" y="412"/>
                    <a:pt x="785" y="412"/>
                  </a:cubicBezTo>
                  <a:cubicBezTo>
                    <a:pt x="940" y="412"/>
                    <a:pt x="1094" y="386"/>
                    <a:pt x="1235" y="339"/>
                  </a:cubicBezTo>
                  <a:cubicBezTo>
                    <a:pt x="1333" y="306"/>
                    <a:pt x="1310" y="173"/>
                    <a:pt x="1222" y="173"/>
                  </a:cubicBezTo>
                  <a:cubicBezTo>
                    <a:pt x="1215" y="173"/>
                    <a:pt x="1208" y="174"/>
                    <a:pt x="1200" y="175"/>
                  </a:cubicBezTo>
                  <a:cubicBezTo>
                    <a:pt x="1095" y="201"/>
                    <a:pt x="995" y="212"/>
                    <a:pt x="899" y="212"/>
                  </a:cubicBezTo>
                  <a:cubicBezTo>
                    <a:pt x="641" y="212"/>
                    <a:pt x="406" y="131"/>
                    <a:pt x="152" y="12"/>
                  </a:cubicBezTo>
                  <a:cubicBezTo>
                    <a:pt x="139" y="4"/>
                    <a:pt x="127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5903325" y="3115450"/>
              <a:ext cx="37925" cy="9700"/>
            </a:xfrm>
            <a:custGeom>
              <a:avLst/>
              <a:gdLst/>
              <a:ahLst/>
              <a:cxnLst/>
              <a:rect l="l" t="t" r="r" b="b"/>
              <a:pathLst>
                <a:path w="1517" h="388" extrusionOk="0">
                  <a:moveTo>
                    <a:pt x="89" y="0"/>
                  </a:moveTo>
                  <a:cubicBezTo>
                    <a:pt x="37" y="0"/>
                    <a:pt x="0" y="63"/>
                    <a:pt x="43" y="107"/>
                  </a:cubicBezTo>
                  <a:cubicBezTo>
                    <a:pt x="224" y="314"/>
                    <a:pt x="517" y="387"/>
                    <a:pt x="813" y="387"/>
                  </a:cubicBezTo>
                  <a:cubicBezTo>
                    <a:pt x="1032" y="387"/>
                    <a:pt x="1252" y="348"/>
                    <a:pt x="1430" y="293"/>
                  </a:cubicBezTo>
                  <a:cubicBezTo>
                    <a:pt x="1516" y="272"/>
                    <a:pt x="1483" y="151"/>
                    <a:pt x="1404" y="151"/>
                  </a:cubicBezTo>
                  <a:cubicBezTo>
                    <a:pt x="1398" y="151"/>
                    <a:pt x="1391" y="151"/>
                    <a:pt x="1384" y="153"/>
                  </a:cubicBezTo>
                  <a:cubicBezTo>
                    <a:pt x="1259" y="179"/>
                    <a:pt x="1124" y="195"/>
                    <a:pt x="988" y="195"/>
                  </a:cubicBezTo>
                  <a:cubicBezTo>
                    <a:pt x="882" y="195"/>
                    <a:pt x="775" y="185"/>
                    <a:pt x="673" y="165"/>
                  </a:cubicBezTo>
                  <a:cubicBezTo>
                    <a:pt x="475" y="130"/>
                    <a:pt x="300" y="37"/>
                    <a:pt x="102" y="2"/>
                  </a:cubicBezTo>
                  <a:cubicBezTo>
                    <a:pt x="97" y="1"/>
                    <a:pt x="93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5835050" y="2620875"/>
              <a:ext cx="1353950" cy="946525"/>
            </a:xfrm>
            <a:custGeom>
              <a:avLst/>
              <a:gdLst/>
              <a:ahLst/>
              <a:cxnLst/>
              <a:rect l="l" t="t" r="r" b="b"/>
              <a:pathLst>
                <a:path w="54158" h="37861" extrusionOk="0">
                  <a:moveTo>
                    <a:pt x="26334" y="12008"/>
                  </a:moveTo>
                  <a:cubicBezTo>
                    <a:pt x="40873" y="12008"/>
                    <a:pt x="39509" y="27581"/>
                    <a:pt x="39509" y="27581"/>
                  </a:cubicBezTo>
                  <a:lnTo>
                    <a:pt x="12646" y="27581"/>
                  </a:lnTo>
                  <a:cubicBezTo>
                    <a:pt x="12646" y="27581"/>
                    <a:pt x="11049" y="12268"/>
                    <a:pt x="25978" y="12011"/>
                  </a:cubicBezTo>
                  <a:cubicBezTo>
                    <a:pt x="26098" y="12009"/>
                    <a:pt x="26217" y="12008"/>
                    <a:pt x="26334" y="12008"/>
                  </a:cubicBezTo>
                  <a:close/>
                  <a:moveTo>
                    <a:pt x="26670" y="0"/>
                  </a:moveTo>
                  <a:cubicBezTo>
                    <a:pt x="16102" y="0"/>
                    <a:pt x="6822" y="8293"/>
                    <a:pt x="4185" y="15181"/>
                  </a:cubicBezTo>
                  <a:cubicBezTo>
                    <a:pt x="1" y="26055"/>
                    <a:pt x="1154" y="33303"/>
                    <a:pt x="1970" y="37860"/>
                  </a:cubicBezTo>
                  <a:lnTo>
                    <a:pt x="50883" y="37581"/>
                  </a:lnTo>
                  <a:cubicBezTo>
                    <a:pt x="50883" y="37581"/>
                    <a:pt x="54158" y="15240"/>
                    <a:pt x="39217" y="4296"/>
                  </a:cubicBezTo>
                  <a:cubicBezTo>
                    <a:pt x="35049" y="1244"/>
                    <a:pt x="30763" y="0"/>
                    <a:pt x="26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6107775" y="2951450"/>
              <a:ext cx="224075" cy="358100"/>
            </a:xfrm>
            <a:custGeom>
              <a:avLst/>
              <a:gdLst/>
              <a:ahLst/>
              <a:cxnLst/>
              <a:rect l="l" t="t" r="r" b="b"/>
              <a:pathLst>
                <a:path w="8963" h="14324" extrusionOk="0">
                  <a:moveTo>
                    <a:pt x="8962" y="0"/>
                  </a:moveTo>
                  <a:cubicBezTo>
                    <a:pt x="8088" y="164"/>
                    <a:pt x="7226" y="385"/>
                    <a:pt x="6387" y="700"/>
                  </a:cubicBezTo>
                  <a:cubicBezTo>
                    <a:pt x="4487" y="1411"/>
                    <a:pt x="3182" y="2576"/>
                    <a:pt x="2191" y="4301"/>
                  </a:cubicBezTo>
                  <a:cubicBezTo>
                    <a:pt x="1142" y="6119"/>
                    <a:pt x="315" y="8240"/>
                    <a:pt x="128" y="10349"/>
                  </a:cubicBezTo>
                  <a:cubicBezTo>
                    <a:pt x="0" y="11748"/>
                    <a:pt x="117" y="13519"/>
                    <a:pt x="1387" y="14323"/>
                  </a:cubicBezTo>
                  <a:cubicBezTo>
                    <a:pt x="1492" y="14277"/>
                    <a:pt x="1608" y="14242"/>
                    <a:pt x="1725" y="14218"/>
                  </a:cubicBezTo>
                  <a:cubicBezTo>
                    <a:pt x="1632" y="12937"/>
                    <a:pt x="1189" y="3415"/>
                    <a:pt x="8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5869425" y="2620925"/>
              <a:ext cx="1319575" cy="946475"/>
            </a:xfrm>
            <a:custGeom>
              <a:avLst/>
              <a:gdLst/>
              <a:ahLst/>
              <a:cxnLst/>
              <a:rect l="l" t="t" r="r" b="b"/>
              <a:pathLst>
                <a:path w="52783" h="37859" extrusionOk="0">
                  <a:moveTo>
                    <a:pt x="25315" y="1"/>
                  </a:moveTo>
                  <a:cubicBezTo>
                    <a:pt x="24889" y="1"/>
                    <a:pt x="24465" y="14"/>
                    <a:pt x="24044" y="41"/>
                  </a:cubicBezTo>
                  <a:cubicBezTo>
                    <a:pt x="24964" y="297"/>
                    <a:pt x="25885" y="612"/>
                    <a:pt x="26771" y="973"/>
                  </a:cubicBezTo>
                  <a:cubicBezTo>
                    <a:pt x="38821" y="5844"/>
                    <a:pt x="47818" y="18874"/>
                    <a:pt x="47061" y="32031"/>
                  </a:cubicBezTo>
                  <a:cubicBezTo>
                    <a:pt x="47014" y="32847"/>
                    <a:pt x="46420" y="33488"/>
                    <a:pt x="45581" y="33500"/>
                  </a:cubicBezTo>
                  <a:cubicBezTo>
                    <a:pt x="41292" y="33593"/>
                    <a:pt x="36991" y="33628"/>
                    <a:pt x="32703" y="33628"/>
                  </a:cubicBezTo>
                  <a:cubicBezTo>
                    <a:pt x="25209" y="33628"/>
                    <a:pt x="17715" y="33535"/>
                    <a:pt x="10233" y="33511"/>
                  </a:cubicBezTo>
                  <a:cubicBezTo>
                    <a:pt x="10125" y="33511"/>
                    <a:pt x="10016" y="33511"/>
                    <a:pt x="9908" y="33511"/>
                  </a:cubicBezTo>
                  <a:cubicBezTo>
                    <a:pt x="6602" y="33511"/>
                    <a:pt x="3296" y="33680"/>
                    <a:pt x="1" y="33838"/>
                  </a:cubicBezTo>
                  <a:cubicBezTo>
                    <a:pt x="152" y="35364"/>
                    <a:pt x="386" y="36693"/>
                    <a:pt x="595" y="37858"/>
                  </a:cubicBezTo>
                  <a:lnTo>
                    <a:pt x="49508" y="37579"/>
                  </a:lnTo>
                  <a:cubicBezTo>
                    <a:pt x="49508" y="37579"/>
                    <a:pt x="52783" y="15238"/>
                    <a:pt x="37842" y="4294"/>
                  </a:cubicBezTo>
                  <a:cubicBezTo>
                    <a:pt x="33684" y="1244"/>
                    <a:pt x="29402" y="1"/>
                    <a:pt x="253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5868925" y="2626575"/>
              <a:ext cx="1213275" cy="919250"/>
            </a:xfrm>
            <a:custGeom>
              <a:avLst/>
              <a:gdLst/>
              <a:ahLst/>
              <a:cxnLst/>
              <a:rect l="l" t="t" r="r" b="b"/>
              <a:pathLst>
                <a:path w="48531" h="36770" extrusionOk="0">
                  <a:moveTo>
                    <a:pt x="24881" y="0"/>
                  </a:moveTo>
                  <a:cubicBezTo>
                    <a:pt x="24795" y="0"/>
                    <a:pt x="24755" y="142"/>
                    <a:pt x="24856" y="164"/>
                  </a:cubicBezTo>
                  <a:cubicBezTo>
                    <a:pt x="31522" y="1877"/>
                    <a:pt x="37536" y="5851"/>
                    <a:pt x="41487" y="11527"/>
                  </a:cubicBezTo>
                  <a:cubicBezTo>
                    <a:pt x="45740" y="17634"/>
                    <a:pt x="47349" y="25360"/>
                    <a:pt x="46043" y="32668"/>
                  </a:cubicBezTo>
                  <a:cubicBezTo>
                    <a:pt x="46043" y="32726"/>
                    <a:pt x="46055" y="32772"/>
                    <a:pt x="46078" y="32807"/>
                  </a:cubicBezTo>
                  <a:cubicBezTo>
                    <a:pt x="46050" y="32779"/>
                    <a:pt x="46021" y="32758"/>
                    <a:pt x="45973" y="32758"/>
                  </a:cubicBezTo>
                  <a:cubicBezTo>
                    <a:pt x="45962" y="32758"/>
                    <a:pt x="45951" y="32759"/>
                    <a:pt x="45939" y="32761"/>
                  </a:cubicBezTo>
                  <a:cubicBezTo>
                    <a:pt x="41054" y="33197"/>
                    <a:pt x="36161" y="33310"/>
                    <a:pt x="31264" y="33310"/>
                  </a:cubicBezTo>
                  <a:cubicBezTo>
                    <a:pt x="28449" y="33310"/>
                    <a:pt x="25633" y="33273"/>
                    <a:pt x="22817" y="33239"/>
                  </a:cubicBezTo>
                  <a:cubicBezTo>
                    <a:pt x="20623" y="33205"/>
                    <a:pt x="18429" y="33179"/>
                    <a:pt x="16236" y="33179"/>
                  </a:cubicBezTo>
                  <a:cubicBezTo>
                    <a:pt x="14642" y="33179"/>
                    <a:pt x="13048" y="33193"/>
                    <a:pt x="11454" y="33227"/>
                  </a:cubicBezTo>
                  <a:cubicBezTo>
                    <a:pt x="7701" y="33309"/>
                    <a:pt x="3820" y="33355"/>
                    <a:pt x="114" y="34008"/>
                  </a:cubicBezTo>
                  <a:cubicBezTo>
                    <a:pt x="1" y="34019"/>
                    <a:pt x="20" y="34206"/>
                    <a:pt x="128" y="34206"/>
                  </a:cubicBezTo>
                  <a:cubicBezTo>
                    <a:pt x="131" y="34206"/>
                    <a:pt x="134" y="34206"/>
                    <a:pt x="137" y="34206"/>
                  </a:cubicBezTo>
                  <a:cubicBezTo>
                    <a:pt x="3913" y="34031"/>
                    <a:pt x="7666" y="33658"/>
                    <a:pt x="11454" y="33588"/>
                  </a:cubicBezTo>
                  <a:cubicBezTo>
                    <a:pt x="12942" y="33557"/>
                    <a:pt x="14431" y="33544"/>
                    <a:pt x="15919" y="33544"/>
                  </a:cubicBezTo>
                  <a:cubicBezTo>
                    <a:pt x="18288" y="33544"/>
                    <a:pt x="20657" y="33576"/>
                    <a:pt x="23026" y="33612"/>
                  </a:cubicBezTo>
                  <a:cubicBezTo>
                    <a:pt x="25976" y="33652"/>
                    <a:pt x="28927" y="33700"/>
                    <a:pt x="31876" y="33700"/>
                  </a:cubicBezTo>
                  <a:cubicBezTo>
                    <a:pt x="36560" y="33700"/>
                    <a:pt x="41241" y="33580"/>
                    <a:pt x="45904" y="33122"/>
                  </a:cubicBezTo>
                  <a:cubicBezTo>
                    <a:pt x="45904" y="33169"/>
                    <a:pt x="45915" y="33204"/>
                    <a:pt x="45939" y="33250"/>
                  </a:cubicBezTo>
                  <a:cubicBezTo>
                    <a:pt x="46859" y="34322"/>
                    <a:pt x="47628" y="35488"/>
                    <a:pt x="48304" y="36712"/>
                  </a:cubicBezTo>
                  <a:cubicBezTo>
                    <a:pt x="48327" y="36753"/>
                    <a:pt x="48360" y="36770"/>
                    <a:pt x="48393" y="36770"/>
                  </a:cubicBezTo>
                  <a:cubicBezTo>
                    <a:pt x="48463" y="36770"/>
                    <a:pt x="48530" y="36694"/>
                    <a:pt x="48491" y="36607"/>
                  </a:cubicBezTo>
                  <a:cubicBezTo>
                    <a:pt x="47873" y="35313"/>
                    <a:pt x="47081" y="34136"/>
                    <a:pt x="46148" y="33041"/>
                  </a:cubicBezTo>
                  <a:cubicBezTo>
                    <a:pt x="46137" y="33017"/>
                    <a:pt x="46113" y="33006"/>
                    <a:pt x="46102" y="32994"/>
                  </a:cubicBezTo>
                  <a:cubicBezTo>
                    <a:pt x="46125" y="32947"/>
                    <a:pt x="46113" y="32877"/>
                    <a:pt x="46090" y="32831"/>
                  </a:cubicBezTo>
                  <a:lnTo>
                    <a:pt x="46090" y="32831"/>
                  </a:lnTo>
                  <a:cubicBezTo>
                    <a:pt x="46133" y="32879"/>
                    <a:pt x="46197" y="32907"/>
                    <a:pt x="46258" y="32907"/>
                  </a:cubicBezTo>
                  <a:cubicBezTo>
                    <a:pt x="46331" y="32907"/>
                    <a:pt x="46397" y="32867"/>
                    <a:pt x="46416" y="32772"/>
                  </a:cubicBezTo>
                  <a:cubicBezTo>
                    <a:pt x="48479" y="21363"/>
                    <a:pt x="43340" y="9616"/>
                    <a:pt x="33480" y="3497"/>
                  </a:cubicBezTo>
                  <a:cubicBezTo>
                    <a:pt x="30835" y="1854"/>
                    <a:pt x="27933" y="677"/>
                    <a:pt x="24891" y="1"/>
                  </a:cubicBezTo>
                  <a:cubicBezTo>
                    <a:pt x="24888" y="1"/>
                    <a:pt x="24884" y="0"/>
                    <a:pt x="24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6093500" y="2927150"/>
              <a:ext cx="273600" cy="372250"/>
            </a:xfrm>
            <a:custGeom>
              <a:avLst/>
              <a:gdLst/>
              <a:ahLst/>
              <a:cxnLst/>
              <a:rect l="l" t="t" r="r" b="b"/>
              <a:pathLst>
                <a:path w="10944" h="14890" extrusionOk="0">
                  <a:moveTo>
                    <a:pt x="10603" y="0"/>
                  </a:moveTo>
                  <a:cubicBezTo>
                    <a:pt x="6929" y="0"/>
                    <a:pt x="3599" y="2887"/>
                    <a:pt x="1993" y="5995"/>
                  </a:cubicBezTo>
                  <a:cubicBezTo>
                    <a:pt x="1061" y="7802"/>
                    <a:pt x="548" y="9806"/>
                    <a:pt x="396" y="11834"/>
                  </a:cubicBezTo>
                  <a:cubicBezTo>
                    <a:pt x="328" y="12727"/>
                    <a:pt x="191" y="14890"/>
                    <a:pt x="1577" y="14890"/>
                  </a:cubicBezTo>
                  <a:cubicBezTo>
                    <a:pt x="1603" y="14890"/>
                    <a:pt x="1629" y="14889"/>
                    <a:pt x="1655" y="14887"/>
                  </a:cubicBezTo>
                  <a:cubicBezTo>
                    <a:pt x="1806" y="14876"/>
                    <a:pt x="1865" y="14631"/>
                    <a:pt x="1690" y="14608"/>
                  </a:cubicBezTo>
                  <a:cubicBezTo>
                    <a:pt x="0" y="14305"/>
                    <a:pt x="839" y="10739"/>
                    <a:pt x="1061" y="9713"/>
                  </a:cubicBezTo>
                  <a:cubicBezTo>
                    <a:pt x="1422" y="8012"/>
                    <a:pt x="2074" y="6368"/>
                    <a:pt x="3042" y="4923"/>
                  </a:cubicBezTo>
                  <a:cubicBezTo>
                    <a:pt x="4906" y="2138"/>
                    <a:pt x="7645" y="693"/>
                    <a:pt x="10873" y="133"/>
                  </a:cubicBezTo>
                  <a:cubicBezTo>
                    <a:pt x="10943" y="122"/>
                    <a:pt x="10932" y="5"/>
                    <a:pt x="10862" y="5"/>
                  </a:cubicBezTo>
                  <a:cubicBezTo>
                    <a:pt x="10775" y="2"/>
                    <a:pt x="10689" y="0"/>
                    <a:pt x="10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5946300" y="2988250"/>
              <a:ext cx="39075" cy="20850"/>
            </a:xfrm>
            <a:custGeom>
              <a:avLst/>
              <a:gdLst/>
              <a:ahLst/>
              <a:cxnLst/>
              <a:rect l="l" t="t" r="r" b="b"/>
              <a:pathLst>
                <a:path w="1563" h="834" extrusionOk="0">
                  <a:moveTo>
                    <a:pt x="118" y="0"/>
                  </a:moveTo>
                  <a:cubicBezTo>
                    <a:pt x="37" y="0"/>
                    <a:pt x="1" y="132"/>
                    <a:pt x="73" y="183"/>
                  </a:cubicBezTo>
                  <a:cubicBezTo>
                    <a:pt x="480" y="440"/>
                    <a:pt x="958" y="638"/>
                    <a:pt x="1389" y="824"/>
                  </a:cubicBezTo>
                  <a:cubicBezTo>
                    <a:pt x="1404" y="831"/>
                    <a:pt x="1418" y="834"/>
                    <a:pt x="1432" y="834"/>
                  </a:cubicBezTo>
                  <a:cubicBezTo>
                    <a:pt x="1514" y="834"/>
                    <a:pt x="1563" y="725"/>
                    <a:pt x="1483" y="684"/>
                  </a:cubicBezTo>
                  <a:cubicBezTo>
                    <a:pt x="1052" y="440"/>
                    <a:pt x="609" y="172"/>
                    <a:pt x="154" y="9"/>
                  </a:cubicBezTo>
                  <a:cubicBezTo>
                    <a:pt x="141" y="3"/>
                    <a:pt x="129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6017775" y="2862525"/>
              <a:ext cx="38175" cy="25975"/>
            </a:xfrm>
            <a:custGeom>
              <a:avLst/>
              <a:gdLst/>
              <a:ahLst/>
              <a:cxnLst/>
              <a:rect l="l" t="t" r="r" b="b"/>
              <a:pathLst>
                <a:path w="1527" h="1039" extrusionOk="0">
                  <a:moveTo>
                    <a:pt x="113" y="1"/>
                  </a:moveTo>
                  <a:cubicBezTo>
                    <a:pt x="38" y="1"/>
                    <a:pt x="1" y="108"/>
                    <a:pt x="69" y="166"/>
                  </a:cubicBezTo>
                  <a:cubicBezTo>
                    <a:pt x="488" y="469"/>
                    <a:pt x="943" y="749"/>
                    <a:pt x="1386" y="1029"/>
                  </a:cubicBezTo>
                  <a:cubicBezTo>
                    <a:pt x="1398" y="1035"/>
                    <a:pt x="1410" y="1039"/>
                    <a:pt x="1421" y="1039"/>
                  </a:cubicBezTo>
                  <a:cubicBezTo>
                    <a:pt x="1485" y="1039"/>
                    <a:pt x="1527" y="940"/>
                    <a:pt x="1467" y="900"/>
                  </a:cubicBezTo>
                  <a:cubicBezTo>
                    <a:pt x="1036" y="597"/>
                    <a:pt x="605" y="283"/>
                    <a:pt x="162" y="15"/>
                  </a:cubicBezTo>
                  <a:cubicBezTo>
                    <a:pt x="145" y="5"/>
                    <a:pt x="128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6105500" y="2785975"/>
              <a:ext cx="31775" cy="37200"/>
            </a:xfrm>
            <a:custGeom>
              <a:avLst/>
              <a:gdLst/>
              <a:ahLst/>
              <a:cxnLst/>
              <a:rect l="l" t="t" r="r" b="b"/>
              <a:pathLst>
                <a:path w="1271" h="1488" extrusionOk="0">
                  <a:moveTo>
                    <a:pt x="119" y="0"/>
                  </a:moveTo>
                  <a:cubicBezTo>
                    <a:pt x="62" y="0"/>
                    <a:pt x="1" y="64"/>
                    <a:pt x="33" y="128"/>
                  </a:cubicBezTo>
                  <a:cubicBezTo>
                    <a:pt x="313" y="664"/>
                    <a:pt x="674" y="1119"/>
                    <a:pt x="1152" y="1480"/>
                  </a:cubicBezTo>
                  <a:cubicBezTo>
                    <a:pt x="1160" y="1485"/>
                    <a:pt x="1170" y="1488"/>
                    <a:pt x="1179" y="1488"/>
                  </a:cubicBezTo>
                  <a:cubicBezTo>
                    <a:pt x="1228" y="1488"/>
                    <a:pt x="1271" y="1415"/>
                    <a:pt x="1222" y="1375"/>
                  </a:cubicBezTo>
                  <a:cubicBezTo>
                    <a:pt x="790" y="1002"/>
                    <a:pt x="429" y="559"/>
                    <a:pt x="184" y="47"/>
                  </a:cubicBezTo>
                  <a:cubicBezTo>
                    <a:pt x="170" y="14"/>
                    <a:pt x="145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6225650" y="2703850"/>
              <a:ext cx="20925" cy="42700"/>
            </a:xfrm>
            <a:custGeom>
              <a:avLst/>
              <a:gdLst/>
              <a:ahLst/>
              <a:cxnLst/>
              <a:rect l="l" t="t" r="r" b="b"/>
              <a:pathLst>
                <a:path w="837" h="1708" extrusionOk="0">
                  <a:moveTo>
                    <a:pt x="112" y="1"/>
                  </a:moveTo>
                  <a:cubicBezTo>
                    <a:pt x="56" y="1"/>
                    <a:pt x="1" y="46"/>
                    <a:pt x="28" y="115"/>
                  </a:cubicBezTo>
                  <a:cubicBezTo>
                    <a:pt x="238" y="639"/>
                    <a:pt x="460" y="1152"/>
                    <a:pt x="681" y="1677"/>
                  </a:cubicBezTo>
                  <a:cubicBezTo>
                    <a:pt x="692" y="1699"/>
                    <a:pt x="712" y="1708"/>
                    <a:pt x="734" y="1708"/>
                  </a:cubicBezTo>
                  <a:cubicBezTo>
                    <a:pt x="781" y="1708"/>
                    <a:pt x="837" y="1663"/>
                    <a:pt x="821" y="1607"/>
                  </a:cubicBezTo>
                  <a:cubicBezTo>
                    <a:pt x="623" y="1094"/>
                    <a:pt x="413" y="581"/>
                    <a:pt x="203" y="68"/>
                  </a:cubicBezTo>
                  <a:cubicBezTo>
                    <a:pt x="189" y="21"/>
                    <a:pt x="150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6360650" y="2649175"/>
              <a:ext cx="11750" cy="53450"/>
            </a:xfrm>
            <a:custGeom>
              <a:avLst/>
              <a:gdLst/>
              <a:ahLst/>
              <a:cxnLst/>
              <a:rect l="l" t="t" r="r" b="b"/>
              <a:pathLst>
                <a:path w="470" h="2138" extrusionOk="0">
                  <a:moveTo>
                    <a:pt x="173" y="1"/>
                  </a:moveTo>
                  <a:cubicBezTo>
                    <a:pt x="127" y="1"/>
                    <a:pt x="81" y="31"/>
                    <a:pt x="71" y="99"/>
                  </a:cubicBezTo>
                  <a:cubicBezTo>
                    <a:pt x="1" y="787"/>
                    <a:pt x="71" y="1440"/>
                    <a:pt x="304" y="2092"/>
                  </a:cubicBezTo>
                  <a:cubicBezTo>
                    <a:pt x="318" y="2124"/>
                    <a:pt x="347" y="2138"/>
                    <a:pt x="376" y="2138"/>
                  </a:cubicBezTo>
                  <a:cubicBezTo>
                    <a:pt x="423" y="2138"/>
                    <a:pt x="470" y="2103"/>
                    <a:pt x="455" y="2046"/>
                  </a:cubicBezTo>
                  <a:cubicBezTo>
                    <a:pt x="246" y="1428"/>
                    <a:pt x="176" y="775"/>
                    <a:pt x="269" y="123"/>
                  </a:cubicBezTo>
                  <a:cubicBezTo>
                    <a:pt x="282" y="46"/>
                    <a:pt x="22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6515525" y="2643825"/>
              <a:ext cx="12700" cy="58825"/>
            </a:xfrm>
            <a:custGeom>
              <a:avLst/>
              <a:gdLst/>
              <a:ahLst/>
              <a:cxnLst/>
              <a:rect l="l" t="t" r="r" b="b"/>
              <a:pathLst>
                <a:path w="508" h="2353" extrusionOk="0">
                  <a:moveTo>
                    <a:pt x="432" y="1"/>
                  </a:moveTo>
                  <a:cubicBezTo>
                    <a:pt x="409" y="1"/>
                    <a:pt x="388" y="11"/>
                    <a:pt x="379" y="34"/>
                  </a:cubicBezTo>
                  <a:cubicBezTo>
                    <a:pt x="76" y="698"/>
                    <a:pt x="29" y="1560"/>
                    <a:pt x="6" y="2283"/>
                  </a:cubicBezTo>
                  <a:cubicBezTo>
                    <a:pt x="0" y="2330"/>
                    <a:pt x="35" y="2353"/>
                    <a:pt x="73" y="2353"/>
                  </a:cubicBezTo>
                  <a:cubicBezTo>
                    <a:pt x="111" y="2353"/>
                    <a:pt x="152" y="2330"/>
                    <a:pt x="157" y="2283"/>
                  </a:cubicBezTo>
                  <a:cubicBezTo>
                    <a:pt x="227" y="1537"/>
                    <a:pt x="449" y="803"/>
                    <a:pt x="507" y="69"/>
                  </a:cubicBezTo>
                  <a:cubicBezTo>
                    <a:pt x="507" y="26"/>
                    <a:pt x="468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6645800" y="2703625"/>
              <a:ext cx="21875" cy="42125"/>
            </a:xfrm>
            <a:custGeom>
              <a:avLst/>
              <a:gdLst/>
              <a:ahLst/>
              <a:cxnLst/>
              <a:rect l="l" t="t" r="r" b="b"/>
              <a:pathLst>
                <a:path w="875" h="1685" extrusionOk="0">
                  <a:moveTo>
                    <a:pt x="751" y="1"/>
                  </a:moveTo>
                  <a:cubicBezTo>
                    <a:pt x="723" y="1"/>
                    <a:pt x="696" y="16"/>
                    <a:pt x="680" y="54"/>
                  </a:cubicBezTo>
                  <a:cubicBezTo>
                    <a:pt x="459" y="567"/>
                    <a:pt x="226" y="1080"/>
                    <a:pt x="16" y="1592"/>
                  </a:cubicBezTo>
                  <a:cubicBezTo>
                    <a:pt x="1" y="1646"/>
                    <a:pt x="46" y="1685"/>
                    <a:pt x="89" y="1685"/>
                  </a:cubicBezTo>
                  <a:cubicBezTo>
                    <a:pt x="111" y="1685"/>
                    <a:pt x="132" y="1675"/>
                    <a:pt x="144" y="1651"/>
                  </a:cubicBezTo>
                  <a:cubicBezTo>
                    <a:pt x="389" y="1150"/>
                    <a:pt x="610" y="648"/>
                    <a:pt x="844" y="147"/>
                  </a:cubicBezTo>
                  <a:cubicBezTo>
                    <a:pt x="875" y="69"/>
                    <a:pt x="811" y="1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6750775" y="2797175"/>
              <a:ext cx="31725" cy="36225"/>
            </a:xfrm>
            <a:custGeom>
              <a:avLst/>
              <a:gdLst/>
              <a:ahLst/>
              <a:cxnLst/>
              <a:rect l="l" t="t" r="r" b="b"/>
              <a:pathLst>
                <a:path w="1269" h="1449" extrusionOk="0">
                  <a:moveTo>
                    <a:pt x="1170" y="0"/>
                  </a:moveTo>
                  <a:cubicBezTo>
                    <a:pt x="1153" y="0"/>
                    <a:pt x="1135" y="9"/>
                    <a:pt x="1120" y="30"/>
                  </a:cubicBezTo>
                  <a:cubicBezTo>
                    <a:pt x="758" y="461"/>
                    <a:pt x="397" y="904"/>
                    <a:pt x="36" y="1347"/>
                  </a:cubicBezTo>
                  <a:cubicBezTo>
                    <a:pt x="1" y="1391"/>
                    <a:pt x="39" y="1448"/>
                    <a:pt x="80" y="1448"/>
                  </a:cubicBezTo>
                  <a:cubicBezTo>
                    <a:pt x="93" y="1448"/>
                    <a:pt x="106" y="1442"/>
                    <a:pt x="118" y="1428"/>
                  </a:cubicBezTo>
                  <a:cubicBezTo>
                    <a:pt x="490" y="997"/>
                    <a:pt x="863" y="566"/>
                    <a:pt x="1225" y="135"/>
                  </a:cubicBezTo>
                  <a:cubicBezTo>
                    <a:pt x="1268" y="74"/>
                    <a:pt x="1221" y="0"/>
                    <a:pt x="11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6848675" y="2911350"/>
              <a:ext cx="37100" cy="25825"/>
            </a:xfrm>
            <a:custGeom>
              <a:avLst/>
              <a:gdLst/>
              <a:ahLst/>
              <a:cxnLst/>
              <a:rect l="l" t="t" r="r" b="b"/>
              <a:pathLst>
                <a:path w="1484" h="1033" extrusionOk="0">
                  <a:moveTo>
                    <a:pt x="1380" y="0"/>
                  </a:moveTo>
                  <a:cubicBezTo>
                    <a:pt x="1371" y="0"/>
                    <a:pt x="1362" y="3"/>
                    <a:pt x="1353" y="8"/>
                  </a:cubicBezTo>
                  <a:cubicBezTo>
                    <a:pt x="898" y="276"/>
                    <a:pt x="479" y="602"/>
                    <a:pt x="59" y="905"/>
                  </a:cubicBezTo>
                  <a:cubicBezTo>
                    <a:pt x="0" y="944"/>
                    <a:pt x="32" y="1033"/>
                    <a:pt x="85" y="1033"/>
                  </a:cubicBezTo>
                  <a:cubicBezTo>
                    <a:pt x="95" y="1033"/>
                    <a:pt x="106" y="1029"/>
                    <a:pt x="117" y="1022"/>
                  </a:cubicBezTo>
                  <a:cubicBezTo>
                    <a:pt x="560" y="719"/>
                    <a:pt x="1015" y="439"/>
                    <a:pt x="1434" y="113"/>
                  </a:cubicBezTo>
                  <a:cubicBezTo>
                    <a:pt x="1484" y="73"/>
                    <a:pt x="1433" y="0"/>
                    <a:pt x="13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6919800" y="3037875"/>
              <a:ext cx="47900" cy="25725"/>
            </a:xfrm>
            <a:custGeom>
              <a:avLst/>
              <a:gdLst/>
              <a:ahLst/>
              <a:cxnLst/>
              <a:rect l="l" t="t" r="r" b="b"/>
              <a:pathLst>
                <a:path w="1916" h="1029" extrusionOk="0">
                  <a:moveTo>
                    <a:pt x="1841" y="0"/>
                  </a:moveTo>
                  <a:cubicBezTo>
                    <a:pt x="1833" y="0"/>
                    <a:pt x="1826" y="2"/>
                    <a:pt x="1817" y="5"/>
                  </a:cubicBezTo>
                  <a:cubicBezTo>
                    <a:pt x="1526" y="75"/>
                    <a:pt x="1258" y="261"/>
                    <a:pt x="990" y="413"/>
                  </a:cubicBezTo>
                  <a:cubicBezTo>
                    <a:pt x="687" y="576"/>
                    <a:pt x="372" y="739"/>
                    <a:pt x="69" y="902"/>
                  </a:cubicBezTo>
                  <a:cubicBezTo>
                    <a:pt x="0" y="932"/>
                    <a:pt x="40" y="1029"/>
                    <a:pt x="104" y="1029"/>
                  </a:cubicBezTo>
                  <a:cubicBezTo>
                    <a:pt x="115" y="1029"/>
                    <a:pt x="127" y="1026"/>
                    <a:pt x="139" y="1019"/>
                  </a:cubicBezTo>
                  <a:cubicBezTo>
                    <a:pt x="454" y="855"/>
                    <a:pt x="757" y="704"/>
                    <a:pt x="1072" y="541"/>
                  </a:cubicBezTo>
                  <a:cubicBezTo>
                    <a:pt x="1340" y="401"/>
                    <a:pt x="1643" y="284"/>
                    <a:pt x="1876" y="86"/>
                  </a:cubicBezTo>
                  <a:cubicBezTo>
                    <a:pt x="1916" y="56"/>
                    <a:pt x="1887" y="0"/>
                    <a:pt x="184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6963000" y="3141100"/>
              <a:ext cx="44400" cy="10550"/>
            </a:xfrm>
            <a:custGeom>
              <a:avLst/>
              <a:gdLst/>
              <a:ahLst/>
              <a:cxnLst/>
              <a:rect l="l" t="t" r="r" b="b"/>
              <a:pathLst>
                <a:path w="1776" h="422" extrusionOk="0">
                  <a:moveTo>
                    <a:pt x="1638" y="1"/>
                  </a:moveTo>
                  <a:cubicBezTo>
                    <a:pt x="1635" y="1"/>
                    <a:pt x="1631" y="1"/>
                    <a:pt x="1628" y="1"/>
                  </a:cubicBezTo>
                  <a:cubicBezTo>
                    <a:pt x="1115" y="83"/>
                    <a:pt x="602" y="176"/>
                    <a:pt x="101" y="269"/>
                  </a:cubicBezTo>
                  <a:cubicBezTo>
                    <a:pt x="0" y="281"/>
                    <a:pt x="40" y="421"/>
                    <a:pt x="136" y="421"/>
                  </a:cubicBezTo>
                  <a:cubicBezTo>
                    <a:pt x="140" y="421"/>
                    <a:pt x="144" y="421"/>
                    <a:pt x="148" y="421"/>
                  </a:cubicBezTo>
                  <a:cubicBezTo>
                    <a:pt x="649" y="339"/>
                    <a:pt x="1162" y="269"/>
                    <a:pt x="1674" y="176"/>
                  </a:cubicBezTo>
                  <a:cubicBezTo>
                    <a:pt x="1776" y="165"/>
                    <a:pt x="1736" y="1"/>
                    <a:pt x="16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6985625" y="3266250"/>
              <a:ext cx="41975" cy="5500"/>
            </a:xfrm>
            <a:custGeom>
              <a:avLst/>
              <a:gdLst/>
              <a:ahLst/>
              <a:cxnLst/>
              <a:rect l="l" t="t" r="r" b="b"/>
              <a:pathLst>
                <a:path w="1679" h="220" extrusionOk="0">
                  <a:moveTo>
                    <a:pt x="1051" y="0"/>
                  </a:moveTo>
                  <a:cubicBezTo>
                    <a:pt x="723" y="0"/>
                    <a:pt x="385" y="34"/>
                    <a:pt x="82" y="42"/>
                  </a:cubicBezTo>
                  <a:cubicBezTo>
                    <a:pt x="0" y="42"/>
                    <a:pt x="0" y="181"/>
                    <a:pt x="82" y="181"/>
                  </a:cubicBezTo>
                  <a:cubicBezTo>
                    <a:pt x="395" y="181"/>
                    <a:pt x="747" y="220"/>
                    <a:pt x="1084" y="220"/>
                  </a:cubicBezTo>
                  <a:cubicBezTo>
                    <a:pt x="1274" y="220"/>
                    <a:pt x="1460" y="207"/>
                    <a:pt x="1632" y="170"/>
                  </a:cubicBezTo>
                  <a:cubicBezTo>
                    <a:pt x="1678" y="146"/>
                    <a:pt x="1678" y="65"/>
                    <a:pt x="1632" y="53"/>
                  </a:cubicBezTo>
                  <a:cubicBezTo>
                    <a:pt x="1450" y="13"/>
                    <a:pt x="1252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6985725" y="3360500"/>
              <a:ext cx="31375" cy="9375"/>
            </a:xfrm>
            <a:custGeom>
              <a:avLst/>
              <a:gdLst/>
              <a:ahLst/>
              <a:cxnLst/>
              <a:rect l="l" t="t" r="r" b="b"/>
              <a:pathLst>
                <a:path w="1255" h="375" extrusionOk="0">
                  <a:moveTo>
                    <a:pt x="1173" y="1"/>
                  </a:moveTo>
                  <a:cubicBezTo>
                    <a:pt x="812" y="1"/>
                    <a:pt x="416" y="164"/>
                    <a:pt x="78" y="246"/>
                  </a:cubicBezTo>
                  <a:cubicBezTo>
                    <a:pt x="0" y="268"/>
                    <a:pt x="28" y="375"/>
                    <a:pt x="91" y="375"/>
                  </a:cubicBezTo>
                  <a:cubicBezTo>
                    <a:pt x="95" y="375"/>
                    <a:pt x="98" y="374"/>
                    <a:pt x="101" y="374"/>
                  </a:cubicBezTo>
                  <a:cubicBezTo>
                    <a:pt x="462" y="304"/>
                    <a:pt x="882" y="269"/>
                    <a:pt x="1208" y="117"/>
                  </a:cubicBezTo>
                  <a:cubicBezTo>
                    <a:pt x="1255" y="82"/>
                    <a:pt x="1232" y="1"/>
                    <a:pt x="1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6319000" y="2840150"/>
              <a:ext cx="62950" cy="25950"/>
            </a:xfrm>
            <a:custGeom>
              <a:avLst/>
              <a:gdLst/>
              <a:ahLst/>
              <a:cxnLst/>
              <a:rect l="l" t="t" r="r" b="b"/>
              <a:pathLst>
                <a:path w="2518" h="1038" extrusionOk="0">
                  <a:moveTo>
                    <a:pt x="1259" y="1"/>
                  </a:moveTo>
                  <a:cubicBezTo>
                    <a:pt x="560" y="1"/>
                    <a:pt x="0" y="234"/>
                    <a:pt x="0" y="525"/>
                  </a:cubicBezTo>
                  <a:cubicBezTo>
                    <a:pt x="0" y="805"/>
                    <a:pt x="560" y="1038"/>
                    <a:pt x="1259" y="1038"/>
                  </a:cubicBezTo>
                  <a:cubicBezTo>
                    <a:pt x="1958" y="1038"/>
                    <a:pt x="2518" y="805"/>
                    <a:pt x="2518" y="525"/>
                  </a:cubicBezTo>
                  <a:cubicBezTo>
                    <a:pt x="2518" y="234"/>
                    <a:pt x="1958" y="1"/>
                    <a:pt x="1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6424175" y="2798700"/>
              <a:ext cx="66175" cy="67450"/>
            </a:xfrm>
            <a:custGeom>
              <a:avLst/>
              <a:gdLst/>
              <a:ahLst/>
              <a:cxnLst/>
              <a:rect l="l" t="t" r="r" b="b"/>
              <a:pathLst>
                <a:path w="2647" h="2698" extrusionOk="0">
                  <a:moveTo>
                    <a:pt x="535" y="1"/>
                  </a:moveTo>
                  <a:cubicBezTo>
                    <a:pt x="490" y="1"/>
                    <a:pt x="443" y="33"/>
                    <a:pt x="432" y="97"/>
                  </a:cubicBezTo>
                  <a:cubicBezTo>
                    <a:pt x="339" y="878"/>
                    <a:pt x="1" y="2638"/>
                    <a:pt x="1283" y="2696"/>
                  </a:cubicBezTo>
                  <a:cubicBezTo>
                    <a:pt x="1299" y="2697"/>
                    <a:pt x="1315" y="2697"/>
                    <a:pt x="1331" y="2697"/>
                  </a:cubicBezTo>
                  <a:cubicBezTo>
                    <a:pt x="1755" y="2697"/>
                    <a:pt x="2141" y="2403"/>
                    <a:pt x="2343" y="2043"/>
                  </a:cubicBezTo>
                  <a:cubicBezTo>
                    <a:pt x="2646" y="1484"/>
                    <a:pt x="2530" y="808"/>
                    <a:pt x="2425" y="213"/>
                  </a:cubicBezTo>
                  <a:cubicBezTo>
                    <a:pt x="2410" y="137"/>
                    <a:pt x="2355" y="104"/>
                    <a:pt x="2297" y="104"/>
                  </a:cubicBezTo>
                  <a:cubicBezTo>
                    <a:pt x="2213" y="104"/>
                    <a:pt x="2124" y="173"/>
                    <a:pt x="2145" y="283"/>
                  </a:cubicBezTo>
                  <a:cubicBezTo>
                    <a:pt x="2227" y="750"/>
                    <a:pt x="2331" y="1286"/>
                    <a:pt x="2157" y="1752"/>
                  </a:cubicBezTo>
                  <a:cubicBezTo>
                    <a:pt x="2022" y="2092"/>
                    <a:pt x="1696" y="2405"/>
                    <a:pt x="1340" y="2405"/>
                  </a:cubicBezTo>
                  <a:cubicBezTo>
                    <a:pt x="1233" y="2405"/>
                    <a:pt x="1123" y="2376"/>
                    <a:pt x="1014" y="2311"/>
                  </a:cubicBezTo>
                  <a:cubicBezTo>
                    <a:pt x="269" y="1880"/>
                    <a:pt x="677" y="773"/>
                    <a:pt x="630" y="97"/>
                  </a:cubicBezTo>
                  <a:cubicBezTo>
                    <a:pt x="624" y="33"/>
                    <a:pt x="580" y="1"/>
                    <a:pt x="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6326175" y="2736125"/>
              <a:ext cx="92500" cy="78600"/>
            </a:xfrm>
            <a:custGeom>
              <a:avLst/>
              <a:gdLst/>
              <a:ahLst/>
              <a:cxnLst/>
              <a:rect l="l" t="t" r="r" b="b"/>
              <a:pathLst>
                <a:path w="3700" h="3144" extrusionOk="0">
                  <a:moveTo>
                    <a:pt x="1564" y="1"/>
                  </a:moveTo>
                  <a:cubicBezTo>
                    <a:pt x="79" y="1"/>
                    <a:pt x="1" y="1893"/>
                    <a:pt x="168" y="3008"/>
                  </a:cubicBezTo>
                  <a:cubicBezTo>
                    <a:pt x="183" y="3101"/>
                    <a:pt x="266" y="3144"/>
                    <a:pt x="350" y="3144"/>
                  </a:cubicBezTo>
                  <a:cubicBezTo>
                    <a:pt x="454" y="3144"/>
                    <a:pt x="560" y="3078"/>
                    <a:pt x="541" y="2961"/>
                  </a:cubicBezTo>
                  <a:cubicBezTo>
                    <a:pt x="432" y="2077"/>
                    <a:pt x="343" y="385"/>
                    <a:pt x="1568" y="385"/>
                  </a:cubicBezTo>
                  <a:cubicBezTo>
                    <a:pt x="1650" y="385"/>
                    <a:pt x="1739" y="393"/>
                    <a:pt x="1834" y="409"/>
                  </a:cubicBezTo>
                  <a:cubicBezTo>
                    <a:pt x="3151" y="642"/>
                    <a:pt x="3233" y="2006"/>
                    <a:pt x="3338" y="3078"/>
                  </a:cubicBezTo>
                  <a:cubicBezTo>
                    <a:pt x="3338" y="3089"/>
                    <a:pt x="3347" y="3095"/>
                    <a:pt x="3357" y="3095"/>
                  </a:cubicBezTo>
                  <a:cubicBezTo>
                    <a:pt x="3367" y="3095"/>
                    <a:pt x="3379" y="3089"/>
                    <a:pt x="3384" y="3078"/>
                  </a:cubicBezTo>
                  <a:cubicBezTo>
                    <a:pt x="3699" y="1877"/>
                    <a:pt x="3210" y="164"/>
                    <a:pt x="1776" y="13"/>
                  </a:cubicBezTo>
                  <a:cubicBezTo>
                    <a:pt x="1702" y="5"/>
                    <a:pt x="1632" y="1"/>
                    <a:pt x="1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6537800" y="2840150"/>
              <a:ext cx="63250" cy="25950"/>
            </a:xfrm>
            <a:custGeom>
              <a:avLst/>
              <a:gdLst/>
              <a:ahLst/>
              <a:cxnLst/>
              <a:rect l="l" t="t" r="r" b="b"/>
              <a:pathLst>
                <a:path w="2530" h="1038" extrusionOk="0">
                  <a:moveTo>
                    <a:pt x="1271" y="1"/>
                  </a:moveTo>
                  <a:cubicBezTo>
                    <a:pt x="572" y="1"/>
                    <a:pt x="1" y="234"/>
                    <a:pt x="1" y="525"/>
                  </a:cubicBezTo>
                  <a:cubicBezTo>
                    <a:pt x="1" y="805"/>
                    <a:pt x="572" y="1038"/>
                    <a:pt x="1271" y="1038"/>
                  </a:cubicBezTo>
                  <a:cubicBezTo>
                    <a:pt x="1959" y="1038"/>
                    <a:pt x="2530" y="805"/>
                    <a:pt x="2530" y="525"/>
                  </a:cubicBezTo>
                  <a:cubicBezTo>
                    <a:pt x="2530" y="234"/>
                    <a:pt x="1959" y="1"/>
                    <a:pt x="1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6501100" y="2736125"/>
              <a:ext cx="92475" cy="78600"/>
            </a:xfrm>
            <a:custGeom>
              <a:avLst/>
              <a:gdLst/>
              <a:ahLst/>
              <a:cxnLst/>
              <a:rect l="l" t="t" r="r" b="b"/>
              <a:pathLst>
                <a:path w="3699" h="3144" extrusionOk="0">
                  <a:moveTo>
                    <a:pt x="2135" y="1"/>
                  </a:moveTo>
                  <a:cubicBezTo>
                    <a:pt x="2068" y="1"/>
                    <a:pt x="1997" y="5"/>
                    <a:pt x="1923" y="13"/>
                  </a:cubicBezTo>
                  <a:cubicBezTo>
                    <a:pt x="490" y="164"/>
                    <a:pt x="0" y="1877"/>
                    <a:pt x="315" y="3078"/>
                  </a:cubicBezTo>
                  <a:cubicBezTo>
                    <a:pt x="321" y="3089"/>
                    <a:pt x="332" y="3095"/>
                    <a:pt x="343" y="3095"/>
                  </a:cubicBezTo>
                  <a:cubicBezTo>
                    <a:pt x="353" y="3095"/>
                    <a:pt x="362" y="3089"/>
                    <a:pt x="362" y="3078"/>
                  </a:cubicBezTo>
                  <a:cubicBezTo>
                    <a:pt x="478" y="2006"/>
                    <a:pt x="548" y="642"/>
                    <a:pt x="1865" y="409"/>
                  </a:cubicBezTo>
                  <a:cubicBezTo>
                    <a:pt x="1960" y="393"/>
                    <a:pt x="2049" y="385"/>
                    <a:pt x="2132" y="385"/>
                  </a:cubicBezTo>
                  <a:cubicBezTo>
                    <a:pt x="3358" y="385"/>
                    <a:pt x="3279" y="2077"/>
                    <a:pt x="3159" y="2961"/>
                  </a:cubicBezTo>
                  <a:cubicBezTo>
                    <a:pt x="3146" y="3078"/>
                    <a:pt x="3251" y="3144"/>
                    <a:pt x="3354" y="3144"/>
                  </a:cubicBezTo>
                  <a:cubicBezTo>
                    <a:pt x="3436" y="3144"/>
                    <a:pt x="3516" y="3101"/>
                    <a:pt x="3532" y="3008"/>
                  </a:cubicBezTo>
                  <a:cubicBezTo>
                    <a:pt x="3699" y="1893"/>
                    <a:pt x="3621" y="1"/>
                    <a:pt x="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7085550" y="2961450"/>
              <a:ext cx="125900" cy="506125"/>
            </a:xfrm>
            <a:custGeom>
              <a:avLst/>
              <a:gdLst/>
              <a:ahLst/>
              <a:cxnLst/>
              <a:rect l="l" t="t" r="r" b="b"/>
              <a:pathLst>
                <a:path w="5036" h="20245" extrusionOk="0">
                  <a:moveTo>
                    <a:pt x="72" y="0"/>
                  </a:moveTo>
                  <a:cubicBezTo>
                    <a:pt x="36" y="0"/>
                    <a:pt x="0" y="42"/>
                    <a:pt x="24" y="90"/>
                  </a:cubicBezTo>
                  <a:cubicBezTo>
                    <a:pt x="1422" y="3225"/>
                    <a:pt x="2483" y="6500"/>
                    <a:pt x="3136" y="9879"/>
                  </a:cubicBezTo>
                  <a:cubicBezTo>
                    <a:pt x="3788" y="13306"/>
                    <a:pt x="3777" y="16639"/>
                    <a:pt x="3893" y="20100"/>
                  </a:cubicBezTo>
                  <a:cubicBezTo>
                    <a:pt x="3899" y="20198"/>
                    <a:pt x="3967" y="20244"/>
                    <a:pt x="4037" y="20244"/>
                  </a:cubicBezTo>
                  <a:cubicBezTo>
                    <a:pt x="4109" y="20244"/>
                    <a:pt x="4184" y="20195"/>
                    <a:pt x="4196" y="20100"/>
                  </a:cubicBezTo>
                  <a:cubicBezTo>
                    <a:pt x="5035" y="13364"/>
                    <a:pt x="3031" y="6034"/>
                    <a:pt x="117" y="32"/>
                  </a:cubicBezTo>
                  <a:cubicBezTo>
                    <a:pt x="106" y="9"/>
                    <a:pt x="89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5806500" y="3037875"/>
              <a:ext cx="55875" cy="243700"/>
            </a:xfrm>
            <a:custGeom>
              <a:avLst/>
              <a:gdLst/>
              <a:ahLst/>
              <a:cxnLst/>
              <a:rect l="l" t="t" r="r" b="b"/>
              <a:pathLst>
                <a:path w="2235" h="9748" extrusionOk="0">
                  <a:moveTo>
                    <a:pt x="2056" y="1"/>
                  </a:moveTo>
                  <a:cubicBezTo>
                    <a:pt x="1998" y="1"/>
                    <a:pt x="1939" y="30"/>
                    <a:pt x="1912" y="98"/>
                  </a:cubicBezTo>
                  <a:cubicBezTo>
                    <a:pt x="653" y="3151"/>
                    <a:pt x="1" y="6368"/>
                    <a:pt x="175" y="9678"/>
                  </a:cubicBezTo>
                  <a:cubicBezTo>
                    <a:pt x="181" y="9724"/>
                    <a:pt x="219" y="9748"/>
                    <a:pt x="256" y="9748"/>
                  </a:cubicBezTo>
                  <a:cubicBezTo>
                    <a:pt x="292" y="9748"/>
                    <a:pt x="327" y="9724"/>
                    <a:pt x="327" y="9678"/>
                  </a:cubicBezTo>
                  <a:cubicBezTo>
                    <a:pt x="385" y="6368"/>
                    <a:pt x="933" y="3233"/>
                    <a:pt x="2192" y="180"/>
                  </a:cubicBezTo>
                  <a:cubicBezTo>
                    <a:pt x="2234" y="73"/>
                    <a:pt x="2147" y="1"/>
                    <a:pt x="205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</p:grpSp>
      <p:grpSp>
        <p:nvGrpSpPr>
          <p:cNvPr id="1328" name="Google Shape;1328;p47"/>
          <p:cNvGrpSpPr/>
          <p:nvPr/>
        </p:nvGrpSpPr>
        <p:grpSpPr>
          <a:xfrm>
            <a:off x="6783587" y="3207434"/>
            <a:ext cx="846996" cy="1227857"/>
            <a:chOff x="3289475" y="1878575"/>
            <a:chExt cx="710925" cy="1030600"/>
          </a:xfrm>
        </p:grpSpPr>
        <p:sp>
          <p:nvSpPr>
            <p:cNvPr id="1329" name="Google Shape;1329;p47"/>
            <p:cNvSpPr/>
            <p:nvPr/>
          </p:nvSpPr>
          <p:spPr>
            <a:xfrm>
              <a:off x="3289475" y="1933075"/>
              <a:ext cx="177475" cy="184850"/>
            </a:xfrm>
            <a:custGeom>
              <a:avLst/>
              <a:gdLst/>
              <a:ahLst/>
              <a:cxnLst/>
              <a:rect l="l" t="t" r="r" b="b"/>
              <a:pathLst>
                <a:path w="7099" h="7394" extrusionOk="0">
                  <a:moveTo>
                    <a:pt x="2221" y="0"/>
                  </a:moveTo>
                  <a:cubicBezTo>
                    <a:pt x="2058" y="0"/>
                    <a:pt x="1906" y="102"/>
                    <a:pt x="1912" y="319"/>
                  </a:cubicBezTo>
                  <a:cubicBezTo>
                    <a:pt x="1924" y="529"/>
                    <a:pt x="1935" y="750"/>
                    <a:pt x="1947" y="960"/>
                  </a:cubicBezTo>
                  <a:cubicBezTo>
                    <a:pt x="1819" y="832"/>
                    <a:pt x="1702" y="715"/>
                    <a:pt x="1574" y="587"/>
                  </a:cubicBezTo>
                  <a:cubicBezTo>
                    <a:pt x="1503" y="514"/>
                    <a:pt x="1425" y="483"/>
                    <a:pt x="1350" y="483"/>
                  </a:cubicBezTo>
                  <a:cubicBezTo>
                    <a:pt x="1103" y="483"/>
                    <a:pt x="891" y="815"/>
                    <a:pt x="1096" y="1065"/>
                  </a:cubicBezTo>
                  <a:cubicBezTo>
                    <a:pt x="1224" y="1216"/>
                    <a:pt x="1329" y="1380"/>
                    <a:pt x="1423" y="1543"/>
                  </a:cubicBezTo>
                  <a:cubicBezTo>
                    <a:pt x="1233" y="1506"/>
                    <a:pt x="1044" y="1488"/>
                    <a:pt x="849" y="1488"/>
                  </a:cubicBezTo>
                  <a:cubicBezTo>
                    <a:pt x="732" y="1488"/>
                    <a:pt x="613" y="1495"/>
                    <a:pt x="490" y="1508"/>
                  </a:cubicBezTo>
                  <a:cubicBezTo>
                    <a:pt x="106" y="1543"/>
                    <a:pt x="1" y="2079"/>
                    <a:pt x="397" y="2195"/>
                  </a:cubicBezTo>
                  <a:cubicBezTo>
                    <a:pt x="851" y="2335"/>
                    <a:pt x="1306" y="2475"/>
                    <a:pt x="1772" y="2603"/>
                  </a:cubicBezTo>
                  <a:cubicBezTo>
                    <a:pt x="1806" y="2611"/>
                    <a:pt x="1839" y="2615"/>
                    <a:pt x="1869" y="2615"/>
                  </a:cubicBezTo>
                  <a:cubicBezTo>
                    <a:pt x="1974" y="2615"/>
                    <a:pt x="2056" y="2571"/>
                    <a:pt x="2110" y="2498"/>
                  </a:cubicBezTo>
                  <a:cubicBezTo>
                    <a:pt x="2250" y="3559"/>
                    <a:pt x="2833" y="4596"/>
                    <a:pt x="3485" y="5389"/>
                  </a:cubicBezTo>
                  <a:cubicBezTo>
                    <a:pt x="4115" y="6150"/>
                    <a:pt x="5434" y="7393"/>
                    <a:pt x="6542" y="7393"/>
                  </a:cubicBezTo>
                  <a:cubicBezTo>
                    <a:pt x="6604" y="7393"/>
                    <a:pt x="6665" y="7389"/>
                    <a:pt x="6725" y="7381"/>
                  </a:cubicBezTo>
                  <a:cubicBezTo>
                    <a:pt x="6935" y="7358"/>
                    <a:pt x="7098" y="7102"/>
                    <a:pt x="6912" y="6915"/>
                  </a:cubicBezTo>
                  <a:cubicBezTo>
                    <a:pt x="6539" y="6554"/>
                    <a:pt x="5991" y="6449"/>
                    <a:pt x="5548" y="6181"/>
                  </a:cubicBezTo>
                  <a:cubicBezTo>
                    <a:pt x="5035" y="5866"/>
                    <a:pt x="4569" y="5493"/>
                    <a:pt x="4173" y="5051"/>
                  </a:cubicBezTo>
                  <a:cubicBezTo>
                    <a:pt x="3345" y="4177"/>
                    <a:pt x="2949" y="3198"/>
                    <a:pt x="2553" y="2102"/>
                  </a:cubicBezTo>
                  <a:cubicBezTo>
                    <a:pt x="2623" y="2102"/>
                    <a:pt x="2681" y="2067"/>
                    <a:pt x="2728" y="2032"/>
                  </a:cubicBezTo>
                  <a:cubicBezTo>
                    <a:pt x="3066" y="1776"/>
                    <a:pt x="3392" y="1519"/>
                    <a:pt x="3683" y="1240"/>
                  </a:cubicBezTo>
                  <a:cubicBezTo>
                    <a:pt x="3887" y="1046"/>
                    <a:pt x="3704" y="731"/>
                    <a:pt x="3475" y="731"/>
                  </a:cubicBezTo>
                  <a:cubicBezTo>
                    <a:pt x="3429" y="731"/>
                    <a:pt x="3381" y="744"/>
                    <a:pt x="3334" y="774"/>
                  </a:cubicBezTo>
                  <a:cubicBezTo>
                    <a:pt x="3147" y="890"/>
                    <a:pt x="2973" y="1007"/>
                    <a:pt x="2809" y="1135"/>
                  </a:cubicBezTo>
                  <a:cubicBezTo>
                    <a:pt x="2763" y="832"/>
                    <a:pt x="2693" y="529"/>
                    <a:pt x="2576" y="226"/>
                  </a:cubicBezTo>
                  <a:cubicBezTo>
                    <a:pt x="2516" y="79"/>
                    <a:pt x="2365" y="0"/>
                    <a:pt x="2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846925" y="2266175"/>
              <a:ext cx="153475" cy="217175"/>
            </a:xfrm>
            <a:custGeom>
              <a:avLst/>
              <a:gdLst/>
              <a:ahLst/>
              <a:cxnLst/>
              <a:rect l="l" t="t" r="r" b="b"/>
              <a:pathLst>
                <a:path w="6139" h="8687" extrusionOk="0">
                  <a:moveTo>
                    <a:pt x="404" y="1"/>
                  </a:moveTo>
                  <a:cubicBezTo>
                    <a:pt x="88" y="1"/>
                    <a:pt x="1" y="423"/>
                    <a:pt x="254" y="584"/>
                  </a:cubicBezTo>
                  <a:cubicBezTo>
                    <a:pt x="801" y="910"/>
                    <a:pt x="1431" y="1085"/>
                    <a:pt x="1967" y="1458"/>
                  </a:cubicBezTo>
                  <a:cubicBezTo>
                    <a:pt x="2550" y="1854"/>
                    <a:pt x="3051" y="2367"/>
                    <a:pt x="3459" y="2949"/>
                  </a:cubicBezTo>
                  <a:cubicBezTo>
                    <a:pt x="4181" y="3975"/>
                    <a:pt x="4496" y="5071"/>
                    <a:pt x="4612" y="6283"/>
                  </a:cubicBezTo>
                  <a:cubicBezTo>
                    <a:pt x="4601" y="6283"/>
                    <a:pt x="4577" y="6283"/>
                    <a:pt x="4566" y="6294"/>
                  </a:cubicBezTo>
                  <a:cubicBezTo>
                    <a:pt x="3971" y="6457"/>
                    <a:pt x="3272" y="6679"/>
                    <a:pt x="2829" y="7122"/>
                  </a:cubicBezTo>
                  <a:cubicBezTo>
                    <a:pt x="2655" y="7307"/>
                    <a:pt x="2788" y="7655"/>
                    <a:pt x="3029" y="7655"/>
                  </a:cubicBezTo>
                  <a:cubicBezTo>
                    <a:pt x="3062" y="7655"/>
                    <a:pt x="3096" y="7648"/>
                    <a:pt x="3132" y="7634"/>
                  </a:cubicBezTo>
                  <a:cubicBezTo>
                    <a:pt x="3354" y="7553"/>
                    <a:pt x="3563" y="7448"/>
                    <a:pt x="3773" y="7343"/>
                  </a:cubicBezTo>
                  <a:lnTo>
                    <a:pt x="3773" y="7343"/>
                  </a:lnTo>
                  <a:lnTo>
                    <a:pt x="3365" y="7972"/>
                  </a:lnTo>
                  <a:cubicBezTo>
                    <a:pt x="3209" y="8207"/>
                    <a:pt x="3441" y="8474"/>
                    <a:pt x="3671" y="8474"/>
                  </a:cubicBezTo>
                  <a:cubicBezTo>
                    <a:pt x="3749" y="8474"/>
                    <a:pt x="3827" y="8443"/>
                    <a:pt x="3890" y="8369"/>
                  </a:cubicBezTo>
                  <a:cubicBezTo>
                    <a:pt x="3983" y="8252"/>
                    <a:pt x="4076" y="8136"/>
                    <a:pt x="4181" y="8019"/>
                  </a:cubicBezTo>
                  <a:cubicBezTo>
                    <a:pt x="4181" y="8136"/>
                    <a:pt x="4181" y="8252"/>
                    <a:pt x="4181" y="8357"/>
                  </a:cubicBezTo>
                  <a:cubicBezTo>
                    <a:pt x="4188" y="8547"/>
                    <a:pt x="4370" y="8687"/>
                    <a:pt x="4539" y="8687"/>
                  </a:cubicBezTo>
                  <a:cubicBezTo>
                    <a:pt x="4639" y="8687"/>
                    <a:pt x="4735" y="8637"/>
                    <a:pt x="4787" y="8520"/>
                  </a:cubicBezTo>
                  <a:cubicBezTo>
                    <a:pt x="4904" y="8287"/>
                    <a:pt x="4974" y="8054"/>
                    <a:pt x="5020" y="7809"/>
                  </a:cubicBezTo>
                  <a:cubicBezTo>
                    <a:pt x="5172" y="7961"/>
                    <a:pt x="5335" y="8101"/>
                    <a:pt x="5521" y="8217"/>
                  </a:cubicBezTo>
                  <a:cubicBezTo>
                    <a:pt x="5572" y="8251"/>
                    <a:pt x="5625" y="8265"/>
                    <a:pt x="5676" y="8265"/>
                  </a:cubicBezTo>
                  <a:cubicBezTo>
                    <a:pt x="5928" y="8265"/>
                    <a:pt x="6139" y="7912"/>
                    <a:pt x="5906" y="7728"/>
                  </a:cubicBezTo>
                  <a:cubicBezTo>
                    <a:pt x="5545" y="7436"/>
                    <a:pt x="5288" y="7087"/>
                    <a:pt x="5032" y="6714"/>
                  </a:cubicBezTo>
                  <a:cubicBezTo>
                    <a:pt x="5323" y="5257"/>
                    <a:pt x="4822" y="3672"/>
                    <a:pt x="4006" y="2483"/>
                  </a:cubicBezTo>
                  <a:cubicBezTo>
                    <a:pt x="3249" y="1388"/>
                    <a:pt x="1827" y="36"/>
                    <a:pt x="417" y="1"/>
                  </a:cubicBezTo>
                  <a:cubicBezTo>
                    <a:pt x="412" y="1"/>
                    <a:pt x="408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23850" y="2690325"/>
              <a:ext cx="114725" cy="218850"/>
            </a:xfrm>
            <a:custGeom>
              <a:avLst/>
              <a:gdLst/>
              <a:ahLst/>
              <a:cxnLst/>
              <a:rect l="l" t="t" r="r" b="b"/>
              <a:pathLst>
                <a:path w="4589" h="8754" extrusionOk="0">
                  <a:moveTo>
                    <a:pt x="4338" y="0"/>
                  </a:moveTo>
                  <a:cubicBezTo>
                    <a:pt x="4275" y="0"/>
                    <a:pt x="4212" y="26"/>
                    <a:pt x="4173" y="85"/>
                  </a:cubicBezTo>
                  <a:cubicBezTo>
                    <a:pt x="3392" y="1285"/>
                    <a:pt x="2984" y="2730"/>
                    <a:pt x="2810" y="4141"/>
                  </a:cubicBezTo>
                  <a:cubicBezTo>
                    <a:pt x="2716" y="4933"/>
                    <a:pt x="2705" y="5726"/>
                    <a:pt x="2775" y="6518"/>
                  </a:cubicBezTo>
                  <a:cubicBezTo>
                    <a:pt x="2786" y="6658"/>
                    <a:pt x="2798" y="6809"/>
                    <a:pt x="2810" y="6949"/>
                  </a:cubicBezTo>
                  <a:cubicBezTo>
                    <a:pt x="2449" y="6655"/>
                    <a:pt x="1949" y="6482"/>
                    <a:pt x="1476" y="6482"/>
                  </a:cubicBezTo>
                  <a:cubicBezTo>
                    <a:pt x="865" y="6482"/>
                    <a:pt x="299" y="6772"/>
                    <a:pt x="141" y="7462"/>
                  </a:cubicBezTo>
                  <a:cubicBezTo>
                    <a:pt x="1" y="8126"/>
                    <a:pt x="502" y="8581"/>
                    <a:pt x="1108" y="8697"/>
                  </a:cubicBezTo>
                  <a:cubicBezTo>
                    <a:pt x="1306" y="8735"/>
                    <a:pt x="1510" y="8754"/>
                    <a:pt x="1715" y="8754"/>
                  </a:cubicBezTo>
                  <a:cubicBezTo>
                    <a:pt x="2392" y="8754"/>
                    <a:pt x="3085" y="8554"/>
                    <a:pt x="3649" y="8196"/>
                  </a:cubicBezTo>
                  <a:cubicBezTo>
                    <a:pt x="3824" y="8091"/>
                    <a:pt x="3777" y="7823"/>
                    <a:pt x="3625" y="7753"/>
                  </a:cubicBezTo>
                  <a:cubicBezTo>
                    <a:pt x="3684" y="7252"/>
                    <a:pt x="3486" y="6704"/>
                    <a:pt x="3451" y="6215"/>
                  </a:cubicBezTo>
                  <a:cubicBezTo>
                    <a:pt x="3404" y="5574"/>
                    <a:pt x="3416" y="4933"/>
                    <a:pt x="3474" y="4292"/>
                  </a:cubicBezTo>
                  <a:cubicBezTo>
                    <a:pt x="3602" y="2870"/>
                    <a:pt x="4045" y="1577"/>
                    <a:pt x="4534" y="248"/>
                  </a:cubicBezTo>
                  <a:cubicBezTo>
                    <a:pt x="4589" y="101"/>
                    <a:pt x="4463" y="0"/>
                    <a:pt x="4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649100" y="2688075"/>
              <a:ext cx="122025" cy="216350"/>
            </a:xfrm>
            <a:custGeom>
              <a:avLst/>
              <a:gdLst/>
              <a:ahLst/>
              <a:cxnLst/>
              <a:rect l="l" t="t" r="r" b="b"/>
              <a:pathLst>
                <a:path w="4881" h="8654" extrusionOk="0">
                  <a:moveTo>
                    <a:pt x="253" y="0"/>
                  </a:moveTo>
                  <a:cubicBezTo>
                    <a:pt x="126" y="0"/>
                    <a:pt x="0" y="107"/>
                    <a:pt x="55" y="257"/>
                  </a:cubicBezTo>
                  <a:cubicBezTo>
                    <a:pt x="603" y="1562"/>
                    <a:pt x="1093" y="2844"/>
                    <a:pt x="1267" y="4266"/>
                  </a:cubicBezTo>
                  <a:cubicBezTo>
                    <a:pt x="1349" y="4895"/>
                    <a:pt x="1384" y="5547"/>
                    <a:pt x="1361" y="6188"/>
                  </a:cubicBezTo>
                  <a:cubicBezTo>
                    <a:pt x="1337" y="6678"/>
                    <a:pt x="1174" y="7226"/>
                    <a:pt x="1244" y="7715"/>
                  </a:cubicBezTo>
                  <a:cubicBezTo>
                    <a:pt x="1081" y="7797"/>
                    <a:pt x="1046" y="8065"/>
                    <a:pt x="1232" y="8170"/>
                  </a:cubicBezTo>
                  <a:cubicBezTo>
                    <a:pt x="1773" y="8482"/>
                    <a:pt x="2429" y="8654"/>
                    <a:pt x="3069" y="8654"/>
                  </a:cubicBezTo>
                  <a:cubicBezTo>
                    <a:pt x="3313" y="8654"/>
                    <a:pt x="3553" y="8629"/>
                    <a:pt x="3785" y="8578"/>
                  </a:cubicBezTo>
                  <a:cubicBezTo>
                    <a:pt x="4391" y="8438"/>
                    <a:pt x="4880" y="7960"/>
                    <a:pt x="4705" y="7319"/>
                  </a:cubicBezTo>
                  <a:cubicBezTo>
                    <a:pt x="4534" y="6653"/>
                    <a:pt x="3994" y="6374"/>
                    <a:pt x="3407" y="6374"/>
                  </a:cubicBezTo>
                  <a:cubicBezTo>
                    <a:pt x="2916" y="6374"/>
                    <a:pt x="2392" y="6570"/>
                    <a:pt x="2025" y="6899"/>
                  </a:cubicBezTo>
                  <a:cubicBezTo>
                    <a:pt x="2037" y="6748"/>
                    <a:pt x="2037" y="6596"/>
                    <a:pt x="2048" y="6457"/>
                  </a:cubicBezTo>
                  <a:cubicBezTo>
                    <a:pt x="2095" y="5664"/>
                    <a:pt x="2048" y="4872"/>
                    <a:pt x="1920" y="4091"/>
                  </a:cubicBezTo>
                  <a:cubicBezTo>
                    <a:pt x="1699" y="2681"/>
                    <a:pt x="1232" y="1259"/>
                    <a:pt x="417" y="82"/>
                  </a:cubicBezTo>
                  <a:cubicBezTo>
                    <a:pt x="375" y="25"/>
                    <a:pt x="314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53000" y="1928700"/>
              <a:ext cx="636925" cy="812825"/>
            </a:xfrm>
            <a:custGeom>
              <a:avLst/>
              <a:gdLst/>
              <a:ahLst/>
              <a:cxnLst/>
              <a:rect l="l" t="t" r="r" b="b"/>
              <a:pathLst>
                <a:path w="25477" h="32513" extrusionOk="0">
                  <a:moveTo>
                    <a:pt x="11050" y="0"/>
                  </a:moveTo>
                  <a:cubicBezTo>
                    <a:pt x="8519" y="0"/>
                    <a:pt x="5898" y="1371"/>
                    <a:pt x="5221" y="3967"/>
                  </a:cubicBezTo>
                  <a:cubicBezTo>
                    <a:pt x="4161" y="8081"/>
                    <a:pt x="0" y="21250"/>
                    <a:pt x="443" y="26692"/>
                  </a:cubicBezTo>
                  <a:cubicBezTo>
                    <a:pt x="898" y="32135"/>
                    <a:pt x="6235" y="32030"/>
                    <a:pt x="10221" y="32403"/>
                  </a:cubicBezTo>
                  <a:cubicBezTo>
                    <a:pt x="10935" y="32472"/>
                    <a:pt x="11637" y="32512"/>
                    <a:pt x="12314" y="32512"/>
                  </a:cubicBezTo>
                  <a:cubicBezTo>
                    <a:pt x="15429" y="32512"/>
                    <a:pt x="18009" y="31649"/>
                    <a:pt x="18717" y="28662"/>
                  </a:cubicBezTo>
                  <a:cubicBezTo>
                    <a:pt x="19579" y="25038"/>
                    <a:pt x="20046" y="17008"/>
                    <a:pt x="21363" y="13185"/>
                  </a:cubicBezTo>
                  <a:cubicBezTo>
                    <a:pt x="22691" y="9374"/>
                    <a:pt x="25476" y="5738"/>
                    <a:pt x="22330" y="4153"/>
                  </a:cubicBezTo>
                  <a:cubicBezTo>
                    <a:pt x="19183" y="2568"/>
                    <a:pt x="15034" y="587"/>
                    <a:pt x="12202" y="98"/>
                  </a:cubicBezTo>
                  <a:cubicBezTo>
                    <a:pt x="11825" y="33"/>
                    <a:pt x="11439" y="0"/>
                    <a:pt x="110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508875" y="1928650"/>
              <a:ext cx="481050" cy="805475"/>
            </a:xfrm>
            <a:custGeom>
              <a:avLst/>
              <a:gdLst/>
              <a:ahLst/>
              <a:cxnLst/>
              <a:rect l="l" t="t" r="r" b="b"/>
              <a:pathLst>
                <a:path w="19242" h="32219" extrusionOk="0">
                  <a:moveTo>
                    <a:pt x="4815" y="1"/>
                  </a:moveTo>
                  <a:cubicBezTo>
                    <a:pt x="3014" y="1"/>
                    <a:pt x="1160" y="704"/>
                    <a:pt x="0" y="2046"/>
                  </a:cubicBezTo>
                  <a:cubicBezTo>
                    <a:pt x="1527" y="2221"/>
                    <a:pt x="3030" y="2570"/>
                    <a:pt x="4371" y="2908"/>
                  </a:cubicBezTo>
                  <a:cubicBezTo>
                    <a:pt x="6702" y="3514"/>
                    <a:pt x="9452" y="4132"/>
                    <a:pt x="11468" y="5472"/>
                  </a:cubicBezTo>
                  <a:cubicBezTo>
                    <a:pt x="13997" y="7162"/>
                    <a:pt x="13356" y="10355"/>
                    <a:pt x="12599" y="12861"/>
                  </a:cubicBezTo>
                  <a:cubicBezTo>
                    <a:pt x="12167" y="14271"/>
                    <a:pt x="11631" y="15646"/>
                    <a:pt x="11270" y="17080"/>
                  </a:cubicBezTo>
                  <a:cubicBezTo>
                    <a:pt x="10746" y="19096"/>
                    <a:pt x="10268" y="21124"/>
                    <a:pt x="9860" y="23152"/>
                  </a:cubicBezTo>
                  <a:cubicBezTo>
                    <a:pt x="9265" y="26147"/>
                    <a:pt x="8869" y="29177"/>
                    <a:pt x="8811" y="32218"/>
                  </a:cubicBezTo>
                  <a:cubicBezTo>
                    <a:pt x="10629" y="31764"/>
                    <a:pt x="11993" y="30715"/>
                    <a:pt x="12482" y="28664"/>
                  </a:cubicBezTo>
                  <a:cubicBezTo>
                    <a:pt x="13344" y="25040"/>
                    <a:pt x="13811" y="17010"/>
                    <a:pt x="15128" y="13187"/>
                  </a:cubicBezTo>
                  <a:cubicBezTo>
                    <a:pt x="16456" y="9376"/>
                    <a:pt x="19241" y="5740"/>
                    <a:pt x="16095" y="4155"/>
                  </a:cubicBezTo>
                  <a:cubicBezTo>
                    <a:pt x="12948" y="2570"/>
                    <a:pt x="8799" y="589"/>
                    <a:pt x="5967" y="100"/>
                  </a:cubicBezTo>
                  <a:cubicBezTo>
                    <a:pt x="5591" y="34"/>
                    <a:pt x="5204" y="1"/>
                    <a:pt x="4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521100" y="1977450"/>
              <a:ext cx="309000" cy="123200"/>
            </a:xfrm>
            <a:custGeom>
              <a:avLst/>
              <a:gdLst/>
              <a:ahLst/>
              <a:cxnLst/>
              <a:rect l="l" t="t" r="r" b="b"/>
              <a:pathLst>
                <a:path w="12360" h="4928" extrusionOk="0">
                  <a:moveTo>
                    <a:pt x="71" y="1"/>
                  </a:moveTo>
                  <a:cubicBezTo>
                    <a:pt x="12" y="1"/>
                    <a:pt x="1" y="94"/>
                    <a:pt x="59" y="106"/>
                  </a:cubicBezTo>
                  <a:cubicBezTo>
                    <a:pt x="2203" y="420"/>
                    <a:pt x="4278" y="840"/>
                    <a:pt x="6306" y="1621"/>
                  </a:cubicBezTo>
                  <a:cubicBezTo>
                    <a:pt x="8415" y="2436"/>
                    <a:pt x="10280" y="3602"/>
                    <a:pt x="12121" y="4907"/>
                  </a:cubicBezTo>
                  <a:cubicBezTo>
                    <a:pt x="12141" y="4921"/>
                    <a:pt x="12162" y="4927"/>
                    <a:pt x="12182" y="4927"/>
                  </a:cubicBezTo>
                  <a:cubicBezTo>
                    <a:pt x="12279" y="4927"/>
                    <a:pt x="12359" y="4788"/>
                    <a:pt x="12273" y="4721"/>
                  </a:cubicBezTo>
                  <a:cubicBezTo>
                    <a:pt x="8986" y="1982"/>
                    <a:pt x="4360" y="164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721550" y="2134500"/>
              <a:ext cx="120450" cy="570625"/>
            </a:xfrm>
            <a:custGeom>
              <a:avLst/>
              <a:gdLst/>
              <a:ahLst/>
              <a:cxnLst/>
              <a:rect l="l" t="t" r="r" b="b"/>
              <a:pathLst>
                <a:path w="4818" h="22825" extrusionOk="0">
                  <a:moveTo>
                    <a:pt x="4743" y="1"/>
                  </a:moveTo>
                  <a:cubicBezTo>
                    <a:pt x="4724" y="1"/>
                    <a:pt x="4706" y="11"/>
                    <a:pt x="4698" y="35"/>
                  </a:cubicBezTo>
                  <a:cubicBezTo>
                    <a:pt x="3124" y="3566"/>
                    <a:pt x="2064" y="7354"/>
                    <a:pt x="1318" y="11142"/>
                  </a:cubicBezTo>
                  <a:cubicBezTo>
                    <a:pt x="560" y="14894"/>
                    <a:pt x="1" y="18868"/>
                    <a:pt x="129" y="22703"/>
                  </a:cubicBezTo>
                  <a:cubicBezTo>
                    <a:pt x="129" y="22784"/>
                    <a:pt x="187" y="22825"/>
                    <a:pt x="246" y="22825"/>
                  </a:cubicBezTo>
                  <a:cubicBezTo>
                    <a:pt x="304" y="22825"/>
                    <a:pt x="362" y="22784"/>
                    <a:pt x="362" y="22703"/>
                  </a:cubicBezTo>
                  <a:cubicBezTo>
                    <a:pt x="584" y="18775"/>
                    <a:pt x="817" y="14918"/>
                    <a:pt x="1598" y="11048"/>
                  </a:cubicBezTo>
                  <a:cubicBezTo>
                    <a:pt x="2355" y="7296"/>
                    <a:pt x="3521" y="3683"/>
                    <a:pt x="4802" y="82"/>
                  </a:cubicBezTo>
                  <a:cubicBezTo>
                    <a:pt x="4818" y="36"/>
                    <a:pt x="4778" y="1"/>
                    <a:pt x="47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852400" y="2058675"/>
              <a:ext cx="81700" cy="59775"/>
            </a:xfrm>
            <a:custGeom>
              <a:avLst/>
              <a:gdLst/>
              <a:ahLst/>
              <a:cxnLst/>
              <a:rect l="l" t="t" r="r" b="b"/>
              <a:pathLst>
                <a:path w="3268" h="2391" extrusionOk="0">
                  <a:moveTo>
                    <a:pt x="3148" y="0"/>
                  </a:moveTo>
                  <a:cubicBezTo>
                    <a:pt x="3140" y="0"/>
                    <a:pt x="3132" y="1"/>
                    <a:pt x="3123" y="3"/>
                  </a:cubicBezTo>
                  <a:cubicBezTo>
                    <a:pt x="1923" y="260"/>
                    <a:pt x="746" y="1343"/>
                    <a:pt x="35" y="2287"/>
                  </a:cubicBezTo>
                  <a:cubicBezTo>
                    <a:pt x="0" y="2339"/>
                    <a:pt x="48" y="2391"/>
                    <a:pt x="95" y="2391"/>
                  </a:cubicBezTo>
                  <a:cubicBezTo>
                    <a:pt x="111" y="2391"/>
                    <a:pt x="127" y="2384"/>
                    <a:pt x="140" y="2369"/>
                  </a:cubicBezTo>
                  <a:cubicBezTo>
                    <a:pt x="594" y="1891"/>
                    <a:pt x="1072" y="1437"/>
                    <a:pt x="1620" y="1052"/>
                  </a:cubicBezTo>
                  <a:cubicBezTo>
                    <a:pt x="2121" y="703"/>
                    <a:pt x="2680" y="493"/>
                    <a:pt x="3193" y="166"/>
                  </a:cubicBezTo>
                  <a:cubicBezTo>
                    <a:pt x="3268" y="113"/>
                    <a:pt x="3235" y="0"/>
                    <a:pt x="31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8" name="Google Shape;1338;p47"/>
            <p:cNvSpPr/>
            <p:nvPr/>
          </p:nvSpPr>
          <p:spPr>
            <a:xfrm>
              <a:off x="3595700" y="2170900"/>
              <a:ext cx="42375" cy="28125"/>
            </a:xfrm>
            <a:custGeom>
              <a:avLst/>
              <a:gdLst/>
              <a:ahLst/>
              <a:cxnLst/>
              <a:rect l="l" t="t" r="r" b="b"/>
              <a:pathLst>
                <a:path w="1695" h="1125" extrusionOk="0">
                  <a:moveTo>
                    <a:pt x="388" y="1"/>
                  </a:moveTo>
                  <a:cubicBezTo>
                    <a:pt x="379" y="1"/>
                    <a:pt x="370" y="4"/>
                    <a:pt x="362" y="13"/>
                  </a:cubicBezTo>
                  <a:cubicBezTo>
                    <a:pt x="0" y="351"/>
                    <a:pt x="233" y="992"/>
                    <a:pt x="676" y="1108"/>
                  </a:cubicBezTo>
                  <a:cubicBezTo>
                    <a:pt x="717" y="1119"/>
                    <a:pt x="760" y="1124"/>
                    <a:pt x="805" y="1124"/>
                  </a:cubicBezTo>
                  <a:cubicBezTo>
                    <a:pt x="1196" y="1124"/>
                    <a:pt x="1694" y="735"/>
                    <a:pt x="1527" y="327"/>
                  </a:cubicBezTo>
                  <a:cubicBezTo>
                    <a:pt x="1513" y="304"/>
                    <a:pt x="1489" y="294"/>
                    <a:pt x="1465" y="294"/>
                  </a:cubicBezTo>
                  <a:cubicBezTo>
                    <a:pt x="1428" y="294"/>
                    <a:pt x="1389" y="316"/>
                    <a:pt x="1376" y="351"/>
                  </a:cubicBezTo>
                  <a:cubicBezTo>
                    <a:pt x="1329" y="502"/>
                    <a:pt x="1329" y="630"/>
                    <a:pt x="1224" y="759"/>
                  </a:cubicBezTo>
                  <a:cubicBezTo>
                    <a:pt x="1116" y="867"/>
                    <a:pt x="975" y="942"/>
                    <a:pt x="829" y="942"/>
                  </a:cubicBezTo>
                  <a:cubicBezTo>
                    <a:pt x="801" y="942"/>
                    <a:pt x="774" y="939"/>
                    <a:pt x="746" y="933"/>
                  </a:cubicBezTo>
                  <a:cubicBezTo>
                    <a:pt x="362" y="852"/>
                    <a:pt x="280" y="374"/>
                    <a:pt x="420" y="71"/>
                  </a:cubicBezTo>
                  <a:cubicBezTo>
                    <a:pt x="437" y="36"/>
                    <a:pt x="415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9" name="Google Shape;1339;p47"/>
            <p:cNvSpPr/>
            <p:nvPr/>
          </p:nvSpPr>
          <p:spPr>
            <a:xfrm>
              <a:off x="3529550" y="2111750"/>
              <a:ext cx="44325" cy="75800"/>
            </a:xfrm>
            <a:custGeom>
              <a:avLst/>
              <a:gdLst/>
              <a:ahLst/>
              <a:cxnLst/>
              <a:rect l="l" t="t" r="r" b="b"/>
              <a:pathLst>
                <a:path w="1773" h="3032" extrusionOk="0">
                  <a:moveTo>
                    <a:pt x="1246" y="1"/>
                  </a:moveTo>
                  <a:cubicBezTo>
                    <a:pt x="906" y="1"/>
                    <a:pt x="471" y="566"/>
                    <a:pt x="246" y="1330"/>
                  </a:cubicBezTo>
                  <a:cubicBezTo>
                    <a:pt x="1" y="2157"/>
                    <a:pt x="94" y="2915"/>
                    <a:pt x="444" y="3020"/>
                  </a:cubicBezTo>
                  <a:cubicBezTo>
                    <a:pt x="471" y="3028"/>
                    <a:pt x="500" y="3032"/>
                    <a:pt x="529" y="3032"/>
                  </a:cubicBezTo>
                  <a:cubicBezTo>
                    <a:pt x="877" y="3032"/>
                    <a:pt x="1302" y="2467"/>
                    <a:pt x="1528" y="1703"/>
                  </a:cubicBezTo>
                  <a:cubicBezTo>
                    <a:pt x="1772" y="875"/>
                    <a:pt x="1679" y="118"/>
                    <a:pt x="1329" y="13"/>
                  </a:cubicBezTo>
                  <a:cubicBezTo>
                    <a:pt x="1302" y="5"/>
                    <a:pt x="1275" y="1"/>
                    <a:pt x="1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0" name="Google Shape;1340;p47"/>
            <p:cNvSpPr/>
            <p:nvPr/>
          </p:nvSpPr>
          <p:spPr>
            <a:xfrm>
              <a:off x="3491400" y="2194500"/>
              <a:ext cx="52450" cy="25100"/>
            </a:xfrm>
            <a:custGeom>
              <a:avLst/>
              <a:gdLst/>
              <a:ahLst/>
              <a:cxnLst/>
              <a:rect l="l" t="t" r="r" b="b"/>
              <a:pathLst>
                <a:path w="2098" h="1004" extrusionOk="0">
                  <a:moveTo>
                    <a:pt x="576" y="1"/>
                  </a:moveTo>
                  <a:cubicBezTo>
                    <a:pt x="303" y="1"/>
                    <a:pt x="106" y="75"/>
                    <a:pt x="70" y="211"/>
                  </a:cubicBezTo>
                  <a:cubicBezTo>
                    <a:pt x="0" y="432"/>
                    <a:pt x="385" y="747"/>
                    <a:pt x="921" y="910"/>
                  </a:cubicBezTo>
                  <a:cubicBezTo>
                    <a:pt x="1133" y="973"/>
                    <a:pt x="1337" y="1003"/>
                    <a:pt x="1511" y="1003"/>
                  </a:cubicBezTo>
                  <a:cubicBezTo>
                    <a:pt x="1785" y="1003"/>
                    <a:pt x="1985" y="929"/>
                    <a:pt x="2028" y="794"/>
                  </a:cubicBezTo>
                  <a:cubicBezTo>
                    <a:pt x="2098" y="560"/>
                    <a:pt x="1702" y="257"/>
                    <a:pt x="1166" y="94"/>
                  </a:cubicBezTo>
                  <a:cubicBezTo>
                    <a:pt x="953" y="31"/>
                    <a:pt x="749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1" name="Google Shape;1341;p47"/>
            <p:cNvSpPr/>
            <p:nvPr/>
          </p:nvSpPr>
          <p:spPr>
            <a:xfrm>
              <a:off x="3668250" y="2152550"/>
              <a:ext cx="44000" cy="75800"/>
            </a:xfrm>
            <a:custGeom>
              <a:avLst/>
              <a:gdLst/>
              <a:ahLst/>
              <a:cxnLst/>
              <a:rect l="l" t="t" r="r" b="b"/>
              <a:pathLst>
                <a:path w="1760" h="3032" extrusionOk="0">
                  <a:moveTo>
                    <a:pt x="1234" y="1"/>
                  </a:moveTo>
                  <a:cubicBezTo>
                    <a:pt x="895" y="1"/>
                    <a:pt x="471" y="566"/>
                    <a:pt x="245" y="1329"/>
                  </a:cubicBezTo>
                  <a:cubicBezTo>
                    <a:pt x="0" y="2157"/>
                    <a:pt x="82" y="2914"/>
                    <a:pt x="443" y="3019"/>
                  </a:cubicBezTo>
                  <a:cubicBezTo>
                    <a:pt x="470" y="3027"/>
                    <a:pt x="498" y="3031"/>
                    <a:pt x="526" y="3031"/>
                  </a:cubicBezTo>
                  <a:cubicBezTo>
                    <a:pt x="865" y="3031"/>
                    <a:pt x="1289" y="2466"/>
                    <a:pt x="1515" y="1702"/>
                  </a:cubicBezTo>
                  <a:cubicBezTo>
                    <a:pt x="1760" y="875"/>
                    <a:pt x="1678" y="117"/>
                    <a:pt x="1317" y="13"/>
                  </a:cubicBezTo>
                  <a:cubicBezTo>
                    <a:pt x="1290" y="4"/>
                    <a:pt x="1263" y="1"/>
                    <a:pt x="1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2" name="Google Shape;1342;p47"/>
            <p:cNvSpPr/>
            <p:nvPr/>
          </p:nvSpPr>
          <p:spPr>
            <a:xfrm>
              <a:off x="3661825" y="2244625"/>
              <a:ext cx="52175" cy="25075"/>
            </a:xfrm>
            <a:custGeom>
              <a:avLst/>
              <a:gdLst/>
              <a:ahLst/>
              <a:cxnLst/>
              <a:rect l="l" t="t" r="r" b="b"/>
              <a:pathLst>
                <a:path w="2087" h="1003" extrusionOk="0">
                  <a:moveTo>
                    <a:pt x="576" y="1"/>
                  </a:moveTo>
                  <a:cubicBezTo>
                    <a:pt x="302" y="1"/>
                    <a:pt x="102" y="75"/>
                    <a:pt x="59" y="210"/>
                  </a:cubicBezTo>
                  <a:cubicBezTo>
                    <a:pt x="1" y="443"/>
                    <a:pt x="385" y="746"/>
                    <a:pt x="922" y="910"/>
                  </a:cubicBezTo>
                  <a:cubicBezTo>
                    <a:pt x="1134" y="973"/>
                    <a:pt x="1338" y="1003"/>
                    <a:pt x="1512" y="1003"/>
                  </a:cubicBezTo>
                  <a:cubicBezTo>
                    <a:pt x="1786" y="1003"/>
                    <a:pt x="1986" y="929"/>
                    <a:pt x="2029" y="793"/>
                  </a:cubicBezTo>
                  <a:cubicBezTo>
                    <a:pt x="2087" y="572"/>
                    <a:pt x="1702" y="257"/>
                    <a:pt x="1166" y="94"/>
                  </a:cubicBezTo>
                  <a:cubicBezTo>
                    <a:pt x="954" y="30"/>
                    <a:pt x="750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3" name="Google Shape;1343;p47"/>
            <p:cNvSpPr/>
            <p:nvPr/>
          </p:nvSpPr>
          <p:spPr>
            <a:xfrm>
              <a:off x="3573250" y="1878575"/>
              <a:ext cx="143275" cy="35425"/>
            </a:xfrm>
            <a:custGeom>
              <a:avLst/>
              <a:gdLst/>
              <a:ahLst/>
              <a:cxnLst/>
              <a:rect l="l" t="t" r="r" b="b"/>
              <a:pathLst>
                <a:path w="5731" h="1417" extrusionOk="0">
                  <a:moveTo>
                    <a:pt x="1385" y="1"/>
                  </a:moveTo>
                  <a:cubicBezTo>
                    <a:pt x="935" y="1"/>
                    <a:pt x="490" y="37"/>
                    <a:pt x="59" y="110"/>
                  </a:cubicBezTo>
                  <a:cubicBezTo>
                    <a:pt x="1" y="122"/>
                    <a:pt x="13" y="226"/>
                    <a:pt x="83" y="226"/>
                  </a:cubicBezTo>
                  <a:cubicBezTo>
                    <a:pt x="322" y="211"/>
                    <a:pt x="556" y="204"/>
                    <a:pt x="785" y="204"/>
                  </a:cubicBezTo>
                  <a:cubicBezTo>
                    <a:pt x="2496" y="204"/>
                    <a:pt x="3945" y="622"/>
                    <a:pt x="5548" y="1404"/>
                  </a:cubicBezTo>
                  <a:cubicBezTo>
                    <a:pt x="5565" y="1413"/>
                    <a:pt x="5581" y="1417"/>
                    <a:pt x="5596" y="1417"/>
                  </a:cubicBezTo>
                  <a:cubicBezTo>
                    <a:pt x="5677" y="1417"/>
                    <a:pt x="5730" y="1299"/>
                    <a:pt x="5642" y="1240"/>
                  </a:cubicBezTo>
                  <a:cubicBezTo>
                    <a:pt x="4432" y="407"/>
                    <a:pt x="2884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4" name="Google Shape;1344;p47"/>
            <p:cNvSpPr/>
            <p:nvPr/>
          </p:nvSpPr>
          <p:spPr>
            <a:xfrm>
              <a:off x="3345650" y="2179375"/>
              <a:ext cx="64850" cy="192400"/>
            </a:xfrm>
            <a:custGeom>
              <a:avLst/>
              <a:gdLst/>
              <a:ahLst/>
              <a:cxnLst/>
              <a:rect l="l" t="t" r="r" b="b"/>
              <a:pathLst>
                <a:path w="2594" h="7696" extrusionOk="0">
                  <a:moveTo>
                    <a:pt x="2516" y="0"/>
                  </a:moveTo>
                  <a:cubicBezTo>
                    <a:pt x="2495" y="0"/>
                    <a:pt x="2474" y="11"/>
                    <a:pt x="2462" y="35"/>
                  </a:cubicBezTo>
                  <a:cubicBezTo>
                    <a:pt x="1285" y="2401"/>
                    <a:pt x="516" y="4953"/>
                    <a:pt x="15" y="7552"/>
                  </a:cubicBezTo>
                  <a:cubicBezTo>
                    <a:pt x="1" y="7636"/>
                    <a:pt x="76" y="7695"/>
                    <a:pt x="145" y="7695"/>
                  </a:cubicBezTo>
                  <a:cubicBezTo>
                    <a:pt x="191" y="7695"/>
                    <a:pt x="234" y="7670"/>
                    <a:pt x="248" y="7610"/>
                  </a:cubicBezTo>
                  <a:cubicBezTo>
                    <a:pt x="737" y="5000"/>
                    <a:pt x="1565" y="2529"/>
                    <a:pt x="2579" y="82"/>
                  </a:cubicBezTo>
                  <a:cubicBezTo>
                    <a:pt x="2594" y="36"/>
                    <a:pt x="2555" y="0"/>
                    <a:pt x="25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</p:grpSp>
      <p:grpSp>
        <p:nvGrpSpPr>
          <p:cNvPr id="1345" name="Google Shape;1345;p47"/>
          <p:cNvGrpSpPr/>
          <p:nvPr/>
        </p:nvGrpSpPr>
        <p:grpSpPr>
          <a:xfrm>
            <a:off x="7139200" y="1286596"/>
            <a:ext cx="478200" cy="478200"/>
            <a:chOff x="4644063" y="-1164916"/>
            <a:chExt cx="478200" cy="478200"/>
          </a:xfrm>
        </p:grpSpPr>
        <p:sp>
          <p:nvSpPr>
            <p:cNvPr id="1346" name="Google Shape;1346;p47"/>
            <p:cNvSpPr/>
            <p:nvPr/>
          </p:nvSpPr>
          <p:spPr>
            <a:xfrm>
              <a:off x="4644063" y="-1164916"/>
              <a:ext cx="478200" cy="47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7" name="Google Shape;1347;p47"/>
            <p:cNvSpPr/>
            <p:nvPr/>
          </p:nvSpPr>
          <p:spPr>
            <a:xfrm>
              <a:off x="4903506" y="-1158675"/>
              <a:ext cx="205919" cy="321289"/>
            </a:xfrm>
            <a:custGeom>
              <a:avLst/>
              <a:gdLst/>
              <a:ahLst/>
              <a:cxnLst/>
              <a:rect l="l" t="t" r="r" b="b"/>
              <a:pathLst>
                <a:path w="6479" h="10109" extrusionOk="0">
                  <a:moveTo>
                    <a:pt x="942" y="0"/>
                  </a:moveTo>
                  <a:cubicBezTo>
                    <a:pt x="892" y="0"/>
                    <a:pt x="840" y="5"/>
                    <a:pt x="787" y="11"/>
                  </a:cubicBezTo>
                  <a:cubicBezTo>
                    <a:pt x="144" y="1654"/>
                    <a:pt x="1" y="3321"/>
                    <a:pt x="548" y="5036"/>
                  </a:cubicBezTo>
                  <a:cubicBezTo>
                    <a:pt x="1477" y="7822"/>
                    <a:pt x="3406" y="9465"/>
                    <a:pt x="6264" y="10108"/>
                  </a:cubicBezTo>
                  <a:cubicBezTo>
                    <a:pt x="6454" y="9965"/>
                    <a:pt x="6478" y="9775"/>
                    <a:pt x="6431" y="9560"/>
                  </a:cubicBezTo>
                  <a:cubicBezTo>
                    <a:pt x="5216" y="9299"/>
                    <a:pt x="4097" y="8822"/>
                    <a:pt x="3144" y="8013"/>
                  </a:cubicBezTo>
                  <a:cubicBezTo>
                    <a:pt x="1239" y="6369"/>
                    <a:pt x="48" y="3488"/>
                    <a:pt x="1334" y="201"/>
                  </a:cubicBezTo>
                  <a:cubicBezTo>
                    <a:pt x="1227" y="41"/>
                    <a:pt x="109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8" name="Google Shape;1348;p47"/>
            <p:cNvSpPr/>
            <p:nvPr/>
          </p:nvSpPr>
          <p:spPr>
            <a:xfrm>
              <a:off x="4656779" y="-1013016"/>
              <a:ext cx="231631" cy="318143"/>
            </a:xfrm>
            <a:custGeom>
              <a:avLst/>
              <a:gdLst/>
              <a:ahLst/>
              <a:cxnLst/>
              <a:rect l="l" t="t" r="r" b="b"/>
              <a:pathLst>
                <a:path w="7288" h="10010" extrusionOk="0">
                  <a:moveTo>
                    <a:pt x="215" y="0"/>
                  </a:moveTo>
                  <a:cubicBezTo>
                    <a:pt x="48" y="143"/>
                    <a:pt x="0" y="334"/>
                    <a:pt x="24" y="524"/>
                  </a:cubicBezTo>
                  <a:cubicBezTo>
                    <a:pt x="453" y="667"/>
                    <a:pt x="881" y="762"/>
                    <a:pt x="1310" y="929"/>
                  </a:cubicBezTo>
                  <a:cubicBezTo>
                    <a:pt x="4430" y="2167"/>
                    <a:pt x="6525" y="5978"/>
                    <a:pt x="4930" y="9812"/>
                  </a:cubicBezTo>
                  <a:cubicBezTo>
                    <a:pt x="5025" y="9964"/>
                    <a:pt x="5166" y="10010"/>
                    <a:pt x="5341" y="10010"/>
                  </a:cubicBezTo>
                  <a:cubicBezTo>
                    <a:pt x="5384" y="10010"/>
                    <a:pt x="5430" y="10007"/>
                    <a:pt x="5478" y="10002"/>
                  </a:cubicBezTo>
                  <a:cubicBezTo>
                    <a:pt x="7287" y="5454"/>
                    <a:pt x="4477" y="858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</p:grpSp>
      <p:grpSp>
        <p:nvGrpSpPr>
          <p:cNvPr id="1349" name="Google Shape;1349;p47"/>
          <p:cNvGrpSpPr/>
          <p:nvPr/>
        </p:nvGrpSpPr>
        <p:grpSpPr>
          <a:xfrm>
            <a:off x="7850786" y="1446451"/>
            <a:ext cx="1038175" cy="1227921"/>
            <a:chOff x="7669736" y="1514548"/>
            <a:chExt cx="1132761" cy="1339794"/>
          </a:xfrm>
        </p:grpSpPr>
        <p:grpSp>
          <p:nvGrpSpPr>
            <p:cNvPr id="1350" name="Google Shape;1350;p47"/>
            <p:cNvGrpSpPr/>
            <p:nvPr/>
          </p:nvGrpSpPr>
          <p:grpSpPr>
            <a:xfrm>
              <a:off x="7669736" y="1514548"/>
              <a:ext cx="1132761" cy="1339794"/>
              <a:chOff x="8012594" y="2654153"/>
              <a:chExt cx="832606" cy="984781"/>
            </a:xfrm>
          </p:grpSpPr>
          <p:grpSp>
            <p:nvGrpSpPr>
              <p:cNvPr id="1351" name="Google Shape;1351;p47"/>
              <p:cNvGrpSpPr/>
              <p:nvPr/>
            </p:nvGrpSpPr>
            <p:grpSpPr>
              <a:xfrm>
                <a:off x="8012594" y="2654153"/>
                <a:ext cx="832606" cy="984781"/>
                <a:chOff x="7819807" y="1793466"/>
                <a:chExt cx="832606" cy="984781"/>
              </a:xfrm>
            </p:grpSpPr>
            <p:sp>
              <p:nvSpPr>
                <p:cNvPr id="1352" name="Google Shape;1352;p47"/>
                <p:cNvSpPr/>
                <p:nvPr/>
              </p:nvSpPr>
              <p:spPr>
                <a:xfrm>
                  <a:off x="7819807" y="1793466"/>
                  <a:ext cx="832606" cy="98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97" h="30985" extrusionOk="0">
                      <a:moveTo>
                        <a:pt x="8431" y="8266"/>
                      </a:moveTo>
                      <a:cubicBezTo>
                        <a:pt x="8550" y="8314"/>
                        <a:pt x="8765" y="8385"/>
                        <a:pt x="8979" y="8457"/>
                      </a:cubicBezTo>
                      <a:cubicBezTo>
                        <a:pt x="12884" y="9885"/>
                        <a:pt x="16814" y="11338"/>
                        <a:pt x="20743" y="12767"/>
                      </a:cubicBezTo>
                      <a:cubicBezTo>
                        <a:pt x="20815" y="12815"/>
                        <a:pt x="20886" y="12815"/>
                        <a:pt x="20934" y="12862"/>
                      </a:cubicBezTo>
                      <a:cubicBezTo>
                        <a:pt x="21196" y="13005"/>
                        <a:pt x="21601" y="13077"/>
                        <a:pt x="21410" y="13481"/>
                      </a:cubicBezTo>
                      <a:cubicBezTo>
                        <a:pt x="21335" y="13654"/>
                        <a:pt x="21220" y="13709"/>
                        <a:pt x="21093" y="13709"/>
                      </a:cubicBezTo>
                      <a:cubicBezTo>
                        <a:pt x="20939" y="13709"/>
                        <a:pt x="20767" y="13629"/>
                        <a:pt x="20624" y="13577"/>
                      </a:cubicBezTo>
                      <a:cubicBezTo>
                        <a:pt x="17123" y="12291"/>
                        <a:pt x="13623" y="10981"/>
                        <a:pt x="10146" y="9695"/>
                      </a:cubicBezTo>
                      <a:cubicBezTo>
                        <a:pt x="9479" y="9457"/>
                        <a:pt x="8812" y="9195"/>
                        <a:pt x="8145" y="8933"/>
                      </a:cubicBezTo>
                      <a:cubicBezTo>
                        <a:pt x="7979" y="8861"/>
                        <a:pt x="7860" y="8695"/>
                        <a:pt x="7955" y="8480"/>
                      </a:cubicBezTo>
                      <a:cubicBezTo>
                        <a:pt x="8026" y="8337"/>
                        <a:pt x="8169" y="8266"/>
                        <a:pt x="8431" y="8266"/>
                      </a:cubicBezTo>
                      <a:close/>
                      <a:moveTo>
                        <a:pt x="6883" y="12529"/>
                      </a:moveTo>
                      <a:cubicBezTo>
                        <a:pt x="7026" y="12576"/>
                        <a:pt x="7217" y="12648"/>
                        <a:pt x="7431" y="12719"/>
                      </a:cubicBezTo>
                      <a:cubicBezTo>
                        <a:pt x="11313" y="14148"/>
                        <a:pt x="15194" y="15577"/>
                        <a:pt x="19076" y="17006"/>
                      </a:cubicBezTo>
                      <a:cubicBezTo>
                        <a:pt x="19433" y="17149"/>
                        <a:pt x="20053" y="17173"/>
                        <a:pt x="19814" y="17744"/>
                      </a:cubicBezTo>
                      <a:cubicBezTo>
                        <a:pt x="19742" y="17916"/>
                        <a:pt x="19629" y="17974"/>
                        <a:pt x="19499" y="17974"/>
                      </a:cubicBezTo>
                      <a:cubicBezTo>
                        <a:pt x="19286" y="17974"/>
                        <a:pt x="19030" y="17818"/>
                        <a:pt x="18838" y="17744"/>
                      </a:cubicBezTo>
                      <a:cubicBezTo>
                        <a:pt x="14956" y="16315"/>
                        <a:pt x="11051" y="14886"/>
                        <a:pt x="7169" y="13434"/>
                      </a:cubicBezTo>
                      <a:cubicBezTo>
                        <a:pt x="6978" y="13362"/>
                        <a:pt x="6764" y="13267"/>
                        <a:pt x="6574" y="13172"/>
                      </a:cubicBezTo>
                      <a:cubicBezTo>
                        <a:pt x="6431" y="13100"/>
                        <a:pt x="6336" y="12957"/>
                        <a:pt x="6383" y="12815"/>
                      </a:cubicBezTo>
                      <a:cubicBezTo>
                        <a:pt x="6431" y="12600"/>
                        <a:pt x="6597" y="12529"/>
                        <a:pt x="6883" y="12529"/>
                      </a:cubicBezTo>
                      <a:close/>
                      <a:moveTo>
                        <a:pt x="5169" y="16982"/>
                      </a:moveTo>
                      <a:cubicBezTo>
                        <a:pt x="5359" y="17030"/>
                        <a:pt x="5621" y="17125"/>
                        <a:pt x="5859" y="17220"/>
                      </a:cubicBezTo>
                      <a:cubicBezTo>
                        <a:pt x="9670" y="18625"/>
                        <a:pt x="13480" y="20007"/>
                        <a:pt x="17314" y="21435"/>
                      </a:cubicBezTo>
                      <a:cubicBezTo>
                        <a:pt x="17576" y="21531"/>
                        <a:pt x="17862" y="21626"/>
                        <a:pt x="18124" y="21793"/>
                      </a:cubicBezTo>
                      <a:cubicBezTo>
                        <a:pt x="18243" y="21864"/>
                        <a:pt x="18267" y="22031"/>
                        <a:pt x="18219" y="22197"/>
                      </a:cubicBezTo>
                      <a:cubicBezTo>
                        <a:pt x="18156" y="22343"/>
                        <a:pt x="18057" y="22416"/>
                        <a:pt x="17922" y="22416"/>
                      </a:cubicBezTo>
                      <a:cubicBezTo>
                        <a:pt x="17903" y="22416"/>
                        <a:pt x="17883" y="22415"/>
                        <a:pt x="17862" y="22412"/>
                      </a:cubicBezTo>
                      <a:cubicBezTo>
                        <a:pt x="17695" y="22388"/>
                        <a:pt x="17504" y="22317"/>
                        <a:pt x="17338" y="22245"/>
                      </a:cubicBezTo>
                      <a:cubicBezTo>
                        <a:pt x="13385" y="20816"/>
                        <a:pt x="9431" y="19364"/>
                        <a:pt x="5478" y="17887"/>
                      </a:cubicBezTo>
                      <a:cubicBezTo>
                        <a:pt x="5264" y="17816"/>
                        <a:pt x="5050" y="17744"/>
                        <a:pt x="4883" y="17601"/>
                      </a:cubicBezTo>
                      <a:cubicBezTo>
                        <a:pt x="4740" y="17530"/>
                        <a:pt x="4716" y="17363"/>
                        <a:pt x="4764" y="17196"/>
                      </a:cubicBezTo>
                      <a:cubicBezTo>
                        <a:pt x="4811" y="17030"/>
                        <a:pt x="4978" y="17006"/>
                        <a:pt x="5169" y="16982"/>
                      </a:cubicBezTo>
                      <a:close/>
                      <a:moveTo>
                        <a:pt x="3597" y="21459"/>
                      </a:moveTo>
                      <a:cubicBezTo>
                        <a:pt x="3764" y="21507"/>
                        <a:pt x="3978" y="21578"/>
                        <a:pt x="4168" y="21674"/>
                      </a:cubicBezTo>
                      <a:cubicBezTo>
                        <a:pt x="8026" y="23079"/>
                        <a:pt x="11884" y="24507"/>
                        <a:pt x="15742" y="25936"/>
                      </a:cubicBezTo>
                      <a:cubicBezTo>
                        <a:pt x="16076" y="26055"/>
                        <a:pt x="16742" y="26079"/>
                        <a:pt x="16576" y="26603"/>
                      </a:cubicBezTo>
                      <a:cubicBezTo>
                        <a:pt x="16485" y="26857"/>
                        <a:pt x="16350" y="26941"/>
                        <a:pt x="16198" y="26941"/>
                      </a:cubicBezTo>
                      <a:cubicBezTo>
                        <a:pt x="15949" y="26941"/>
                        <a:pt x="15654" y="26716"/>
                        <a:pt x="15433" y="26627"/>
                      </a:cubicBezTo>
                      <a:cubicBezTo>
                        <a:pt x="11599" y="25246"/>
                        <a:pt x="7788" y="23817"/>
                        <a:pt x="3978" y="22412"/>
                      </a:cubicBezTo>
                      <a:cubicBezTo>
                        <a:pt x="3764" y="22340"/>
                        <a:pt x="3549" y="22269"/>
                        <a:pt x="3359" y="22174"/>
                      </a:cubicBezTo>
                      <a:cubicBezTo>
                        <a:pt x="3144" y="22078"/>
                        <a:pt x="3073" y="21912"/>
                        <a:pt x="3121" y="21721"/>
                      </a:cubicBezTo>
                      <a:cubicBezTo>
                        <a:pt x="3144" y="21483"/>
                        <a:pt x="3335" y="21459"/>
                        <a:pt x="3597" y="21459"/>
                      </a:cubicBezTo>
                      <a:close/>
                      <a:moveTo>
                        <a:pt x="9308" y="1"/>
                      </a:moveTo>
                      <a:cubicBezTo>
                        <a:pt x="9086" y="1"/>
                        <a:pt x="8937" y="144"/>
                        <a:pt x="8836" y="431"/>
                      </a:cubicBezTo>
                      <a:cubicBezTo>
                        <a:pt x="8788" y="598"/>
                        <a:pt x="8693" y="765"/>
                        <a:pt x="8622" y="931"/>
                      </a:cubicBezTo>
                      <a:cubicBezTo>
                        <a:pt x="7764" y="3313"/>
                        <a:pt x="6907" y="5694"/>
                        <a:pt x="6050" y="8076"/>
                      </a:cubicBezTo>
                      <a:cubicBezTo>
                        <a:pt x="4573" y="12100"/>
                        <a:pt x="3073" y="16101"/>
                        <a:pt x="1596" y="20126"/>
                      </a:cubicBezTo>
                      <a:cubicBezTo>
                        <a:pt x="1406" y="20602"/>
                        <a:pt x="1192" y="21078"/>
                        <a:pt x="1001" y="21578"/>
                      </a:cubicBezTo>
                      <a:cubicBezTo>
                        <a:pt x="811" y="22269"/>
                        <a:pt x="620" y="22960"/>
                        <a:pt x="263" y="23602"/>
                      </a:cubicBezTo>
                      <a:cubicBezTo>
                        <a:pt x="1" y="24627"/>
                        <a:pt x="1" y="24627"/>
                        <a:pt x="1001" y="24984"/>
                      </a:cubicBezTo>
                      <a:cubicBezTo>
                        <a:pt x="3716" y="26008"/>
                        <a:pt x="6455" y="26984"/>
                        <a:pt x="9169" y="28032"/>
                      </a:cubicBezTo>
                      <a:cubicBezTo>
                        <a:pt x="11741" y="28985"/>
                        <a:pt x="14385" y="29794"/>
                        <a:pt x="16862" y="30985"/>
                      </a:cubicBezTo>
                      <a:cubicBezTo>
                        <a:pt x="17171" y="30794"/>
                        <a:pt x="17243" y="30485"/>
                        <a:pt x="17385" y="30175"/>
                      </a:cubicBezTo>
                      <a:cubicBezTo>
                        <a:pt x="17766" y="29318"/>
                        <a:pt x="17933" y="28365"/>
                        <a:pt x="18409" y="27556"/>
                      </a:cubicBezTo>
                      <a:cubicBezTo>
                        <a:pt x="18838" y="26032"/>
                        <a:pt x="19433" y="24555"/>
                        <a:pt x="20029" y="23102"/>
                      </a:cubicBezTo>
                      <a:cubicBezTo>
                        <a:pt x="20196" y="22555"/>
                        <a:pt x="20338" y="22007"/>
                        <a:pt x="20624" y="21507"/>
                      </a:cubicBezTo>
                      <a:cubicBezTo>
                        <a:pt x="21315" y="19221"/>
                        <a:pt x="22244" y="17006"/>
                        <a:pt x="23053" y="14767"/>
                      </a:cubicBezTo>
                      <a:cubicBezTo>
                        <a:pt x="23982" y="12195"/>
                        <a:pt x="24935" y="9647"/>
                        <a:pt x="25863" y="7075"/>
                      </a:cubicBezTo>
                      <a:cubicBezTo>
                        <a:pt x="26197" y="6218"/>
                        <a:pt x="26173" y="6218"/>
                        <a:pt x="25339" y="5885"/>
                      </a:cubicBezTo>
                      <a:cubicBezTo>
                        <a:pt x="24768" y="5670"/>
                        <a:pt x="24220" y="5480"/>
                        <a:pt x="23649" y="5265"/>
                      </a:cubicBezTo>
                      <a:cubicBezTo>
                        <a:pt x="23512" y="5224"/>
                        <a:pt x="23367" y="5152"/>
                        <a:pt x="23232" y="5152"/>
                      </a:cubicBezTo>
                      <a:cubicBezTo>
                        <a:pt x="23133" y="5152"/>
                        <a:pt x="23039" y="5192"/>
                        <a:pt x="22958" y="5313"/>
                      </a:cubicBezTo>
                      <a:cubicBezTo>
                        <a:pt x="22791" y="5527"/>
                        <a:pt x="22672" y="5766"/>
                        <a:pt x="22791" y="6051"/>
                      </a:cubicBezTo>
                      <a:cubicBezTo>
                        <a:pt x="22887" y="6266"/>
                        <a:pt x="23006" y="6456"/>
                        <a:pt x="23077" y="6670"/>
                      </a:cubicBezTo>
                      <a:cubicBezTo>
                        <a:pt x="23244" y="7290"/>
                        <a:pt x="22934" y="7861"/>
                        <a:pt x="22339" y="8123"/>
                      </a:cubicBezTo>
                      <a:cubicBezTo>
                        <a:pt x="22155" y="8208"/>
                        <a:pt x="21970" y="8249"/>
                        <a:pt x="21790" y="8249"/>
                      </a:cubicBezTo>
                      <a:cubicBezTo>
                        <a:pt x="21362" y="8249"/>
                        <a:pt x="20964" y="8018"/>
                        <a:pt x="20696" y="7599"/>
                      </a:cubicBezTo>
                      <a:cubicBezTo>
                        <a:pt x="20362" y="7052"/>
                        <a:pt x="20457" y="6409"/>
                        <a:pt x="20981" y="5980"/>
                      </a:cubicBezTo>
                      <a:cubicBezTo>
                        <a:pt x="21196" y="5813"/>
                        <a:pt x="21458" y="5766"/>
                        <a:pt x="21672" y="5599"/>
                      </a:cubicBezTo>
                      <a:cubicBezTo>
                        <a:pt x="22220" y="5194"/>
                        <a:pt x="22125" y="4718"/>
                        <a:pt x="21482" y="4456"/>
                      </a:cubicBezTo>
                      <a:cubicBezTo>
                        <a:pt x="20481" y="4075"/>
                        <a:pt x="19457" y="3694"/>
                        <a:pt x="18457" y="3313"/>
                      </a:cubicBezTo>
                      <a:cubicBezTo>
                        <a:pt x="18329" y="3279"/>
                        <a:pt x="18213" y="3251"/>
                        <a:pt x="18111" y="3251"/>
                      </a:cubicBezTo>
                      <a:cubicBezTo>
                        <a:pt x="17927" y="3251"/>
                        <a:pt x="17787" y="3340"/>
                        <a:pt x="17695" y="3646"/>
                      </a:cubicBezTo>
                      <a:cubicBezTo>
                        <a:pt x="17600" y="3979"/>
                        <a:pt x="17719" y="4218"/>
                        <a:pt x="17814" y="4480"/>
                      </a:cubicBezTo>
                      <a:cubicBezTo>
                        <a:pt x="18171" y="5361"/>
                        <a:pt x="18028" y="5694"/>
                        <a:pt x="17076" y="6218"/>
                      </a:cubicBezTo>
                      <a:cubicBezTo>
                        <a:pt x="16914" y="6237"/>
                        <a:pt x="16766" y="6247"/>
                        <a:pt x="16633" y="6247"/>
                      </a:cubicBezTo>
                      <a:cubicBezTo>
                        <a:pt x="15943" y="6247"/>
                        <a:pt x="15616" y="5983"/>
                        <a:pt x="15456" y="5385"/>
                      </a:cubicBezTo>
                      <a:cubicBezTo>
                        <a:pt x="15266" y="4670"/>
                        <a:pt x="15599" y="4146"/>
                        <a:pt x="16433" y="3789"/>
                      </a:cubicBezTo>
                      <a:cubicBezTo>
                        <a:pt x="16576" y="3741"/>
                        <a:pt x="16719" y="3694"/>
                        <a:pt x="16838" y="3646"/>
                      </a:cubicBezTo>
                      <a:cubicBezTo>
                        <a:pt x="16814" y="3336"/>
                        <a:pt x="16981" y="3003"/>
                        <a:pt x="16862" y="2693"/>
                      </a:cubicBezTo>
                      <a:cubicBezTo>
                        <a:pt x="15790" y="2479"/>
                        <a:pt x="14837" y="1979"/>
                        <a:pt x="13813" y="1646"/>
                      </a:cubicBezTo>
                      <a:cubicBezTo>
                        <a:pt x="13645" y="1604"/>
                        <a:pt x="13476" y="1512"/>
                        <a:pt x="13318" y="1512"/>
                      </a:cubicBezTo>
                      <a:cubicBezTo>
                        <a:pt x="13207" y="1512"/>
                        <a:pt x="13101" y="1556"/>
                        <a:pt x="13004" y="1693"/>
                      </a:cubicBezTo>
                      <a:cubicBezTo>
                        <a:pt x="12837" y="1955"/>
                        <a:pt x="12765" y="2217"/>
                        <a:pt x="12956" y="2527"/>
                      </a:cubicBezTo>
                      <a:cubicBezTo>
                        <a:pt x="13123" y="2813"/>
                        <a:pt x="13242" y="3122"/>
                        <a:pt x="13194" y="3479"/>
                      </a:cubicBezTo>
                      <a:cubicBezTo>
                        <a:pt x="13099" y="4027"/>
                        <a:pt x="12623" y="4480"/>
                        <a:pt x="12051" y="4551"/>
                      </a:cubicBezTo>
                      <a:cubicBezTo>
                        <a:pt x="11982" y="4563"/>
                        <a:pt x="11913" y="4568"/>
                        <a:pt x="11845" y="4568"/>
                      </a:cubicBezTo>
                      <a:cubicBezTo>
                        <a:pt x="11351" y="4568"/>
                        <a:pt x="10903" y="4273"/>
                        <a:pt x="10694" y="3813"/>
                      </a:cubicBezTo>
                      <a:cubicBezTo>
                        <a:pt x="10455" y="3289"/>
                        <a:pt x="10598" y="2693"/>
                        <a:pt x="11051" y="2312"/>
                      </a:cubicBezTo>
                      <a:cubicBezTo>
                        <a:pt x="11075" y="2289"/>
                        <a:pt x="11098" y="2265"/>
                        <a:pt x="11122" y="2241"/>
                      </a:cubicBezTo>
                      <a:cubicBezTo>
                        <a:pt x="12456" y="1241"/>
                        <a:pt x="12456" y="1241"/>
                        <a:pt x="10956" y="550"/>
                      </a:cubicBezTo>
                      <a:cubicBezTo>
                        <a:pt x="10908" y="526"/>
                        <a:pt x="10860" y="455"/>
                        <a:pt x="10789" y="407"/>
                      </a:cubicBezTo>
                      <a:cubicBezTo>
                        <a:pt x="10767" y="409"/>
                        <a:pt x="10745" y="409"/>
                        <a:pt x="10723" y="409"/>
                      </a:cubicBezTo>
                      <a:cubicBezTo>
                        <a:pt x="10323" y="409"/>
                        <a:pt x="9983" y="209"/>
                        <a:pt x="9622" y="74"/>
                      </a:cubicBezTo>
                      <a:cubicBezTo>
                        <a:pt x="9504" y="25"/>
                        <a:pt x="9400" y="1"/>
                        <a:pt x="930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53" name="Google Shape;1353;p47"/>
                <p:cNvSpPr/>
                <p:nvPr/>
              </p:nvSpPr>
              <p:spPr>
                <a:xfrm>
                  <a:off x="7917442" y="2475486"/>
                  <a:ext cx="434499" cy="174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1" h="5483" extrusionOk="0">
                      <a:moveTo>
                        <a:pt x="525" y="0"/>
                      </a:moveTo>
                      <a:cubicBezTo>
                        <a:pt x="263" y="0"/>
                        <a:pt x="72" y="24"/>
                        <a:pt x="49" y="262"/>
                      </a:cubicBezTo>
                      <a:cubicBezTo>
                        <a:pt x="1" y="453"/>
                        <a:pt x="72" y="619"/>
                        <a:pt x="287" y="715"/>
                      </a:cubicBezTo>
                      <a:cubicBezTo>
                        <a:pt x="477" y="810"/>
                        <a:pt x="692" y="881"/>
                        <a:pt x="906" y="953"/>
                      </a:cubicBezTo>
                      <a:cubicBezTo>
                        <a:pt x="4716" y="2382"/>
                        <a:pt x="8527" y="3787"/>
                        <a:pt x="12361" y="5168"/>
                      </a:cubicBezTo>
                      <a:cubicBezTo>
                        <a:pt x="12582" y="5257"/>
                        <a:pt x="12877" y="5482"/>
                        <a:pt x="13126" y="5482"/>
                      </a:cubicBezTo>
                      <a:cubicBezTo>
                        <a:pt x="13278" y="5482"/>
                        <a:pt x="13413" y="5398"/>
                        <a:pt x="13504" y="5144"/>
                      </a:cubicBezTo>
                      <a:cubicBezTo>
                        <a:pt x="13670" y="4620"/>
                        <a:pt x="13004" y="4596"/>
                        <a:pt x="12670" y="4477"/>
                      </a:cubicBezTo>
                      <a:cubicBezTo>
                        <a:pt x="8812" y="3048"/>
                        <a:pt x="4954" y="1620"/>
                        <a:pt x="1096" y="215"/>
                      </a:cubicBezTo>
                      <a:cubicBezTo>
                        <a:pt x="906" y="119"/>
                        <a:pt x="692" y="48"/>
                        <a:pt x="5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54" name="Google Shape;1354;p47"/>
                <p:cNvSpPr/>
                <p:nvPr/>
              </p:nvSpPr>
              <p:spPr>
                <a:xfrm>
                  <a:off x="8021149" y="2191637"/>
                  <a:ext cx="435992" cy="173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8" h="5447" extrusionOk="0">
                      <a:moveTo>
                        <a:pt x="548" y="1"/>
                      </a:moveTo>
                      <a:cubicBezTo>
                        <a:pt x="262" y="1"/>
                        <a:pt x="96" y="72"/>
                        <a:pt x="48" y="287"/>
                      </a:cubicBezTo>
                      <a:cubicBezTo>
                        <a:pt x="1" y="429"/>
                        <a:pt x="96" y="572"/>
                        <a:pt x="239" y="644"/>
                      </a:cubicBezTo>
                      <a:cubicBezTo>
                        <a:pt x="429" y="739"/>
                        <a:pt x="643" y="834"/>
                        <a:pt x="834" y="906"/>
                      </a:cubicBezTo>
                      <a:cubicBezTo>
                        <a:pt x="4716" y="2358"/>
                        <a:pt x="8621" y="3787"/>
                        <a:pt x="12503" y="5216"/>
                      </a:cubicBezTo>
                      <a:cubicBezTo>
                        <a:pt x="12695" y="5290"/>
                        <a:pt x="12951" y="5446"/>
                        <a:pt x="13164" y="5446"/>
                      </a:cubicBezTo>
                      <a:cubicBezTo>
                        <a:pt x="13294" y="5446"/>
                        <a:pt x="13407" y="5388"/>
                        <a:pt x="13479" y="5216"/>
                      </a:cubicBezTo>
                      <a:cubicBezTo>
                        <a:pt x="13718" y="4645"/>
                        <a:pt x="13098" y="4621"/>
                        <a:pt x="12741" y="4478"/>
                      </a:cubicBezTo>
                      <a:cubicBezTo>
                        <a:pt x="8859" y="3049"/>
                        <a:pt x="4978" y="1620"/>
                        <a:pt x="1096" y="191"/>
                      </a:cubicBezTo>
                      <a:cubicBezTo>
                        <a:pt x="882" y="120"/>
                        <a:pt x="691" y="48"/>
                        <a:pt x="54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55" name="Google Shape;1355;p47"/>
                <p:cNvSpPr/>
                <p:nvPr/>
              </p:nvSpPr>
              <p:spPr>
                <a:xfrm>
                  <a:off x="7969693" y="2333196"/>
                  <a:ext cx="430685" cy="17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51" h="5435" extrusionOk="0">
                      <a:moveTo>
                        <a:pt x="453" y="0"/>
                      </a:moveTo>
                      <a:cubicBezTo>
                        <a:pt x="262" y="24"/>
                        <a:pt x="95" y="48"/>
                        <a:pt x="48" y="214"/>
                      </a:cubicBezTo>
                      <a:cubicBezTo>
                        <a:pt x="0" y="381"/>
                        <a:pt x="24" y="548"/>
                        <a:pt x="167" y="619"/>
                      </a:cubicBezTo>
                      <a:cubicBezTo>
                        <a:pt x="334" y="762"/>
                        <a:pt x="548" y="834"/>
                        <a:pt x="762" y="905"/>
                      </a:cubicBezTo>
                      <a:cubicBezTo>
                        <a:pt x="4715" y="2382"/>
                        <a:pt x="8669" y="3834"/>
                        <a:pt x="12622" y="5263"/>
                      </a:cubicBezTo>
                      <a:cubicBezTo>
                        <a:pt x="12788" y="5335"/>
                        <a:pt x="12979" y="5406"/>
                        <a:pt x="13146" y="5430"/>
                      </a:cubicBezTo>
                      <a:cubicBezTo>
                        <a:pt x="13167" y="5433"/>
                        <a:pt x="13187" y="5434"/>
                        <a:pt x="13206" y="5434"/>
                      </a:cubicBezTo>
                      <a:cubicBezTo>
                        <a:pt x="13341" y="5434"/>
                        <a:pt x="13440" y="5361"/>
                        <a:pt x="13503" y="5215"/>
                      </a:cubicBezTo>
                      <a:cubicBezTo>
                        <a:pt x="13551" y="5049"/>
                        <a:pt x="13527" y="4882"/>
                        <a:pt x="13408" y="4811"/>
                      </a:cubicBezTo>
                      <a:cubicBezTo>
                        <a:pt x="13146" y="4644"/>
                        <a:pt x="12860" y="4549"/>
                        <a:pt x="12598" y="4453"/>
                      </a:cubicBezTo>
                      <a:cubicBezTo>
                        <a:pt x="8764" y="3025"/>
                        <a:pt x="4954" y="1643"/>
                        <a:pt x="1143" y="238"/>
                      </a:cubicBezTo>
                      <a:cubicBezTo>
                        <a:pt x="905" y="143"/>
                        <a:pt x="643" y="48"/>
                        <a:pt x="45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56" name="Google Shape;1356;p47"/>
                <p:cNvSpPr/>
                <p:nvPr/>
              </p:nvSpPr>
              <p:spPr>
                <a:xfrm>
                  <a:off x="8069585" y="2056180"/>
                  <a:ext cx="436755" cy="173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2" h="5444" extrusionOk="0">
                      <a:moveTo>
                        <a:pt x="572" y="0"/>
                      </a:moveTo>
                      <a:cubicBezTo>
                        <a:pt x="310" y="0"/>
                        <a:pt x="167" y="71"/>
                        <a:pt x="96" y="214"/>
                      </a:cubicBezTo>
                      <a:cubicBezTo>
                        <a:pt x="1" y="429"/>
                        <a:pt x="120" y="595"/>
                        <a:pt x="286" y="667"/>
                      </a:cubicBezTo>
                      <a:cubicBezTo>
                        <a:pt x="953" y="929"/>
                        <a:pt x="1620" y="1191"/>
                        <a:pt x="2287" y="1429"/>
                      </a:cubicBezTo>
                      <a:cubicBezTo>
                        <a:pt x="5764" y="2715"/>
                        <a:pt x="9264" y="4025"/>
                        <a:pt x="12765" y="5311"/>
                      </a:cubicBezTo>
                      <a:cubicBezTo>
                        <a:pt x="12908" y="5363"/>
                        <a:pt x="13080" y="5443"/>
                        <a:pt x="13234" y="5443"/>
                      </a:cubicBezTo>
                      <a:cubicBezTo>
                        <a:pt x="13361" y="5443"/>
                        <a:pt x="13476" y="5388"/>
                        <a:pt x="13551" y="5215"/>
                      </a:cubicBezTo>
                      <a:cubicBezTo>
                        <a:pt x="13742" y="4811"/>
                        <a:pt x="13337" y="4739"/>
                        <a:pt x="13075" y="4596"/>
                      </a:cubicBezTo>
                      <a:cubicBezTo>
                        <a:pt x="13027" y="4549"/>
                        <a:pt x="12956" y="4549"/>
                        <a:pt x="12884" y="4501"/>
                      </a:cubicBezTo>
                      <a:cubicBezTo>
                        <a:pt x="8955" y="3072"/>
                        <a:pt x="5025" y="1619"/>
                        <a:pt x="1120" y="191"/>
                      </a:cubicBezTo>
                      <a:cubicBezTo>
                        <a:pt x="906" y="119"/>
                        <a:pt x="691" y="48"/>
                        <a:pt x="57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</p:grpSp>
          <p:grpSp>
            <p:nvGrpSpPr>
              <p:cNvPr id="1357" name="Google Shape;1357;p47"/>
              <p:cNvGrpSpPr/>
              <p:nvPr/>
            </p:nvGrpSpPr>
            <p:grpSpPr>
              <a:xfrm rot="1068299">
                <a:off x="8381766" y="2929605"/>
                <a:ext cx="213351" cy="106676"/>
                <a:chOff x="5251475" y="2319800"/>
                <a:chExt cx="282050" cy="141025"/>
              </a:xfrm>
            </p:grpSpPr>
            <p:sp>
              <p:nvSpPr>
                <p:cNvPr id="1358" name="Google Shape;1358;p47"/>
                <p:cNvSpPr/>
                <p:nvPr/>
              </p:nvSpPr>
              <p:spPr>
                <a:xfrm>
                  <a:off x="5282925" y="2319800"/>
                  <a:ext cx="41125" cy="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" h="3858" extrusionOk="0">
                      <a:moveTo>
                        <a:pt x="828" y="0"/>
                      </a:moveTo>
                      <a:cubicBezTo>
                        <a:pt x="374" y="0"/>
                        <a:pt x="1" y="863"/>
                        <a:pt x="1" y="1935"/>
                      </a:cubicBezTo>
                      <a:cubicBezTo>
                        <a:pt x="1" y="2995"/>
                        <a:pt x="374" y="3858"/>
                        <a:pt x="828" y="3858"/>
                      </a:cubicBezTo>
                      <a:cubicBezTo>
                        <a:pt x="1283" y="3858"/>
                        <a:pt x="1644" y="2995"/>
                        <a:pt x="1644" y="1935"/>
                      </a:cubicBezTo>
                      <a:cubicBezTo>
                        <a:pt x="1644" y="863"/>
                        <a:pt x="1283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59" name="Google Shape;1359;p47"/>
                <p:cNvSpPr/>
                <p:nvPr/>
              </p:nvSpPr>
              <p:spPr>
                <a:xfrm>
                  <a:off x="5251475" y="2434600"/>
                  <a:ext cx="62950" cy="2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8" h="1049" extrusionOk="0">
                      <a:moveTo>
                        <a:pt x="1259" y="0"/>
                      </a:moveTo>
                      <a:cubicBezTo>
                        <a:pt x="571" y="0"/>
                        <a:pt x="0" y="245"/>
                        <a:pt x="0" y="525"/>
                      </a:cubicBezTo>
                      <a:cubicBezTo>
                        <a:pt x="0" y="816"/>
                        <a:pt x="571" y="1049"/>
                        <a:pt x="1259" y="1049"/>
                      </a:cubicBezTo>
                      <a:cubicBezTo>
                        <a:pt x="1958" y="1049"/>
                        <a:pt x="2518" y="816"/>
                        <a:pt x="2518" y="525"/>
                      </a:cubicBezTo>
                      <a:cubicBezTo>
                        <a:pt x="2518" y="245"/>
                        <a:pt x="1958" y="0"/>
                        <a:pt x="12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60" name="Google Shape;1360;p47"/>
                <p:cNvSpPr/>
                <p:nvPr/>
              </p:nvSpPr>
              <p:spPr>
                <a:xfrm>
                  <a:off x="5356950" y="2382475"/>
                  <a:ext cx="66150" cy="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6" h="2704" extrusionOk="0">
                      <a:moveTo>
                        <a:pt x="534" y="0"/>
                      </a:moveTo>
                      <a:cubicBezTo>
                        <a:pt x="486" y="0"/>
                        <a:pt x="437" y="33"/>
                        <a:pt x="431" y="92"/>
                      </a:cubicBezTo>
                      <a:cubicBezTo>
                        <a:pt x="326" y="885"/>
                        <a:pt x="0" y="2644"/>
                        <a:pt x="1282" y="2703"/>
                      </a:cubicBezTo>
                      <a:cubicBezTo>
                        <a:pt x="1298" y="2704"/>
                        <a:pt x="1314" y="2704"/>
                        <a:pt x="1330" y="2704"/>
                      </a:cubicBezTo>
                      <a:cubicBezTo>
                        <a:pt x="1753" y="2704"/>
                        <a:pt x="2129" y="2409"/>
                        <a:pt x="2331" y="2038"/>
                      </a:cubicBezTo>
                      <a:cubicBezTo>
                        <a:pt x="2646" y="1491"/>
                        <a:pt x="2529" y="803"/>
                        <a:pt x="2413" y="209"/>
                      </a:cubicBezTo>
                      <a:cubicBezTo>
                        <a:pt x="2399" y="135"/>
                        <a:pt x="2347" y="103"/>
                        <a:pt x="2291" y="103"/>
                      </a:cubicBezTo>
                      <a:cubicBezTo>
                        <a:pt x="2206" y="103"/>
                        <a:pt x="2112" y="178"/>
                        <a:pt x="2133" y="290"/>
                      </a:cubicBezTo>
                      <a:cubicBezTo>
                        <a:pt x="2214" y="756"/>
                        <a:pt x="2331" y="1293"/>
                        <a:pt x="2156" y="1759"/>
                      </a:cubicBezTo>
                      <a:cubicBezTo>
                        <a:pt x="2021" y="2100"/>
                        <a:pt x="1693" y="2407"/>
                        <a:pt x="1336" y="2407"/>
                      </a:cubicBezTo>
                      <a:cubicBezTo>
                        <a:pt x="1230" y="2407"/>
                        <a:pt x="1121" y="2380"/>
                        <a:pt x="1014" y="2318"/>
                      </a:cubicBezTo>
                      <a:cubicBezTo>
                        <a:pt x="268" y="1875"/>
                        <a:pt x="676" y="780"/>
                        <a:pt x="629" y="92"/>
                      </a:cubicBezTo>
                      <a:cubicBezTo>
                        <a:pt x="624" y="30"/>
                        <a:pt x="579" y="0"/>
                        <a:pt x="5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61" name="Google Shape;1361;p47"/>
                <p:cNvSpPr/>
                <p:nvPr/>
              </p:nvSpPr>
              <p:spPr>
                <a:xfrm>
                  <a:off x="5460950" y="2319800"/>
                  <a:ext cx="41100" cy="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3858" extrusionOk="0">
                      <a:moveTo>
                        <a:pt x="828" y="0"/>
                      </a:moveTo>
                      <a:cubicBezTo>
                        <a:pt x="374" y="0"/>
                        <a:pt x="1" y="863"/>
                        <a:pt x="1" y="1935"/>
                      </a:cubicBezTo>
                      <a:cubicBezTo>
                        <a:pt x="1" y="2995"/>
                        <a:pt x="374" y="3858"/>
                        <a:pt x="828" y="3858"/>
                      </a:cubicBezTo>
                      <a:cubicBezTo>
                        <a:pt x="1283" y="3858"/>
                        <a:pt x="1644" y="2995"/>
                        <a:pt x="1644" y="1935"/>
                      </a:cubicBezTo>
                      <a:cubicBezTo>
                        <a:pt x="1644" y="863"/>
                        <a:pt x="1283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62" name="Google Shape;1362;p47"/>
                <p:cNvSpPr/>
                <p:nvPr/>
              </p:nvSpPr>
              <p:spPr>
                <a:xfrm>
                  <a:off x="5470575" y="2434600"/>
                  <a:ext cx="62950" cy="2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8" h="1049" extrusionOk="0">
                      <a:moveTo>
                        <a:pt x="1259" y="0"/>
                      </a:moveTo>
                      <a:cubicBezTo>
                        <a:pt x="560" y="0"/>
                        <a:pt x="0" y="245"/>
                        <a:pt x="0" y="525"/>
                      </a:cubicBezTo>
                      <a:cubicBezTo>
                        <a:pt x="0" y="816"/>
                        <a:pt x="560" y="1049"/>
                        <a:pt x="1259" y="1049"/>
                      </a:cubicBezTo>
                      <a:cubicBezTo>
                        <a:pt x="1958" y="1049"/>
                        <a:pt x="2518" y="816"/>
                        <a:pt x="2518" y="525"/>
                      </a:cubicBezTo>
                      <a:cubicBezTo>
                        <a:pt x="2518" y="245"/>
                        <a:pt x="1958" y="0"/>
                        <a:pt x="12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</p:grpSp>
        </p:grpSp>
        <p:grpSp>
          <p:nvGrpSpPr>
            <p:cNvPr id="1363" name="Google Shape;1363;p47"/>
            <p:cNvGrpSpPr/>
            <p:nvPr/>
          </p:nvGrpSpPr>
          <p:grpSpPr>
            <a:xfrm rot="1267221">
              <a:off x="7822985" y="2098818"/>
              <a:ext cx="684197" cy="539017"/>
              <a:chOff x="7503552" y="1938580"/>
              <a:chExt cx="502825" cy="396131"/>
            </a:xfrm>
          </p:grpSpPr>
          <p:sp>
            <p:nvSpPr>
              <p:cNvPr id="1364" name="Google Shape;1364;p47"/>
              <p:cNvSpPr/>
              <p:nvPr/>
            </p:nvSpPr>
            <p:spPr>
              <a:xfrm>
                <a:off x="7503552" y="1938580"/>
                <a:ext cx="478210" cy="8136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464" extrusionOk="0">
                    <a:moveTo>
                      <a:pt x="0" y="0"/>
                    </a:moveTo>
                    <a:cubicBezTo>
                      <a:pt x="4322" y="868"/>
                      <a:pt x="8815" y="225"/>
                      <a:pt x="13223" y="22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" name="Google Shape;1365;p47"/>
              <p:cNvSpPr/>
              <p:nvPr/>
            </p:nvSpPr>
            <p:spPr>
              <a:xfrm>
                <a:off x="7519449" y="2033684"/>
                <a:ext cx="478210" cy="8136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464" extrusionOk="0">
                    <a:moveTo>
                      <a:pt x="0" y="0"/>
                    </a:moveTo>
                    <a:cubicBezTo>
                      <a:pt x="4322" y="868"/>
                      <a:pt x="8815" y="225"/>
                      <a:pt x="13223" y="22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" name="Google Shape;1366;p47"/>
              <p:cNvSpPr/>
              <p:nvPr/>
            </p:nvSpPr>
            <p:spPr>
              <a:xfrm>
                <a:off x="7528168" y="2141280"/>
                <a:ext cx="478210" cy="8136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464" extrusionOk="0">
                    <a:moveTo>
                      <a:pt x="0" y="0"/>
                    </a:moveTo>
                    <a:cubicBezTo>
                      <a:pt x="4322" y="868"/>
                      <a:pt x="8815" y="225"/>
                      <a:pt x="13223" y="22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7" name="Google Shape;1367;p47"/>
              <p:cNvSpPr/>
              <p:nvPr/>
            </p:nvSpPr>
            <p:spPr>
              <a:xfrm>
                <a:off x="7507565" y="2231136"/>
                <a:ext cx="478210" cy="8136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464" extrusionOk="0">
                    <a:moveTo>
                      <a:pt x="0" y="0"/>
                    </a:moveTo>
                    <a:cubicBezTo>
                      <a:pt x="4322" y="868"/>
                      <a:pt x="8815" y="225"/>
                      <a:pt x="13223" y="22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8" name="Google Shape;1368;p47"/>
              <p:cNvSpPr/>
              <p:nvPr/>
            </p:nvSpPr>
            <p:spPr>
              <a:xfrm>
                <a:off x="7519150" y="2326575"/>
                <a:ext cx="478210" cy="8136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464" extrusionOk="0">
                    <a:moveTo>
                      <a:pt x="0" y="0"/>
                    </a:moveTo>
                    <a:cubicBezTo>
                      <a:pt x="4322" y="868"/>
                      <a:pt x="8815" y="225"/>
                      <a:pt x="13223" y="22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960" y="1257948"/>
            <a:ext cx="4426080" cy="2627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443" y="3548806"/>
            <a:ext cx="4426080" cy="7559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49"/>
          <p:cNvSpPr txBox="1">
            <a:spLocks noGrp="1"/>
          </p:cNvSpPr>
          <p:nvPr>
            <p:ph type="body" idx="1"/>
          </p:nvPr>
        </p:nvSpPr>
        <p:spPr>
          <a:xfrm>
            <a:off x="720000" y="1436961"/>
            <a:ext cx="6050344" cy="20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0" name="Google Shape;1450;p4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424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 gạch ngang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53" name="Google Shape;1453;p49"/>
          <p:cNvGrpSpPr/>
          <p:nvPr/>
        </p:nvGrpSpPr>
        <p:grpSpPr>
          <a:xfrm>
            <a:off x="7434153" y="2439455"/>
            <a:ext cx="1569582" cy="1101823"/>
            <a:chOff x="4018325" y="3695675"/>
            <a:chExt cx="1953675" cy="1371450"/>
          </a:xfrm>
        </p:grpSpPr>
        <p:sp>
          <p:nvSpPr>
            <p:cNvPr id="1454" name="Google Shape;1454;p49"/>
            <p:cNvSpPr/>
            <p:nvPr/>
          </p:nvSpPr>
          <p:spPr>
            <a:xfrm>
              <a:off x="4171200" y="4895400"/>
              <a:ext cx="538250" cy="36375"/>
            </a:xfrm>
            <a:custGeom>
              <a:avLst/>
              <a:gdLst/>
              <a:ahLst/>
              <a:cxnLst/>
              <a:rect l="l" t="t" r="r" b="b"/>
              <a:pathLst>
                <a:path w="21530" h="1455" extrusionOk="0">
                  <a:moveTo>
                    <a:pt x="126" y="1"/>
                  </a:moveTo>
                  <a:cubicBezTo>
                    <a:pt x="1" y="1"/>
                    <a:pt x="1" y="201"/>
                    <a:pt x="126" y="226"/>
                  </a:cubicBezTo>
                  <a:cubicBezTo>
                    <a:pt x="7119" y="1053"/>
                    <a:pt x="14161" y="1404"/>
                    <a:pt x="21204" y="1454"/>
                  </a:cubicBezTo>
                  <a:cubicBezTo>
                    <a:pt x="21530" y="1454"/>
                    <a:pt x="21530" y="953"/>
                    <a:pt x="21204" y="953"/>
                  </a:cubicBezTo>
                  <a:cubicBezTo>
                    <a:pt x="14161" y="903"/>
                    <a:pt x="7144" y="527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55" name="Google Shape;1455;p49"/>
            <p:cNvGrpSpPr/>
            <p:nvPr/>
          </p:nvGrpSpPr>
          <p:grpSpPr>
            <a:xfrm>
              <a:off x="4018325" y="3695675"/>
              <a:ext cx="1953675" cy="1371450"/>
              <a:chOff x="4018325" y="3695675"/>
              <a:chExt cx="1953675" cy="1371450"/>
            </a:xfrm>
          </p:grpSpPr>
          <p:sp>
            <p:nvSpPr>
              <p:cNvPr id="1456" name="Google Shape;1456;p49"/>
              <p:cNvSpPr/>
              <p:nvPr/>
            </p:nvSpPr>
            <p:spPr>
              <a:xfrm>
                <a:off x="4150225" y="4497525"/>
                <a:ext cx="1160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332" extrusionOk="0">
                    <a:moveTo>
                      <a:pt x="229" y="1"/>
                    </a:moveTo>
                    <a:cubicBezTo>
                      <a:pt x="194" y="1"/>
                      <a:pt x="163" y="26"/>
                      <a:pt x="163" y="76"/>
                    </a:cubicBezTo>
                    <a:cubicBezTo>
                      <a:pt x="138" y="251"/>
                      <a:pt x="63" y="377"/>
                      <a:pt x="63" y="552"/>
                    </a:cubicBezTo>
                    <a:cubicBezTo>
                      <a:pt x="38" y="703"/>
                      <a:pt x="38" y="853"/>
                      <a:pt x="38" y="1028"/>
                    </a:cubicBezTo>
                    <a:cubicBezTo>
                      <a:pt x="13" y="1379"/>
                      <a:pt x="13" y="1755"/>
                      <a:pt x="13" y="2106"/>
                    </a:cubicBezTo>
                    <a:cubicBezTo>
                      <a:pt x="0" y="2257"/>
                      <a:pt x="113" y="2332"/>
                      <a:pt x="229" y="2332"/>
                    </a:cubicBezTo>
                    <a:cubicBezTo>
                      <a:pt x="345" y="2332"/>
                      <a:pt x="464" y="2257"/>
                      <a:pt x="464" y="2106"/>
                    </a:cubicBezTo>
                    <a:cubicBezTo>
                      <a:pt x="439" y="1755"/>
                      <a:pt x="439" y="1379"/>
                      <a:pt x="439" y="1028"/>
                    </a:cubicBezTo>
                    <a:cubicBezTo>
                      <a:pt x="439" y="853"/>
                      <a:pt x="414" y="703"/>
                      <a:pt x="414" y="552"/>
                    </a:cubicBezTo>
                    <a:cubicBezTo>
                      <a:pt x="389" y="377"/>
                      <a:pt x="338" y="251"/>
                      <a:pt x="313" y="76"/>
                    </a:cubicBezTo>
                    <a:cubicBezTo>
                      <a:pt x="301" y="26"/>
                      <a:pt x="263" y="1"/>
                      <a:pt x="229" y="1"/>
                    </a:cubicBezTo>
                    <a:close/>
                  </a:path>
                </a:pathLst>
              </a:custGeom>
              <a:solidFill>
                <a:srgbClr val="611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7" name="Google Shape;1457;p49"/>
              <p:cNvSpPr/>
              <p:nvPr/>
            </p:nvSpPr>
            <p:spPr>
              <a:xfrm>
                <a:off x="4267700" y="4297275"/>
                <a:ext cx="1892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457" extrusionOk="0">
                    <a:moveTo>
                      <a:pt x="4232" y="1"/>
                    </a:moveTo>
                    <a:cubicBezTo>
                      <a:pt x="2846" y="1"/>
                      <a:pt x="1450" y="68"/>
                      <a:pt x="101" y="166"/>
                    </a:cubicBezTo>
                    <a:cubicBezTo>
                      <a:pt x="0" y="166"/>
                      <a:pt x="0" y="292"/>
                      <a:pt x="101" y="292"/>
                    </a:cubicBezTo>
                    <a:cubicBezTo>
                      <a:pt x="1450" y="390"/>
                      <a:pt x="2846" y="457"/>
                      <a:pt x="4232" y="457"/>
                    </a:cubicBezTo>
                    <a:cubicBezTo>
                      <a:pt x="5318" y="457"/>
                      <a:pt x="6398" y="416"/>
                      <a:pt x="7444" y="317"/>
                    </a:cubicBezTo>
                    <a:cubicBezTo>
                      <a:pt x="7569" y="317"/>
                      <a:pt x="7569" y="141"/>
                      <a:pt x="7444" y="141"/>
                    </a:cubicBezTo>
                    <a:cubicBezTo>
                      <a:pt x="6398" y="42"/>
                      <a:pt x="5318" y="1"/>
                      <a:pt x="4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8" name="Google Shape;1458;p49"/>
              <p:cNvSpPr/>
              <p:nvPr/>
            </p:nvSpPr>
            <p:spPr>
              <a:xfrm>
                <a:off x="4299650" y="4391150"/>
                <a:ext cx="429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7194" h="998" extrusionOk="0">
                    <a:moveTo>
                      <a:pt x="2385" y="0"/>
                    </a:moveTo>
                    <a:cubicBezTo>
                      <a:pt x="1623" y="0"/>
                      <a:pt x="861" y="7"/>
                      <a:pt x="101" y="20"/>
                    </a:cubicBezTo>
                    <a:cubicBezTo>
                      <a:pt x="1" y="20"/>
                      <a:pt x="1" y="171"/>
                      <a:pt x="101" y="171"/>
                    </a:cubicBezTo>
                    <a:cubicBezTo>
                      <a:pt x="5640" y="672"/>
                      <a:pt x="11254" y="797"/>
                      <a:pt x="16843" y="998"/>
                    </a:cubicBezTo>
                    <a:cubicBezTo>
                      <a:pt x="17194" y="998"/>
                      <a:pt x="17194" y="446"/>
                      <a:pt x="16843" y="421"/>
                    </a:cubicBezTo>
                    <a:cubicBezTo>
                      <a:pt x="12039" y="248"/>
                      <a:pt x="7198" y="0"/>
                      <a:pt x="2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9" name="Google Shape;1459;p49"/>
              <p:cNvSpPr/>
              <p:nvPr/>
            </p:nvSpPr>
            <p:spPr>
              <a:xfrm>
                <a:off x="4349150" y="4466825"/>
                <a:ext cx="367175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33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4888" y="477"/>
                      <a:pt x="9625" y="828"/>
                      <a:pt x="14336" y="1329"/>
                    </a:cubicBezTo>
                    <a:cubicBezTo>
                      <a:pt x="14352" y="1331"/>
                      <a:pt x="14368" y="1332"/>
                      <a:pt x="14382" y="1332"/>
                    </a:cubicBezTo>
                    <a:cubicBezTo>
                      <a:pt x="14687" y="1332"/>
                      <a:pt x="14671" y="851"/>
                      <a:pt x="14336" y="803"/>
                    </a:cubicBezTo>
                    <a:cubicBezTo>
                      <a:pt x="9625" y="327"/>
                      <a:pt x="4888" y="26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0" name="Google Shape;1460;p49"/>
              <p:cNvSpPr/>
              <p:nvPr/>
            </p:nvSpPr>
            <p:spPr>
              <a:xfrm>
                <a:off x="4874225" y="4835875"/>
                <a:ext cx="883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477" extrusionOk="0">
                    <a:moveTo>
                      <a:pt x="3233" y="1"/>
                    </a:moveTo>
                    <a:cubicBezTo>
                      <a:pt x="2231" y="1"/>
                      <a:pt x="1203" y="26"/>
                      <a:pt x="201" y="101"/>
                    </a:cubicBezTo>
                    <a:cubicBezTo>
                      <a:pt x="0" y="126"/>
                      <a:pt x="0" y="377"/>
                      <a:pt x="201" y="377"/>
                    </a:cubicBezTo>
                    <a:cubicBezTo>
                      <a:pt x="1203" y="477"/>
                      <a:pt x="2231" y="477"/>
                      <a:pt x="3233" y="477"/>
                    </a:cubicBezTo>
                    <a:cubicBezTo>
                      <a:pt x="3534" y="477"/>
                      <a:pt x="3534" y="1"/>
                      <a:pt x="3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1" name="Google Shape;1461;p49"/>
              <p:cNvSpPr/>
              <p:nvPr/>
            </p:nvSpPr>
            <p:spPr>
              <a:xfrm>
                <a:off x="4124850" y="4803925"/>
                <a:ext cx="5175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20702" h="1506" extrusionOk="0">
                    <a:moveTo>
                      <a:pt x="226" y="1"/>
                    </a:moveTo>
                    <a:cubicBezTo>
                      <a:pt x="0" y="1"/>
                      <a:pt x="0" y="351"/>
                      <a:pt x="226" y="377"/>
                    </a:cubicBezTo>
                    <a:cubicBezTo>
                      <a:pt x="6867" y="1028"/>
                      <a:pt x="13609" y="1279"/>
                      <a:pt x="20276" y="1504"/>
                    </a:cubicBezTo>
                    <a:cubicBezTo>
                      <a:pt x="20284" y="1505"/>
                      <a:pt x="20291" y="1505"/>
                      <a:pt x="20299" y="1505"/>
                    </a:cubicBezTo>
                    <a:cubicBezTo>
                      <a:pt x="20702" y="1505"/>
                      <a:pt x="20694" y="852"/>
                      <a:pt x="20276" y="828"/>
                    </a:cubicBezTo>
                    <a:cubicBezTo>
                      <a:pt x="13609" y="402"/>
                      <a:pt x="689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2" name="Google Shape;1462;p49"/>
              <p:cNvSpPr/>
              <p:nvPr/>
            </p:nvSpPr>
            <p:spPr>
              <a:xfrm>
                <a:off x="4023900" y="4671200"/>
                <a:ext cx="59600" cy="26502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0601" extrusionOk="0">
                    <a:moveTo>
                      <a:pt x="377" y="1"/>
                    </a:moveTo>
                    <a:cubicBezTo>
                      <a:pt x="190" y="1"/>
                      <a:pt x="0" y="200"/>
                      <a:pt x="103" y="422"/>
                    </a:cubicBezTo>
                    <a:cubicBezTo>
                      <a:pt x="1833" y="3605"/>
                      <a:pt x="1432" y="7089"/>
                      <a:pt x="1081" y="10548"/>
                    </a:cubicBezTo>
                    <a:cubicBezTo>
                      <a:pt x="1081" y="10579"/>
                      <a:pt x="1109" y="10600"/>
                      <a:pt x="1131" y="10600"/>
                    </a:cubicBezTo>
                    <a:cubicBezTo>
                      <a:pt x="1145" y="10600"/>
                      <a:pt x="1156" y="10592"/>
                      <a:pt x="1156" y="10573"/>
                    </a:cubicBezTo>
                    <a:cubicBezTo>
                      <a:pt x="1883" y="7039"/>
                      <a:pt x="2384" y="3430"/>
                      <a:pt x="604" y="147"/>
                    </a:cubicBezTo>
                    <a:cubicBezTo>
                      <a:pt x="549" y="43"/>
                      <a:pt x="463" y="1"/>
                      <a:pt x="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3" name="Google Shape;1463;p49"/>
              <p:cNvSpPr/>
              <p:nvPr/>
            </p:nvSpPr>
            <p:spPr>
              <a:xfrm>
                <a:off x="4018325" y="3695675"/>
                <a:ext cx="1953675" cy="1371450"/>
              </a:xfrm>
              <a:custGeom>
                <a:avLst/>
                <a:gdLst/>
                <a:ahLst/>
                <a:cxnLst/>
                <a:rect l="l" t="t" r="r" b="b"/>
                <a:pathLst>
                  <a:path w="78147" h="54858" extrusionOk="0">
                    <a:moveTo>
                      <a:pt x="55827" y="1"/>
                    </a:moveTo>
                    <a:cubicBezTo>
                      <a:pt x="45689" y="1"/>
                      <a:pt x="35189" y="546"/>
                      <a:pt x="35189" y="546"/>
                    </a:cubicBezTo>
                    <a:lnTo>
                      <a:pt x="5464" y="19092"/>
                    </a:lnTo>
                    <a:lnTo>
                      <a:pt x="5715" y="21398"/>
                    </a:lnTo>
                    <a:cubicBezTo>
                      <a:pt x="5715" y="21398"/>
                      <a:pt x="26721" y="20632"/>
                      <a:pt x="35459" y="20632"/>
                    </a:cubicBezTo>
                    <a:cubicBezTo>
                      <a:pt x="37084" y="20632"/>
                      <a:pt x="38286" y="20659"/>
                      <a:pt x="38848" y="20721"/>
                    </a:cubicBezTo>
                    <a:cubicBezTo>
                      <a:pt x="42407" y="21097"/>
                      <a:pt x="48372" y="22351"/>
                      <a:pt x="49174" y="25559"/>
                    </a:cubicBezTo>
                    <a:cubicBezTo>
                      <a:pt x="49976" y="28742"/>
                      <a:pt x="50853" y="33328"/>
                      <a:pt x="40427" y="34681"/>
                    </a:cubicBezTo>
                    <a:cubicBezTo>
                      <a:pt x="38926" y="34872"/>
                      <a:pt x="37147" y="34954"/>
                      <a:pt x="35202" y="34954"/>
                    </a:cubicBezTo>
                    <a:cubicBezTo>
                      <a:pt x="23607" y="34954"/>
                      <a:pt x="6091" y="32050"/>
                      <a:pt x="6091" y="32050"/>
                    </a:cubicBezTo>
                    <a:lnTo>
                      <a:pt x="0" y="36586"/>
                    </a:lnTo>
                    <a:lnTo>
                      <a:pt x="251" y="38917"/>
                    </a:lnTo>
                    <a:cubicBezTo>
                      <a:pt x="251" y="38917"/>
                      <a:pt x="553" y="38917"/>
                      <a:pt x="1100" y="38917"/>
                    </a:cubicBezTo>
                    <a:cubicBezTo>
                      <a:pt x="6029" y="38917"/>
                      <a:pt x="30900" y="38937"/>
                      <a:pt x="35389" y="39343"/>
                    </a:cubicBezTo>
                    <a:cubicBezTo>
                      <a:pt x="40402" y="39769"/>
                      <a:pt x="44086" y="42576"/>
                      <a:pt x="43735" y="45308"/>
                    </a:cubicBezTo>
                    <a:cubicBezTo>
                      <a:pt x="43398" y="47958"/>
                      <a:pt x="42666" y="52624"/>
                      <a:pt x="34526" y="52624"/>
                    </a:cubicBezTo>
                    <a:cubicBezTo>
                      <a:pt x="34199" y="52624"/>
                      <a:pt x="33861" y="52617"/>
                      <a:pt x="33509" y="52601"/>
                    </a:cubicBezTo>
                    <a:cubicBezTo>
                      <a:pt x="24412" y="52175"/>
                      <a:pt x="677" y="50722"/>
                      <a:pt x="677" y="50722"/>
                    </a:cubicBezTo>
                    <a:lnTo>
                      <a:pt x="677" y="53679"/>
                    </a:lnTo>
                    <a:cubicBezTo>
                      <a:pt x="677" y="53679"/>
                      <a:pt x="30101" y="54857"/>
                      <a:pt x="35189" y="54857"/>
                    </a:cubicBezTo>
                    <a:cubicBezTo>
                      <a:pt x="35207" y="54857"/>
                      <a:pt x="35226" y="54857"/>
                      <a:pt x="35244" y="54857"/>
                    </a:cubicBezTo>
                    <a:cubicBezTo>
                      <a:pt x="40330" y="54857"/>
                      <a:pt x="44331" y="51435"/>
                      <a:pt x="49625" y="47864"/>
                    </a:cubicBezTo>
                    <a:cubicBezTo>
                      <a:pt x="54913" y="44280"/>
                      <a:pt x="69775" y="31473"/>
                      <a:pt x="70903" y="29393"/>
                    </a:cubicBezTo>
                    <a:cubicBezTo>
                      <a:pt x="72056" y="27313"/>
                      <a:pt x="72256" y="23854"/>
                      <a:pt x="71204" y="22225"/>
                    </a:cubicBezTo>
                    <a:cubicBezTo>
                      <a:pt x="70126" y="20571"/>
                      <a:pt x="67620" y="19418"/>
                      <a:pt x="67620" y="19418"/>
                    </a:cubicBezTo>
                    <a:cubicBezTo>
                      <a:pt x="67620" y="19418"/>
                      <a:pt x="74988" y="14305"/>
                      <a:pt x="76417" y="11498"/>
                    </a:cubicBezTo>
                    <a:cubicBezTo>
                      <a:pt x="77845" y="8691"/>
                      <a:pt x="78146" y="4631"/>
                      <a:pt x="74036" y="1699"/>
                    </a:cubicBezTo>
                    <a:cubicBezTo>
                      <a:pt x="72196" y="367"/>
                      <a:pt x="64133" y="1"/>
                      <a:pt x="558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4" name="Google Shape;1464;p49"/>
              <p:cNvSpPr/>
              <p:nvPr/>
            </p:nvSpPr>
            <p:spPr>
              <a:xfrm>
                <a:off x="4035250" y="4238125"/>
                <a:ext cx="1789500" cy="829000"/>
              </a:xfrm>
              <a:custGeom>
                <a:avLst/>
                <a:gdLst/>
                <a:ahLst/>
                <a:cxnLst/>
                <a:rect l="l" t="t" r="r" b="b"/>
                <a:pathLst>
                  <a:path w="71580" h="33160" extrusionOk="0">
                    <a:moveTo>
                      <a:pt x="70126" y="1"/>
                    </a:moveTo>
                    <a:lnTo>
                      <a:pt x="70126" y="1"/>
                    </a:lnTo>
                    <a:cubicBezTo>
                      <a:pt x="70226" y="377"/>
                      <a:pt x="70226" y="778"/>
                      <a:pt x="70101" y="1204"/>
                    </a:cubicBezTo>
                    <a:cubicBezTo>
                      <a:pt x="69148" y="4738"/>
                      <a:pt x="66216" y="7044"/>
                      <a:pt x="63459" y="9199"/>
                    </a:cubicBezTo>
                    <a:cubicBezTo>
                      <a:pt x="60101" y="11831"/>
                      <a:pt x="56817" y="14612"/>
                      <a:pt x="53685" y="17495"/>
                    </a:cubicBezTo>
                    <a:cubicBezTo>
                      <a:pt x="51078" y="19876"/>
                      <a:pt x="48196" y="24036"/>
                      <a:pt x="44386" y="24412"/>
                    </a:cubicBezTo>
                    <a:cubicBezTo>
                      <a:pt x="44218" y="24430"/>
                      <a:pt x="44049" y="24438"/>
                      <a:pt x="43880" y="24438"/>
                    </a:cubicBezTo>
                    <a:cubicBezTo>
                      <a:pt x="43573" y="24438"/>
                      <a:pt x="43265" y="24410"/>
                      <a:pt x="42958" y="24362"/>
                    </a:cubicBezTo>
                    <a:cubicBezTo>
                      <a:pt x="42526" y="27048"/>
                      <a:pt x="41268" y="30927"/>
                      <a:pt x="33870" y="30927"/>
                    </a:cubicBezTo>
                    <a:cubicBezTo>
                      <a:pt x="33537" y="30927"/>
                      <a:pt x="33191" y="30919"/>
                      <a:pt x="32832" y="30903"/>
                    </a:cubicBezTo>
                    <a:cubicBezTo>
                      <a:pt x="23735" y="30477"/>
                      <a:pt x="0" y="29024"/>
                      <a:pt x="0" y="29024"/>
                    </a:cubicBezTo>
                    <a:lnTo>
                      <a:pt x="0" y="31981"/>
                    </a:lnTo>
                    <a:cubicBezTo>
                      <a:pt x="0" y="31981"/>
                      <a:pt x="29424" y="33159"/>
                      <a:pt x="34512" y="33159"/>
                    </a:cubicBezTo>
                    <a:cubicBezTo>
                      <a:pt x="34530" y="33159"/>
                      <a:pt x="34549" y="33159"/>
                      <a:pt x="34567" y="33159"/>
                    </a:cubicBezTo>
                    <a:cubicBezTo>
                      <a:pt x="39653" y="33159"/>
                      <a:pt x="43654" y="29737"/>
                      <a:pt x="48948" y="26166"/>
                    </a:cubicBezTo>
                    <a:cubicBezTo>
                      <a:pt x="54236" y="22582"/>
                      <a:pt x="69098" y="9775"/>
                      <a:pt x="70226" y="7695"/>
                    </a:cubicBezTo>
                    <a:cubicBezTo>
                      <a:pt x="71379" y="5615"/>
                      <a:pt x="71579" y="2156"/>
                      <a:pt x="70527" y="527"/>
                    </a:cubicBezTo>
                    <a:cubicBezTo>
                      <a:pt x="70401" y="327"/>
                      <a:pt x="70276" y="176"/>
                      <a:pt x="701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5" name="Google Shape;1465;p49"/>
              <p:cNvSpPr/>
              <p:nvPr/>
            </p:nvSpPr>
            <p:spPr>
              <a:xfrm>
                <a:off x="4146150" y="3717450"/>
                <a:ext cx="1825850" cy="921725"/>
              </a:xfrm>
              <a:custGeom>
                <a:avLst/>
                <a:gdLst/>
                <a:ahLst/>
                <a:cxnLst/>
                <a:rect l="l" t="t" r="r" b="b"/>
                <a:pathLst>
                  <a:path w="73034" h="36869" extrusionOk="0">
                    <a:moveTo>
                      <a:pt x="66492" y="1"/>
                    </a:moveTo>
                    <a:cubicBezTo>
                      <a:pt x="62432" y="2833"/>
                      <a:pt x="58472" y="5790"/>
                      <a:pt x="54386" y="8622"/>
                    </a:cubicBezTo>
                    <a:cubicBezTo>
                      <a:pt x="49524" y="11981"/>
                      <a:pt x="44812" y="14838"/>
                      <a:pt x="38873" y="15715"/>
                    </a:cubicBezTo>
                    <a:cubicBezTo>
                      <a:pt x="35865" y="16143"/>
                      <a:pt x="32843" y="16214"/>
                      <a:pt x="29815" y="16214"/>
                    </a:cubicBezTo>
                    <a:cubicBezTo>
                      <a:pt x="28301" y="16214"/>
                      <a:pt x="26785" y="16196"/>
                      <a:pt x="25268" y="16196"/>
                    </a:cubicBezTo>
                    <a:cubicBezTo>
                      <a:pt x="24131" y="16196"/>
                      <a:pt x="22993" y="16206"/>
                      <a:pt x="21855" y="16241"/>
                    </a:cubicBezTo>
                    <a:cubicBezTo>
                      <a:pt x="15639" y="16467"/>
                      <a:pt x="9399" y="16467"/>
                      <a:pt x="3183" y="16467"/>
                    </a:cubicBezTo>
                    <a:lnTo>
                      <a:pt x="3158" y="16467"/>
                    </a:lnTo>
                    <a:lnTo>
                      <a:pt x="351" y="18221"/>
                    </a:lnTo>
                    <a:lnTo>
                      <a:pt x="602" y="20527"/>
                    </a:lnTo>
                    <a:cubicBezTo>
                      <a:pt x="602" y="20527"/>
                      <a:pt x="21608" y="19761"/>
                      <a:pt x="30346" y="19761"/>
                    </a:cubicBezTo>
                    <a:cubicBezTo>
                      <a:pt x="31971" y="19761"/>
                      <a:pt x="33173" y="19788"/>
                      <a:pt x="33735" y="19850"/>
                    </a:cubicBezTo>
                    <a:cubicBezTo>
                      <a:pt x="37294" y="20226"/>
                      <a:pt x="43259" y="21480"/>
                      <a:pt x="44061" y="24688"/>
                    </a:cubicBezTo>
                    <a:cubicBezTo>
                      <a:pt x="44863" y="27871"/>
                      <a:pt x="45740" y="32457"/>
                      <a:pt x="35314" y="33810"/>
                    </a:cubicBezTo>
                    <a:cubicBezTo>
                      <a:pt x="33813" y="34001"/>
                      <a:pt x="32034" y="34083"/>
                      <a:pt x="30089" y="34083"/>
                    </a:cubicBezTo>
                    <a:cubicBezTo>
                      <a:pt x="18494" y="34083"/>
                      <a:pt x="978" y="31179"/>
                      <a:pt x="978" y="31179"/>
                    </a:cubicBezTo>
                    <a:lnTo>
                      <a:pt x="251" y="31730"/>
                    </a:lnTo>
                    <a:cubicBezTo>
                      <a:pt x="301" y="31906"/>
                      <a:pt x="326" y="32106"/>
                      <a:pt x="301" y="32307"/>
                    </a:cubicBezTo>
                    <a:cubicBezTo>
                      <a:pt x="251" y="32908"/>
                      <a:pt x="151" y="33535"/>
                      <a:pt x="0" y="34161"/>
                    </a:cubicBezTo>
                    <a:cubicBezTo>
                      <a:pt x="224" y="34159"/>
                      <a:pt x="448" y="34159"/>
                      <a:pt x="672" y="34159"/>
                    </a:cubicBezTo>
                    <a:cubicBezTo>
                      <a:pt x="9718" y="34159"/>
                      <a:pt x="18693" y="35621"/>
                      <a:pt x="27644" y="36868"/>
                    </a:cubicBezTo>
                    <a:cubicBezTo>
                      <a:pt x="28156" y="36356"/>
                      <a:pt x="28831" y="36008"/>
                      <a:pt x="29577" y="36008"/>
                    </a:cubicBezTo>
                    <a:cubicBezTo>
                      <a:pt x="29708" y="36008"/>
                      <a:pt x="29841" y="36019"/>
                      <a:pt x="29975" y="36041"/>
                    </a:cubicBezTo>
                    <a:cubicBezTo>
                      <a:pt x="30823" y="36176"/>
                      <a:pt x="31655" y="36238"/>
                      <a:pt x="32474" y="36238"/>
                    </a:cubicBezTo>
                    <a:cubicBezTo>
                      <a:pt x="37441" y="36238"/>
                      <a:pt x="41920" y="33957"/>
                      <a:pt x="46416" y="31805"/>
                    </a:cubicBezTo>
                    <a:cubicBezTo>
                      <a:pt x="47269" y="30853"/>
                      <a:pt x="48096" y="29850"/>
                      <a:pt x="48923" y="28923"/>
                    </a:cubicBezTo>
                    <a:cubicBezTo>
                      <a:pt x="51153" y="26467"/>
                      <a:pt x="53434" y="24011"/>
                      <a:pt x="56041" y="21956"/>
                    </a:cubicBezTo>
                    <a:cubicBezTo>
                      <a:pt x="57932" y="20461"/>
                      <a:pt x="60216" y="18923"/>
                      <a:pt x="62708" y="18923"/>
                    </a:cubicBezTo>
                    <a:cubicBezTo>
                      <a:pt x="62891" y="18923"/>
                      <a:pt x="63074" y="18931"/>
                      <a:pt x="63259" y="18948"/>
                    </a:cubicBezTo>
                    <a:cubicBezTo>
                      <a:pt x="62833" y="18698"/>
                      <a:pt x="62507" y="18547"/>
                      <a:pt x="62507" y="18547"/>
                    </a:cubicBezTo>
                    <a:cubicBezTo>
                      <a:pt x="62507" y="18547"/>
                      <a:pt x="69875" y="13434"/>
                      <a:pt x="71304" y="10627"/>
                    </a:cubicBezTo>
                    <a:cubicBezTo>
                      <a:pt x="72732" y="7820"/>
                      <a:pt x="73033" y="3760"/>
                      <a:pt x="68923" y="828"/>
                    </a:cubicBezTo>
                    <a:cubicBezTo>
                      <a:pt x="68472" y="477"/>
                      <a:pt x="67620" y="226"/>
                      <a:pt x="664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6" name="Google Shape;1466;p49"/>
              <p:cNvSpPr/>
              <p:nvPr/>
            </p:nvSpPr>
            <p:spPr>
              <a:xfrm>
                <a:off x="4180775" y="4176525"/>
                <a:ext cx="1511950" cy="456175"/>
              </a:xfrm>
              <a:custGeom>
                <a:avLst/>
                <a:gdLst/>
                <a:ahLst/>
                <a:cxnLst/>
                <a:rect l="l" t="t" r="r" b="b"/>
                <a:pathLst>
                  <a:path w="60478" h="18247" extrusionOk="0">
                    <a:moveTo>
                      <a:pt x="60133" y="1"/>
                    </a:moveTo>
                    <a:cubicBezTo>
                      <a:pt x="60096" y="1"/>
                      <a:pt x="60058" y="11"/>
                      <a:pt x="60019" y="34"/>
                    </a:cubicBezTo>
                    <a:cubicBezTo>
                      <a:pt x="55683" y="2590"/>
                      <a:pt x="51773" y="5623"/>
                      <a:pt x="48164" y="9107"/>
                    </a:cubicBezTo>
                    <a:cubicBezTo>
                      <a:pt x="44280" y="12841"/>
                      <a:pt x="40545" y="16675"/>
                      <a:pt x="34956" y="17402"/>
                    </a:cubicBezTo>
                    <a:cubicBezTo>
                      <a:pt x="33081" y="17648"/>
                      <a:pt x="31160" y="17739"/>
                      <a:pt x="29223" y="17739"/>
                    </a:cubicBezTo>
                    <a:cubicBezTo>
                      <a:pt x="25438" y="17739"/>
                      <a:pt x="21594" y="17392"/>
                      <a:pt x="17914" y="17177"/>
                    </a:cubicBezTo>
                    <a:cubicBezTo>
                      <a:pt x="11974" y="16826"/>
                      <a:pt x="6084" y="16249"/>
                      <a:pt x="169" y="15673"/>
                    </a:cubicBezTo>
                    <a:cubicBezTo>
                      <a:pt x="163" y="15672"/>
                      <a:pt x="157" y="15671"/>
                      <a:pt x="152" y="15671"/>
                    </a:cubicBezTo>
                    <a:cubicBezTo>
                      <a:pt x="39" y="15671"/>
                      <a:pt x="1" y="15900"/>
                      <a:pt x="144" y="15924"/>
                    </a:cubicBezTo>
                    <a:cubicBezTo>
                      <a:pt x="6034" y="16751"/>
                      <a:pt x="11974" y="17252"/>
                      <a:pt x="17914" y="17628"/>
                    </a:cubicBezTo>
                    <a:cubicBezTo>
                      <a:pt x="21723" y="17850"/>
                      <a:pt x="25718" y="18247"/>
                      <a:pt x="29646" y="18247"/>
                    </a:cubicBezTo>
                    <a:cubicBezTo>
                      <a:pt x="31482" y="18247"/>
                      <a:pt x="33302" y="18160"/>
                      <a:pt x="35082" y="17929"/>
                    </a:cubicBezTo>
                    <a:cubicBezTo>
                      <a:pt x="39743" y="17327"/>
                      <a:pt x="43277" y="14645"/>
                      <a:pt x="46585" y="11462"/>
                    </a:cubicBezTo>
                    <a:cubicBezTo>
                      <a:pt x="50846" y="7352"/>
                      <a:pt x="55157" y="3543"/>
                      <a:pt x="60245" y="435"/>
                    </a:cubicBezTo>
                    <a:cubicBezTo>
                      <a:pt x="60478" y="307"/>
                      <a:pt x="60334" y="1"/>
                      <a:pt x="60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7" name="Google Shape;1467;p49"/>
              <p:cNvSpPr/>
              <p:nvPr/>
            </p:nvSpPr>
            <p:spPr>
              <a:xfrm>
                <a:off x="4166200" y="4161775"/>
                <a:ext cx="1182975" cy="284975"/>
              </a:xfrm>
              <a:custGeom>
                <a:avLst/>
                <a:gdLst/>
                <a:ahLst/>
                <a:cxnLst/>
                <a:rect l="l" t="t" r="r" b="b"/>
                <a:pathLst>
                  <a:path w="47319" h="11399" extrusionOk="0">
                    <a:moveTo>
                      <a:pt x="29433" y="1"/>
                    </a:moveTo>
                    <a:cubicBezTo>
                      <a:pt x="19662" y="1"/>
                      <a:pt x="9862" y="372"/>
                      <a:pt x="100" y="549"/>
                    </a:cubicBezTo>
                    <a:cubicBezTo>
                      <a:pt x="0" y="549"/>
                      <a:pt x="0" y="699"/>
                      <a:pt x="100" y="699"/>
                    </a:cubicBezTo>
                    <a:cubicBezTo>
                      <a:pt x="4549" y="699"/>
                      <a:pt x="8998" y="705"/>
                      <a:pt x="13446" y="705"/>
                    </a:cubicBezTo>
                    <a:cubicBezTo>
                      <a:pt x="17895" y="705"/>
                      <a:pt x="22344" y="699"/>
                      <a:pt x="26792" y="674"/>
                    </a:cubicBezTo>
                    <a:cubicBezTo>
                      <a:pt x="28709" y="662"/>
                      <a:pt x="30702" y="551"/>
                      <a:pt x="32689" y="551"/>
                    </a:cubicBezTo>
                    <a:cubicBezTo>
                      <a:pt x="34832" y="551"/>
                      <a:pt x="36969" y="680"/>
                      <a:pt x="38998" y="1200"/>
                    </a:cubicBezTo>
                    <a:cubicBezTo>
                      <a:pt x="43183" y="2303"/>
                      <a:pt x="47319" y="6714"/>
                      <a:pt x="44637" y="11150"/>
                    </a:cubicBezTo>
                    <a:cubicBezTo>
                      <a:pt x="44548" y="11274"/>
                      <a:pt x="44673" y="11398"/>
                      <a:pt x="44798" y="11398"/>
                    </a:cubicBezTo>
                    <a:cubicBezTo>
                      <a:pt x="44849" y="11398"/>
                      <a:pt x="44901" y="11377"/>
                      <a:pt x="44938" y="11326"/>
                    </a:cubicBezTo>
                    <a:cubicBezTo>
                      <a:pt x="46542" y="8844"/>
                      <a:pt x="45815" y="5686"/>
                      <a:pt x="43960" y="3531"/>
                    </a:cubicBezTo>
                    <a:cubicBezTo>
                      <a:pt x="41379" y="549"/>
                      <a:pt x="37118" y="47"/>
                      <a:pt x="33384" y="22"/>
                    </a:cubicBezTo>
                    <a:cubicBezTo>
                      <a:pt x="32068" y="7"/>
                      <a:pt x="30751" y="1"/>
                      <a:pt x="29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8" name="Google Shape;1468;p49"/>
              <p:cNvSpPr/>
              <p:nvPr/>
            </p:nvSpPr>
            <p:spPr>
              <a:xfrm>
                <a:off x="5194650" y="3742800"/>
                <a:ext cx="580475" cy="397500"/>
              </a:xfrm>
              <a:custGeom>
                <a:avLst/>
                <a:gdLst/>
                <a:ahLst/>
                <a:cxnLst/>
                <a:rect l="l" t="t" r="r" b="b"/>
                <a:pathLst>
                  <a:path w="23219" h="15900" extrusionOk="0">
                    <a:moveTo>
                      <a:pt x="22770" y="1"/>
                    </a:moveTo>
                    <a:cubicBezTo>
                      <a:pt x="22697" y="1"/>
                      <a:pt x="22622" y="33"/>
                      <a:pt x="22557" y="110"/>
                    </a:cubicBezTo>
                    <a:cubicBezTo>
                      <a:pt x="19349" y="3619"/>
                      <a:pt x="15890" y="6802"/>
                      <a:pt x="11955" y="9483"/>
                    </a:cubicBezTo>
                    <a:cubicBezTo>
                      <a:pt x="8196" y="12040"/>
                      <a:pt x="4161" y="13920"/>
                      <a:pt x="51" y="15799"/>
                    </a:cubicBezTo>
                    <a:cubicBezTo>
                      <a:pt x="0" y="15824"/>
                      <a:pt x="26" y="15900"/>
                      <a:pt x="76" y="15900"/>
                    </a:cubicBezTo>
                    <a:cubicBezTo>
                      <a:pt x="8848" y="13418"/>
                      <a:pt x="17093" y="7403"/>
                      <a:pt x="23008" y="586"/>
                    </a:cubicBezTo>
                    <a:cubicBezTo>
                      <a:pt x="23219" y="337"/>
                      <a:pt x="23005" y="1"/>
                      <a:pt x="22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9" name="Google Shape;1469;p49"/>
              <p:cNvSpPr/>
              <p:nvPr/>
            </p:nvSpPr>
            <p:spPr>
              <a:xfrm>
                <a:off x="4026475" y="4624525"/>
                <a:ext cx="1151025" cy="354700"/>
              </a:xfrm>
              <a:custGeom>
                <a:avLst/>
                <a:gdLst/>
                <a:ahLst/>
                <a:cxnLst/>
                <a:rect l="l" t="t" r="r" b="b"/>
                <a:pathLst>
                  <a:path w="46041" h="14188" extrusionOk="0">
                    <a:moveTo>
                      <a:pt x="2842" y="0"/>
                    </a:moveTo>
                    <a:cubicBezTo>
                      <a:pt x="1927" y="0"/>
                      <a:pt x="1013" y="3"/>
                      <a:pt x="100" y="9"/>
                    </a:cubicBezTo>
                    <a:cubicBezTo>
                      <a:pt x="0" y="34"/>
                      <a:pt x="0" y="159"/>
                      <a:pt x="100" y="184"/>
                    </a:cubicBezTo>
                    <a:cubicBezTo>
                      <a:pt x="9725" y="710"/>
                      <a:pt x="19374" y="811"/>
                      <a:pt x="29023" y="1212"/>
                    </a:cubicBezTo>
                    <a:cubicBezTo>
                      <a:pt x="31304" y="1287"/>
                      <a:pt x="33559" y="1387"/>
                      <a:pt x="35840" y="1512"/>
                    </a:cubicBezTo>
                    <a:cubicBezTo>
                      <a:pt x="38271" y="1638"/>
                      <a:pt x="41028" y="1788"/>
                      <a:pt x="42933" y="3492"/>
                    </a:cubicBezTo>
                    <a:cubicBezTo>
                      <a:pt x="45915" y="6199"/>
                      <a:pt x="45665" y="11187"/>
                      <a:pt x="42807" y="13843"/>
                    </a:cubicBezTo>
                    <a:cubicBezTo>
                      <a:pt x="42647" y="13983"/>
                      <a:pt x="42807" y="14187"/>
                      <a:pt x="42967" y="14187"/>
                    </a:cubicBezTo>
                    <a:cubicBezTo>
                      <a:pt x="43007" y="14187"/>
                      <a:pt x="43048" y="14174"/>
                      <a:pt x="43083" y="14144"/>
                    </a:cubicBezTo>
                    <a:cubicBezTo>
                      <a:pt x="45414" y="12114"/>
                      <a:pt x="46041" y="8730"/>
                      <a:pt x="44913" y="5873"/>
                    </a:cubicBezTo>
                    <a:cubicBezTo>
                      <a:pt x="43509" y="2365"/>
                      <a:pt x="40025" y="1437"/>
                      <a:pt x="36542" y="1187"/>
                    </a:cubicBezTo>
                    <a:cubicBezTo>
                      <a:pt x="25374" y="422"/>
                      <a:pt x="14036" y="0"/>
                      <a:pt x="2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0" name="Google Shape;1470;p49"/>
              <p:cNvSpPr/>
              <p:nvPr/>
            </p:nvSpPr>
            <p:spPr>
              <a:xfrm>
                <a:off x="4155550" y="4216575"/>
                <a:ext cx="1105275" cy="308225"/>
              </a:xfrm>
              <a:custGeom>
                <a:avLst/>
                <a:gdLst/>
                <a:ahLst/>
                <a:cxnLst/>
                <a:rect l="l" t="t" r="r" b="b"/>
                <a:pathLst>
                  <a:path w="44211" h="12329" extrusionOk="0">
                    <a:moveTo>
                      <a:pt x="11131" y="0"/>
                    </a:moveTo>
                    <a:cubicBezTo>
                      <a:pt x="7499" y="0"/>
                      <a:pt x="3875" y="67"/>
                      <a:pt x="276" y="286"/>
                    </a:cubicBezTo>
                    <a:cubicBezTo>
                      <a:pt x="0" y="311"/>
                      <a:pt x="0" y="712"/>
                      <a:pt x="276" y="738"/>
                    </a:cubicBezTo>
                    <a:cubicBezTo>
                      <a:pt x="777" y="763"/>
                      <a:pt x="1278" y="788"/>
                      <a:pt x="1780" y="813"/>
                    </a:cubicBezTo>
                    <a:cubicBezTo>
                      <a:pt x="1780" y="863"/>
                      <a:pt x="1780" y="913"/>
                      <a:pt x="1780" y="988"/>
                    </a:cubicBezTo>
                    <a:cubicBezTo>
                      <a:pt x="2857" y="4372"/>
                      <a:pt x="2632" y="7655"/>
                      <a:pt x="1504" y="10963"/>
                    </a:cubicBezTo>
                    <a:cubicBezTo>
                      <a:pt x="1438" y="11146"/>
                      <a:pt x="1602" y="11284"/>
                      <a:pt x="1757" y="11284"/>
                    </a:cubicBezTo>
                    <a:cubicBezTo>
                      <a:pt x="1836" y="11284"/>
                      <a:pt x="1913" y="11248"/>
                      <a:pt x="1955" y="11164"/>
                    </a:cubicBezTo>
                    <a:cubicBezTo>
                      <a:pt x="3434" y="7880"/>
                      <a:pt x="3509" y="4246"/>
                      <a:pt x="2456" y="838"/>
                    </a:cubicBezTo>
                    <a:lnTo>
                      <a:pt x="2456" y="838"/>
                    </a:lnTo>
                    <a:cubicBezTo>
                      <a:pt x="4720" y="933"/>
                      <a:pt x="6991" y="965"/>
                      <a:pt x="9263" y="965"/>
                    </a:cubicBezTo>
                    <a:cubicBezTo>
                      <a:pt x="14186" y="965"/>
                      <a:pt x="19115" y="813"/>
                      <a:pt x="23985" y="813"/>
                    </a:cubicBezTo>
                    <a:cubicBezTo>
                      <a:pt x="25971" y="813"/>
                      <a:pt x="28349" y="653"/>
                      <a:pt x="30764" y="653"/>
                    </a:cubicBezTo>
                    <a:cubicBezTo>
                      <a:pt x="34326" y="653"/>
                      <a:pt x="37968" y="1000"/>
                      <a:pt x="40552" y="2718"/>
                    </a:cubicBezTo>
                    <a:cubicBezTo>
                      <a:pt x="40477" y="2768"/>
                      <a:pt x="40426" y="2818"/>
                      <a:pt x="40426" y="2918"/>
                    </a:cubicBezTo>
                    <a:cubicBezTo>
                      <a:pt x="40627" y="4422"/>
                      <a:pt x="41003" y="5825"/>
                      <a:pt x="40903" y="7354"/>
                    </a:cubicBezTo>
                    <a:cubicBezTo>
                      <a:pt x="40802" y="9058"/>
                      <a:pt x="40251" y="10587"/>
                      <a:pt x="39624" y="12141"/>
                    </a:cubicBezTo>
                    <a:cubicBezTo>
                      <a:pt x="39591" y="12257"/>
                      <a:pt x="39678" y="12329"/>
                      <a:pt x="39769" y="12329"/>
                    </a:cubicBezTo>
                    <a:cubicBezTo>
                      <a:pt x="39817" y="12329"/>
                      <a:pt x="39866" y="12309"/>
                      <a:pt x="39900" y="12266"/>
                    </a:cubicBezTo>
                    <a:cubicBezTo>
                      <a:pt x="41604" y="9810"/>
                      <a:pt x="42281" y="5800"/>
                      <a:pt x="40978" y="3018"/>
                    </a:cubicBezTo>
                    <a:lnTo>
                      <a:pt x="40978" y="3018"/>
                    </a:lnTo>
                    <a:cubicBezTo>
                      <a:pt x="42306" y="4046"/>
                      <a:pt x="43334" y="5499"/>
                      <a:pt x="43810" y="7555"/>
                    </a:cubicBezTo>
                    <a:cubicBezTo>
                      <a:pt x="43832" y="7643"/>
                      <a:pt x="43897" y="7682"/>
                      <a:pt x="43966" y="7682"/>
                    </a:cubicBezTo>
                    <a:cubicBezTo>
                      <a:pt x="44054" y="7682"/>
                      <a:pt x="44147" y="7617"/>
                      <a:pt x="44161" y="7505"/>
                    </a:cubicBezTo>
                    <a:cubicBezTo>
                      <a:pt x="44211" y="4823"/>
                      <a:pt x="42106" y="2617"/>
                      <a:pt x="39825" y="1489"/>
                    </a:cubicBezTo>
                    <a:cubicBezTo>
                      <a:pt x="37416" y="303"/>
                      <a:pt x="34671" y="135"/>
                      <a:pt x="31970" y="135"/>
                    </a:cubicBezTo>
                    <a:cubicBezTo>
                      <a:pt x="30906" y="135"/>
                      <a:pt x="29849" y="161"/>
                      <a:pt x="28822" y="161"/>
                    </a:cubicBezTo>
                    <a:cubicBezTo>
                      <a:pt x="28576" y="162"/>
                      <a:pt x="28329" y="162"/>
                      <a:pt x="28082" y="162"/>
                    </a:cubicBezTo>
                    <a:cubicBezTo>
                      <a:pt x="22459" y="162"/>
                      <a:pt x="16786" y="0"/>
                      <a:pt x="11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1" name="Google Shape;1471;p49"/>
              <p:cNvSpPr/>
              <p:nvPr/>
            </p:nvSpPr>
            <p:spPr>
              <a:xfrm>
                <a:off x="4195800" y="4468225"/>
                <a:ext cx="1038375" cy="110400"/>
              </a:xfrm>
              <a:custGeom>
                <a:avLst/>
                <a:gdLst/>
                <a:ahLst/>
                <a:cxnLst/>
                <a:rect l="l" t="t" r="r" b="b"/>
                <a:pathLst>
                  <a:path w="41535" h="4416" extrusionOk="0">
                    <a:moveTo>
                      <a:pt x="41228" y="1"/>
                    </a:moveTo>
                    <a:cubicBezTo>
                      <a:pt x="41160" y="1"/>
                      <a:pt x="41093" y="36"/>
                      <a:pt x="41047" y="120"/>
                    </a:cubicBezTo>
                    <a:cubicBezTo>
                      <a:pt x="39418" y="3253"/>
                      <a:pt x="35558" y="3378"/>
                      <a:pt x="32450" y="3554"/>
                    </a:cubicBezTo>
                    <a:cubicBezTo>
                      <a:pt x="29930" y="3714"/>
                      <a:pt x="27410" y="3798"/>
                      <a:pt x="24889" y="3798"/>
                    </a:cubicBezTo>
                    <a:cubicBezTo>
                      <a:pt x="23851" y="3798"/>
                      <a:pt x="22812" y="3784"/>
                      <a:pt x="21774" y="3754"/>
                    </a:cubicBezTo>
                    <a:cubicBezTo>
                      <a:pt x="14430" y="3579"/>
                      <a:pt x="7363" y="2276"/>
                      <a:pt x="119" y="1348"/>
                    </a:cubicBezTo>
                    <a:cubicBezTo>
                      <a:pt x="114" y="1347"/>
                      <a:pt x="108" y="1346"/>
                      <a:pt x="103" y="1346"/>
                    </a:cubicBezTo>
                    <a:cubicBezTo>
                      <a:pt x="17" y="1346"/>
                      <a:pt x="0" y="1525"/>
                      <a:pt x="94" y="1549"/>
                    </a:cubicBezTo>
                    <a:cubicBezTo>
                      <a:pt x="7889" y="3905"/>
                      <a:pt x="16661" y="4406"/>
                      <a:pt x="24756" y="4406"/>
                    </a:cubicBezTo>
                    <a:cubicBezTo>
                      <a:pt x="25479" y="4411"/>
                      <a:pt x="26208" y="4416"/>
                      <a:pt x="26941" y="4416"/>
                    </a:cubicBezTo>
                    <a:cubicBezTo>
                      <a:pt x="29947" y="4416"/>
                      <a:pt x="33018" y="4333"/>
                      <a:pt x="35959" y="3830"/>
                    </a:cubicBezTo>
                    <a:cubicBezTo>
                      <a:pt x="38190" y="3429"/>
                      <a:pt x="40496" y="2576"/>
                      <a:pt x="41448" y="371"/>
                    </a:cubicBezTo>
                    <a:cubicBezTo>
                      <a:pt x="41535" y="180"/>
                      <a:pt x="41381" y="1"/>
                      <a:pt x="41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2" name="Google Shape;1472;p49"/>
              <p:cNvSpPr/>
              <p:nvPr/>
            </p:nvSpPr>
            <p:spPr>
              <a:xfrm>
                <a:off x="4545275" y="4296775"/>
                <a:ext cx="564550" cy="215875"/>
              </a:xfrm>
              <a:custGeom>
                <a:avLst/>
                <a:gdLst/>
                <a:ahLst/>
                <a:cxnLst/>
                <a:rect l="l" t="t" r="r" b="b"/>
                <a:pathLst>
                  <a:path w="22582" h="8635" extrusionOk="0">
                    <a:moveTo>
                      <a:pt x="12306" y="813"/>
                    </a:moveTo>
                    <a:cubicBezTo>
                      <a:pt x="13582" y="831"/>
                      <a:pt x="14883" y="848"/>
                      <a:pt x="16183" y="848"/>
                    </a:cubicBezTo>
                    <a:cubicBezTo>
                      <a:pt x="16721" y="848"/>
                      <a:pt x="17259" y="845"/>
                      <a:pt x="17795" y="838"/>
                    </a:cubicBezTo>
                    <a:lnTo>
                      <a:pt x="17795" y="838"/>
                    </a:lnTo>
                    <a:cubicBezTo>
                      <a:pt x="17770" y="863"/>
                      <a:pt x="17745" y="913"/>
                      <a:pt x="17745" y="938"/>
                    </a:cubicBezTo>
                    <a:cubicBezTo>
                      <a:pt x="17218" y="3319"/>
                      <a:pt x="16241" y="5449"/>
                      <a:pt x="14762" y="7329"/>
                    </a:cubicBezTo>
                    <a:cubicBezTo>
                      <a:pt x="14762" y="5850"/>
                      <a:pt x="14612" y="4397"/>
                      <a:pt x="14361" y="2968"/>
                    </a:cubicBezTo>
                    <a:cubicBezTo>
                      <a:pt x="14333" y="2797"/>
                      <a:pt x="14175" y="2707"/>
                      <a:pt x="14016" y="2707"/>
                    </a:cubicBezTo>
                    <a:cubicBezTo>
                      <a:pt x="13896" y="2707"/>
                      <a:pt x="13775" y="2760"/>
                      <a:pt x="13710" y="2868"/>
                    </a:cubicBezTo>
                    <a:cubicBezTo>
                      <a:pt x="13108" y="4021"/>
                      <a:pt x="12331" y="5048"/>
                      <a:pt x="11404" y="5951"/>
                    </a:cubicBezTo>
                    <a:cubicBezTo>
                      <a:pt x="12181" y="4347"/>
                      <a:pt x="12582" y="2567"/>
                      <a:pt x="12306" y="813"/>
                    </a:cubicBezTo>
                    <a:close/>
                    <a:moveTo>
                      <a:pt x="20021" y="1"/>
                    </a:moveTo>
                    <a:cubicBezTo>
                      <a:pt x="17074" y="1"/>
                      <a:pt x="14131" y="161"/>
                      <a:pt x="11203" y="161"/>
                    </a:cubicBezTo>
                    <a:cubicBezTo>
                      <a:pt x="7928" y="161"/>
                      <a:pt x="4654" y="3"/>
                      <a:pt x="1396" y="3"/>
                    </a:cubicBezTo>
                    <a:cubicBezTo>
                      <a:pt x="989" y="3"/>
                      <a:pt x="582" y="5"/>
                      <a:pt x="176" y="11"/>
                    </a:cubicBezTo>
                    <a:cubicBezTo>
                      <a:pt x="0" y="11"/>
                      <a:pt x="25" y="236"/>
                      <a:pt x="176" y="236"/>
                    </a:cubicBezTo>
                    <a:cubicBezTo>
                      <a:pt x="3810" y="662"/>
                      <a:pt x="7519" y="738"/>
                      <a:pt x="11203" y="788"/>
                    </a:cubicBezTo>
                    <a:lnTo>
                      <a:pt x="11880" y="788"/>
                    </a:lnTo>
                    <a:cubicBezTo>
                      <a:pt x="11629" y="3219"/>
                      <a:pt x="11228" y="5299"/>
                      <a:pt x="9775" y="7329"/>
                    </a:cubicBezTo>
                    <a:cubicBezTo>
                      <a:pt x="9612" y="7553"/>
                      <a:pt x="9846" y="7859"/>
                      <a:pt x="10100" y="7859"/>
                    </a:cubicBezTo>
                    <a:cubicBezTo>
                      <a:pt x="10159" y="7859"/>
                      <a:pt x="10219" y="7843"/>
                      <a:pt x="10276" y="7805"/>
                    </a:cubicBezTo>
                    <a:cubicBezTo>
                      <a:pt x="11705" y="6778"/>
                      <a:pt x="12882" y="5550"/>
                      <a:pt x="13835" y="4071"/>
                    </a:cubicBezTo>
                    <a:cubicBezTo>
                      <a:pt x="14035" y="5474"/>
                      <a:pt x="14085" y="6853"/>
                      <a:pt x="14035" y="8281"/>
                    </a:cubicBezTo>
                    <a:cubicBezTo>
                      <a:pt x="14035" y="8487"/>
                      <a:pt x="14223" y="8635"/>
                      <a:pt x="14406" y="8635"/>
                    </a:cubicBezTo>
                    <a:cubicBezTo>
                      <a:pt x="14490" y="8635"/>
                      <a:pt x="14574" y="8603"/>
                      <a:pt x="14637" y="8532"/>
                    </a:cubicBezTo>
                    <a:cubicBezTo>
                      <a:pt x="16542" y="6427"/>
                      <a:pt x="17870" y="3921"/>
                      <a:pt x="18396" y="1139"/>
                    </a:cubicBezTo>
                    <a:cubicBezTo>
                      <a:pt x="18421" y="988"/>
                      <a:pt x="18371" y="888"/>
                      <a:pt x="18296" y="838"/>
                    </a:cubicBezTo>
                    <a:cubicBezTo>
                      <a:pt x="19624" y="788"/>
                      <a:pt x="20928" y="713"/>
                      <a:pt x="22231" y="587"/>
                    </a:cubicBezTo>
                    <a:cubicBezTo>
                      <a:pt x="22557" y="562"/>
                      <a:pt x="22582" y="61"/>
                      <a:pt x="22231" y="36"/>
                    </a:cubicBezTo>
                    <a:cubicBezTo>
                      <a:pt x="21494" y="11"/>
                      <a:pt x="20757" y="1"/>
                      <a:pt x="20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3" name="Google Shape;1473;p49"/>
              <p:cNvSpPr/>
              <p:nvPr/>
            </p:nvSpPr>
            <p:spPr>
              <a:xfrm>
                <a:off x="5020825" y="4405225"/>
                <a:ext cx="11030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43" extrusionOk="0">
                    <a:moveTo>
                      <a:pt x="3446" y="1"/>
                    </a:moveTo>
                    <a:cubicBezTo>
                      <a:pt x="3081" y="1"/>
                      <a:pt x="2715" y="34"/>
                      <a:pt x="2357" y="34"/>
                    </a:cubicBezTo>
                    <a:cubicBezTo>
                      <a:pt x="1630" y="59"/>
                      <a:pt x="903" y="59"/>
                      <a:pt x="151" y="84"/>
                    </a:cubicBezTo>
                    <a:cubicBezTo>
                      <a:pt x="1" y="84"/>
                      <a:pt x="1" y="360"/>
                      <a:pt x="151" y="360"/>
                    </a:cubicBezTo>
                    <a:cubicBezTo>
                      <a:pt x="903" y="385"/>
                      <a:pt x="1630" y="385"/>
                      <a:pt x="2357" y="410"/>
                    </a:cubicBezTo>
                    <a:cubicBezTo>
                      <a:pt x="2715" y="410"/>
                      <a:pt x="3081" y="442"/>
                      <a:pt x="3446" y="442"/>
                    </a:cubicBezTo>
                    <a:cubicBezTo>
                      <a:pt x="3720" y="442"/>
                      <a:pt x="3993" y="424"/>
                      <a:pt x="4262" y="360"/>
                    </a:cubicBezTo>
                    <a:cubicBezTo>
                      <a:pt x="4412" y="334"/>
                      <a:pt x="4412" y="109"/>
                      <a:pt x="4262" y="84"/>
                    </a:cubicBezTo>
                    <a:cubicBezTo>
                      <a:pt x="3993" y="19"/>
                      <a:pt x="3720" y="1"/>
                      <a:pt x="3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4" name="Google Shape;1474;p49"/>
              <p:cNvSpPr/>
              <p:nvPr/>
            </p:nvSpPr>
            <p:spPr>
              <a:xfrm>
                <a:off x="4025225" y="4662325"/>
                <a:ext cx="1105900" cy="358325"/>
              </a:xfrm>
              <a:custGeom>
                <a:avLst/>
                <a:gdLst/>
                <a:ahLst/>
                <a:cxnLst/>
                <a:rect l="l" t="t" r="r" b="b"/>
                <a:pathLst>
                  <a:path w="44236" h="14333" extrusionOk="0">
                    <a:moveTo>
                      <a:pt x="7218" y="206"/>
                    </a:moveTo>
                    <a:cubicBezTo>
                      <a:pt x="4862" y="206"/>
                      <a:pt x="2506" y="220"/>
                      <a:pt x="150" y="251"/>
                    </a:cubicBezTo>
                    <a:cubicBezTo>
                      <a:pt x="0" y="251"/>
                      <a:pt x="0" y="502"/>
                      <a:pt x="150" y="502"/>
                    </a:cubicBezTo>
                    <a:cubicBezTo>
                      <a:pt x="7795" y="627"/>
                      <a:pt x="15464" y="677"/>
                      <a:pt x="23108" y="878"/>
                    </a:cubicBezTo>
                    <a:cubicBezTo>
                      <a:pt x="26867" y="978"/>
                      <a:pt x="30627" y="978"/>
                      <a:pt x="34386" y="1228"/>
                    </a:cubicBezTo>
                    <a:cubicBezTo>
                      <a:pt x="38121" y="1454"/>
                      <a:pt x="43659" y="2958"/>
                      <a:pt x="43008" y="7845"/>
                    </a:cubicBezTo>
                    <a:cubicBezTo>
                      <a:pt x="42329" y="12947"/>
                      <a:pt x="37304" y="14058"/>
                      <a:pt x="32171" y="14058"/>
                    </a:cubicBezTo>
                    <a:cubicBezTo>
                      <a:pt x="28782" y="14058"/>
                      <a:pt x="25346" y="13574"/>
                      <a:pt x="23083" y="13434"/>
                    </a:cubicBezTo>
                    <a:cubicBezTo>
                      <a:pt x="15614" y="13008"/>
                      <a:pt x="8145" y="12557"/>
                      <a:pt x="677" y="12131"/>
                    </a:cubicBezTo>
                    <a:cubicBezTo>
                      <a:pt x="669" y="12130"/>
                      <a:pt x="661" y="12130"/>
                      <a:pt x="653" y="12130"/>
                    </a:cubicBezTo>
                    <a:cubicBezTo>
                      <a:pt x="376" y="12130"/>
                      <a:pt x="384" y="12557"/>
                      <a:pt x="677" y="12557"/>
                    </a:cubicBezTo>
                    <a:cubicBezTo>
                      <a:pt x="9875" y="13108"/>
                      <a:pt x="19048" y="13635"/>
                      <a:pt x="28246" y="14186"/>
                    </a:cubicBezTo>
                    <a:cubicBezTo>
                      <a:pt x="29410" y="14253"/>
                      <a:pt x="30791" y="14333"/>
                      <a:pt x="32240" y="14333"/>
                    </a:cubicBezTo>
                    <a:cubicBezTo>
                      <a:pt x="37279" y="14333"/>
                      <a:pt x="43142" y="13370"/>
                      <a:pt x="43609" y="7569"/>
                    </a:cubicBezTo>
                    <a:cubicBezTo>
                      <a:pt x="44236" y="0"/>
                      <a:pt x="33108" y="602"/>
                      <a:pt x="28396" y="502"/>
                    </a:cubicBezTo>
                    <a:cubicBezTo>
                      <a:pt x="21347" y="332"/>
                      <a:pt x="14284" y="206"/>
                      <a:pt x="7218" y="2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5" name="Google Shape;1475;p49"/>
              <p:cNvSpPr/>
              <p:nvPr/>
            </p:nvSpPr>
            <p:spPr>
              <a:xfrm>
                <a:off x="4973850" y="4725025"/>
                <a:ext cx="8585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0654" extrusionOk="0">
                    <a:moveTo>
                      <a:pt x="1701" y="1"/>
                    </a:moveTo>
                    <a:cubicBezTo>
                      <a:pt x="1514" y="1"/>
                      <a:pt x="1337" y="146"/>
                      <a:pt x="1429" y="375"/>
                    </a:cubicBezTo>
                    <a:cubicBezTo>
                      <a:pt x="2782" y="3883"/>
                      <a:pt x="2181" y="7342"/>
                      <a:pt x="75" y="10400"/>
                    </a:cubicBezTo>
                    <a:cubicBezTo>
                      <a:pt x="0" y="10512"/>
                      <a:pt x="122" y="10653"/>
                      <a:pt x="241" y="10653"/>
                    </a:cubicBezTo>
                    <a:cubicBezTo>
                      <a:pt x="281" y="10653"/>
                      <a:pt x="320" y="10638"/>
                      <a:pt x="351" y="10600"/>
                    </a:cubicBezTo>
                    <a:cubicBezTo>
                      <a:pt x="2907" y="7793"/>
                      <a:pt x="3434" y="3683"/>
                      <a:pt x="2005" y="199"/>
                    </a:cubicBezTo>
                    <a:cubicBezTo>
                      <a:pt x="1946" y="62"/>
                      <a:pt x="1822" y="1"/>
                      <a:pt x="1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6" name="Google Shape;1476;p49"/>
              <p:cNvSpPr/>
              <p:nvPr/>
            </p:nvSpPr>
            <p:spPr>
              <a:xfrm>
                <a:off x="4208800" y="4727075"/>
                <a:ext cx="7187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28748" h="8639" extrusionOk="0">
                    <a:moveTo>
                      <a:pt x="7363" y="1"/>
                    </a:moveTo>
                    <a:cubicBezTo>
                      <a:pt x="4917" y="1"/>
                      <a:pt x="2471" y="125"/>
                      <a:pt x="126" y="568"/>
                    </a:cubicBezTo>
                    <a:cubicBezTo>
                      <a:pt x="0" y="593"/>
                      <a:pt x="51" y="794"/>
                      <a:pt x="176" y="794"/>
                    </a:cubicBezTo>
                    <a:cubicBezTo>
                      <a:pt x="1159" y="831"/>
                      <a:pt x="2143" y="845"/>
                      <a:pt x="3129" y="845"/>
                    </a:cubicBezTo>
                    <a:cubicBezTo>
                      <a:pt x="5672" y="845"/>
                      <a:pt x="8221" y="755"/>
                      <a:pt x="10772" y="755"/>
                    </a:cubicBezTo>
                    <a:cubicBezTo>
                      <a:pt x="11868" y="755"/>
                      <a:pt x="12964" y="772"/>
                      <a:pt x="14061" y="819"/>
                    </a:cubicBezTo>
                    <a:cubicBezTo>
                      <a:pt x="15740" y="894"/>
                      <a:pt x="17419" y="994"/>
                      <a:pt x="19123" y="1120"/>
                    </a:cubicBezTo>
                    <a:cubicBezTo>
                      <a:pt x="18547" y="3927"/>
                      <a:pt x="19875" y="6809"/>
                      <a:pt x="22056" y="8563"/>
                    </a:cubicBezTo>
                    <a:cubicBezTo>
                      <a:pt x="22114" y="8615"/>
                      <a:pt x="22188" y="8638"/>
                      <a:pt x="22260" y="8638"/>
                    </a:cubicBezTo>
                    <a:cubicBezTo>
                      <a:pt x="22435" y="8638"/>
                      <a:pt x="22603" y="8500"/>
                      <a:pt x="22532" y="8288"/>
                    </a:cubicBezTo>
                    <a:cubicBezTo>
                      <a:pt x="22256" y="7385"/>
                      <a:pt x="22106" y="6508"/>
                      <a:pt x="22081" y="5581"/>
                    </a:cubicBezTo>
                    <a:lnTo>
                      <a:pt x="22081" y="5581"/>
                    </a:lnTo>
                    <a:cubicBezTo>
                      <a:pt x="23559" y="6483"/>
                      <a:pt x="25138" y="6984"/>
                      <a:pt x="26868" y="7085"/>
                    </a:cubicBezTo>
                    <a:cubicBezTo>
                      <a:pt x="26876" y="7085"/>
                      <a:pt x="26885" y="7086"/>
                      <a:pt x="26893" y="7086"/>
                    </a:cubicBezTo>
                    <a:cubicBezTo>
                      <a:pt x="27128" y="7086"/>
                      <a:pt x="27262" y="6754"/>
                      <a:pt x="27068" y="6608"/>
                    </a:cubicBezTo>
                    <a:cubicBezTo>
                      <a:pt x="25514" y="5305"/>
                      <a:pt x="24863" y="3701"/>
                      <a:pt x="24512" y="1746"/>
                    </a:cubicBezTo>
                    <a:cubicBezTo>
                      <a:pt x="24490" y="1636"/>
                      <a:pt x="24399" y="1584"/>
                      <a:pt x="24305" y="1584"/>
                    </a:cubicBezTo>
                    <a:cubicBezTo>
                      <a:pt x="24186" y="1584"/>
                      <a:pt x="24061" y="1667"/>
                      <a:pt x="24061" y="1821"/>
                    </a:cubicBezTo>
                    <a:cubicBezTo>
                      <a:pt x="24036" y="3576"/>
                      <a:pt x="24838" y="5180"/>
                      <a:pt x="26041" y="6433"/>
                    </a:cubicBezTo>
                    <a:cubicBezTo>
                      <a:pt x="24562" y="6207"/>
                      <a:pt x="23209" y="5656"/>
                      <a:pt x="21930" y="4804"/>
                    </a:cubicBezTo>
                    <a:cubicBezTo>
                      <a:pt x="21884" y="4775"/>
                      <a:pt x="21836" y="4762"/>
                      <a:pt x="21789" y="4762"/>
                    </a:cubicBezTo>
                    <a:cubicBezTo>
                      <a:pt x="21636" y="4762"/>
                      <a:pt x="21499" y="4901"/>
                      <a:pt x="21479" y="5055"/>
                    </a:cubicBezTo>
                    <a:cubicBezTo>
                      <a:pt x="21479" y="5907"/>
                      <a:pt x="21554" y="6684"/>
                      <a:pt x="21730" y="7486"/>
                    </a:cubicBezTo>
                    <a:cubicBezTo>
                      <a:pt x="20051" y="5781"/>
                      <a:pt x="19399" y="3551"/>
                      <a:pt x="19499" y="1145"/>
                    </a:cubicBezTo>
                    <a:lnTo>
                      <a:pt x="19499" y="1145"/>
                    </a:lnTo>
                    <a:cubicBezTo>
                      <a:pt x="21605" y="1270"/>
                      <a:pt x="23723" y="1382"/>
                      <a:pt x="25818" y="1382"/>
                    </a:cubicBezTo>
                    <a:cubicBezTo>
                      <a:pt x="26666" y="1382"/>
                      <a:pt x="27509" y="1363"/>
                      <a:pt x="28346" y="1320"/>
                    </a:cubicBezTo>
                    <a:cubicBezTo>
                      <a:pt x="28622" y="1295"/>
                      <a:pt x="28747" y="819"/>
                      <a:pt x="28422" y="769"/>
                    </a:cubicBezTo>
                    <a:cubicBezTo>
                      <a:pt x="23735" y="142"/>
                      <a:pt x="18798" y="268"/>
                      <a:pt x="14061" y="167"/>
                    </a:cubicBezTo>
                    <a:cubicBezTo>
                      <a:pt x="11882" y="107"/>
                      <a:pt x="9623" y="1"/>
                      <a:pt x="7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77" name="Google Shape;1477;p49"/>
              <p:cNvGrpSpPr/>
              <p:nvPr/>
            </p:nvGrpSpPr>
            <p:grpSpPr>
              <a:xfrm rot="-2912394">
                <a:off x="5335889" y="4451572"/>
                <a:ext cx="298011" cy="211459"/>
                <a:chOff x="3491400" y="2111750"/>
                <a:chExt cx="222600" cy="157950"/>
              </a:xfrm>
            </p:grpSpPr>
            <p:sp>
              <p:nvSpPr>
                <p:cNvPr id="1478" name="Google Shape;1478;p49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79" name="Google Shape;1479;p49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0" name="Google Shape;1480;p49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1" name="Google Shape;1481;p49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2" name="Google Shape;1482;p49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483" name="Google Shape;1483;p49"/>
              <p:cNvGrpSpPr/>
              <p:nvPr/>
            </p:nvGrpSpPr>
            <p:grpSpPr>
              <a:xfrm rot="-2937323">
                <a:off x="5494747" y="3989309"/>
                <a:ext cx="298011" cy="211459"/>
                <a:chOff x="3491400" y="2111750"/>
                <a:chExt cx="222600" cy="157950"/>
              </a:xfrm>
            </p:grpSpPr>
            <p:sp>
              <p:nvSpPr>
                <p:cNvPr id="1484" name="Google Shape;1484;p49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5" name="Google Shape;1485;p49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6" name="Google Shape;1486;p49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7" name="Google Shape;1487;p49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8" name="Google Shape;1488;p49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1489" name="Google Shape;1489;p49"/>
          <p:cNvGrpSpPr/>
          <p:nvPr/>
        </p:nvGrpSpPr>
        <p:grpSpPr>
          <a:xfrm>
            <a:off x="6770344" y="3637128"/>
            <a:ext cx="1495621" cy="1291831"/>
            <a:chOff x="5614619" y="2740966"/>
            <a:chExt cx="1495621" cy="1291831"/>
          </a:xfrm>
        </p:grpSpPr>
        <p:sp>
          <p:nvSpPr>
            <p:cNvPr id="1490" name="Google Shape;1490;p49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1" name="Google Shape;1491;p49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2" name="Google Shape;1492;p49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3" name="Google Shape;1493;p49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4" name="Google Shape;1494;p49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5" name="Google Shape;1495;p49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6" name="Google Shape;1496;p49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7" name="Google Shape;1497;p49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8" name="Google Shape;1498;p49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9" name="Google Shape;1499;p49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0" name="Google Shape;1500;p49"/>
          <p:cNvGrpSpPr/>
          <p:nvPr/>
        </p:nvGrpSpPr>
        <p:grpSpPr>
          <a:xfrm>
            <a:off x="7980585" y="449933"/>
            <a:ext cx="896625" cy="1765445"/>
            <a:chOff x="7980585" y="449933"/>
            <a:chExt cx="896625" cy="1765445"/>
          </a:xfrm>
        </p:grpSpPr>
        <p:grpSp>
          <p:nvGrpSpPr>
            <p:cNvPr id="1501" name="Google Shape;1501;p49"/>
            <p:cNvGrpSpPr/>
            <p:nvPr/>
          </p:nvGrpSpPr>
          <p:grpSpPr>
            <a:xfrm>
              <a:off x="7980585" y="449933"/>
              <a:ext cx="896625" cy="1765445"/>
              <a:chOff x="1867950" y="2589000"/>
              <a:chExt cx="563525" cy="1109575"/>
            </a:xfrm>
          </p:grpSpPr>
          <p:sp>
            <p:nvSpPr>
              <p:cNvPr id="1502" name="Google Shape;1502;p49"/>
              <p:cNvSpPr/>
              <p:nvPr/>
            </p:nvSpPr>
            <p:spPr>
              <a:xfrm>
                <a:off x="1975175" y="3489900"/>
                <a:ext cx="100225" cy="19085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7634" extrusionOk="0">
                    <a:moveTo>
                      <a:pt x="3798" y="0"/>
                    </a:moveTo>
                    <a:cubicBezTo>
                      <a:pt x="3742" y="0"/>
                      <a:pt x="3685" y="24"/>
                      <a:pt x="3648" y="81"/>
                    </a:cubicBezTo>
                    <a:cubicBezTo>
                      <a:pt x="2972" y="1130"/>
                      <a:pt x="2611" y="2388"/>
                      <a:pt x="2460" y="3612"/>
                    </a:cubicBezTo>
                    <a:cubicBezTo>
                      <a:pt x="2378" y="4300"/>
                      <a:pt x="2366" y="4999"/>
                      <a:pt x="2425" y="5686"/>
                    </a:cubicBezTo>
                    <a:cubicBezTo>
                      <a:pt x="2436" y="5815"/>
                      <a:pt x="2448" y="5943"/>
                      <a:pt x="2460" y="6071"/>
                    </a:cubicBezTo>
                    <a:cubicBezTo>
                      <a:pt x="2144" y="5807"/>
                      <a:pt x="1707" y="5653"/>
                      <a:pt x="1294" y="5653"/>
                    </a:cubicBezTo>
                    <a:cubicBezTo>
                      <a:pt x="760" y="5653"/>
                      <a:pt x="267" y="5909"/>
                      <a:pt x="129" y="6514"/>
                    </a:cubicBezTo>
                    <a:cubicBezTo>
                      <a:pt x="1" y="7085"/>
                      <a:pt x="443" y="7481"/>
                      <a:pt x="968" y="7586"/>
                    </a:cubicBezTo>
                    <a:cubicBezTo>
                      <a:pt x="1139" y="7618"/>
                      <a:pt x="1316" y="7634"/>
                      <a:pt x="1494" y="7634"/>
                    </a:cubicBezTo>
                    <a:cubicBezTo>
                      <a:pt x="2089" y="7634"/>
                      <a:pt x="2700" y="7460"/>
                      <a:pt x="3194" y="7155"/>
                    </a:cubicBezTo>
                    <a:cubicBezTo>
                      <a:pt x="3345" y="7062"/>
                      <a:pt x="3310" y="6829"/>
                      <a:pt x="3170" y="6759"/>
                    </a:cubicBezTo>
                    <a:cubicBezTo>
                      <a:pt x="3217" y="6327"/>
                      <a:pt x="3054" y="5850"/>
                      <a:pt x="3019" y="5430"/>
                    </a:cubicBezTo>
                    <a:cubicBezTo>
                      <a:pt x="2972" y="4871"/>
                      <a:pt x="2984" y="4300"/>
                      <a:pt x="3031" y="3740"/>
                    </a:cubicBezTo>
                    <a:cubicBezTo>
                      <a:pt x="3147" y="2505"/>
                      <a:pt x="3532" y="1374"/>
                      <a:pt x="3963" y="209"/>
                    </a:cubicBezTo>
                    <a:cubicBezTo>
                      <a:pt x="4009" y="87"/>
                      <a:pt x="3905" y="0"/>
                      <a:pt x="3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3" name="Google Shape;1503;p49"/>
              <p:cNvSpPr/>
              <p:nvPr/>
            </p:nvSpPr>
            <p:spPr>
              <a:xfrm>
                <a:off x="2228725" y="3509700"/>
                <a:ext cx="106600" cy="188875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7555" extrusionOk="0">
                    <a:moveTo>
                      <a:pt x="226" y="0"/>
                    </a:moveTo>
                    <a:cubicBezTo>
                      <a:pt x="112" y="0"/>
                      <a:pt x="1" y="94"/>
                      <a:pt x="56" y="221"/>
                    </a:cubicBezTo>
                    <a:cubicBezTo>
                      <a:pt x="534" y="1363"/>
                      <a:pt x="953" y="2482"/>
                      <a:pt x="1116" y="3717"/>
                    </a:cubicBezTo>
                    <a:cubicBezTo>
                      <a:pt x="1186" y="4277"/>
                      <a:pt x="1210" y="4836"/>
                      <a:pt x="1186" y="5396"/>
                    </a:cubicBezTo>
                    <a:cubicBezTo>
                      <a:pt x="1175" y="5827"/>
                      <a:pt x="1023" y="6305"/>
                      <a:pt x="1082" y="6736"/>
                    </a:cubicBezTo>
                    <a:cubicBezTo>
                      <a:pt x="953" y="6806"/>
                      <a:pt x="918" y="7039"/>
                      <a:pt x="1082" y="7132"/>
                    </a:cubicBezTo>
                    <a:cubicBezTo>
                      <a:pt x="1551" y="7400"/>
                      <a:pt x="2117" y="7554"/>
                      <a:pt x="2671" y="7554"/>
                    </a:cubicBezTo>
                    <a:cubicBezTo>
                      <a:pt x="2887" y="7554"/>
                      <a:pt x="3102" y="7531"/>
                      <a:pt x="3307" y="7482"/>
                    </a:cubicBezTo>
                    <a:cubicBezTo>
                      <a:pt x="3832" y="7365"/>
                      <a:pt x="4263" y="6957"/>
                      <a:pt x="4112" y="6386"/>
                    </a:cubicBezTo>
                    <a:cubicBezTo>
                      <a:pt x="3960" y="5810"/>
                      <a:pt x="3487" y="5567"/>
                      <a:pt x="2975" y="5567"/>
                    </a:cubicBezTo>
                    <a:cubicBezTo>
                      <a:pt x="2545" y="5567"/>
                      <a:pt x="2088" y="5738"/>
                      <a:pt x="1769" y="6025"/>
                    </a:cubicBezTo>
                    <a:cubicBezTo>
                      <a:pt x="1781" y="5897"/>
                      <a:pt x="1781" y="5757"/>
                      <a:pt x="1792" y="5640"/>
                    </a:cubicBezTo>
                    <a:cubicBezTo>
                      <a:pt x="1827" y="4941"/>
                      <a:pt x="1792" y="4253"/>
                      <a:pt x="1688" y="3566"/>
                    </a:cubicBezTo>
                    <a:cubicBezTo>
                      <a:pt x="1489" y="2342"/>
                      <a:pt x="1082" y="1095"/>
                      <a:pt x="371" y="70"/>
                    </a:cubicBezTo>
                    <a:cubicBezTo>
                      <a:pt x="333" y="21"/>
                      <a:pt x="279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4" name="Google Shape;1504;p49"/>
              <p:cNvSpPr/>
              <p:nvPr/>
            </p:nvSpPr>
            <p:spPr>
              <a:xfrm>
                <a:off x="1907575" y="2899750"/>
                <a:ext cx="490975" cy="410775"/>
              </a:xfrm>
              <a:custGeom>
                <a:avLst/>
                <a:gdLst/>
                <a:ahLst/>
                <a:cxnLst/>
                <a:rect l="l" t="t" r="r" b="b"/>
                <a:pathLst>
                  <a:path w="19639" h="16431" extrusionOk="0">
                    <a:moveTo>
                      <a:pt x="11918" y="0"/>
                    </a:moveTo>
                    <a:cubicBezTo>
                      <a:pt x="10698" y="0"/>
                      <a:pt x="9513" y="179"/>
                      <a:pt x="8648" y="192"/>
                    </a:cubicBezTo>
                    <a:cubicBezTo>
                      <a:pt x="2180" y="285"/>
                      <a:pt x="2576" y="3793"/>
                      <a:pt x="1283" y="8723"/>
                    </a:cubicBezTo>
                    <a:cubicBezTo>
                      <a:pt x="1" y="13664"/>
                      <a:pt x="1865" y="15319"/>
                      <a:pt x="4872" y="15902"/>
                    </a:cubicBezTo>
                    <a:cubicBezTo>
                      <a:pt x="6504" y="16213"/>
                      <a:pt x="7513" y="16431"/>
                      <a:pt x="8973" y="16431"/>
                    </a:cubicBezTo>
                    <a:cubicBezTo>
                      <a:pt x="10194" y="16431"/>
                      <a:pt x="11729" y="16279"/>
                      <a:pt x="14207" y="15902"/>
                    </a:cubicBezTo>
                    <a:cubicBezTo>
                      <a:pt x="19638" y="15074"/>
                      <a:pt x="18426" y="7220"/>
                      <a:pt x="16981" y="3082"/>
                    </a:cubicBezTo>
                    <a:cubicBezTo>
                      <a:pt x="16078" y="497"/>
                      <a:pt x="13950" y="0"/>
                      <a:pt x="119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5" name="Google Shape;1505;p49"/>
              <p:cNvSpPr/>
              <p:nvPr/>
            </p:nvSpPr>
            <p:spPr>
              <a:xfrm>
                <a:off x="1933800" y="2909775"/>
                <a:ext cx="430350" cy="400750"/>
              </a:xfrm>
              <a:custGeom>
                <a:avLst/>
                <a:gdLst/>
                <a:ahLst/>
                <a:cxnLst/>
                <a:rect l="l" t="t" r="r" b="b"/>
                <a:pathLst>
                  <a:path w="17214" h="16030" extrusionOk="0">
                    <a:moveTo>
                      <a:pt x="13450" y="1"/>
                    </a:moveTo>
                    <a:lnTo>
                      <a:pt x="13450" y="1"/>
                    </a:lnTo>
                    <a:cubicBezTo>
                      <a:pt x="13718" y="1190"/>
                      <a:pt x="13951" y="2378"/>
                      <a:pt x="14091" y="3579"/>
                    </a:cubicBezTo>
                    <a:cubicBezTo>
                      <a:pt x="14464" y="6585"/>
                      <a:pt x="14347" y="10268"/>
                      <a:pt x="11748" y="12296"/>
                    </a:cubicBezTo>
                    <a:cubicBezTo>
                      <a:pt x="10360" y="13376"/>
                      <a:pt x="8724" y="13743"/>
                      <a:pt x="7018" y="13743"/>
                    </a:cubicBezTo>
                    <a:cubicBezTo>
                      <a:pt x="4656" y="13743"/>
                      <a:pt x="2159" y="13040"/>
                      <a:pt x="1" y="12552"/>
                    </a:cubicBezTo>
                    <a:lnTo>
                      <a:pt x="1" y="12552"/>
                    </a:lnTo>
                    <a:cubicBezTo>
                      <a:pt x="478" y="14335"/>
                      <a:pt x="1924" y="15128"/>
                      <a:pt x="3823" y="15501"/>
                    </a:cubicBezTo>
                    <a:cubicBezTo>
                      <a:pt x="5455" y="15812"/>
                      <a:pt x="6464" y="16030"/>
                      <a:pt x="7924" y="16030"/>
                    </a:cubicBezTo>
                    <a:cubicBezTo>
                      <a:pt x="9145" y="16030"/>
                      <a:pt x="10680" y="15878"/>
                      <a:pt x="13158" y="15501"/>
                    </a:cubicBezTo>
                    <a:cubicBezTo>
                      <a:pt x="15652" y="15116"/>
                      <a:pt x="16736" y="13263"/>
                      <a:pt x="17051" y="10967"/>
                    </a:cubicBezTo>
                    <a:cubicBezTo>
                      <a:pt x="16864" y="10676"/>
                      <a:pt x="16818" y="10303"/>
                      <a:pt x="17051" y="9919"/>
                    </a:cubicBezTo>
                    <a:cubicBezTo>
                      <a:pt x="17086" y="9860"/>
                      <a:pt x="17121" y="9790"/>
                      <a:pt x="17156" y="9720"/>
                    </a:cubicBezTo>
                    <a:cubicBezTo>
                      <a:pt x="17214" y="7285"/>
                      <a:pt x="16596" y="4593"/>
                      <a:pt x="15932" y="2681"/>
                    </a:cubicBezTo>
                    <a:cubicBezTo>
                      <a:pt x="15419" y="1213"/>
                      <a:pt x="14510" y="420"/>
                      <a:pt x="134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6" name="Google Shape;1506;p49"/>
              <p:cNvSpPr/>
              <p:nvPr/>
            </p:nvSpPr>
            <p:spPr>
              <a:xfrm>
                <a:off x="1867950" y="3016450"/>
                <a:ext cx="100550" cy="187425"/>
              </a:xfrm>
              <a:custGeom>
                <a:avLst/>
                <a:gdLst/>
                <a:ahLst/>
                <a:cxnLst/>
                <a:rect l="l" t="t" r="r" b="b"/>
                <a:pathLst>
                  <a:path w="4022" h="7497" extrusionOk="0">
                    <a:moveTo>
                      <a:pt x="2497" y="1"/>
                    </a:moveTo>
                    <a:cubicBezTo>
                      <a:pt x="1972" y="1"/>
                      <a:pt x="1379" y="117"/>
                      <a:pt x="921" y="256"/>
                    </a:cubicBezTo>
                    <a:cubicBezTo>
                      <a:pt x="1" y="535"/>
                      <a:pt x="432" y="2004"/>
                      <a:pt x="432" y="2004"/>
                    </a:cubicBezTo>
                    <a:lnTo>
                      <a:pt x="1131" y="2027"/>
                    </a:lnTo>
                    <a:cubicBezTo>
                      <a:pt x="1131" y="2027"/>
                      <a:pt x="292" y="5838"/>
                      <a:pt x="921" y="6875"/>
                    </a:cubicBezTo>
                    <a:cubicBezTo>
                      <a:pt x="1201" y="7341"/>
                      <a:pt x="1600" y="7497"/>
                      <a:pt x="2007" y="7497"/>
                    </a:cubicBezTo>
                    <a:cubicBezTo>
                      <a:pt x="2822" y="7497"/>
                      <a:pt x="3672" y="6875"/>
                      <a:pt x="3672" y="6875"/>
                    </a:cubicBezTo>
                    <a:cubicBezTo>
                      <a:pt x="3672" y="6875"/>
                      <a:pt x="4021" y="1106"/>
                      <a:pt x="3672" y="454"/>
                    </a:cubicBezTo>
                    <a:cubicBezTo>
                      <a:pt x="3490" y="120"/>
                      <a:pt x="3028" y="1"/>
                      <a:pt x="2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7" name="Google Shape;1507;p49"/>
              <p:cNvSpPr/>
              <p:nvPr/>
            </p:nvSpPr>
            <p:spPr>
              <a:xfrm>
                <a:off x="1885725" y="3017300"/>
                <a:ext cx="82775" cy="18657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7463" extrusionOk="0">
                    <a:moveTo>
                      <a:pt x="2203" y="0"/>
                    </a:moveTo>
                    <a:lnTo>
                      <a:pt x="2203" y="0"/>
                    </a:lnTo>
                    <a:cubicBezTo>
                      <a:pt x="2401" y="653"/>
                      <a:pt x="2378" y="1434"/>
                      <a:pt x="2308" y="2028"/>
                    </a:cubicBezTo>
                    <a:cubicBezTo>
                      <a:pt x="2122" y="3776"/>
                      <a:pt x="1702" y="5350"/>
                      <a:pt x="1" y="6072"/>
                    </a:cubicBezTo>
                    <a:cubicBezTo>
                      <a:pt x="36" y="6398"/>
                      <a:pt x="94" y="6666"/>
                      <a:pt x="210" y="6841"/>
                    </a:cubicBezTo>
                    <a:cubicBezTo>
                      <a:pt x="490" y="7307"/>
                      <a:pt x="889" y="7463"/>
                      <a:pt x="1296" y="7463"/>
                    </a:cubicBezTo>
                    <a:cubicBezTo>
                      <a:pt x="2111" y="7463"/>
                      <a:pt x="2961" y="6841"/>
                      <a:pt x="2961" y="6841"/>
                    </a:cubicBezTo>
                    <a:cubicBezTo>
                      <a:pt x="2961" y="6841"/>
                      <a:pt x="3310" y="1072"/>
                      <a:pt x="2961" y="420"/>
                    </a:cubicBezTo>
                    <a:cubicBezTo>
                      <a:pt x="2833" y="175"/>
                      <a:pt x="2553" y="47"/>
                      <a:pt x="2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8" name="Google Shape;1508;p49"/>
              <p:cNvSpPr/>
              <p:nvPr/>
            </p:nvSpPr>
            <p:spPr>
              <a:xfrm>
                <a:off x="2330925" y="3011475"/>
                <a:ext cx="100550" cy="187450"/>
              </a:xfrm>
              <a:custGeom>
                <a:avLst/>
                <a:gdLst/>
                <a:ahLst/>
                <a:cxnLst/>
                <a:rect l="l" t="t" r="r" b="b"/>
                <a:pathLst>
                  <a:path w="4022" h="7498" extrusionOk="0">
                    <a:moveTo>
                      <a:pt x="1521" y="0"/>
                    </a:moveTo>
                    <a:cubicBezTo>
                      <a:pt x="994" y="0"/>
                      <a:pt x="536" y="117"/>
                      <a:pt x="362" y="443"/>
                    </a:cubicBezTo>
                    <a:cubicBezTo>
                      <a:pt x="0" y="1096"/>
                      <a:pt x="362" y="6876"/>
                      <a:pt x="362" y="6876"/>
                    </a:cubicBezTo>
                    <a:cubicBezTo>
                      <a:pt x="362" y="6876"/>
                      <a:pt x="1206" y="7498"/>
                      <a:pt x="2017" y="7498"/>
                    </a:cubicBezTo>
                    <a:cubicBezTo>
                      <a:pt x="2423" y="7498"/>
                      <a:pt x="2821" y="7342"/>
                      <a:pt x="3100" y="6876"/>
                    </a:cubicBezTo>
                    <a:cubicBezTo>
                      <a:pt x="3730" y="5839"/>
                      <a:pt x="2891" y="2028"/>
                      <a:pt x="2891" y="2028"/>
                    </a:cubicBezTo>
                    <a:lnTo>
                      <a:pt x="3601" y="2005"/>
                    </a:lnTo>
                    <a:cubicBezTo>
                      <a:pt x="3601" y="2005"/>
                      <a:pt x="4021" y="536"/>
                      <a:pt x="3100" y="257"/>
                    </a:cubicBezTo>
                    <a:cubicBezTo>
                      <a:pt x="2646" y="117"/>
                      <a:pt x="2049" y="0"/>
                      <a:pt x="15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9" name="Google Shape;1509;p49"/>
              <p:cNvSpPr/>
              <p:nvPr/>
            </p:nvSpPr>
            <p:spPr>
              <a:xfrm>
                <a:off x="2339375" y="3094800"/>
                <a:ext cx="78975" cy="10412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165" extrusionOk="0">
                    <a:moveTo>
                      <a:pt x="2797" y="0"/>
                    </a:moveTo>
                    <a:lnTo>
                      <a:pt x="2797" y="0"/>
                    </a:lnTo>
                    <a:cubicBezTo>
                      <a:pt x="2564" y="1504"/>
                      <a:pt x="1853" y="2797"/>
                      <a:pt x="431" y="3240"/>
                    </a:cubicBezTo>
                    <a:cubicBezTo>
                      <a:pt x="316" y="3276"/>
                      <a:pt x="200" y="3291"/>
                      <a:pt x="95" y="3291"/>
                    </a:cubicBezTo>
                    <a:cubicBezTo>
                      <a:pt x="62" y="3291"/>
                      <a:pt x="31" y="3289"/>
                      <a:pt x="0" y="3287"/>
                    </a:cubicBezTo>
                    <a:lnTo>
                      <a:pt x="0" y="3287"/>
                    </a:lnTo>
                    <a:cubicBezTo>
                      <a:pt x="12" y="3450"/>
                      <a:pt x="24" y="3543"/>
                      <a:pt x="24" y="3543"/>
                    </a:cubicBezTo>
                    <a:cubicBezTo>
                      <a:pt x="24" y="3543"/>
                      <a:pt x="868" y="4165"/>
                      <a:pt x="1679" y="4165"/>
                    </a:cubicBezTo>
                    <a:cubicBezTo>
                      <a:pt x="2085" y="4165"/>
                      <a:pt x="2483" y="4009"/>
                      <a:pt x="2762" y="3543"/>
                    </a:cubicBezTo>
                    <a:cubicBezTo>
                      <a:pt x="3159" y="2902"/>
                      <a:pt x="2984" y="1201"/>
                      <a:pt x="27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0" name="Google Shape;1510;p49"/>
              <p:cNvSpPr/>
              <p:nvPr/>
            </p:nvSpPr>
            <p:spPr>
              <a:xfrm>
                <a:off x="2406675" y="3017300"/>
                <a:ext cx="24800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784" extrusionOk="0">
                    <a:moveTo>
                      <a:pt x="0" y="0"/>
                    </a:moveTo>
                    <a:cubicBezTo>
                      <a:pt x="117" y="571"/>
                      <a:pt x="187" y="1177"/>
                      <a:pt x="199" y="1783"/>
                    </a:cubicBezTo>
                    <a:lnTo>
                      <a:pt x="571" y="1772"/>
                    </a:lnTo>
                    <a:cubicBezTo>
                      <a:pt x="571" y="1772"/>
                      <a:pt x="991" y="303"/>
                      <a:pt x="70" y="24"/>
                    </a:cubicBezTo>
                    <a:cubicBezTo>
                      <a:pt x="47" y="12"/>
                      <a:pt x="24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1" name="Google Shape;1511;p49"/>
              <p:cNvSpPr/>
              <p:nvPr/>
            </p:nvSpPr>
            <p:spPr>
              <a:xfrm>
                <a:off x="1899725" y="3066400"/>
                <a:ext cx="548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187" extrusionOk="0">
                    <a:moveTo>
                      <a:pt x="1357" y="0"/>
                    </a:moveTo>
                    <a:cubicBezTo>
                      <a:pt x="930" y="0"/>
                      <a:pt x="501" y="22"/>
                      <a:pt x="82" y="29"/>
                    </a:cubicBezTo>
                    <a:cubicBezTo>
                      <a:pt x="0" y="29"/>
                      <a:pt x="0" y="157"/>
                      <a:pt x="82" y="157"/>
                    </a:cubicBezTo>
                    <a:cubicBezTo>
                      <a:pt x="501" y="165"/>
                      <a:pt x="930" y="186"/>
                      <a:pt x="1357" y="186"/>
                    </a:cubicBezTo>
                    <a:cubicBezTo>
                      <a:pt x="1606" y="186"/>
                      <a:pt x="1853" y="179"/>
                      <a:pt x="2098" y="157"/>
                    </a:cubicBezTo>
                    <a:cubicBezTo>
                      <a:pt x="2191" y="157"/>
                      <a:pt x="2191" y="29"/>
                      <a:pt x="2098" y="29"/>
                    </a:cubicBezTo>
                    <a:cubicBezTo>
                      <a:pt x="1853" y="8"/>
                      <a:pt x="1606" y="0"/>
                      <a:pt x="1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2" name="Google Shape;1512;p49"/>
              <p:cNvSpPr/>
              <p:nvPr/>
            </p:nvSpPr>
            <p:spPr>
              <a:xfrm>
                <a:off x="1931750" y="3032050"/>
                <a:ext cx="46375" cy="16787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6715" extrusionOk="0">
                    <a:moveTo>
                      <a:pt x="1381" y="0"/>
                    </a:moveTo>
                    <a:cubicBezTo>
                      <a:pt x="1344" y="0"/>
                      <a:pt x="1306" y="28"/>
                      <a:pt x="1306" y="75"/>
                    </a:cubicBezTo>
                    <a:cubicBezTo>
                      <a:pt x="1260" y="1123"/>
                      <a:pt x="1411" y="2172"/>
                      <a:pt x="1318" y="3233"/>
                    </a:cubicBezTo>
                    <a:cubicBezTo>
                      <a:pt x="1190" y="4480"/>
                      <a:pt x="817" y="5634"/>
                      <a:pt x="36" y="6613"/>
                    </a:cubicBezTo>
                    <a:cubicBezTo>
                      <a:pt x="1" y="6657"/>
                      <a:pt x="39" y="6714"/>
                      <a:pt x="80" y="6714"/>
                    </a:cubicBezTo>
                    <a:cubicBezTo>
                      <a:pt x="93" y="6714"/>
                      <a:pt x="106" y="6708"/>
                      <a:pt x="118" y="6694"/>
                    </a:cubicBezTo>
                    <a:cubicBezTo>
                      <a:pt x="1656" y="5039"/>
                      <a:pt x="1854" y="2184"/>
                      <a:pt x="1446" y="51"/>
                    </a:cubicBezTo>
                    <a:cubicBezTo>
                      <a:pt x="1436" y="16"/>
                      <a:pt x="1409" y="0"/>
                      <a:pt x="1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3" name="Google Shape;1513;p49"/>
              <p:cNvSpPr/>
              <p:nvPr/>
            </p:nvSpPr>
            <p:spPr>
              <a:xfrm>
                <a:off x="2340525" y="3058775"/>
                <a:ext cx="51600" cy="4475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179" extrusionOk="0">
                    <a:moveTo>
                      <a:pt x="1180" y="0"/>
                    </a:moveTo>
                    <a:cubicBezTo>
                      <a:pt x="818" y="0"/>
                      <a:pt x="456" y="6"/>
                      <a:pt x="94" y="19"/>
                    </a:cubicBezTo>
                    <a:cubicBezTo>
                      <a:pt x="1" y="19"/>
                      <a:pt x="1" y="159"/>
                      <a:pt x="94" y="159"/>
                    </a:cubicBezTo>
                    <a:cubicBezTo>
                      <a:pt x="456" y="173"/>
                      <a:pt x="818" y="179"/>
                      <a:pt x="1180" y="179"/>
                    </a:cubicBezTo>
                    <a:cubicBezTo>
                      <a:pt x="1435" y="179"/>
                      <a:pt x="1691" y="176"/>
                      <a:pt x="1947" y="171"/>
                    </a:cubicBezTo>
                    <a:cubicBezTo>
                      <a:pt x="2064" y="171"/>
                      <a:pt x="2064" y="8"/>
                      <a:pt x="1947" y="8"/>
                    </a:cubicBezTo>
                    <a:cubicBezTo>
                      <a:pt x="1691" y="3"/>
                      <a:pt x="1435" y="0"/>
                      <a:pt x="1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4" name="Google Shape;1514;p49"/>
              <p:cNvSpPr/>
              <p:nvPr/>
            </p:nvSpPr>
            <p:spPr>
              <a:xfrm>
                <a:off x="2325375" y="3020750"/>
                <a:ext cx="35000" cy="170350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6814" extrusionOk="0">
                    <a:moveTo>
                      <a:pt x="473" y="1"/>
                    </a:moveTo>
                    <a:cubicBezTo>
                      <a:pt x="455" y="1"/>
                      <a:pt x="438" y="9"/>
                      <a:pt x="432" y="25"/>
                    </a:cubicBezTo>
                    <a:cubicBezTo>
                      <a:pt x="1" y="1494"/>
                      <a:pt x="13" y="3102"/>
                      <a:pt x="211" y="4606"/>
                    </a:cubicBezTo>
                    <a:cubicBezTo>
                      <a:pt x="274" y="5020"/>
                      <a:pt x="406" y="6814"/>
                      <a:pt x="1120" y="6814"/>
                    </a:cubicBezTo>
                    <a:cubicBezTo>
                      <a:pt x="1188" y="6814"/>
                      <a:pt x="1262" y="6797"/>
                      <a:pt x="1341" y="6762"/>
                    </a:cubicBezTo>
                    <a:cubicBezTo>
                      <a:pt x="1399" y="6738"/>
                      <a:pt x="1364" y="6657"/>
                      <a:pt x="1306" y="6657"/>
                    </a:cubicBezTo>
                    <a:cubicBezTo>
                      <a:pt x="327" y="6563"/>
                      <a:pt x="316" y="3883"/>
                      <a:pt x="292" y="3207"/>
                    </a:cubicBezTo>
                    <a:cubicBezTo>
                      <a:pt x="257" y="2135"/>
                      <a:pt x="385" y="1098"/>
                      <a:pt x="514" y="37"/>
                    </a:cubicBezTo>
                    <a:cubicBezTo>
                      <a:pt x="514" y="12"/>
                      <a:pt x="494" y="1"/>
                      <a:pt x="4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5" name="Google Shape;1515;p49"/>
              <p:cNvSpPr/>
              <p:nvPr/>
            </p:nvSpPr>
            <p:spPr>
              <a:xfrm>
                <a:off x="2034900" y="2589000"/>
                <a:ext cx="211850" cy="271875"/>
              </a:xfrm>
              <a:custGeom>
                <a:avLst/>
                <a:gdLst/>
                <a:ahLst/>
                <a:cxnLst/>
                <a:rect l="l" t="t" r="r" b="b"/>
                <a:pathLst>
                  <a:path w="8474" h="10875" extrusionOk="0">
                    <a:moveTo>
                      <a:pt x="4276" y="1"/>
                    </a:moveTo>
                    <a:cubicBezTo>
                      <a:pt x="4272" y="1"/>
                      <a:pt x="4269" y="1"/>
                      <a:pt x="4266" y="1"/>
                    </a:cubicBezTo>
                    <a:cubicBezTo>
                      <a:pt x="2308" y="24"/>
                      <a:pt x="1" y="10874"/>
                      <a:pt x="1" y="10874"/>
                    </a:cubicBezTo>
                    <a:lnTo>
                      <a:pt x="8473" y="10874"/>
                    </a:lnTo>
                    <a:cubicBezTo>
                      <a:pt x="8473" y="10874"/>
                      <a:pt x="6243" y="1"/>
                      <a:pt x="42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6" name="Google Shape;1516;p49"/>
              <p:cNvSpPr/>
              <p:nvPr/>
            </p:nvSpPr>
            <p:spPr>
              <a:xfrm>
                <a:off x="2113850" y="2589000"/>
                <a:ext cx="132900" cy="271875"/>
              </a:xfrm>
              <a:custGeom>
                <a:avLst/>
                <a:gdLst/>
                <a:ahLst/>
                <a:cxnLst/>
                <a:rect l="l" t="t" r="r" b="b"/>
                <a:pathLst>
                  <a:path w="5316" h="10875" extrusionOk="0">
                    <a:moveTo>
                      <a:pt x="1118" y="1"/>
                    </a:moveTo>
                    <a:cubicBezTo>
                      <a:pt x="1114" y="1"/>
                      <a:pt x="1111" y="1"/>
                      <a:pt x="1108" y="1"/>
                    </a:cubicBezTo>
                    <a:cubicBezTo>
                      <a:pt x="747" y="1"/>
                      <a:pt x="374" y="385"/>
                      <a:pt x="1" y="991"/>
                    </a:cubicBezTo>
                    <a:cubicBezTo>
                      <a:pt x="1411" y="4150"/>
                      <a:pt x="2308" y="7471"/>
                      <a:pt x="2868" y="10874"/>
                    </a:cubicBezTo>
                    <a:lnTo>
                      <a:pt x="5315" y="10874"/>
                    </a:lnTo>
                    <a:cubicBezTo>
                      <a:pt x="5315" y="10874"/>
                      <a:pt x="3085" y="1"/>
                      <a:pt x="11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7" name="Google Shape;1517;p49"/>
              <p:cNvSpPr/>
              <p:nvPr/>
            </p:nvSpPr>
            <p:spPr>
              <a:xfrm>
                <a:off x="1975175" y="2820275"/>
                <a:ext cx="326925" cy="729475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29179" extrusionOk="0">
                    <a:moveTo>
                      <a:pt x="7977" y="1"/>
                    </a:moveTo>
                    <a:cubicBezTo>
                      <a:pt x="6208" y="1"/>
                      <a:pt x="3997" y="257"/>
                      <a:pt x="1772" y="1180"/>
                    </a:cubicBezTo>
                    <a:cubicBezTo>
                      <a:pt x="1772" y="1180"/>
                      <a:pt x="1" y="24605"/>
                      <a:pt x="1131" y="26959"/>
                    </a:cubicBezTo>
                    <a:cubicBezTo>
                      <a:pt x="2065" y="28934"/>
                      <a:pt x="4444" y="29179"/>
                      <a:pt x="6520" y="29179"/>
                    </a:cubicBezTo>
                    <a:cubicBezTo>
                      <a:pt x="6931" y="29179"/>
                      <a:pt x="7330" y="29169"/>
                      <a:pt x="7704" y="29162"/>
                    </a:cubicBezTo>
                    <a:cubicBezTo>
                      <a:pt x="9977" y="29103"/>
                      <a:pt x="13077" y="28509"/>
                      <a:pt x="12983" y="25665"/>
                    </a:cubicBezTo>
                    <a:cubicBezTo>
                      <a:pt x="12890" y="22834"/>
                      <a:pt x="11701" y="399"/>
                      <a:pt x="11701" y="399"/>
                    </a:cubicBezTo>
                    <a:cubicBezTo>
                      <a:pt x="11701" y="399"/>
                      <a:pt x="10183" y="1"/>
                      <a:pt x="7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8" name="Google Shape;1518;p49"/>
              <p:cNvSpPr/>
              <p:nvPr/>
            </p:nvSpPr>
            <p:spPr>
              <a:xfrm>
                <a:off x="1999650" y="2820625"/>
                <a:ext cx="302450" cy="729125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29165" extrusionOk="0">
                    <a:moveTo>
                      <a:pt x="7879" y="1"/>
                    </a:moveTo>
                    <a:lnTo>
                      <a:pt x="7879" y="1"/>
                    </a:lnTo>
                    <a:cubicBezTo>
                      <a:pt x="8054" y="1504"/>
                      <a:pt x="8158" y="2996"/>
                      <a:pt x="8357" y="4499"/>
                    </a:cubicBezTo>
                    <a:cubicBezTo>
                      <a:pt x="8543" y="5979"/>
                      <a:pt x="8741" y="7448"/>
                      <a:pt x="8904" y="8939"/>
                    </a:cubicBezTo>
                    <a:cubicBezTo>
                      <a:pt x="9254" y="12074"/>
                      <a:pt x="9440" y="15256"/>
                      <a:pt x="8963" y="18391"/>
                    </a:cubicBezTo>
                    <a:cubicBezTo>
                      <a:pt x="8555" y="21141"/>
                      <a:pt x="7436" y="24335"/>
                      <a:pt x="4767" y="25640"/>
                    </a:cubicBezTo>
                    <a:cubicBezTo>
                      <a:pt x="3450" y="26281"/>
                      <a:pt x="1993" y="26456"/>
                      <a:pt x="537" y="26456"/>
                    </a:cubicBezTo>
                    <a:lnTo>
                      <a:pt x="0" y="26456"/>
                    </a:lnTo>
                    <a:cubicBezTo>
                      <a:pt x="47" y="26665"/>
                      <a:pt x="94" y="26829"/>
                      <a:pt x="152" y="26945"/>
                    </a:cubicBezTo>
                    <a:cubicBezTo>
                      <a:pt x="1086" y="28920"/>
                      <a:pt x="3465" y="29165"/>
                      <a:pt x="5541" y="29165"/>
                    </a:cubicBezTo>
                    <a:cubicBezTo>
                      <a:pt x="5952" y="29165"/>
                      <a:pt x="6351" y="29155"/>
                      <a:pt x="6725" y="29148"/>
                    </a:cubicBezTo>
                    <a:cubicBezTo>
                      <a:pt x="8998" y="29089"/>
                      <a:pt x="12098" y="28495"/>
                      <a:pt x="12004" y="25651"/>
                    </a:cubicBezTo>
                    <a:cubicBezTo>
                      <a:pt x="11911" y="22820"/>
                      <a:pt x="10722" y="385"/>
                      <a:pt x="10722" y="385"/>
                    </a:cubicBezTo>
                    <a:cubicBezTo>
                      <a:pt x="10722" y="385"/>
                      <a:pt x="9592" y="82"/>
                      <a:pt x="7879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9" name="Google Shape;1519;p49"/>
              <p:cNvSpPr/>
              <p:nvPr/>
            </p:nvSpPr>
            <p:spPr>
              <a:xfrm>
                <a:off x="2049625" y="2811675"/>
                <a:ext cx="180150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1108" extrusionOk="0">
                    <a:moveTo>
                      <a:pt x="4602" y="1"/>
                    </a:moveTo>
                    <a:cubicBezTo>
                      <a:pt x="3017" y="1"/>
                      <a:pt x="1375" y="374"/>
                      <a:pt x="64" y="988"/>
                    </a:cubicBezTo>
                    <a:cubicBezTo>
                      <a:pt x="1" y="1009"/>
                      <a:pt x="33" y="1108"/>
                      <a:pt x="93" y="1108"/>
                    </a:cubicBezTo>
                    <a:cubicBezTo>
                      <a:pt x="98" y="1108"/>
                      <a:pt x="105" y="1107"/>
                      <a:pt x="111" y="1105"/>
                    </a:cubicBezTo>
                    <a:cubicBezTo>
                      <a:pt x="1276" y="697"/>
                      <a:pt x="2442" y="370"/>
                      <a:pt x="3689" y="289"/>
                    </a:cubicBezTo>
                    <a:cubicBezTo>
                      <a:pt x="3886" y="275"/>
                      <a:pt x="4080" y="269"/>
                      <a:pt x="4274" y="269"/>
                    </a:cubicBezTo>
                    <a:cubicBezTo>
                      <a:pt x="5226" y="269"/>
                      <a:pt x="6145" y="417"/>
                      <a:pt x="7103" y="534"/>
                    </a:cubicBezTo>
                    <a:cubicBezTo>
                      <a:pt x="7107" y="534"/>
                      <a:pt x="7111" y="534"/>
                      <a:pt x="7114" y="534"/>
                    </a:cubicBezTo>
                    <a:cubicBezTo>
                      <a:pt x="7197" y="534"/>
                      <a:pt x="7205" y="404"/>
                      <a:pt x="7127" y="370"/>
                    </a:cubicBezTo>
                    <a:cubicBezTo>
                      <a:pt x="6348" y="116"/>
                      <a:pt x="5484" y="1"/>
                      <a:pt x="4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0" name="Google Shape;1520;p49"/>
              <p:cNvSpPr/>
              <p:nvPr/>
            </p:nvSpPr>
            <p:spPr>
              <a:xfrm>
                <a:off x="2031275" y="2862400"/>
                <a:ext cx="226725" cy="35850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1434" extrusionOk="0">
                    <a:moveTo>
                      <a:pt x="6110" y="1"/>
                    </a:moveTo>
                    <a:cubicBezTo>
                      <a:pt x="4024" y="1"/>
                      <a:pt x="1939" y="441"/>
                      <a:pt x="52" y="1337"/>
                    </a:cubicBezTo>
                    <a:cubicBezTo>
                      <a:pt x="1" y="1357"/>
                      <a:pt x="23" y="1433"/>
                      <a:pt x="69" y="1433"/>
                    </a:cubicBezTo>
                    <a:cubicBezTo>
                      <a:pt x="75" y="1433"/>
                      <a:pt x="81" y="1432"/>
                      <a:pt x="87" y="1430"/>
                    </a:cubicBezTo>
                    <a:cubicBezTo>
                      <a:pt x="2035" y="617"/>
                      <a:pt x="4060" y="188"/>
                      <a:pt x="6120" y="188"/>
                    </a:cubicBezTo>
                    <a:cubicBezTo>
                      <a:pt x="7044" y="188"/>
                      <a:pt x="7975" y="274"/>
                      <a:pt x="8910" y="451"/>
                    </a:cubicBezTo>
                    <a:cubicBezTo>
                      <a:pt x="8914" y="451"/>
                      <a:pt x="8918" y="451"/>
                      <a:pt x="8921" y="451"/>
                    </a:cubicBezTo>
                    <a:cubicBezTo>
                      <a:pt x="9029" y="451"/>
                      <a:pt x="9069" y="299"/>
                      <a:pt x="8956" y="276"/>
                    </a:cubicBezTo>
                    <a:cubicBezTo>
                      <a:pt x="8020" y="93"/>
                      <a:pt x="7064" y="1"/>
                      <a:pt x="6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1" name="Google Shape;1521;p49"/>
              <p:cNvSpPr/>
              <p:nvPr/>
            </p:nvSpPr>
            <p:spPr>
              <a:xfrm>
                <a:off x="2031500" y="2892400"/>
                <a:ext cx="22157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8863" h="1094" extrusionOk="0">
                    <a:moveTo>
                      <a:pt x="5529" y="1"/>
                    </a:moveTo>
                    <a:cubicBezTo>
                      <a:pt x="3628" y="1"/>
                      <a:pt x="1684" y="341"/>
                      <a:pt x="43" y="1022"/>
                    </a:cubicBezTo>
                    <a:cubicBezTo>
                      <a:pt x="1" y="1043"/>
                      <a:pt x="7" y="1094"/>
                      <a:pt x="43" y="1094"/>
                    </a:cubicBezTo>
                    <a:cubicBezTo>
                      <a:pt x="47" y="1094"/>
                      <a:pt x="51" y="1093"/>
                      <a:pt x="55" y="1092"/>
                    </a:cubicBezTo>
                    <a:cubicBezTo>
                      <a:pt x="1535" y="708"/>
                      <a:pt x="2969" y="346"/>
                      <a:pt x="4507" y="253"/>
                    </a:cubicBezTo>
                    <a:cubicBezTo>
                      <a:pt x="4778" y="238"/>
                      <a:pt x="5049" y="231"/>
                      <a:pt x="5318" y="231"/>
                    </a:cubicBezTo>
                    <a:cubicBezTo>
                      <a:pt x="6471" y="231"/>
                      <a:pt x="7608" y="360"/>
                      <a:pt x="8761" y="521"/>
                    </a:cubicBezTo>
                    <a:cubicBezTo>
                      <a:pt x="8764" y="522"/>
                      <a:pt x="8768" y="522"/>
                      <a:pt x="8771" y="522"/>
                    </a:cubicBezTo>
                    <a:cubicBezTo>
                      <a:pt x="8855" y="522"/>
                      <a:pt x="8863" y="380"/>
                      <a:pt x="8784" y="358"/>
                    </a:cubicBezTo>
                    <a:cubicBezTo>
                      <a:pt x="7762" y="120"/>
                      <a:pt x="6653" y="1"/>
                      <a:pt x="5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2" name="Google Shape;1522;p49"/>
              <p:cNvSpPr/>
              <p:nvPr/>
            </p:nvSpPr>
            <p:spPr>
              <a:xfrm>
                <a:off x="2010100" y="3437525"/>
                <a:ext cx="27147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1409" extrusionOk="0">
                    <a:moveTo>
                      <a:pt x="99" y="0"/>
                    </a:moveTo>
                    <a:cubicBezTo>
                      <a:pt x="42" y="0"/>
                      <a:pt x="1" y="74"/>
                      <a:pt x="60" y="113"/>
                    </a:cubicBezTo>
                    <a:cubicBezTo>
                      <a:pt x="1692" y="944"/>
                      <a:pt x="3690" y="1409"/>
                      <a:pt x="5671" y="1409"/>
                    </a:cubicBezTo>
                    <a:cubicBezTo>
                      <a:pt x="7496" y="1409"/>
                      <a:pt x="9308" y="1014"/>
                      <a:pt x="10805" y="148"/>
                    </a:cubicBezTo>
                    <a:cubicBezTo>
                      <a:pt x="10858" y="116"/>
                      <a:pt x="10835" y="28"/>
                      <a:pt x="10778" y="28"/>
                    </a:cubicBezTo>
                    <a:cubicBezTo>
                      <a:pt x="10772" y="28"/>
                      <a:pt x="10766" y="29"/>
                      <a:pt x="10759" y="31"/>
                    </a:cubicBezTo>
                    <a:cubicBezTo>
                      <a:pt x="9034" y="661"/>
                      <a:pt x="7426" y="1185"/>
                      <a:pt x="5561" y="1197"/>
                    </a:cubicBezTo>
                    <a:cubicBezTo>
                      <a:pt x="5537" y="1197"/>
                      <a:pt x="5512" y="1197"/>
                      <a:pt x="5488" y="1197"/>
                    </a:cubicBezTo>
                    <a:cubicBezTo>
                      <a:pt x="3615" y="1197"/>
                      <a:pt x="1833" y="756"/>
                      <a:pt x="130" y="8"/>
                    </a:cubicBezTo>
                    <a:cubicBezTo>
                      <a:pt x="120" y="3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3" name="Google Shape;1523;p49"/>
              <p:cNvSpPr/>
              <p:nvPr/>
            </p:nvSpPr>
            <p:spPr>
              <a:xfrm>
                <a:off x="2019625" y="3413150"/>
                <a:ext cx="22837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9135" h="991" extrusionOk="0">
                    <a:moveTo>
                      <a:pt x="58" y="0"/>
                    </a:moveTo>
                    <a:cubicBezTo>
                      <a:pt x="13" y="0"/>
                      <a:pt x="0" y="75"/>
                      <a:pt x="52" y="86"/>
                    </a:cubicBezTo>
                    <a:cubicBezTo>
                      <a:pt x="1589" y="659"/>
                      <a:pt x="3379" y="991"/>
                      <a:pt x="5146" y="991"/>
                    </a:cubicBezTo>
                    <a:cubicBezTo>
                      <a:pt x="6502" y="991"/>
                      <a:pt x="7845" y="796"/>
                      <a:pt x="9049" y="365"/>
                    </a:cubicBezTo>
                    <a:cubicBezTo>
                      <a:pt x="9135" y="333"/>
                      <a:pt x="9112" y="223"/>
                      <a:pt x="9027" y="223"/>
                    </a:cubicBezTo>
                    <a:cubicBezTo>
                      <a:pt x="9019" y="223"/>
                      <a:pt x="9011" y="224"/>
                      <a:pt x="9003" y="226"/>
                    </a:cubicBezTo>
                    <a:cubicBezTo>
                      <a:pt x="7582" y="479"/>
                      <a:pt x="6224" y="753"/>
                      <a:pt x="4781" y="753"/>
                    </a:cubicBezTo>
                    <a:cubicBezTo>
                      <a:pt x="4697" y="753"/>
                      <a:pt x="4612" y="752"/>
                      <a:pt x="4527" y="750"/>
                    </a:cubicBezTo>
                    <a:cubicBezTo>
                      <a:pt x="3001" y="703"/>
                      <a:pt x="1532" y="424"/>
                      <a:pt x="76" y="4"/>
                    </a:cubicBezTo>
                    <a:cubicBezTo>
                      <a:pt x="69" y="2"/>
                      <a:pt x="63" y="0"/>
                      <a:pt x="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4" name="Google Shape;1524;p49"/>
              <p:cNvSpPr/>
              <p:nvPr/>
            </p:nvSpPr>
            <p:spPr>
              <a:xfrm>
                <a:off x="2043050" y="3018175"/>
                <a:ext cx="44625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747" extrusionOk="0">
                    <a:moveTo>
                      <a:pt x="887" y="0"/>
                    </a:moveTo>
                    <a:cubicBezTo>
                      <a:pt x="397" y="0"/>
                      <a:pt x="1" y="163"/>
                      <a:pt x="1" y="373"/>
                    </a:cubicBezTo>
                    <a:cubicBezTo>
                      <a:pt x="1" y="583"/>
                      <a:pt x="397" y="746"/>
                      <a:pt x="887" y="746"/>
                    </a:cubicBezTo>
                    <a:cubicBezTo>
                      <a:pt x="1388" y="746"/>
                      <a:pt x="1784" y="583"/>
                      <a:pt x="1784" y="373"/>
                    </a:cubicBezTo>
                    <a:cubicBezTo>
                      <a:pt x="1784" y="163"/>
                      <a:pt x="1388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5" name="Google Shape;1525;p49"/>
              <p:cNvSpPr/>
              <p:nvPr/>
            </p:nvSpPr>
            <p:spPr>
              <a:xfrm>
                <a:off x="2117650" y="2994275"/>
                <a:ext cx="46925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1913" extrusionOk="0">
                    <a:moveTo>
                      <a:pt x="373" y="1"/>
                    </a:moveTo>
                    <a:cubicBezTo>
                      <a:pt x="341" y="1"/>
                      <a:pt x="309" y="24"/>
                      <a:pt x="303" y="71"/>
                    </a:cubicBezTo>
                    <a:cubicBezTo>
                      <a:pt x="234" y="618"/>
                      <a:pt x="0" y="1865"/>
                      <a:pt x="909" y="1912"/>
                    </a:cubicBezTo>
                    <a:cubicBezTo>
                      <a:pt x="918" y="1912"/>
                      <a:pt x="926" y="1912"/>
                      <a:pt x="934" y="1912"/>
                    </a:cubicBezTo>
                    <a:cubicBezTo>
                      <a:pt x="1239" y="1912"/>
                      <a:pt x="1508" y="1707"/>
                      <a:pt x="1655" y="1446"/>
                    </a:cubicBezTo>
                    <a:cubicBezTo>
                      <a:pt x="1877" y="1049"/>
                      <a:pt x="1784" y="572"/>
                      <a:pt x="1714" y="152"/>
                    </a:cubicBezTo>
                    <a:cubicBezTo>
                      <a:pt x="1704" y="99"/>
                      <a:pt x="1663" y="76"/>
                      <a:pt x="1619" y="76"/>
                    </a:cubicBezTo>
                    <a:cubicBezTo>
                      <a:pt x="1557" y="76"/>
                      <a:pt x="1490" y="123"/>
                      <a:pt x="1504" y="199"/>
                    </a:cubicBezTo>
                    <a:cubicBezTo>
                      <a:pt x="1574" y="537"/>
                      <a:pt x="1644" y="910"/>
                      <a:pt x="1527" y="1236"/>
                    </a:cubicBezTo>
                    <a:cubicBezTo>
                      <a:pt x="1428" y="1488"/>
                      <a:pt x="1197" y="1705"/>
                      <a:pt x="941" y="1705"/>
                    </a:cubicBezTo>
                    <a:cubicBezTo>
                      <a:pt x="866" y="1705"/>
                      <a:pt x="788" y="1686"/>
                      <a:pt x="711" y="1644"/>
                    </a:cubicBezTo>
                    <a:cubicBezTo>
                      <a:pt x="187" y="1329"/>
                      <a:pt x="478" y="548"/>
                      <a:pt x="443" y="71"/>
                    </a:cubicBezTo>
                    <a:cubicBezTo>
                      <a:pt x="437" y="24"/>
                      <a:pt x="405" y="1"/>
                      <a:pt x="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6" name="Google Shape;1526;p49"/>
              <p:cNvSpPr/>
              <p:nvPr/>
            </p:nvSpPr>
            <p:spPr>
              <a:xfrm>
                <a:off x="2050925" y="2974975"/>
                <a:ext cx="586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361" extrusionOk="0">
                    <a:moveTo>
                      <a:pt x="281" y="0"/>
                    </a:moveTo>
                    <a:cubicBezTo>
                      <a:pt x="198" y="0"/>
                      <a:pt x="153" y="101"/>
                      <a:pt x="210" y="178"/>
                    </a:cubicBezTo>
                    <a:cubicBezTo>
                      <a:pt x="560" y="621"/>
                      <a:pt x="1143" y="924"/>
                      <a:pt x="1702" y="1122"/>
                    </a:cubicBezTo>
                    <a:cubicBezTo>
                      <a:pt x="1143" y="1146"/>
                      <a:pt x="572" y="1157"/>
                      <a:pt x="36" y="1285"/>
                    </a:cubicBezTo>
                    <a:cubicBezTo>
                      <a:pt x="1" y="1285"/>
                      <a:pt x="12" y="1332"/>
                      <a:pt x="47" y="1332"/>
                    </a:cubicBezTo>
                    <a:cubicBezTo>
                      <a:pt x="224" y="1353"/>
                      <a:pt x="404" y="1361"/>
                      <a:pt x="585" y="1361"/>
                    </a:cubicBezTo>
                    <a:cubicBezTo>
                      <a:pt x="1122" y="1361"/>
                      <a:pt x="1672" y="1291"/>
                      <a:pt x="2203" y="1274"/>
                    </a:cubicBezTo>
                    <a:cubicBezTo>
                      <a:pt x="2285" y="1274"/>
                      <a:pt x="2343" y="1146"/>
                      <a:pt x="2250" y="1111"/>
                    </a:cubicBezTo>
                    <a:cubicBezTo>
                      <a:pt x="1912" y="959"/>
                      <a:pt x="1586" y="808"/>
                      <a:pt x="1259" y="621"/>
                    </a:cubicBezTo>
                    <a:cubicBezTo>
                      <a:pt x="945" y="435"/>
                      <a:pt x="665" y="178"/>
                      <a:pt x="339" y="15"/>
                    </a:cubicBezTo>
                    <a:cubicBezTo>
                      <a:pt x="318" y="5"/>
                      <a:pt x="299" y="0"/>
                      <a:pt x="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7" name="Google Shape;1527;p49"/>
              <p:cNvSpPr/>
              <p:nvPr/>
            </p:nvSpPr>
            <p:spPr>
              <a:xfrm>
                <a:off x="2198050" y="3018175"/>
                <a:ext cx="44625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747" extrusionOk="0">
                    <a:moveTo>
                      <a:pt x="887" y="0"/>
                    </a:moveTo>
                    <a:cubicBezTo>
                      <a:pt x="397" y="0"/>
                      <a:pt x="1" y="163"/>
                      <a:pt x="1" y="373"/>
                    </a:cubicBezTo>
                    <a:cubicBezTo>
                      <a:pt x="1" y="583"/>
                      <a:pt x="397" y="746"/>
                      <a:pt x="887" y="746"/>
                    </a:cubicBezTo>
                    <a:cubicBezTo>
                      <a:pt x="1388" y="746"/>
                      <a:pt x="1784" y="583"/>
                      <a:pt x="1784" y="373"/>
                    </a:cubicBezTo>
                    <a:cubicBezTo>
                      <a:pt x="1784" y="163"/>
                      <a:pt x="1388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8" name="Google Shape;1528;p49"/>
              <p:cNvSpPr/>
              <p:nvPr/>
            </p:nvSpPr>
            <p:spPr>
              <a:xfrm>
                <a:off x="2176200" y="2974975"/>
                <a:ext cx="586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361" extrusionOk="0">
                    <a:moveTo>
                      <a:pt x="2058" y="0"/>
                    </a:moveTo>
                    <a:cubicBezTo>
                      <a:pt x="2042" y="0"/>
                      <a:pt x="2024" y="5"/>
                      <a:pt x="2005" y="15"/>
                    </a:cubicBezTo>
                    <a:cubicBezTo>
                      <a:pt x="1679" y="178"/>
                      <a:pt x="1399" y="435"/>
                      <a:pt x="1073" y="621"/>
                    </a:cubicBezTo>
                    <a:cubicBezTo>
                      <a:pt x="758" y="808"/>
                      <a:pt x="432" y="959"/>
                      <a:pt x="94" y="1111"/>
                    </a:cubicBezTo>
                    <a:cubicBezTo>
                      <a:pt x="1" y="1146"/>
                      <a:pt x="59" y="1274"/>
                      <a:pt x="141" y="1274"/>
                    </a:cubicBezTo>
                    <a:cubicBezTo>
                      <a:pt x="672" y="1291"/>
                      <a:pt x="1216" y="1361"/>
                      <a:pt x="1754" y="1361"/>
                    </a:cubicBezTo>
                    <a:cubicBezTo>
                      <a:pt x="1936" y="1361"/>
                      <a:pt x="2117" y="1353"/>
                      <a:pt x="2297" y="1332"/>
                    </a:cubicBezTo>
                    <a:cubicBezTo>
                      <a:pt x="2332" y="1332"/>
                      <a:pt x="2343" y="1285"/>
                      <a:pt x="2308" y="1285"/>
                    </a:cubicBezTo>
                    <a:cubicBezTo>
                      <a:pt x="1761" y="1157"/>
                      <a:pt x="1190" y="1146"/>
                      <a:pt x="630" y="1122"/>
                    </a:cubicBezTo>
                    <a:cubicBezTo>
                      <a:pt x="1201" y="924"/>
                      <a:pt x="1784" y="621"/>
                      <a:pt x="2134" y="178"/>
                    </a:cubicBezTo>
                    <a:cubicBezTo>
                      <a:pt x="2191" y="101"/>
                      <a:pt x="2138" y="0"/>
                      <a:pt x="2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9" name="Google Shape;1529;p49"/>
              <p:cNvSpPr/>
              <p:nvPr/>
            </p:nvSpPr>
            <p:spPr>
              <a:xfrm>
                <a:off x="1970525" y="2948525"/>
                <a:ext cx="51000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9196" extrusionOk="0">
                    <a:moveTo>
                      <a:pt x="2040" y="1"/>
                    </a:moveTo>
                    <a:cubicBezTo>
                      <a:pt x="2039" y="1"/>
                      <a:pt x="699" y="153"/>
                      <a:pt x="350" y="3847"/>
                    </a:cubicBezTo>
                    <a:cubicBezTo>
                      <a:pt x="0" y="7529"/>
                      <a:pt x="1667" y="9196"/>
                      <a:pt x="1667" y="9196"/>
                    </a:cubicBezTo>
                    <a:lnTo>
                      <a:pt x="204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0" name="Google Shape;1530;p49"/>
              <p:cNvSpPr/>
              <p:nvPr/>
            </p:nvSpPr>
            <p:spPr>
              <a:xfrm>
                <a:off x="1981875" y="2948525"/>
                <a:ext cx="39650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9196" extrusionOk="0">
                    <a:moveTo>
                      <a:pt x="1586" y="1"/>
                    </a:moveTo>
                    <a:cubicBezTo>
                      <a:pt x="1585" y="1"/>
                      <a:pt x="1376" y="24"/>
                      <a:pt x="1108" y="281"/>
                    </a:cubicBezTo>
                    <a:cubicBezTo>
                      <a:pt x="1434" y="560"/>
                      <a:pt x="1562" y="1015"/>
                      <a:pt x="1224" y="1469"/>
                    </a:cubicBezTo>
                    <a:cubicBezTo>
                      <a:pt x="1213" y="1481"/>
                      <a:pt x="1213" y="1493"/>
                      <a:pt x="1213" y="1493"/>
                    </a:cubicBezTo>
                    <a:cubicBezTo>
                      <a:pt x="1201" y="1504"/>
                      <a:pt x="1201" y="1528"/>
                      <a:pt x="1189" y="1539"/>
                    </a:cubicBezTo>
                    <a:cubicBezTo>
                      <a:pt x="1143" y="1714"/>
                      <a:pt x="1084" y="1889"/>
                      <a:pt x="1038" y="2064"/>
                    </a:cubicBezTo>
                    <a:cubicBezTo>
                      <a:pt x="910" y="2495"/>
                      <a:pt x="805" y="2926"/>
                      <a:pt x="700" y="3369"/>
                    </a:cubicBezTo>
                    <a:cubicBezTo>
                      <a:pt x="478" y="4266"/>
                      <a:pt x="269" y="5175"/>
                      <a:pt x="117" y="6084"/>
                    </a:cubicBezTo>
                    <a:cubicBezTo>
                      <a:pt x="94" y="6189"/>
                      <a:pt x="70" y="6271"/>
                      <a:pt x="24" y="6352"/>
                    </a:cubicBezTo>
                    <a:cubicBezTo>
                      <a:pt x="12" y="6411"/>
                      <a:pt x="12" y="6457"/>
                      <a:pt x="1" y="6504"/>
                    </a:cubicBezTo>
                    <a:cubicBezTo>
                      <a:pt x="362" y="8345"/>
                      <a:pt x="1213" y="9196"/>
                      <a:pt x="1213" y="9196"/>
                    </a:cubicBezTo>
                    <a:lnTo>
                      <a:pt x="158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1" name="Google Shape;1531;p49"/>
              <p:cNvSpPr/>
              <p:nvPr/>
            </p:nvSpPr>
            <p:spPr>
              <a:xfrm>
                <a:off x="1907875" y="3034550"/>
                <a:ext cx="97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3893" h="8185" extrusionOk="0">
                    <a:moveTo>
                      <a:pt x="2803" y="1"/>
                    </a:moveTo>
                    <a:cubicBezTo>
                      <a:pt x="2611" y="1"/>
                      <a:pt x="2418" y="108"/>
                      <a:pt x="2343" y="289"/>
                    </a:cubicBezTo>
                    <a:cubicBezTo>
                      <a:pt x="2226" y="289"/>
                      <a:pt x="2110" y="301"/>
                      <a:pt x="2005" y="336"/>
                    </a:cubicBezTo>
                    <a:cubicBezTo>
                      <a:pt x="1667" y="464"/>
                      <a:pt x="1411" y="779"/>
                      <a:pt x="1364" y="1117"/>
                    </a:cubicBezTo>
                    <a:cubicBezTo>
                      <a:pt x="1352" y="1152"/>
                      <a:pt x="1352" y="1175"/>
                      <a:pt x="1352" y="1210"/>
                    </a:cubicBezTo>
                    <a:cubicBezTo>
                      <a:pt x="1341" y="1326"/>
                      <a:pt x="1364" y="1431"/>
                      <a:pt x="1399" y="1536"/>
                    </a:cubicBezTo>
                    <a:cubicBezTo>
                      <a:pt x="315" y="2107"/>
                      <a:pt x="0" y="4054"/>
                      <a:pt x="199" y="5079"/>
                    </a:cubicBezTo>
                    <a:cubicBezTo>
                      <a:pt x="490" y="6617"/>
                      <a:pt x="1772" y="7888"/>
                      <a:pt x="3310" y="8179"/>
                    </a:cubicBezTo>
                    <a:cubicBezTo>
                      <a:pt x="3332" y="8183"/>
                      <a:pt x="3354" y="8185"/>
                      <a:pt x="3375" y="8185"/>
                    </a:cubicBezTo>
                    <a:cubicBezTo>
                      <a:pt x="3724" y="8185"/>
                      <a:pt x="3859" y="7660"/>
                      <a:pt x="3485" y="7561"/>
                    </a:cubicBezTo>
                    <a:cubicBezTo>
                      <a:pt x="2168" y="7235"/>
                      <a:pt x="1061" y="6291"/>
                      <a:pt x="816" y="4904"/>
                    </a:cubicBezTo>
                    <a:cubicBezTo>
                      <a:pt x="688" y="4205"/>
                      <a:pt x="805" y="3482"/>
                      <a:pt x="1108" y="2830"/>
                    </a:cubicBezTo>
                    <a:cubicBezTo>
                      <a:pt x="1259" y="2515"/>
                      <a:pt x="1480" y="2247"/>
                      <a:pt x="1667" y="1944"/>
                    </a:cubicBezTo>
                    <a:cubicBezTo>
                      <a:pt x="1772" y="2037"/>
                      <a:pt x="1877" y="2107"/>
                      <a:pt x="2005" y="2166"/>
                    </a:cubicBezTo>
                    <a:cubicBezTo>
                      <a:pt x="2135" y="2221"/>
                      <a:pt x="2273" y="2249"/>
                      <a:pt x="2409" y="2249"/>
                    </a:cubicBezTo>
                    <a:cubicBezTo>
                      <a:pt x="2675" y="2249"/>
                      <a:pt x="2931" y="2140"/>
                      <a:pt x="3100" y="1909"/>
                    </a:cubicBezTo>
                    <a:cubicBezTo>
                      <a:pt x="3112" y="1921"/>
                      <a:pt x="3112" y="1921"/>
                      <a:pt x="3112" y="1921"/>
                    </a:cubicBezTo>
                    <a:cubicBezTo>
                      <a:pt x="3192" y="1961"/>
                      <a:pt x="3271" y="1979"/>
                      <a:pt x="3347" y="1979"/>
                    </a:cubicBezTo>
                    <a:cubicBezTo>
                      <a:pt x="3515" y="1979"/>
                      <a:pt x="3668" y="1890"/>
                      <a:pt x="3788" y="1746"/>
                    </a:cubicBezTo>
                    <a:cubicBezTo>
                      <a:pt x="3893" y="1618"/>
                      <a:pt x="3893" y="1466"/>
                      <a:pt x="3788" y="1338"/>
                    </a:cubicBezTo>
                    <a:cubicBezTo>
                      <a:pt x="3671" y="1198"/>
                      <a:pt x="3648" y="1047"/>
                      <a:pt x="3671" y="884"/>
                    </a:cubicBezTo>
                    <a:cubicBezTo>
                      <a:pt x="3683" y="767"/>
                      <a:pt x="3567" y="639"/>
                      <a:pt x="3462" y="604"/>
                    </a:cubicBezTo>
                    <a:cubicBezTo>
                      <a:pt x="3403" y="592"/>
                      <a:pt x="3345" y="581"/>
                      <a:pt x="3287" y="569"/>
                    </a:cubicBezTo>
                    <a:cubicBezTo>
                      <a:pt x="3310" y="394"/>
                      <a:pt x="3264" y="219"/>
                      <a:pt x="3100" y="103"/>
                    </a:cubicBezTo>
                    <a:cubicBezTo>
                      <a:pt x="3014" y="33"/>
                      <a:pt x="2909" y="1"/>
                      <a:pt x="2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2" name="Google Shape;1532;p49"/>
              <p:cNvSpPr/>
              <p:nvPr/>
            </p:nvSpPr>
            <p:spPr>
              <a:xfrm>
                <a:off x="1956825" y="2653500"/>
                <a:ext cx="87000" cy="168825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6753" extrusionOk="0">
                    <a:moveTo>
                      <a:pt x="3261" y="0"/>
                    </a:moveTo>
                    <a:cubicBezTo>
                      <a:pt x="3230" y="0"/>
                      <a:pt x="3199" y="10"/>
                      <a:pt x="3170" y="31"/>
                    </a:cubicBezTo>
                    <a:cubicBezTo>
                      <a:pt x="1189" y="1605"/>
                      <a:pt x="0" y="4145"/>
                      <a:pt x="152" y="6674"/>
                    </a:cubicBezTo>
                    <a:cubicBezTo>
                      <a:pt x="152" y="6727"/>
                      <a:pt x="193" y="6753"/>
                      <a:pt x="233" y="6753"/>
                    </a:cubicBezTo>
                    <a:cubicBezTo>
                      <a:pt x="274" y="6753"/>
                      <a:pt x="315" y="6727"/>
                      <a:pt x="315" y="6674"/>
                    </a:cubicBezTo>
                    <a:cubicBezTo>
                      <a:pt x="455" y="4087"/>
                      <a:pt x="1434" y="1966"/>
                      <a:pt x="3368" y="229"/>
                    </a:cubicBezTo>
                    <a:cubicBezTo>
                      <a:pt x="3479" y="137"/>
                      <a:pt x="3377" y="0"/>
                      <a:pt x="3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3" name="Google Shape;1533;p49"/>
              <p:cNvSpPr/>
              <p:nvPr/>
            </p:nvSpPr>
            <p:spPr>
              <a:xfrm>
                <a:off x="2343450" y="3316525"/>
                <a:ext cx="965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5886" extrusionOk="0">
                    <a:moveTo>
                      <a:pt x="193" y="0"/>
                    </a:moveTo>
                    <a:cubicBezTo>
                      <a:pt x="137" y="0"/>
                      <a:pt x="82" y="35"/>
                      <a:pt x="82" y="105"/>
                    </a:cubicBezTo>
                    <a:cubicBezTo>
                      <a:pt x="24" y="1981"/>
                      <a:pt x="0" y="3881"/>
                      <a:pt x="59" y="5746"/>
                    </a:cubicBezTo>
                    <a:cubicBezTo>
                      <a:pt x="65" y="5839"/>
                      <a:pt x="134" y="5885"/>
                      <a:pt x="203" y="5885"/>
                    </a:cubicBezTo>
                    <a:cubicBezTo>
                      <a:pt x="271" y="5885"/>
                      <a:pt x="338" y="5839"/>
                      <a:pt x="338" y="5746"/>
                    </a:cubicBezTo>
                    <a:cubicBezTo>
                      <a:pt x="385" y="3881"/>
                      <a:pt x="373" y="1981"/>
                      <a:pt x="303" y="105"/>
                    </a:cubicBezTo>
                    <a:cubicBezTo>
                      <a:pt x="303" y="35"/>
                      <a:pt x="248" y="0"/>
                      <a:pt x="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34" name="Google Shape;1534;p49"/>
            <p:cNvSpPr/>
            <p:nvPr/>
          </p:nvSpPr>
          <p:spPr>
            <a:xfrm>
              <a:off x="8632649" y="1057790"/>
              <a:ext cx="81146" cy="365356"/>
            </a:xfrm>
            <a:custGeom>
              <a:avLst/>
              <a:gdLst/>
              <a:ahLst/>
              <a:cxnLst/>
              <a:rect l="l" t="t" r="r" b="b"/>
              <a:pathLst>
                <a:path w="2040" h="9185" extrusionOk="0">
                  <a:moveTo>
                    <a:pt x="1" y="1"/>
                  </a:moveTo>
                  <a:lnTo>
                    <a:pt x="362" y="9184"/>
                  </a:lnTo>
                  <a:cubicBezTo>
                    <a:pt x="362" y="9184"/>
                    <a:pt x="2040" y="7529"/>
                    <a:pt x="1690" y="3835"/>
                  </a:cubicBezTo>
                  <a:cubicBezTo>
                    <a:pt x="1329" y="15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5" name="Google Shape;1535;p49"/>
            <p:cNvSpPr/>
            <p:nvPr/>
          </p:nvSpPr>
          <p:spPr>
            <a:xfrm>
              <a:off x="8632638" y="1143548"/>
              <a:ext cx="154894" cy="325579"/>
            </a:xfrm>
            <a:custGeom>
              <a:avLst/>
              <a:gdLst/>
              <a:ahLst/>
              <a:cxnLst/>
              <a:rect l="l" t="t" r="r" b="b"/>
              <a:pathLst>
                <a:path w="3894" h="8185" extrusionOk="0">
                  <a:moveTo>
                    <a:pt x="1084" y="1"/>
                  </a:moveTo>
                  <a:cubicBezTo>
                    <a:pt x="979" y="1"/>
                    <a:pt x="872" y="33"/>
                    <a:pt x="781" y="103"/>
                  </a:cubicBezTo>
                  <a:cubicBezTo>
                    <a:pt x="630" y="219"/>
                    <a:pt x="572" y="394"/>
                    <a:pt x="595" y="569"/>
                  </a:cubicBezTo>
                  <a:cubicBezTo>
                    <a:pt x="537" y="581"/>
                    <a:pt x="490" y="592"/>
                    <a:pt x="432" y="604"/>
                  </a:cubicBezTo>
                  <a:cubicBezTo>
                    <a:pt x="315" y="639"/>
                    <a:pt x="210" y="767"/>
                    <a:pt x="222" y="884"/>
                  </a:cubicBezTo>
                  <a:cubicBezTo>
                    <a:pt x="245" y="1047"/>
                    <a:pt x="222" y="1198"/>
                    <a:pt x="105" y="1338"/>
                  </a:cubicBezTo>
                  <a:cubicBezTo>
                    <a:pt x="1" y="1466"/>
                    <a:pt x="1" y="1618"/>
                    <a:pt x="105" y="1746"/>
                  </a:cubicBezTo>
                  <a:cubicBezTo>
                    <a:pt x="226" y="1890"/>
                    <a:pt x="379" y="1979"/>
                    <a:pt x="542" y="1979"/>
                  </a:cubicBezTo>
                  <a:cubicBezTo>
                    <a:pt x="617" y="1979"/>
                    <a:pt x="693" y="1961"/>
                    <a:pt x="770" y="1921"/>
                  </a:cubicBezTo>
                  <a:cubicBezTo>
                    <a:pt x="781" y="1921"/>
                    <a:pt x="781" y="1921"/>
                    <a:pt x="781" y="1909"/>
                  </a:cubicBezTo>
                  <a:cubicBezTo>
                    <a:pt x="959" y="2140"/>
                    <a:pt x="1218" y="2249"/>
                    <a:pt x="1484" y="2249"/>
                  </a:cubicBezTo>
                  <a:cubicBezTo>
                    <a:pt x="1620" y="2249"/>
                    <a:pt x="1758" y="2221"/>
                    <a:pt x="1889" y="2166"/>
                  </a:cubicBezTo>
                  <a:cubicBezTo>
                    <a:pt x="2017" y="2107"/>
                    <a:pt x="2122" y="2037"/>
                    <a:pt x="2215" y="1944"/>
                  </a:cubicBezTo>
                  <a:cubicBezTo>
                    <a:pt x="2401" y="2247"/>
                    <a:pt x="2634" y="2515"/>
                    <a:pt x="2786" y="2830"/>
                  </a:cubicBezTo>
                  <a:cubicBezTo>
                    <a:pt x="3077" y="3482"/>
                    <a:pt x="3205" y="4205"/>
                    <a:pt x="3077" y="4904"/>
                  </a:cubicBezTo>
                  <a:cubicBezTo>
                    <a:pt x="2832" y="6291"/>
                    <a:pt x="1714" y="7235"/>
                    <a:pt x="408" y="7561"/>
                  </a:cubicBezTo>
                  <a:cubicBezTo>
                    <a:pt x="23" y="7660"/>
                    <a:pt x="157" y="8185"/>
                    <a:pt x="517" y="8185"/>
                  </a:cubicBezTo>
                  <a:cubicBezTo>
                    <a:pt x="538" y="8185"/>
                    <a:pt x="560" y="8183"/>
                    <a:pt x="583" y="8179"/>
                  </a:cubicBezTo>
                  <a:cubicBezTo>
                    <a:pt x="2110" y="7888"/>
                    <a:pt x="3404" y="6617"/>
                    <a:pt x="3695" y="5079"/>
                  </a:cubicBezTo>
                  <a:cubicBezTo>
                    <a:pt x="3893" y="4054"/>
                    <a:pt x="3578" y="2107"/>
                    <a:pt x="2495" y="1536"/>
                  </a:cubicBezTo>
                  <a:cubicBezTo>
                    <a:pt x="2529" y="1431"/>
                    <a:pt x="2553" y="1326"/>
                    <a:pt x="2541" y="1210"/>
                  </a:cubicBezTo>
                  <a:cubicBezTo>
                    <a:pt x="2541" y="1175"/>
                    <a:pt x="2529" y="1152"/>
                    <a:pt x="2529" y="1117"/>
                  </a:cubicBezTo>
                  <a:cubicBezTo>
                    <a:pt x="2483" y="779"/>
                    <a:pt x="2226" y="464"/>
                    <a:pt x="1889" y="336"/>
                  </a:cubicBezTo>
                  <a:cubicBezTo>
                    <a:pt x="1772" y="301"/>
                    <a:pt x="1655" y="289"/>
                    <a:pt x="1551" y="289"/>
                  </a:cubicBezTo>
                  <a:cubicBezTo>
                    <a:pt x="1468" y="108"/>
                    <a:pt x="1278" y="1"/>
                    <a:pt x="10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9" grpId="0" build="p"/>
      <p:bldP spid="14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1382272" y="99427"/>
            <a:ext cx="6629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mỗi câu sau, dấu gạch ngang được dùng để làm gì?</a:t>
            </a:r>
            <a:endParaRPr lang="vi-V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66097" y="1552673"/>
            <a:ext cx="7603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 quá đi, mùa xuân 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mùa xuân của Hà Nội thân yêu [...].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66097" y="2882809"/>
            <a:ext cx="3816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 dấu bộ phận giải thích.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74" y="2474259"/>
            <a:ext cx="3575797" cy="2145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56"/>
          <p:cNvSpPr/>
          <p:nvPr/>
        </p:nvSpPr>
        <p:spPr>
          <a:xfrm>
            <a:off x="943700" y="1322088"/>
            <a:ext cx="2782795" cy="2830602"/>
          </a:xfrm>
          <a:custGeom>
            <a:avLst/>
            <a:gdLst/>
            <a:ahLst/>
            <a:cxnLst/>
            <a:rect l="l" t="t" r="r" b="b"/>
            <a:pathLst>
              <a:path w="5623" h="5447" extrusionOk="0">
                <a:moveTo>
                  <a:pt x="2987" y="1"/>
                </a:moveTo>
                <a:cubicBezTo>
                  <a:pt x="2618" y="1"/>
                  <a:pt x="2239" y="92"/>
                  <a:pt x="1860" y="246"/>
                </a:cubicBezTo>
                <a:cubicBezTo>
                  <a:pt x="955" y="651"/>
                  <a:pt x="336" y="1246"/>
                  <a:pt x="193" y="2318"/>
                </a:cubicBezTo>
                <a:cubicBezTo>
                  <a:pt x="0" y="3988"/>
                  <a:pt x="1926" y="5447"/>
                  <a:pt x="3441" y="5447"/>
                </a:cubicBezTo>
                <a:cubicBezTo>
                  <a:pt x="3611" y="5447"/>
                  <a:pt x="3776" y="5428"/>
                  <a:pt x="3932" y="5390"/>
                </a:cubicBezTo>
                <a:cubicBezTo>
                  <a:pt x="5051" y="5080"/>
                  <a:pt x="5623" y="4390"/>
                  <a:pt x="5623" y="3342"/>
                </a:cubicBezTo>
                <a:cubicBezTo>
                  <a:pt x="5623" y="2127"/>
                  <a:pt x="5170" y="1246"/>
                  <a:pt x="4384" y="556"/>
                </a:cubicBezTo>
                <a:cubicBezTo>
                  <a:pt x="3950" y="162"/>
                  <a:pt x="3477" y="1"/>
                  <a:pt x="2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0" name="Google Shape;1860;p5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84" y="1420009"/>
            <a:ext cx="2828890" cy="2564182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861" name="Google Shape;1861;p56"/>
          <p:cNvGrpSpPr/>
          <p:nvPr/>
        </p:nvGrpSpPr>
        <p:grpSpPr>
          <a:xfrm>
            <a:off x="435653" y="3525512"/>
            <a:ext cx="1349746" cy="1537482"/>
            <a:chOff x="1880975" y="3601425"/>
            <a:chExt cx="1093000" cy="1244925"/>
          </a:xfrm>
        </p:grpSpPr>
        <p:grpSp>
          <p:nvGrpSpPr>
            <p:cNvPr id="1862" name="Google Shape;1862;p56"/>
            <p:cNvGrpSpPr/>
            <p:nvPr/>
          </p:nvGrpSpPr>
          <p:grpSpPr>
            <a:xfrm>
              <a:off x="1880975" y="3601425"/>
              <a:ext cx="1093000" cy="1244925"/>
              <a:chOff x="1880975" y="3601425"/>
              <a:chExt cx="1093000" cy="1244925"/>
            </a:xfrm>
          </p:grpSpPr>
          <p:sp>
            <p:nvSpPr>
              <p:cNvPr id="1863" name="Google Shape;1863;p56"/>
              <p:cNvSpPr/>
              <p:nvPr/>
            </p:nvSpPr>
            <p:spPr>
              <a:xfrm>
                <a:off x="1880975" y="3601425"/>
                <a:ext cx="964825" cy="697750"/>
              </a:xfrm>
              <a:custGeom>
                <a:avLst/>
                <a:gdLst/>
                <a:ahLst/>
                <a:cxnLst/>
                <a:rect l="l" t="t" r="r" b="b"/>
                <a:pathLst>
                  <a:path w="38593" h="27910" extrusionOk="0">
                    <a:moveTo>
                      <a:pt x="13889" y="5986"/>
                    </a:moveTo>
                    <a:cubicBezTo>
                      <a:pt x="14629" y="5986"/>
                      <a:pt x="15292" y="6257"/>
                      <a:pt x="15753" y="6902"/>
                    </a:cubicBezTo>
                    <a:cubicBezTo>
                      <a:pt x="15654" y="6900"/>
                      <a:pt x="15554" y="6898"/>
                      <a:pt x="15454" y="6898"/>
                    </a:cubicBezTo>
                    <a:cubicBezTo>
                      <a:pt x="13033" y="6898"/>
                      <a:pt x="10513" y="7724"/>
                      <a:pt x="8842" y="9515"/>
                    </a:cubicBezTo>
                    <a:cubicBezTo>
                      <a:pt x="8905" y="9317"/>
                      <a:pt x="9011" y="9070"/>
                      <a:pt x="9160" y="8709"/>
                    </a:cubicBezTo>
                    <a:cubicBezTo>
                      <a:pt x="9610" y="7621"/>
                      <a:pt x="9703" y="7513"/>
                      <a:pt x="10622" y="7046"/>
                    </a:cubicBezTo>
                    <a:cubicBezTo>
                      <a:pt x="11094" y="6805"/>
                      <a:pt x="11589" y="6600"/>
                      <a:pt x="12089" y="6413"/>
                    </a:cubicBezTo>
                    <a:cubicBezTo>
                      <a:pt x="12092" y="6413"/>
                      <a:pt x="12095" y="6413"/>
                      <a:pt x="12098" y="6413"/>
                    </a:cubicBezTo>
                    <a:cubicBezTo>
                      <a:pt x="12153" y="6413"/>
                      <a:pt x="12208" y="6390"/>
                      <a:pt x="12252" y="6352"/>
                    </a:cubicBezTo>
                    <a:cubicBezTo>
                      <a:pt x="12381" y="6305"/>
                      <a:pt x="12509" y="6251"/>
                      <a:pt x="12639" y="6207"/>
                    </a:cubicBezTo>
                    <a:cubicBezTo>
                      <a:pt x="13065" y="6065"/>
                      <a:pt x="13488" y="5986"/>
                      <a:pt x="13889" y="5986"/>
                    </a:cubicBezTo>
                    <a:close/>
                    <a:moveTo>
                      <a:pt x="17847" y="0"/>
                    </a:moveTo>
                    <a:cubicBezTo>
                      <a:pt x="14685" y="0"/>
                      <a:pt x="12940" y="2626"/>
                      <a:pt x="12593" y="5594"/>
                    </a:cubicBezTo>
                    <a:cubicBezTo>
                      <a:pt x="12591" y="5614"/>
                      <a:pt x="12594" y="5631"/>
                      <a:pt x="12597" y="5649"/>
                    </a:cubicBezTo>
                    <a:cubicBezTo>
                      <a:pt x="12432" y="5709"/>
                      <a:pt x="12270" y="5773"/>
                      <a:pt x="12112" y="5838"/>
                    </a:cubicBezTo>
                    <a:cubicBezTo>
                      <a:pt x="10807" y="4152"/>
                      <a:pt x="9061" y="3207"/>
                      <a:pt x="7315" y="3207"/>
                    </a:cubicBezTo>
                    <a:cubicBezTo>
                      <a:pt x="5759" y="3207"/>
                      <a:pt x="4204" y="3958"/>
                      <a:pt x="2962" y="5606"/>
                    </a:cubicBezTo>
                    <a:cubicBezTo>
                      <a:pt x="0" y="9537"/>
                      <a:pt x="1530" y="16506"/>
                      <a:pt x="4237" y="20124"/>
                    </a:cubicBezTo>
                    <a:cubicBezTo>
                      <a:pt x="4299" y="20206"/>
                      <a:pt x="4382" y="20240"/>
                      <a:pt x="4463" y="20240"/>
                    </a:cubicBezTo>
                    <a:cubicBezTo>
                      <a:pt x="4661" y="20240"/>
                      <a:pt x="4850" y="20042"/>
                      <a:pt x="4705" y="19836"/>
                    </a:cubicBezTo>
                    <a:cubicBezTo>
                      <a:pt x="2535" y="16771"/>
                      <a:pt x="1399" y="11945"/>
                      <a:pt x="2430" y="8250"/>
                    </a:cubicBezTo>
                    <a:cubicBezTo>
                      <a:pt x="2511" y="7958"/>
                      <a:pt x="2612" y="7673"/>
                      <a:pt x="2726" y="7397"/>
                    </a:cubicBezTo>
                    <a:cubicBezTo>
                      <a:pt x="3588" y="7859"/>
                      <a:pt x="4353" y="8342"/>
                      <a:pt x="5051" y="8874"/>
                    </a:cubicBezTo>
                    <a:cubicBezTo>
                      <a:pt x="5049" y="8878"/>
                      <a:pt x="5046" y="8880"/>
                      <a:pt x="5043" y="8884"/>
                    </a:cubicBezTo>
                    <a:cubicBezTo>
                      <a:pt x="3910" y="11346"/>
                      <a:pt x="4032" y="14388"/>
                      <a:pt x="5728" y="16571"/>
                    </a:cubicBezTo>
                    <a:cubicBezTo>
                      <a:pt x="5769" y="16624"/>
                      <a:pt x="5822" y="16646"/>
                      <a:pt x="5874" y="16646"/>
                    </a:cubicBezTo>
                    <a:cubicBezTo>
                      <a:pt x="5993" y="16646"/>
                      <a:pt x="6101" y="16528"/>
                      <a:pt x="6025" y="16388"/>
                    </a:cubicBezTo>
                    <a:cubicBezTo>
                      <a:pt x="4769" y="14111"/>
                      <a:pt x="4453" y="11651"/>
                      <a:pt x="5495" y="9231"/>
                    </a:cubicBezTo>
                    <a:lnTo>
                      <a:pt x="5495" y="9231"/>
                    </a:lnTo>
                    <a:cubicBezTo>
                      <a:pt x="6603" y="10155"/>
                      <a:pt x="7535" y="11242"/>
                      <a:pt x="8373" y="12673"/>
                    </a:cubicBezTo>
                    <a:cubicBezTo>
                      <a:pt x="8421" y="12754"/>
                      <a:pt x="8502" y="12789"/>
                      <a:pt x="8585" y="12789"/>
                    </a:cubicBezTo>
                    <a:cubicBezTo>
                      <a:pt x="8752" y="12789"/>
                      <a:pt x="8927" y="12646"/>
                      <a:pt x="8846" y="12463"/>
                    </a:cubicBezTo>
                    <a:cubicBezTo>
                      <a:pt x="7772" y="10014"/>
                      <a:pt x="5475" y="7822"/>
                      <a:pt x="2861" y="7094"/>
                    </a:cubicBezTo>
                    <a:cubicBezTo>
                      <a:pt x="3497" y="5744"/>
                      <a:pt x="4544" y="4644"/>
                      <a:pt x="5985" y="4079"/>
                    </a:cubicBezTo>
                    <a:cubicBezTo>
                      <a:pt x="6549" y="3857"/>
                      <a:pt x="7075" y="3758"/>
                      <a:pt x="7570" y="3758"/>
                    </a:cubicBezTo>
                    <a:cubicBezTo>
                      <a:pt x="9173" y="3758"/>
                      <a:pt x="10449" y="4794"/>
                      <a:pt x="11650" y="6031"/>
                    </a:cubicBezTo>
                    <a:cubicBezTo>
                      <a:pt x="11622" y="6043"/>
                      <a:pt x="11589" y="6056"/>
                      <a:pt x="11560" y="6069"/>
                    </a:cubicBezTo>
                    <a:cubicBezTo>
                      <a:pt x="10356" y="6584"/>
                      <a:pt x="8548" y="7252"/>
                      <a:pt x="8217" y="8696"/>
                    </a:cubicBezTo>
                    <a:cubicBezTo>
                      <a:pt x="7916" y="10007"/>
                      <a:pt x="8681" y="11591"/>
                      <a:pt x="9594" y="12486"/>
                    </a:cubicBezTo>
                    <a:cubicBezTo>
                      <a:pt x="9621" y="12513"/>
                      <a:pt x="9651" y="12524"/>
                      <a:pt x="9679" y="12524"/>
                    </a:cubicBezTo>
                    <a:cubicBezTo>
                      <a:pt x="9766" y="12524"/>
                      <a:pt x="9842" y="12417"/>
                      <a:pt x="9794" y="12323"/>
                    </a:cubicBezTo>
                    <a:cubicBezTo>
                      <a:pt x="9541" y="11828"/>
                      <a:pt x="9265" y="11354"/>
                      <a:pt x="9054" y="10839"/>
                    </a:cubicBezTo>
                    <a:cubicBezTo>
                      <a:pt x="8897" y="10455"/>
                      <a:pt x="8806" y="10222"/>
                      <a:pt x="8781" y="10014"/>
                    </a:cubicBezTo>
                    <a:cubicBezTo>
                      <a:pt x="9098" y="9772"/>
                      <a:pt x="9417" y="9546"/>
                      <a:pt x="9737" y="9334"/>
                    </a:cubicBezTo>
                    <a:cubicBezTo>
                      <a:pt x="9859" y="10247"/>
                      <a:pt x="10315" y="11211"/>
                      <a:pt x="10897" y="11863"/>
                    </a:cubicBezTo>
                    <a:cubicBezTo>
                      <a:pt x="10923" y="11892"/>
                      <a:pt x="10953" y="11904"/>
                      <a:pt x="10982" y="11904"/>
                    </a:cubicBezTo>
                    <a:cubicBezTo>
                      <a:pt x="11072" y="11904"/>
                      <a:pt x="11158" y="11789"/>
                      <a:pt x="11104" y="11693"/>
                    </a:cubicBezTo>
                    <a:cubicBezTo>
                      <a:pt x="10830" y="11207"/>
                      <a:pt x="10546" y="10745"/>
                      <a:pt x="10359" y="10216"/>
                    </a:cubicBezTo>
                    <a:cubicBezTo>
                      <a:pt x="10232" y="9854"/>
                      <a:pt x="10163" y="9482"/>
                      <a:pt x="10085" y="9110"/>
                    </a:cubicBezTo>
                    <a:cubicBezTo>
                      <a:pt x="10753" y="8693"/>
                      <a:pt x="11436" y="8347"/>
                      <a:pt x="12151" y="8081"/>
                    </a:cubicBezTo>
                    <a:lnTo>
                      <a:pt x="12151" y="8081"/>
                    </a:lnTo>
                    <a:cubicBezTo>
                      <a:pt x="12057" y="8471"/>
                      <a:pt x="12093" y="8933"/>
                      <a:pt x="12134" y="9280"/>
                    </a:cubicBezTo>
                    <a:cubicBezTo>
                      <a:pt x="12207" y="9902"/>
                      <a:pt x="12402" y="10503"/>
                      <a:pt x="12766" y="11016"/>
                    </a:cubicBezTo>
                    <a:cubicBezTo>
                      <a:pt x="12796" y="11057"/>
                      <a:pt x="12843" y="11076"/>
                      <a:pt x="12890" y="11076"/>
                    </a:cubicBezTo>
                    <a:cubicBezTo>
                      <a:pt x="12981" y="11076"/>
                      <a:pt x="13072" y="11005"/>
                      <a:pt x="13027" y="10900"/>
                    </a:cubicBezTo>
                    <a:cubicBezTo>
                      <a:pt x="12792" y="10342"/>
                      <a:pt x="12588" y="9787"/>
                      <a:pt x="12531" y="9178"/>
                    </a:cubicBezTo>
                    <a:cubicBezTo>
                      <a:pt x="12492" y="8763"/>
                      <a:pt x="12609" y="8339"/>
                      <a:pt x="12592" y="7932"/>
                    </a:cubicBezTo>
                    <a:cubicBezTo>
                      <a:pt x="13205" y="7737"/>
                      <a:pt x="13841" y="7601"/>
                      <a:pt x="14511" y="7537"/>
                    </a:cubicBezTo>
                    <a:cubicBezTo>
                      <a:pt x="14959" y="8505"/>
                      <a:pt x="15208" y="9492"/>
                      <a:pt x="15445" y="10535"/>
                    </a:cubicBezTo>
                    <a:cubicBezTo>
                      <a:pt x="15460" y="10603"/>
                      <a:pt x="15512" y="10633"/>
                      <a:pt x="15566" y="10633"/>
                    </a:cubicBezTo>
                    <a:cubicBezTo>
                      <a:pt x="15638" y="10633"/>
                      <a:pt x="15716" y="10579"/>
                      <a:pt x="15718" y="10492"/>
                    </a:cubicBezTo>
                    <a:cubicBezTo>
                      <a:pt x="15746" y="9456"/>
                      <a:pt x="15456" y="8434"/>
                      <a:pt x="15022" y="7496"/>
                    </a:cubicBezTo>
                    <a:cubicBezTo>
                      <a:pt x="15150" y="7491"/>
                      <a:pt x="15278" y="7488"/>
                      <a:pt x="15408" y="7488"/>
                    </a:cubicBezTo>
                    <a:cubicBezTo>
                      <a:pt x="15548" y="7488"/>
                      <a:pt x="15690" y="7491"/>
                      <a:pt x="15834" y="7497"/>
                    </a:cubicBezTo>
                    <a:cubicBezTo>
                      <a:pt x="15838" y="7497"/>
                      <a:pt x="15842" y="7497"/>
                      <a:pt x="15847" y="7497"/>
                    </a:cubicBezTo>
                    <a:cubicBezTo>
                      <a:pt x="15933" y="7497"/>
                      <a:pt x="15997" y="7465"/>
                      <a:pt x="16041" y="7416"/>
                    </a:cubicBezTo>
                    <a:cubicBezTo>
                      <a:pt x="16076" y="7495"/>
                      <a:pt x="16110" y="7576"/>
                      <a:pt x="16140" y="7663"/>
                    </a:cubicBezTo>
                    <a:cubicBezTo>
                      <a:pt x="16419" y="8463"/>
                      <a:pt x="16545" y="9248"/>
                      <a:pt x="16943" y="10005"/>
                    </a:cubicBezTo>
                    <a:cubicBezTo>
                      <a:pt x="16991" y="10094"/>
                      <a:pt x="17072" y="10132"/>
                      <a:pt x="17156" y="10132"/>
                    </a:cubicBezTo>
                    <a:cubicBezTo>
                      <a:pt x="17325" y="10132"/>
                      <a:pt x="17504" y="9979"/>
                      <a:pt x="17435" y="9787"/>
                    </a:cubicBezTo>
                    <a:cubicBezTo>
                      <a:pt x="16970" y="8483"/>
                      <a:pt x="16838" y="6552"/>
                      <a:pt x="15578" y="5690"/>
                    </a:cubicBezTo>
                    <a:cubicBezTo>
                      <a:pt x="15167" y="5410"/>
                      <a:pt x="14715" y="5302"/>
                      <a:pt x="14252" y="5302"/>
                    </a:cubicBezTo>
                    <a:cubicBezTo>
                      <a:pt x="13847" y="5302"/>
                      <a:pt x="13433" y="5384"/>
                      <a:pt x="13027" y="5505"/>
                    </a:cubicBezTo>
                    <a:cubicBezTo>
                      <a:pt x="13491" y="3609"/>
                      <a:pt x="14134" y="1736"/>
                      <a:pt x="16093" y="926"/>
                    </a:cubicBezTo>
                    <a:cubicBezTo>
                      <a:pt x="16667" y="688"/>
                      <a:pt x="17246" y="586"/>
                      <a:pt x="17819" y="586"/>
                    </a:cubicBezTo>
                    <a:cubicBezTo>
                      <a:pt x="18899" y="586"/>
                      <a:pt x="19961" y="949"/>
                      <a:pt x="20947" y="1462"/>
                    </a:cubicBezTo>
                    <a:cubicBezTo>
                      <a:pt x="17887" y="3068"/>
                      <a:pt x="17410" y="6899"/>
                      <a:pt x="17990" y="10019"/>
                    </a:cubicBezTo>
                    <a:cubicBezTo>
                      <a:pt x="18006" y="10105"/>
                      <a:pt x="18075" y="10143"/>
                      <a:pt x="18148" y="10143"/>
                    </a:cubicBezTo>
                    <a:cubicBezTo>
                      <a:pt x="18242" y="10143"/>
                      <a:pt x="18343" y="10077"/>
                      <a:pt x="18338" y="9965"/>
                    </a:cubicBezTo>
                    <a:cubicBezTo>
                      <a:pt x="18253" y="8330"/>
                      <a:pt x="18261" y="6592"/>
                      <a:pt x="18741" y="5084"/>
                    </a:cubicBezTo>
                    <a:cubicBezTo>
                      <a:pt x="21844" y="6412"/>
                      <a:pt x="24616" y="7950"/>
                      <a:pt x="26973" y="10442"/>
                    </a:cubicBezTo>
                    <a:cubicBezTo>
                      <a:pt x="29701" y="13327"/>
                      <a:pt x="31184" y="16701"/>
                      <a:pt x="32887" y="20219"/>
                    </a:cubicBezTo>
                    <a:cubicBezTo>
                      <a:pt x="32931" y="20311"/>
                      <a:pt x="33008" y="20349"/>
                      <a:pt x="33088" y="20349"/>
                    </a:cubicBezTo>
                    <a:cubicBezTo>
                      <a:pt x="33250" y="20349"/>
                      <a:pt x="33426" y="20193"/>
                      <a:pt x="33370" y="20005"/>
                    </a:cubicBezTo>
                    <a:cubicBezTo>
                      <a:pt x="31431" y="13527"/>
                      <a:pt x="25816" y="6206"/>
                      <a:pt x="18848" y="4760"/>
                    </a:cubicBezTo>
                    <a:cubicBezTo>
                      <a:pt x="19310" y="3523"/>
                      <a:pt x="20128" y="2466"/>
                      <a:pt x="21532" y="1788"/>
                    </a:cubicBezTo>
                    <a:cubicBezTo>
                      <a:pt x="21790" y="1940"/>
                      <a:pt x="22042" y="2100"/>
                      <a:pt x="22287" y="2264"/>
                    </a:cubicBezTo>
                    <a:cubicBezTo>
                      <a:pt x="25143" y="4189"/>
                      <a:pt x="27806" y="6595"/>
                      <a:pt x="30121" y="9137"/>
                    </a:cubicBezTo>
                    <a:cubicBezTo>
                      <a:pt x="34746" y="14213"/>
                      <a:pt x="37870" y="20617"/>
                      <a:pt x="37634" y="27593"/>
                    </a:cubicBezTo>
                    <a:cubicBezTo>
                      <a:pt x="37627" y="27806"/>
                      <a:pt x="37785" y="27910"/>
                      <a:pt x="37950" y="27910"/>
                    </a:cubicBezTo>
                    <a:cubicBezTo>
                      <a:pt x="38121" y="27910"/>
                      <a:pt x="38300" y="27797"/>
                      <a:pt x="38307" y="27577"/>
                    </a:cubicBezTo>
                    <a:cubicBezTo>
                      <a:pt x="38593" y="19020"/>
                      <a:pt x="33948" y="11497"/>
                      <a:pt x="27803" y="5888"/>
                    </a:cubicBezTo>
                    <a:cubicBezTo>
                      <a:pt x="25239" y="3547"/>
                      <a:pt x="21851" y="209"/>
                      <a:pt x="18165" y="9"/>
                    </a:cubicBezTo>
                    <a:cubicBezTo>
                      <a:pt x="18057" y="3"/>
                      <a:pt x="17951" y="0"/>
                      <a:pt x="17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56"/>
              <p:cNvSpPr/>
              <p:nvPr/>
            </p:nvSpPr>
            <p:spPr>
              <a:xfrm>
                <a:off x="1972250" y="3840250"/>
                <a:ext cx="1001725" cy="91987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36795" extrusionOk="0">
                    <a:moveTo>
                      <a:pt x="15187" y="1"/>
                    </a:moveTo>
                    <a:cubicBezTo>
                      <a:pt x="5600" y="1"/>
                      <a:pt x="0" y="7229"/>
                      <a:pt x="685" y="11556"/>
                    </a:cubicBezTo>
                    <a:cubicBezTo>
                      <a:pt x="1385" y="15975"/>
                      <a:pt x="6252" y="26629"/>
                      <a:pt x="9211" y="30604"/>
                    </a:cubicBezTo>
                    <a:cubicBezTo>
                      <a:pt x="12171" y="34579"/>
                      <a:pt x="17836" y="36794"/>
                      <a:pt x="17836" y="36794"/>
                    </a:cubicBezTo>
                    <a:cubicBezTo>
                      <a:pt x="17836" y="36794"/>
                      <a:pt x="24479" y="32517"/>
                      <a:pt x="28249" y="30377"/>
                    </a:cubicBezTo>
                    <a:cubicBezTo>
                      <a:pt x="32019" y="28236"/>
                      <a:pt x="40069" y="25977"/>
                      <a:pt x="33876" y="16635"/>
                    </a:cubicBezTo>
                    <a:cubicBezTo>
                      <a:pt x="27682" y="7294"/>
                      <a:pt x="25778" y="334"/>
                      <a:pt x="15810" y="11"/>
                    </a:cubicBezTo>
                    <a:cubicBezTo>
                      <a:pt x="15601" y="4"/>
                      <a:pt x="15393" y="1"/>
                      <a:pt x="151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56"/>
              <p:cNvSpPr/>
              <p:nvPr/>
            </p:nvSpPr>
            <p:spPr>
              <a:xfrm>
                <a:off x="1972250" y="3840250"/>
                <a:ext cx="928225" cy="662550"/>
              </a:xfrm>
              <a:custGeom>
                <a:avLst/>
                <a:gdLst/>
                <a:ahLst/>
                <a:cxnLst/>
                <a:rect l="l" t="t" r="r" b="b"/>
                <a:pathLst>
                  <a:path w="37129" h="26502" extrusionOk="0">
                    <a:moveTo>
                      <a:pt x="15187" y="1"/>
                    </a:moveTo>
                    <a:cubicBezTo>
                      <a:pt x="5600" y="1"/>
                      <a:pt x="0" y="7229"/>
                      <a:pt x="685" y="11555"/>
                    </a:cubicBezTo>
                    <a:cubicBezTo>
                      <a:pt x="731" y="11850"/>
                      <a:pt x="798" y="12173"/>
                      <a:pt x="879" y="12517"/>
                    </a:cubicBezTo>
                    <a:cubicBezTo>
                      <a:pt x="3050" y="9033"/>
                      <a:pt x="6519" y="6364"/>
                      <a:pt x="10660" y="5787"/>
                    </a:cubicBezTo>
                    <a:cubicBezTo>
                      <a:pt x="11159" y="5718"/>
                      <a:pt x="11655" y="5685"/>
                      <a:pt x="12145" y="5685"/>
                    </a:cubicBezTo>
                    <a:cubicBezTo>
                      <a:pt x="15058" y="5685"/>
                      <a:pt x="17800" y="6855"/>
                      <a:pt x="20170" y="8581"/>
                    </a:cubicBezTo>
                    <a:cubicBezTo>
                      <a:pt x="23186" y="10777"/>
                      <a:pt x="25568" y="13694"/>
                      <a:pt x="27862" y="16603"/>
                    </a:cubicBezTo>
                    <a:cubicBezTo>
                      <a:pt x="30329" y="19730"/>
                      <a:pt x="32840" y="22887"/>
                      <a:pt x="34528" y="26502"/>
                    </a:cubicBezTo>
                    <a:cubicBezTo>
                      <a:pt x="36450" y="24493"/>
                      <a:pt x="37129" y="21542"/>
                      <a:pt x="33876" y="16635"/>
                    </a:cubicBezTo>
                    <a:cubicBezTo>
                      <a:pt x="27682" y="7294"/>
                      <a:pt x="25778" y="334"/>
                      <a:pt x="15810" y="11"/>
                    </a:cubicBezTo>
                    <a:cubicBezTo>
                      <a:pt x="15601" y="4"/>
                      <a:pt x="15393" y="1"/>
                      <a:pt x="151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56"/>
              <p:cNvSpPr/>
              <p:nvPr/>
            </p:nvSpPr>
            <p:spPr>
              <a:xfrm>
                <a:off x="2070275" y="4230150"/>
                <a:ext cx="740475" cy="616200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4648" extrusionOk="0">
                    <a:moveTo>
                      <a:pt x="17943" y="0"/>
                    </a:moveTo>
                    <a:cubicBezTo>
                      <a:pt x="17929" y="0"/>
                      <a:pt x="17915" y="1"/>
                      <a:pt x="17901" y="1"/>
                    </a:cubicBezTo>
                    <a:cubicBezTo>
                      <a:pt x="15372" y="69"/>
                      <a:pt x="4685" y="6909"/>
                      <a:pt x="2314" y="11812"/>
                    </a:cubicBezTo>
                    <a:cubicBezTo>
                      <a:pt x="1" y="16591"/>
                      <a:pt x="3972" y="16651"/>
                      <a:pt x="4172" y="16651"/>
                    </a:cubicBezTo>
                    <a:cubicBezTo>
                      <a:pt x="4177" y="16651"/>
                      <a:pt x="4180" y="16651"/>
                      <a:pt x="4180" y="16651"/>
                    </a:cubicBezTo>
                    <a:cubicBezTo>
                      <a:pt x="4180" y="16651"/>
                      <a:pt x="5804" y="20725"/>
                      <a:pt x="8516" y="23684"/>
                    </a:cubicBezTo>
                    <a:cubicBezTo>
                      <a:pt x="9136" y="24361"/>
                      <a:pt x="9966" y="24647"/>
                      <a:pt x="10926" y="24647"/>
                    </a:cubicBezTo>
                    <a:cubicBezTo>
                      <a:pt x="14164" y="24647"/>
                      <a:pt x="18890" y="21394"/>
                      <a:pt x="22095" y="18897"/>
                    </a:cubicBezTo>
                    <a:cubicBezTo>
                      <a:pt x="26250" y="15660"/>
                      <a:pt x="29618" y="14937"/>
                      <a:pt x="28146" y="10494"/>
                    </a:cubicBezTo>
                    <a:cubicBezTo>
                      <a:pt x="26682" y="6076"/>
                      <a:pt x="20498" y="0"/>
                      <a:pt x="179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56"/>
              <p:cNvSpPr/>
              <p:nvPr/>
            </p:nvSpPr>
            <p:spPr>
              <a:xfrm>
                <a:off x="2489350" y="4231100"/>
                <a:ext cx="304075" cy="382675"/>
              </a:xfrm>
              <a:custGeom>
                <a:avLst/>
                <a:gdLst/>
                <a:ahLst/>
                <a:cxnLst/>
                <a:rect l="l" t="t" r="r" b="b"/>
                <a:pathLst>
                  <a:path w="12163" h="15307" extrusionOk="0">
                    <a:moveTo>
                      <a:pt x="1540" y="1"/>
                    </a:moveTo>
                    <a:cubicBezTo>
                      <a:pt x="1438" y="154"/>
                      <a:pt x="1306" y="298"/>
                      <a:pt x="1128" y="421"/>
                    </a:cubicBezTo>
                    <a:cubicBezTo>
                      <a:pt x="17" y="1192"/>
                      <a:pt x="0" y="2232"/>
                      <a:pt x="464" y="3305"/>
                    </a:cubicBezTo>
                    <a:cubicBezTo>
                      <a:pt x="649" y="3377"/>
                      <a:pt x="831" y="3500"/>
                      <a:pt x="1000" y="3691"/>
                    </a:cubicBezTo>
                    <a:cubicBezTo>
                      <a:pt x="4287" y="7441"/>
                      <a:pt x="8080" y="10757"/>
                      <a:pt x="10252" y="15307"/>
                    </a:cubicBezTo>
                    <a:cubicBezTo>
                      <a:pt x="11582" y="14116"/>
                      <a:pt x="12162" y="12807"/>
                      <a:pt x="11383" y="10456"/>
                    </a:cubicBezTo>
                    <a:cubicBezTo>
                      <a:pt x="9984" y="6231"/>
                      <a:pt x="4272" y="497"/>
                      <a:pt x="15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56"/>
              <p:cNvSpPr/>
              <p:nvPr/>
            </p:nvSpPr>
            <p:spPr>
              <a:xfrm>
                <a:off x="2186075" y="4277575"/>
                <a:ext cx="550650" cy="363200"/>
              </a:xfrm>
              <a:custGeom>
                <a:avLst/>
                <a:gdLst/>
                <a:ahLst/>
                <a:cxnLst/>
                <a:rect l="l" t="t" r="r" b="b"/>
                <a:pathLst>
                  <a:path w="22026" h="14528" extrusionOk="0">
                    <a:moveTo>
                      <a:pt x="12668" y="6225"/>
                    </a:moveTo>
                    <a:cubicBezTo>
                      <a:pt x="12718" y="6801"/>
                      <a:pt x="13310" y="7377"/>
                      <a:pt x="13804" y="7756"/>
                    </a:cubicBezTo>
                    <a:cubicBezTo>
                      <a:pt x="13669" y="7901"/>
                      <a:pt x="13522" y="8034"/>
                      <a:pt x="13365" y="8156"/>
                    </a:cubicBezTo>
                    <a:cubicBezTo>
                      <a:pt x="13037" y="7634"/>
                      <a:pt x="12701" y="7110"/>
                      <a:pt x="12327" y="6620"/>
                    </a:cubicBezTo>
                    <a:cubicBezTo>
                      <a:pt x="12442" y="6490"/>
                      <a:pt x="12559" y="6360"/>
                      <a:pt x="12668" y="6225"/>
                    </a:cubicBezTo>
                    <a:close/>
                    <a:moveTo>
                      <a:pt x="15747" y="0"/>
                    </a:moveTo>
                    <a:cubicBezTo>
                      <a:pt x="15654" y="0"/>
                      <a:pt x="15560" y="44"/>
                      <a:pt x="15497" y="149"/>
                    </a:cubicBezTo>
                    <a:cubicBezTo>
                      <a:pt x="14703" y="1468"/>
                      <a:pt x="13994" y="2834"/>
                      <a:pt x="13212" y="4161"/>
                    </a:cubicBezTo>
                    <a:cubicBezTo>
                      <a:pt x="12057" y="6123"/>
                      <a:pt x="10808" y="7209"/>
                      <a:pt x="8897" y="8430"/>
                    </a:cubicBezTo>
                    <a:cubicBezTo>
                      <a:pt x="5946" y="10317"/>
                      <a:pt x="2952" y="12157"/>
                      <a:pt x="134" y="14242"/>
                    </a:cubicBezTo>
                    <a:cubicBezTo>
                      <a:pt x="1" y="14341"/>
                      <a:pt x="81" y="14527"/>
                      <a:pt x="215" y="14527"/>
                    </a:cubicBezTo>
                    <a:cubicBezTo>
                      <a:pt x="241" y="14527"/>
                      <a:pt x="268" y="14520"/>
                      <a:pt x="297" y="14505"/>
                    </a:cubicBezTo>
                    <a:cubicBezTo>
                      <a:pt x="3797" y="12612"/>
                      <a:pt x="7271" y="10465"/>
                      <a:pt x="10548" y="8208"/>
                    </a:cubicBezTo>
                    <a:cubicBezTo>
                      <a:pt x="11104" y="7825"/>
                      <a:pt x="11597" y="7390"/>
                      <a:pt x="12047" y="6921"/>
                    </a:cubicBezTo>
                    <a:cubicBezTo>
                      <a:pt x="12356" y="7522"/>
                      <a:pt x="12728" y="8097"/>
                      <a:pt x="13081" y="8668"/>
                    </a:cubicBezTo>
                    <a:cubicBezTo>
                      <a:pt x="13129" y="8744"/>
                      <a:pt x="13217" y="8790"/>
                      <a:pt x="13305" y="8790"/>
                    </a:cubicBezTo>
                    <a:cubicBezTo>
                      <a:pt x="13350" y="8790"/>
                      <a:pt x="13395" y="8778"/>
                      <a:pt x="13435" y="8752"/>
                    </a:cubicBezTo>
                    <a:cubicBezTo>
                      <a:pt x="13799" y="8511"/>
                      <a:pt x="14113" y="8233"/>
                      <a:pt x="14397" y="7901"/>
                    </a:cubicBezTo>
                    <a:cubicBezTo>
                      <a:pt x="14482" y="7802"/>
                      <a:pt x="14504" y="7613"/>
                      <a:pt x="14383" y="7525"/>
                    </a:cubicBezTo>
                    <a:cubicBezTo>
                      <a:pt x="14080" y="7303"/>
                      <a:pt x="13803" y="7061"/>
                      <a:pt x="13568" y="6766"/>
                    </a:cubicBezTo>
                    <a:cubicBezTo>
                      <a:pt x="13363" y="6508"/>
                      <a:pt x="13238" y="6156"/>
                      <a:pt x="12973" y="5959"/>
                    </a:cubicBezTo>
                    <a:cubicBezTo>
                      <a:pt x="12948" y="5941"/>
                      <a:pt x="12923" y="5935"/>
                      <a:pt x="12898" y="5928"/>
                    </a:cubicBezTo>
                    <a:cubicBezTo>
                      <a:pt x="13400" y="5274"/>
                      <a:pt x="13846" y="4576"/>
                      <a:pt x="14256" y="3849"/>
                    </a:cubicBezTo>
                    <a:cubicBezTo>
                      <a:pt x="14260" y="3854"/>
                      <a:pt x="14262" y="3858"/>
                      <a:pt x="14265" y="3861"/>
                    </a:cubicBezTo>
                    <a:cubicBezTo>
                      <a:pt x="17273" y="6811"/>
                      <a:pt x="19743" y="9650"/>
                      <a:pt x="21278" y="13643"/>
                    </a:cubicBezTo>
                    <a:cubicBezTo>
                      <a:pt x="21339" y="13801"/>
                      <a:pt x="21475" y="13869"/>
                      <a:pt x="21610" y="13869"/>
                    </a:cubicBezTo>
                    <a:cubicBezTo>
                      <a:pt x="21820" y="13869"/>
                      <a:pt x="22026" y="13702"/>
                      <a:pt x="21930" y="13453"/>
                    </a:cubicBezTo>
                    <a:cubicBezTo>
                      <a:pt x="20460" y="9612"/>
                      <a:pt x="17998" y="5822"/>
                      <a:pt x="14438" y="3620"/>
                    </a:cubicBezTo>
                    <a:cubicBezTo>
                      <a:pt x="14423" y="3610"/>
                      <a:pt x="14409" y="3607"/>
                      <a:pt x="14395" y="3603"/>
                    </a:cubicBezTo>
                    <a:cubicBezTo>
                      <a:pt x="14968" y="2567"/>
                      <a:pt x="15483" y="1486"/>
                      <a:pt x="16019" y="427"/>
                    </a:cubicBezTo>
                    <a:cubicBezTo>
                      <a:pt x="16136" y="196"/>
                      <a:pt x="15944" y="0"/>
                      <a:pt x="157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56"/>
              <p:cNvSpPr/>
              <p:nvPr/>
            </p:nvSpPr>
            <p:spPr>
              <a:xfrm>
                <a:off x="2486150" y="4249500"/>
                <a:ext cx="67625" cy="116900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676" extrusionOk="0">
                    <a:moveTo>
                      <a:pt x="2125" y="0"/>
                    </a:moveTo>
                    <a:cubicBezTo>
                      <a:pt x="1313" y="0"/>
                      <a:pt x="582" y="805"/>
                      <a:pt x="347" y="1524"/>
                    </a:cubicBezTo>
                    <a:cubicBezTo>
                      <a:pt x="1" y="2589"/>
                      <a:pt x="432" y="3840"/>
                      <a:pt x="1160" y="4643"/>
                    </a:cubicBezTo>
                    <a:cubicBezTo>
                      <a:pt x="1181" y="4666"/>
                      <a:pt x="1208" y="4676"/>
                      <a:pt x="1235" y="4676"/>
                    </a:cubicBezTo>
                    <a:cubicBezTo>
                      <a:pt x="1311" y="4676"/>
                      <a:pt x="1391" y="4601"/>
                      <a:pt x="1359" y="4520"/>
                    </a:cubicBezTo>
                    <a:cubicBezTo>
                      <a:pt x="1044" y="3707"/>
                      <a:pt x="593" y="2887"/>
                      <a:pt x="746" y="1980"/>
                    </a:cubicBezTo>
                    <a:cubicBezTo>
                      <a:pt x="909" y="1022"/>
                      <a:pt x="1598" y="616"/>
                      <a:pt x="2472" y="472"/>
                    </a:cubicBezTo>
                    <a:cubicBezTo>
                      <a:pt x="2705" y="434"/>
                      <a:pt x="2652" y="102"/>
                      <a:pt x="2461" y="48"/>
                    </a:cubicBezTo>
                    <a:cubicBezTo>
                      <a:pt x="2348" y="15"/>
                      <a:pt x="2236" y="0"/>
                      <a:pt x="2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56"/>
              <p:cNvSpPr/>
              <p:nvPr/>
            </p:nvSpPr>
            <p:spPr>
              <a:xfrm>
                <a:off x="2023075" y="3903075"/>
                <a:ext cx="652150" cy="257025"/>
              </a:xfrm>
              <a:custGeom>
                <a:avLst/>
                <a:gdLst/>
                <a:ahLst/>
                <a:cxnLst/>
                <a:rect l="l" t="t" r="r" b="b"/>
                <a:pathLst>
                  <a:path w="26086" h="10281" extrusionOk="0">
                    <a:moveTo>
                      <a:pt x="23302" y="6851"/>
                    </a:moveTo>
                    <a:cubicBezTo>
                      <a:pt x="23487" y="7316"/>
                      <a:pt x="23784" y="7674"/>
                      <a:pt x="24086" y="8075"/>
                    </a:cubicBezTo>
                    <a:cubicBezTo>
                      <a:pt x="24375" y="8459"/>
                      <a:pt x="24839" y="9130"/>
                      <a:pt x="24404" y="9571"/>
                    </a:cubicBezTo>
                    <a:cubicBezTo>
                      <a:pt x="24288" y="9690"/>
                      <a:pt x="24179" y="9739"/>
                      <a:pt x="24078" y="9739"/>
                    </a:cubicBezTo>
                    <a:cubicBezTo>
                      <a:pt x="23693" y="9739"/>
                      <a:pt x="23420" y="9022"/>
                      <a:pt x="23251" y="8710"/>
                    </a:cubicBezTo>
                    <a:cubicBezTo>
                      <a:pt x="23013" y="8271"/>
                      <a:pt x="22787" y="7829"/>
                      <a:pt x="22481" y="7437"/>
                    </a:cubicBezTo>
                    <a:cubicBezTo>
                      <a:pt x="22792" y="7306"/>
                      <a:pt x="23073" y="7100"/>
                      <a:pt x="23302" y="6851"/>
                    </a:cubicBezTo>
                    <a:close/>
                    <a:moveTo>
                      <a:pt x="11429" y="0"/>
                    </a:moveTo>
                    <a:cubicBezTo>
                      <a:pt x="11307" y="0"/>
                      <a:pt x="11185" y="2"/>
                      <a:pt x="11063" y="5"/>
                    </a:cubicBezTo>
                    <a:cubicBezTo>
                      <a:pt x="6980" y="117"/>
                      <a:pt x="1238" y="2145"/>
                      <a:pt x="19" y="6508"/>
                    </a:cubicBezTo>
                    <a:cubicBezTo>
                      <a:pt x="0" y="6573"/>
                      <a:pt x="59" y="6621"/>
                      <a:pt x="115" y="6621"/>
                    </a:cubicBezTo>
                    <a:cubicBezTo>
                      <a:pt x="145" y="6621"/>
                      <a:pt x="174" y="6607"/>
                      <a:pt x="190" y="6573"/>
                    </a:cubicBezTo>
                    <a:cubicBezTo>
                      <a:pt x="2009" y="2554"/>
                      <a:pt x="7155" y="657"/>
                      <a:pt x="11341" y="657"/>
                    </a:cubicBezTo>
                    <a:cubicBezTo>
                      <a:pt x="11367" y="657"/>
                      <a:pt x="11392" y="657"/>
                      <a:pt x="11418" y="658"/>
                    </a:cubicBezTo>
                    <a:cubicBezTo>
                      <a:pt x="15949" y="682"/>
                      <a:pt x="20073" y="3108"/>
                      <a:pt x="22216" y="7098"/>
                    </a:cubicBezTo>
                    <a:cubicBezTo>
                      <a:pt x="22168" y="7127"/>
                      <a:pt x="22122" y="7157"/>
                      <a:pt x="22072" y="7185"/>
                    </a:cubicBezTo>
                    <a:cubicBezTo>
                      <a:pt x="21910" y="7277"/>
                      <a:pt x="21987" y="7501"/>
                      <a:pt x="22140" y="7533"/>
                    </a:cubicBezTo>
                    <a:cubicBezTo>
                      <a:pt x="22273" y="7973"/>
                      <a:pt x="22497" y="8375"/>
                      <a:pt x="22710" y="8780"/>
                    </a:cubicBezTo>
                    <a:cubicBezTo>
                      <a:pt x="22903" y="9142"/>
                      <a:pt x="23066" y="9542"/>
                      <a:pt x="23309" y="9873"/>
                    </a:cubicBezTo>
                    <a:cubicBezTo>
                      <a:pt x="23502" y="10135"/>
                      <a:pt x="23773" y="10281"/>
                      <a:pt x="24059" y="10281"/>
                    </a:cubicBezTo>
                    <a:cubicBezTo>
                      <a:pt x="24215" y="10281"/>
                      <a:pt x="24376" y="10237"/>
                      <a:pt x="24531" y="10146"/>
                    </a:cubicBezTo>
                    <a:cubicBezTo>
                      <a:pt x="26086" y="9228"/>
                      <a:pt x="24118" y="7567"/>
                      <a:pt x="23780" y="6632"/>
                    </a:cubicBezTo>
                    <a:cubicBezTo>
                      <a:pt x="23735" y="6508"/>
                      <a:pt x="23631" y="6456"/>
                      <a:pt x="23528" y="6456"/>
                    </a:cubicBezTo>
                    <a:cubicBezTo>
                      <a:pt x="23504" y="6456"/>
                      <a:pt x="23480" y="6459"/>
                      <a:pt x="23457" y="6464"/>
                    </a:cubicBezTo>
                    <a:cubicBezTo>
                      <a:pt x="23418" y="6379"/>
                      <a:pt x="23334" y="6317"/>
                      <a:pt x="23245" y="6317"/>
                    </a:cubicBezTo>
                    <a:cubicBezTo>
                      <a:pt x="23191" y="6317"/>
                      <a:pt x="23134" y="6340"/>
                      <a:pt x="23085" y="6396"/>
                    </a:cubicBezTo>
                    <a:cubicBezTo>
                      <a:pt x="22993" y="6500"/>
                      <a:pt x="22896" y="6592"/>
                      <a:pt x="22797" y="6680"/>
                    </a:cubicBezTo>
                    <a:cubicBezTo>
                      <a:pt x="20525" y="2502"/>
                      <a:pt x="16162" y="0"/>
                      <a:pt x="11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56"/>
              <p:cNvSpPr/>
              <p:nvPr/>
            </p:nvSpPr>
            <p:spPr>
              <a:xfrm>
                <a:off x="2577850" y="3692600"/>
                <a:ext cx="195825" cy="230550"/>
              </a:xfrm>
              <a:custGeom>
                <a:avLst/>
                <a:gdLst/>
                <a:ahLst/>
                <a:cxnLst/>
                <a:rect l="l" t="t" r="r" b="b"/>
                <a:pathLst>
                  <a:path w="7833" h="9222" extrusionOk="0">
                    <a:moveTo>
                      <a:pt x="196" y="1"/>
                    </a:moveTo>
                    <a:cubicBezTo>
                      <a:pt x="76" y="1"/>
                      <a:pt x="0" y="172"/>
                      <a:pt x="127" y="251"/>
                    </a:cubicBezTo>
                    <a:cubicBezTo>
                      <a:pt x="3487" y="2347"/>
                      <a:pt x="5839" y="5275"/>
                      <a:pt x="7155" y="9007"/>
                    </a:cubicBezTo>
                    <a:cubicBezTo>
                      <a:pt x="7208" y="9156"/>
                      <a:pt x="7334" y="9221"/>
                      <a:pt x="7459" y="9221"/>
                    </a:cubicBezTo>
                    <a:cubicBezTo>
                      <a:pt x="7647" y="9221"/>
                      <a:pt x="7832" y="9072"/>
                      <a:pt x="7757" y="8841"/>
                    </a:cubicBezTo>
                    <a:cubicBezTo>
                      <a:pt x="6521" y="5052"/>
                      <a:pt x="3802" y="1844"/>
                      <a:pt x="263" y="18"/>
                    </a:cubicBezTo>
                    <a:cubicBezTo>
                      <a:pt x="240" y="6"/>
                      <a:pt x="217" y="1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2" name="Google Shape;1872;p56"/>
            <p:cNvGrpSpPr/>
            <p:nvPr/>
          </p:nvGrpSpPr>
          <p:grpSpPr>
            <a:xfrm rot="-2422234">
              <a:off x="2096740" y="4118162"/>
              <a:ext cx="297990" cy="211444"/>
              <a:chOff x="3491400" y="2111750"/>
              <a:chExt cx="222600" cy="157950"/>
            </a:xfrm>
          </p:grpSpPr>
          <p:sp>
            <p:nvSpPr>
              <p:cNvPr id="1873" name="Google Shape;1873;p56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56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56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56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56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Rectangle 41"/>
          <p:cNvSpPr/>
          <p:nvPr/>
        </p:nvSpPr>
        <p:spPr>
          <a:xfrm>
            <a:off x="4121826" y="1002115"/>
            <a:ext cx="49864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Ngân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– Mai Kim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Tiến</a:t>
            </a:r>
            <a:endParaRPr lang="vi-VN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74023" y="2702218"/>
            <a:ext cx="4575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liệt kê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p74"/>
          <p:cNvSpPr/>
          <p:nvPr/>
        </p:nvSpPr>
        <p:spPr>
          <a:xfrm rot="5400000" flipH="1">
            <a:off x="61450" y="-61772"/>
            <a:ext cx="2319949" cy="2442850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2751" name="Google Shape;2751;p74"/>
          <p:cNvGrpSpPr/>
          <p:nvPr/>
        </p:nvGrpSpPr>
        <p:grpSpPr>
          <a:xfrm>
            <a:off x="90757" y="85778"/>
            <a:ext cx="1495621" cy="1291831"/>
            <a:chOff x="5614619" y="2740966"/>
            <a:chExt cx="1495621" cy="1291831"/>
          </a:xfrm>
        </p:grpSpPr>
        <p:sp>
          <p:nvSpPr>
            <p:cNvPr id="2752" name="Google Shape;2752;p74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74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74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74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74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74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74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74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74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74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2" name="Google Shape;2762;p74"/>
          <p:cNvGrpSpPr/>
          <p:nvPr/>
        </p:nvGrpSpPr>
        <p:grpSpPr>
          <a:xfrm rot="1281082">
            <a:off x="7587472" y="1981707"/>
            <a:ext cx="531370" cy="2022551"/>
            <a:chOff x="4310300" y="630450"/>
            <a:chExt cx="531350" cy="2022475"/>
          </a:xfrm>
        </p:grpSpPr>
        <p:grpSp>
          <p:nvGrpSpPr>
            <p:cNvPr id="2763" name="Google Shape;2763;p74"/>
            <p:cNvGrpSpPr/>
            <p:nvPr/>
          </p:nvGrpSpPr>
          <p:grpSpPr>
            <a:xfrm>
              <a:off x="4310300" y="630450"/>
              <a:ext cx="531350" cy="2022475"/>
              <a:chOff x="4310300" y="630450"/>
              <a:chExt cx="531350" cy="2022475"/>
            </a:xfrm>
          </p:grpSpPr>
          <p:sp>
            <p:nvSpPr>
              <p:cNvPr id="2764" name="Google Shape;2764;p74"/>
              <p:cNvSpPr/>
              <p:nvPr/>
            </p:nvSpPr>
            <p:spPr>
              <a:xfrm>
                <a:off x="4310300" y="1182975"/>
                <a:ext cx="531350" cy="1469950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8798" extrusionOk="0">
                    <a:moveTo>
                      <a:pt x="10627" y="1"/>
                    </a:moveTo>
                    <a:cubicBezTo>
                      <a:pt x="4763" y="1"/>
                      <a:pt x="1" y="2457"/>
                      <a:pt x="1" y="5464"/>
                    </a:cubicBezTo>
                    <a:cubicBezTo>
                      <a:pt x="1" y="6818"/>
                      <a:pt x="953" y="8046"/>
                      <a:pt x="2532" y="8998"/>
                    </a:cubicBezTo>
                    <a:lnTo>
                      <a:pt x="2532" y="52232"/>
                    </a:lnTo>
                    <a:cubicBezTo>
                      <a:pt x="2532" y="52232"/>
                      <a:pt x="2331" y="58798"/>
                      <a:pt x="11028" y="58798"/>
                    </a:cubicBezTo>
                    <a:cubicBezTo>
                      <a:pt x="19550" y="58798"/>
                      <a:pt x="18723" y="52232"/>
                      <a:pt x="18723" y="52232"/>
                    </a:cubicBezTo>
                    <a:lnTo>
                      <a:pt x="18723" y="8998"/>
                    </a:lnTo>
                    <a:cubicBezTo>
                      <a:pt x="20302" y="8046"/>
                      <a:pt x="21254" y="6818"/>
                      <a:pt x="21254" y="5464"/>
                    </a:cubicBezTo>
                    <a:cubicBezTo>
                      <a:pt x="21254" y="2457"/>
                      <a:pt x="16492" y="1"/>
                      <a:pt x="1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74"/>
              <p:cNvSpPr/>
              <p:nvPr/>
            </p:nvSpPr>
            <p:spPr>
              <a:xfrm>
                <a:off x="4310300" y="1216200"/>
                <a:ext cx="531350" cy="1436725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7469" extrusionOk="0">
                    <a:moveTo>
                      <a:pt x="17545" y="0"/>
                    </a:moveTo>
                    <a:lnTo>
                      <a:pt x="17545" y="0"/>
                    </a:lnTo>
                    <a:cubicBezTo>
                      <a:pt x="17845" y="3484"/>
                      <a:pt x="13384" y="4912"/>
                      <a:pt x="10502" y="5238"/>
                    </a:cubicBezTo>
                    <a:cubicBezTo>
                      <a:pt x="9591" y="5337"/>
                      <a:pt x="8584" y="5406"/>
                      <a:pt x="7545" y="5406"/>
                    </a:cubicBezTo>
                    <a:cubicBezTo>
                      <a:pt x="4895" y="5406"/>
                      <a:pt x="2045" y="4957"/>
                      <a:pt x="101" y="3409"/>
                    </a:cubicBezTo>
                    <a:cubicBezTo>
                      <a:pt x="26" y="3634"/>
                      <a:pt x="1" y="3885"/>
                      <a:pt x="1" y="4135"/>
                    </a:cubicBezTo>
                    <a:cubicBezTo>
                      <a:pt x="1" y="5489"/>
                      <a:pt x="953" y="6717"/>
                      <a:pt x="2532" y="7669"/>
                    </a:cubicBezTo>
                    <a:lnTo>
                      <a:pt x="2532" y="9975"/>
                    </a:lnTo>
                    <a:cubicBezTo>
                      <a:pt x="2888" y="9772"/>
                      <a:pt x="3275" y="9652"/>
                      <a:pt x="3673" y="9652"/>
                    </a:cubicBezTo>
                    <a:cubicBezTo>
                      <a:pt x="4059" y="9652"/>
                      <a:pt x="4455" y="9766"/>
                      <a:pt x="4838" y="10025"/>
                    </a:cubicBezTo>
                    <a:cubicBezTo>
                      <a:pt x="6642" y="11278"/>
                      <a:pt x="8497" y="11078"/>
                      <a:pt x="10452" y="11754"/>
                    </a:cubicBezTo>
                    <a:cubicBezTo>
                      <a:pt x="12833" y="12582"/>
                      <a:pt x="13785" y="14712"/>
                      <a:pt x="14086" y="17068"/>
                    </a:cubicBezTo>
                    <a:cubicBezTo>
                      <a:pt x="15038" y="24361"/>
                      <a:pt x="14512" y="31930"/>
                      <a:pt x="14061" y="39248"/>
                    </a:cubicBezTo>
                    <a:cubicBezTo>
                      <a:pt x="13810" y="43334"/>
                      <a:pt x="14061" y="50075"/>
                      <a:pt x="10276" y="52682"/>
                    </a:cubicBezTo>
                    <a:cubicBezTo>
                      <a:pt x="9225" y="53407"/>
                      <a:pt x="8133" y="53720"/>
                      <a:pt x="7058" y="53720"/>
                    </a:cubicBezTo>
                    <a:cubicBezTo>
                      <a:pt x="5493" y="53720"/>
                      <a:pt x="3965" y="53056"/>
                      <a:pt x="2657" y="52030"/>
                    </a:cubicBezTo>
                    <a:lnTo>
                      <a:pt x="2657" y="52030"/>
                    </a:lnTo>
                    <a:cubicBezTo>
                      <a:pt x="3033" y="53910"/>
                      <a:pt x="4612" y="57469"/>
                      <a:pt x="11028" y="57469"/>
                    </a:cubicBezTo>
                    <a:cubicBezTo>
                      <a:pt x="19550" y="57469"/>
                      <a:pt x="18723" y="50903"/>
                      <a:pt x="18723" y="50903"/>
                    </a:cubicBezTo>
                    <a:lnTo>
                      <a:pt x="18723" y="7669"/>
                    </a:lnTo>
                    <a:cubicBezTo>
                      <a:pt x="20302" y="6717"/>
                      <a:pt x="21254" y="5489"/>
                      <a:pt x="21254" y="4135"/>
                    </a:cubicBezTo>
                    <a:cubicBezTo>
                      <a:pt x="21254" y="2481"/>
                      <a:pt x="19825" y="1003"/>
                      <a:pt x="175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74"/>
              <p:cNvSpPr/>
              <p:nvPr/>
            </p:nvSpPr>
            <p:spPr>
              <a:xfrm>
                <a:off x="4427475" y="1840700"/>
                <a:ext cx="312675" cy="757575"/>
              </a:xfrm>
              <a:custGeom>
                <a:avLst/>
                <a:gdLst/>
                <a:ahLst/>
                <a:cxnLst/>
                <a:rect l="l" t="t" r="r" b="b"/>
                <a:pathLst>
                  <a:path w="12507" h="30303" extrusionOk="0">
                    <a:moveTo>
                      <a:pt x="6355" y="1"/>
                    </a:moveTo>
                    <a:cubicBezTo>
                      <a:pt x="4335" y="1"/>
                      <a:pt x="2067" y="513"/>
                      <a:pt x="0" y="2163"/>
                    </a:cubicBezTo>
                    <a:cubicBezTo>
                      <a:pt x="0" y="2163"/>
                      <a:pt x="351" y="23717"/>
                      <a:pt x="477" y="26399"/>
                    </a:cubicBezTo>
                    <a:cubicBezTo>
                      <a:pt x="594" y="28912"/>
                      <a:pt x="2714" y="30302"/>
                      <a:pt x="5394" y="30302"/>
                    </a:cubicBezTo>
                    <a:cubicBezTo>
                      <a:pt x="5573" y="30302"/>
                      <a:pt x="5756" y="30296"/>
                      <a:pt x="5940" y="30283"/>
                    </a:cubicBezTo>
                    <a:cubicBezTo>
                      <a:pt x="8848" y="30058"/>
                      <a:pt x="12507" y="30283"/>
                      <a:pt x="12331" y="24168"/>
                    </a:cubicBezTo>
                    <a:cubicBezTo>
                      <a:pt x="12181" y="18053"/>
                      <a:pt x="12331" y="1386"/>
                      <a:pt x="12331" y="1386"/>
                    </a:cubicBezTo>
                    <a:cubicBezTo>
                      <a:pt x="12331" y="1386"/>
                      <a:pt x="9677" y="1"/>
                      <a:pt x="63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74"/>
              <p:cNvSpPr/>
              <p:nvPr/>
            </p:nvSpPr>
            <p:spPr>
              <a:xfrm>
                <a:off x="4441250" y="1850275"/>
                <a:ext cx="298900" cy="747950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29918" extrusionOk="0">
                    <a:moveTo>
                      <a:pt x="8948" y="1"/>
                    </a:moveTo>
                    <a:cubicBezTo>
                      <a:pt x="8013" y="2337"/>
                      <a:pt x="5972" y="3330"/>
                      <a:pt x="3789" y="3330"/>
                    </a:cubicBezTo>
                    <a:cubicBezTo>
                      <a:pt x="3514" y="3330"/>
                      <a:pt x="3236" y="3315"/>
                      <a:pt x="2958" y="3284"/>
                    </a:cubicBezTo>
                    <a:lnTo>
                      <a:pt x="2958" y="3284"/>
                    </a:lnTo>
                    <a:cubicBezTo>
                      <a:pt x="3309" y="3434"/>
                      <a:pt x="3660" y="3585"/>
                      <a:pt x="3986" y="3735"/>
                    </a:cubicBezTo>
                    <a:cubicBezTo>
                      <a:pt x="4332" y="3510"/>
                      <a:pt x="4738" y="3369"/>
                      <a:pt x="5203" y="3369"/>
                    </a:cubicBezTo>
                    <a:cubicBezTo>
                      <a:pt x="5412" y="3369"/>
                      <a:pt x="5633" y="3397"/>
                      <a:pt x="5865" y="3459"/>
                    </a:cubicBezTo>
                    <a:cubicBezTo>
                      <a:pt x="6567" y="3635"/>
                      <a:pt x="7068" y="3860"/>
                      <a:pt x="7720" y="4211"/>
                    </a:cubicBezTo>
                    <a:cubicBezTo>
                      <a:pt x="8472" y="4612"/>
                      <a:pt x="8923" y="5464"/>
                      <a:pt x="8923" y="6316"/>
                    </a:cubicBezTo>
                    <a:cubicBezTo>
                      <a:pt x="8898" y="9700"/>
                      <a:pt x="8773" y="13083"/>
                      <a:pt x="8672" y="16467"/>
                    </a:cubicBezTo>
                    <a:cubicBezTo>
                      <a:pt x="8622" y="18472"/>
                      <a:pt x="8597" y="20552"/>
                      <a:pt x="8196" y="22532"/>
                    </a:cubicBezTo>
                    <a:cubicBezTo>
                      <a:pt x="7845" y="24261"/>
                      <a:pt x="7018" y="25915"/>
                      <a:pt x="5439" y="26793"/>
                    </a:cubicBezTo>
                    <a:cubicBezTo>
                      <a:pt x="4709" y="27189"/>
                      <a:pt x="3948" y="27347"/>
                      <a:pt x="3182" y="27347"/>
                    </a:cubicBezTo>
                    <a:cubicBezTo>
                      <a:pt x="2108" y="27347"/>
                      <a:pt x="1025" y="27037"/>
                      <a:pt x="1" y="26642"/>
                    </a:cubicBezTo>
                    <a:lnTo>
                      <a:pt x="1" y="26642"/>
                    </a:lnTo>
                    <a:cubicBezTo>
                      <a:pt x="422" y="28772"/>
                      <a:pt x="2394" y="29918"/>
                      <a:pt x="4857" y="29918"/>
                    </a:cubicBezTo>
                    <a:cubicBezTo>
                      <a:pt x="5032" y="29918"/>
                      <a:pt x="5210" y="29912"/>
                      <a:pt x="5389" y="29900"/>
                    </a:cubicBezTo>
                    <a:cubicBezTo>
                      <a:pt x="8297" y="29675"/>
                      <a:pt x="11956" y="29900"/>
                      <a:pt x="11780" y="23785"/>
                    </a:cubicBezTo>
                    <a:cubicBezTo>
                      <a:pt x="11630" y="17670"/>
                      <a:pt x="11780" y="1003"/>
                      <a:pt x="11780" y="1003"/>
                    </a:cubicBezTo>
                    <a:cubicBezTo>
                      <a:pt x="11780" y="1003"/>
                      <a:pt x="10652" y="427"/>
                      <a:pt x="8948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74"/>
              <p:cNvSpPr/>
              <p:nvPr/>
            </p:nvSpPr>
            <p:spPr>
              <a:xfrm>
                <a:off x="4336375" y="1304125"/>
                <a:ext cx="415250" cy="78200"/>
              </a:xfrm>
              <a:custGeom>
                <a:avLst/>
                <a:gdLst/>
                <a:ahLst/>
                <a:cxnLst/>
                <a:rect l="l" t="t" r="r" b="b"/>
                <a:pathLst>
                  <a:path w="16610" h="3128" extrusionOk="0">
                    <a:moveTo>
                      <a:pt x="16098" y="0"/>
                    </a:moveTo>
                    <a:cubicBezTo>
                      <a:pt x="16035" y="0"/>
                      <a:pt x="15968" y="20"/>
                      <a:pt x="15900" y="67"/>
                    </a:cubicBezTo>
                    <a:cubicBezTo>
                      <a:pt x="13489" y="1658"/>
                      <a:pt x="10857" y="2392"/>
                      <a:pt x="8204" y="2392"/>
                    </a:cubicBezTo>
                    <a:cubicBezTo>
                      <a:pt x="5507" y="2392"/>
                      <a:pt x="2788" y="1632"/>
                      <a:pt x="261" y="242"/>
                    </a:cubicBezTo>
                    <a:cubicBezTo>
                      <a:pt x="246" y="236"/>
                      <a:pt x="230" y="234"/>
                      <a:pt x="215" y="234"/>
                    </a:cubicBezTo>
                    <a:cubicBezTo>
                      <a:pt x="103" y="234"/>
                      <a:pt x="0" y="380"/>
                      <a:pt x="111" y="468"/>
                    </a:cubicBezTo>
                    <a:cubicBezTo>
                      <a:pt x="2412" y="2282"/>
                      <a:pt x="5250" y="3128"/>
                      <a:pt x="8112" y="3128"/>
                    </a:cubicBezTo>
                    <a:cubicBezTo>
                      <a:pt x="10983" y="3128"/>
                      <a:pt x="13878" y="2275"/>
                      <a:pt x="16276" y="694"/>
                    </a:cubicBezTo>
                    <a:cubicBezTo>
                      <a:pt x="16609" y="485"/>
                      <a:pt x="16406" y="0"/>
                      <a:pt x="160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74"/>
              <p:cNvSpPr/>
              <p:nvPr/>
            </p:nvSpPr>
            <p:spPr>
              <a:xfrm>
                <a:off x="4410750" y="1442700"/>
                <a:ext cx="3376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2207" extrusionOk="0">
                    <a:moveTo>
                      <a:pt x="13245" y="1"/>
                    </a:moveTo>
                    <a:cubicBezTo>
                      <a:pt x="13224" y="1"/>
                      <a:pt x="13200" y="5"/>
                      <a:pt x="13176" y="13"/>
                    </a:cubicBezTo>
                    <a:cubicBezTo>
                      <a:pt x="11020" y="689"/>
                      <a:pt x="9040" y="1391"/>
                      <a:pt x="6760" y="1542"/>
                    </a:cubicBezTo>
                    <a:cubicBezTo>
                      <a:pt x="6398" y="1566"/>
                      <a:pt x="6039" y="1577"/>
                      <a:pt x="5681" y="1577"/>
                    </a:cubicBezTo>
                    <a:cubicBezTo>
                      <a:pt x="3805" y="1577"/>
                      <a:pt x="1974" y="1269"/>
                      <a:pt x="143" y="890"/>
                    </a:cubicBezTo>
                    <a:cubicBezTo>
                      <a:pt x="134" y="888"/>
                      <a:pt x="125" y="887"/>
                      <a:pt x="116" y="887"/>
                    </a:cubicBezTo>
                    <a:cubicBezTo>
                      <a:pt x="15" y="887"/>
                      <a:pt x="0" y="1019"/>
                      <a:pt x="93" y="1065"/>
                    </a:cubicBezTo>
                    <a:cubicBezTo>
                      <a:pt x="1886" y="1816"/>
                      <a:pt x="3965" y="2206"/>
                      <a:pt x="6055" y="2206"/>
                    </a:cubicBezTo>
                    <a:cubicBezTo>
                      <a:pt x="8637" y="2206"/>
                      <a:pt x="11234" y="1611"/>
                      <a:pt x="13326" y="364"/>
                    </a:cubicBezTo>
                    <a:cubicBezTo>
                      <a:pt x="13505" y="252"/>
                      <a:pt x="13425" y="1"/>
                      <a:pt x="13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74"/>
              <p:cNvSpPr/>
              <p:nvPr/>
            </p:nvSpPr>
            <p:spPr>
              <a:xfrm>
                <a:off x="4406800" y="1843350"/>
                <a:ext cx="341500" cy="503200"/>
              </a:xfrm>
              <a:custGeom>
                <a:avLst/>
                <a:gdLst/>
                <a:ahLst/>
                <a:cxnLst/>
                <a:rect l="l" t="t" r="r" b="b"/>
                <a:pathLst>
                  <a:path w="13660" h="20128" extrusionOk="0">
                    <a:moveTo>
                      <a:pt x="8593" y="505"/>
                    </a:moveTo>
                    <a:cubicBezTo>
                      <a:pt x="9580" y="505"/>
                      <a:pt x="10619" y="590"/>
                      <a:pt x="11429" y="904"/>
                    </a:cubicBezTo>
                    <a:cubicBezTo>
                      <a:pt x="12081" y="1155"/>
                      <a:pt x="12457" y="1481"/>
                      <a:pt x="12682" y="1907"/>
                    </a:cubicBezTo>
                    <a:cubicBezTo>
                      <a:pt x="11025" y="3087"/>
                      <a:pt x="9274" y="3496"/>
                      <a:pt x="7478" y="3496"/>
                    </a:cubicBezTo>
                    <a:cubicBezTo>
                      <a:pt x="5118" y="3496"/>
                      <a:pt x="2681" y="2791"/>
                      <a:pt x="276" y="2207"/>
                    </a:cubicBezTo>
                    <a:cubicBezTo>
                      <a:pt x="2532" y="1355"/>
                      <a:pt x="4712" y="654"/>
                      <a:pt x="7143" y="553"/>
                    </a:cubicBezTo>
                    <a:cubicBezTo>
                      <a:pt x="7587" y="528"/>
                      <a:pt x="8083" y="505"/>
                      <a:pt x="8593" y="505"/>
                    </a:cubicBezTo>
                    <a:close/>
                    <a:moveTo>
                      <a:pt x="8396" y="1"/>
                    </a:moveTo>
                    <a:cubicBezTo>
                      <a:pt x="8203" y="1"/>
                      <a:pt x="8026" y="2"/>
                      <a:pt x="7870" y="2"/>
                    </a:cubicBezTo>
                    <a:cubicBezTo>
                      <a:pt x="5188" y="27"/>
                      <a:pt x="2406" y="603"/>
                      <a:pt x="101" y="2007"/>
                    </a:cubicBezTo>
                    <a:cubicBezTo>
                      <a:pt x="0" y="2057"/>
                      <a:pt x="25" y="2207"/>
                      <a:pt x="101" y="2232"/>
                    </a:cubicBezTo>
                    <a:cubicBezTo>
                      <a:pt x="50" y="2308"/>
                      <a:pt x="50" y="2433"/>
                      <a:pt x="176" y="2483"/>
                    </a:cubicBezTo>
                    <a:cubicBezTo>
                      <a:pt x="2429" y="3370"/>
                      <a:pt x="4999" y="4123"/>
                      <a:pt x="7477" y="4123"/>
                    </a:cubicBezTo>
                    <a:cubicBezTo>
                      <a:pt x="9408" y="4123"/>
                      <a:pt x="11283" y="3666"/>
                      <a:pt x="12908" y="2458"/>
                    </a:cubicBezTo>
                    <a:cubicBezTo>
                      <a:pt x="13033" y="3009"/>
                      <a:pt x="13008" y="3661"/>
                      <a:pt x="13008" y="4413"/>
                    </a:cubicBezTo>
                    <a:cubicBezTo>
                      <a:pt x="13058" y="9601"/>
                      <a:pt x="12782" y="14864"/>
                      <a:pt x="13058" y="20052"/>
                    </a:cubicBezTo>
                    <a:cubicBezTo>
                      <a:pt x="13058" y="20102"/>
                      <a:pt x="13102" y="20127"/>
                      <a:pt x="13146" y="20127"/>
                    </a:cubicBezTo>
                    <a:cubicBezTo>
                      <a:pt x="13190" y="20127"/>
                      <a:pt x="13233" y="20102"/>
                      <a:pt x="13233" y="20052"/>
                    </a:cubicBezTo>
                    <a:cubicBezTo>
                      <a:pt x="13484" y="16543"/>
                      <a:pt x="13359" y="12984"/>
                      <a:pt x="13409" y="9476"/>
                    </a:cubicBezTo>
                    <a:cubicBezTo>
                      <a:pt x="13434" y="7646"/>
                      <a:pt x="13459" y="5816"/>
                      <a:pt x="13484" y="3987"/>
                    </a:cubicBezTo>
                    <a:cubicBezTo>
                      <a:pt x="13509" y="3385"/>
                      <a:pt x="13660" y="2533"/>
                      <a:pt x="13534" y="1831"/>
                    </a:cubicBezTo>
                    <a:cubicBezTo>
                      <a:pt x="13559" y="1781"/>
                      <a:pt x="13534" y="1731"/>
                      <a:pt x="13509" y="1681"/>
                    </a:cubicBezTo>
                    <a:cubicBezTo>
                      <a:pt x="13459" y="1481"/>
                      <a:pt x="13384" y="1280"/>
                      <a:pt x="13233" y="1105"/>
                    </a:cubicBezTo>
                    <a:cubicBezTo>
                      <a:pt x="12389" y="60"/>
                      <a:pt x="9908" y="1"/>
                      <a:pt x="8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74"/>
              <p:cNvSpPr/>
              <p:nvPr/>
            </p:nvSpPr>
            <p:spPr>
              <a:xfrm>
                <a:off x="4475100" y="630450"/>
                <a:ext cx="149150" cy="132025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1" extrusionOk="0">
                    <a:moveTo>
                      <a:pt x="2992" y="0"/>
                    </a:moveTo>
                    <a:cubicBezTo>
                      <a:pt x="1899" y="0"/>
                      <a:pt x="878" y="679"/>
                      <a:pt x="501" y="1751"/>
                    </a:cubicBezTo>
                    <a:cubicBezTo>
                      <a:pt x="0" y="3129"/>
                      <a:pt x="727" y="4633"/>
                      <a:pt x="2105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6" y="5280"/>
                      <a:pt x="5092" y="4597"/>
                      <a:pt x="5489" y="3505"/>
                    </a:cubicBezTo>
                    <a:cubicBezTo>
                      <a:pt x="5965" y="2127"/>
                      <a:pt x="5238" y="623"/>
                      <a:pt x="3860" y="147"/>
                    </a:cubicBezTo>
                    <a:cubicBezTo>
                      <a:pt x="3573" y="47"/>
                      <a:pt x="3280" y="0"/>
                      <a:pt x="29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74"/>
              <p:cNvSpPr/>
              <p:nvPr/>
            </p:nvSpPr>
            <p:spPr>
              <a:xfrm>
                <a:off x="4499525" y="636600"/>
                <a:ext cx="123450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035" extrusionOk="0">
                    <a:moveTo>
                      <a:pt x="3133" y="1"/>
                    </a:moveTo>
                    <a:cubicBezTo>
                      <a:pt x="3058" y="728"/>
                      <a:pt x="3083" y="1430"/>
                      <a:pt x="2732" y="2081"/>
                    </a:cubicBezTo>
                    <a:cubicBezTo>
                      <a:pt x="2432" y="2658"/>
                      <a:pt x="1956" y="3008"/>
                      <a:pt x="1454" y="3384"/>
                    </a:cubicBezTo>
                    <a:cubicBezTo>
                      <a:pt x="1003" y="3760"/>
                      <a:pt x="527" y="4011"/>
                      <a:pt x="1" y="4086"/>
                    </a:cubicBezTo>
                    <a:cubicBezTo>
                      <a:pt x="276" y="4437"/>
                      <a:pt x="677" y="4713"/>
                      <a:pt x="1128" y="4888"/>
                    </a:cubicBezTo>
                    <a:cubicBezTo>
                      <a:pt x="1415" y="4987"/>
                      <a:pt x="1707" y="5034"/>
                      <a:pt x="1994" y="5034"/>
                    </a:cubicBezTo>
                    <a:cubicBezTo>
                      <a:pt x="3089" y="5034"/>
                      <a:pt x="4115" y="4351"/>
                      <a:pt x="4512" y="3259"/>
                    </a:cubicBezTo>
                    <a:cubicBezTo>
                      <a:pt x="4938" y="1981"/>
                      <a:pt x="4336" y="577"/>
                      <a:pt x="3133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74"/>
              <p:cNvSpPr/>
              <p:nvPr/>
            </p:nvSpPr>
            <p:spPr>
              <a:xfrm>
                <a:off x="4545900" y="664775"/>
                <a:ext cx="5265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321" extrusionOk="0">
                    <a:moveTo>
                      <a:pt x="1582" y="1"/>
                    </a:moveTo>
                    <a:cubicBezTo>
                      <a:pt x="1531" y="1"/>
                      <a:pt x="1479" y="28"/>
                      <a:pt x="1479" y="77"/>
                    </a:cubicBezTo>
                    <a:cubicBezTo>
                      <a:pt x="1504" y="277"/>
                      <a:pt x="1604" y="453"/>
                      <a:pt x="1604" y="653"/>
                    </a:cubicBezTo>
                    <a:cubicBezTo>
                      <a:pt x="1604" y="904"/>
                      <a:pt x="1504" y="1180"/>
                      <a:pt x="1379" y="1405"/>
                    </a:cubicBezTo>
                    <a:cubicBezTo>
                      <a:pt x="1146" y="1823"/>
                      <a:pt x="742" y="2112"/>
                      <a:pt x="265" y="2112"/>
                    </a:cubicBezTo>
                    <a:cubicBezTo>
                      <a:pt x="227" y="2112"/>
                      <a:pt x="189" y="2111"/>
                      <a:pt x="151" y="2107"/>
                    </a:cubicBezTo>
                    <a:cubicBezTo>
                      <a:pt x="25" y="2107"/>
                      <a:pt x="0" y="2282"/>
                      <a:pt x="126" y="2308"/>
                    </a:cubicBezTo>
                    <a:cubicBezTo>
                      <a:pt x="193" y="2316"/>
                      <a:pt x="260" y="2321"/>
                      <a:pt x="327" y="2321"/>
                    </a:cubicBezTo>
                    <a:cubicBezTo>
                      <a:pt x="828" y="2321"/>
                      <a:pt x="1294" y="2073"/>
                      <a:pt x="1604" y="1631"/>
                    </a:cubicBezTo>
                    <a:cubicBezTo>
                      <a:pt x="1880" y="1230"/>
                      <a:pt x="2106" y="403"/>
                      <a:pt x="1654" y="27"/>
                    </a:cubicBezTo>
                    <a:cubicBezTo>
                      <a:pt x="1637" y="9"/>
                      <a:pt x="1609" y="1"/>
                      <a:pt x="1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74"/>
              <p:cNvSpPr/>
              <p:nvPr/>
            </p:nvSpPr>
            <p:spPr>
              <a:xfrm>
                <a:off x="4456925" y="810450"/>
                <a:ext cx="25817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0327" h="9177" extrusionOk="0">
                    <a:moveTo>
                      <a:pt x="5148" y="0"/>
                    </a:moveTo>
                    <a:cubicBezTo>
                      <a:pt x="3257" y="0"/>
                      <a:pt x="1480" y="1193"/>
                      <a:pt x="827" y="3072"/>
                    </a:cubicBezTo>
                    <a:cubicBezTo>
                      <a:pt x="0" y="5453"/>
                      <a:pt x="1253" y="8085"/>
                      <a:pt x="3634" y="8912"/>
                    </a:cubicBezTo>
                    <a:cubicBezTo>
                      <a:pt x="4141" y="9091"/>
                      <a:pt x="4657" y="9176"/>
                      <a:pt x="5164" y="9176"/>
                    </a:cubicBezTo>
                    <a:cubicBezTo>
                      <a:pt x="7061" y="9176"/>
                      <a:pt x="8827" y="7984"/>
                      <a:pt x="9499" y="6105"/>
                    </a:cubicBezTo>
                    <a:cubicBezTo>
                      <a:pt x="10326" y="3699"/>
                      <a:pt x="9073" y="1092"/>
                      <a:pt x="6667" y="265"/>
                    </a:cubicBezTo>
                    <a:cubicBezTo>
                      <a:pt x="6165" y="85"/>
                      <a:pt x="5653" y="0"/>
                      <a:pt x="5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74"/>
              <p:cNvSpPr/>
              <p:nvPr/>
            </p:nvSpPr>
            <p:spPr>
              <a:xfrm>
                <a:off x="4487000" y="820200"/>
                <a:ext cx="226850" cy="2196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8787" extrusionOk="0">
                    <a:moveTo>
                      <a:pt x="5840" y="0"/>
                    </a:moveTo>
                    <a:lnTo>
                      <a:pt x="5840" y="0"/>
                    </a:lnTo>
                    <a:cubicBezTo>
                      <a:pt x="7118" y="1354"/>
                      <a:pt x="7118" y="3434"/>
                      <a:pt x="6191" y="5038"/>
                    </a:cubicBezTo>
                    <a:cubicBezTo>
                      <a:pt x="5414" y="6417"/>
                      <a:pt x="3915" y="7194"/>
                      <a:pt x="2370" y="7194"/>
                    </a:cubicBezTo>
                    <a:cubicBezTo>
                      <a:pt x="1921" y="7194"/>
                      <a:pt x="1468" y="7128"/>
                      <a:pt x="1028" y="6993"/>
                    </a:cubicBezTo>
                    <a:cubicBezTo>
                      <a:pt x="652" y="6893"/>
                      <a:pt x="326" y="6717"/>
                      <a:pt x="0" y="6517"/>
                    </a:cubicBezTo>
                    <a:lnTo>
                      <a:pt x="0" y="6517"/>
                    </a:lnTo>
                    <a:cubicBezTo>
                      <a:pt x="527" y="7419"/>
                      <a:pt x="1379" y="8146"/>
                      <a:pt x="2431" y="8522"/>
                    </a:cubicBezTo>
                    <a:cubicBezTo>
                      <a:pt x="2938" y="8701"/>
                      <a:pt x="3454" y="8786"/>
                      <a:pt x="3961" y="8786"/>
                    </a:cubicBezTo>
                    <a:cubicBezTo>
                      <a:pt x="5858" y="8786"/>
                      <a:pt x="7624" y="7594"/>
                      <a:pt x="8296" y="5715"/>
                    </a:cubicBezTo>
                    <a:cubicBezTo>
                      <a:pt x="9073" y="3434"/>
                      <a:pt x="7995" y="978"/>
                      <a:pt x="5840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74"/>
              <p:cNvSpPr/>
              <p:nvPr/>
            </p:nvSpPr>
            <p:spPr>
              <a:xfrm>
                <a:off x="4597575" y="909200"/>
                <a:ext cx="7302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3892" extrusionOk="0">
                    <a:moveTo>
                      <a:pt x="1966" y="0"/>
                    </a:moveTo>
                    <a:cubicBezTo>
                      <a:pt x="1895" y="0"/>
                      <a:pt x="1827" y="77"/>
                      <a:pt x="1843" y="175"/>
                    </a:cubicBezTo>
                    <a:cubicBezTo>
                      <a:pt x="1943" y="902"/>
                      <a:pt x="2018" y="1528"/>
                      <a:pt x="1693" y="2255"/>
                    </a:cubicBezTo>
                    <a:cubicBezTo>
                      <a:pt x="1367" y="2907"/>
                      <a:pt x="815" y="3433"/>
                      <a:pt x="114" y="3658"/>
                    </a:cubicBezTo>
                    <a:cubicBezTo>
                      <a:pt x="1" y="3704"/>
                      <a:pt x="30" y="3891"/>
                      <a:pt x="147" y="3891"/>
                    </a:cubicBezTo>
                    <a:cubicBezTo>
                      <a:pt x="160" y="3891"/>
                      <a:pt x="174" y="3889"/>
                      <a:pt x="189" y="3884"/>
                    </a:cubicBezTo>
                    <a:cubicBezTo>
                      <a:pt x="1592" y="3458"/>
                      <a:pt x="2921" y="1528"/>
                      <a:pt x="2069" y="74"/>
                    </a:cubicBezTo>
                    <a:cubicBezTo>
                      <a:pt x="2042" y="22"/>
                      <a:pt x="2004" y="0"/>
                      <a:pt x="1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74"/>
              <p:cNvSpPr/>
              <p:nvPr/>
            </p:nvSpPr>
            <p:spPr>
              <a:xfrm>
                <a:off x="4380475" y="1000200"/>
                <a:ext cx="746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643" extrusionOk="0">
                    <a:moveTo>
                      <a:pt x="1500" y="1"/>
                    </a:moveTo>
                    <a:cubicBezTo>
                      <a:pt x="944" y="1"/>
                      <a:pt x="431" y="337"/>
                      <a:pt x="251" y="896"/>
                    </a:cubicBezTo>
                    <a:cubicBezTo>
                      <a:pt x="1" y="1572"/>
                      <a:pt x="377" y="2324"/>
                      <a:pt x="1053" y="2575"/>
                    </a:cubicBezTo>
                    <a:cubicBezTo>
                      <a:pt x="1196" y="2621"/>
                      <a:pt x="1341" y="2643"/>
                      <a:pt x="1484" y="2643"/>
                    </a:cubicBezTo>
                    <a:cubicBezTo>
                      <a:pt x="2040" y="2643"/>
                      <a:pt x="2553" y="2307"/>
                      <a:pt x="2733" y="1748"/>
                    </a:cubicBezTo>
                    <a:cubicBezTo>
                      <a:pt x="2983" y="1071"/>
                      <a:pt x="2607" y="319"/>
                      <a:pt x="1931" y="69"/>
                    </a:cubicBezTo>
                    <a:cubicBezTo>
                      <a:pt x="1788" y="23"/>
                      <a:pt x="1642" y="1"/>
                      <a:pt x="15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74"/>
              <p:cNvSpPr/>
              <p:nvPr/>
            </p:nvSpPr>
            <p:spPr>
              <a:xfrm>
                <a:off x="4389250" y="1015050"/>
                <a:ext cx="6330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049" extrusionOk="0">
                    <a:moveTo>
                      <a:pt x="2231" y="1"/>
                    </a:moveTo>
                    <a:cubicBezTo>
                      <a:pt x="1905" y="803"/>
                      <a:pt x="1204" y="1404"/>
                      <a:pt x="101" y="1404"/>
                    </a:cubicBezTo>
                    <a:lnTo>
                      <a:pt x="1" y="1404"/>
                    </a:lnTo>
                    <a:cubicBezTo>
                      <a:pt x="151" y="1655"/>
                      <a:pt x="402" y="1881"/>
                      <a:pt x="702" y="1981"/>
                    </a:cubicBezTo>
                    <a:cubicBezTo>
                      <a:pt x="845" y="2027"/>
                      <a:pt x="990" y="2049"/>
                      <a:pt x="1133" y="2049"/>
                    </a:cubicBezTo>
                    <a:cubicBezTo>
                      <a:pt x="1689" y="2049"/>
                      <a:pt x="2202" y="1713"/>
                      <a:pt x="2382" y="1154"/>
                    </a:cubicBezTo>
                    <a:cubicBezTo>
                      <a:pt x="2532" y="753"/>
                      <a:pt x="2457" y="352"/>
                      <a:pt x="2231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74"/>
              <p:cNvSpPr/>
              <p:nvPr/>
            </p:nvSpPr>
            <p:spPr>
              <a:xfrm>
                <a:off x="4401300" y="1031425"/>
                <a:ext cx="363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11" extrusionOk="0">
                    <a:moveTo>
                      <a:pt x="1119" y="0"/>
                    </a:moveTo>
                    <a:cubicBezTo>
                      <a:pt x="1056" y="0"/>
                      <a:pt x="989" y="56"/>
                      <a:pt x="1022" y="123"/>
                    </a:cubicBezTo>
                    <a:cubicBezTo>
                      <a:pt x="1131" y="537"/>
                      <a:pt x="766" y="1008"/>
                      <a:pt x="339" y="1008"/>
                    </a:cubicBezTo>
                    <a:cubicBezTo>
                      <a:pt x="275" y="1008"/>
                      <a:pt x="210" y="998"/>
                      <a:pt x="145" y="975"/>
                    </a:cubicBezTo>
                    <a:cubicBezTo>
                      <a:pt x="138" y="973"/>
                      <a:pt x="130" y="972"/>
                      <a:pt x="123" y="972"/>
                    </a:cubicBezTo>
                    <a:cubicBezTo>
                      <a:pt x="38" y="972"/>
                      <a:pt x="0" y="1104"/>
                      <a:pt x="70" y="1150"/>
                    </a:cubicBezTo>
                    <a:cubicBezTo>
                      <a:pt x="171" y="1192"/>
                      <a:pt x="274" y="1210"/>
                      <a:pt x="375" y="1210"/>
                    </a:cubicBezTo>
                    <a:cubicBezTo>
                      <a:pt x="948" y="1210"/>
                      <a:pt x="1454" y="602"/>
                      <a:pt x="1198" y="48"/>
                    </a:cubicBezTo>
                    <a:cubicBezTo>
                      <a:pt x="1181" y="14"/>
                      <a:pt x="1150" y="0"/>
                      <a:pt x="1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74"/>
              <p:cNvSpPr/>
              <p:nvPr/>
            </p:nvSpPr>
            <p:spPr>
              <a:xfrm>
                <a:off x="4446275" y="1143000"/>
                <a:ext cx="14915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0" extrusionOk="0">
                    <a:moveTo>
                      <a:pt x="2994" y="0"/>
                    </a:moveTo>
                    <a:cubicBezTo>
                      <a:pt x="1900" y="0"/>
                      <a:pt x="874" y="683"/>
                      <a:pt x="476" y="1775"/>
                    </a:cubicBezTo>
                    <a:cubicBezTo>
                      <a:pt x="0" y="3154"/>
                      <a:pt x="727" y="4657"/>
                      <a:pt x="2106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5" y="5280"/>
                      <a:pt x="5087" y="4596"/>
                      <a:pt x="5464" y="3504"/>
                    </a:cubicBezTo>
                    <a:cubicBezTo>
                      <a:pt x="5965" y="2126"/>
                      <a:pt x="5238" y="622"/>
                      <a:pt x="3860" y="146"/>
                    </a:cubicBezTo>
                    <a:cubicBezTo>
                      <a:pt x="3573" y="47"/>
                      <a:pt x="3282" y="0"/>
                      <a:pt x="2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74"/>
              <p:cNvSpPr/>
              <p:nvPr/>
            </p:nvSpPr>
            <p:spPr>
              <a:xfrm>
                <a:off x="4487625" y="1147275"/>
                <a:ext cx="107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5109" extrusionOk="0">
                    <a:moveTo>
                      <a:pt x="0" y="4737"/>
                    </a:moveTo>
                    <a:cubicBezTo>
                      <a:pt x="0" y="4737"/>
                      <a:pt x="15" y="4752"/>
                      <a:pt x="34" y="4759"/>
                    </a:cubicBezTo>
                    <a:lnTo>
                      <a:pt x="34" y="4759"/>
                    </a:lnTo>
                    <a:cubicBezTo>
                      <a:pt x="23" y="4752"/>
                      <a:pt x="11" y="4744"/>
                      <a:pt x="0" y="4737"/>
                    </a:cubicBezTo>
                    <a:close/>
                    <a:moveTo>
                      <a:pt x="2281" y="0"/>
                    </a:moveTo>
                    <a:lnTo>
                      <a:pt x="2281" y="0"/>
                    </a:lnTo>
                    <a:cubicBezTo>
                      <a:pt x="2532" y="426"/>
                      <a:pt x="2657" y="902"/>
                      <a:pt x="2657" y="1379"/>
                    </a:cubicBezTo>
                    <a:cubicBezTo>
                      <a:pt x="2657" y="1579"/>
                      <a:pt x="2657" y="1755"/>
                      <a:pt x="2632" y="1955"/>
                    </a:cubicBezTo>
                    <a:cubicBezTo>
                      <a:pt x="2607" y="2256"/>
                      <a:pt x="2582" y="2582"/>
                      <a:pt x="2507" y="2857"/>
                    </a:cubicBezTo>
                    <a:cubicBezTo>
                      <a:pt x="2306" y="3509"/>
                      <a:pt x="1880" y="4035"/>
                      <a:pt x="1304" y="4411"/>
                    </a:cubicBezTo>
                    <a:cubicBezTo>
                      <a:pt x="928" y="4637"/>
                      <a:pt x="477" y="4737"/>
                      <a:pt x="51" y="4762"/>
                    </a:cubicBezTo>
                    <a:cubicBezTo>
                      <a:pt x="45" y="4762"/>
                      <a:pt x="39" y="4761"/>
                      <a:pt x="34" y="4759"/>
                    </a:cubicBezTo>
                    <a:lnTo>
                      <a:pt x="34" y="4759"/>
                    </a:lnTo>
                    <a:cubicBezTo>
                      <a:pt x="173" y="4848"/>
                      <a:pt x="312" y="4916"/>
                      <a:pt x="452" y="4963"/>
                    </a:cubicBezTo>
                    <a:cubicBezTo>
                      <a:pt x="738" y="5062"/>
                      <a:pt x="1030" y="5109"/>
                      <a:pt x="1317" y="5109"/>
                    </a:cubicBezTo>
                    <a:cubicBezTo>
                      <a:pt x="2411" y="5109"/>
                      <a:pt x="3433" y="4425"/>
                      <a:pt x="3810" y="3333"/>
                    </a:cubicBezTo>
                    <a:cubicBezTo>
                      <a:pt x="4286" y="1980"/>
                      <a:pt x="3609" y="526"/>
                      <a:pt x="2281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74"/>
              <p:cNvSpPr/>
              <p:nvPr/>
            </p:nvSpPr>
            <p:spPr>
              <a:xfrm>
                <a:off x="4501600" y="1201425"/>
                <a:ext cx="5057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323" extrusionOk="0">
                    <a:moveTo>
                      <a:pt x="1671" y="0"/>
                    </a:moveTo>
                    <a:cubicBezTo>
                      <a:pt x="1605" y="0"/>
                      <a:pt x="1538" y="60"/>
                      <a:pt x="1522" y="140"/>
                    </a:cubicBezTo>
                    <a:cubicBezTo>
                      <a:pt x="1472" y="591"/>
                      <a:pt x="1497" y="942"/>
                      <a:pt x="1246" y="1368"/>
                    </a:cubicBezTo>
                    <a:cubicBezTo>
                      <a:pt x="995" y="1744"/>
                      <a:pt x="594" y="2020"/>
                      <a:pt x="143" y="2095"/>
                    </a:cubicBezTo>
                    <a:cubicBezTo>
                      <a:pt x="1" y="2119"/>
                      <a:pt x="16" y="2322"/>
                      <a:pt x="146" y="2322"/>
                    </a:cubicBezTo>
                    <a:cubicBezTo>
                      <a:pt x="153" y="2322"/>
                      <a:pt x="160" y="2322"/>
                      <a:pt x="168" y="2320"/>
                    </a:cubicBezTo>
                    <a:cubicBezTo>
                      <a:pt x="695" y="2270"/>
                      <a:pt x="1146" y="1995"/>
                      <a:pt x="1472" y="1568"/>
                    </a:cubicBezTo>
                    <a:cubicBezTo>
                      <a:pt x="1772" y="1167"/>
                      <a:pt x="2023" y="541"/>
                      <a:pt x="1772" y="65"/>
                    </a:cubicBezTo>
                    <a:cubicBezTo>
                      <a:pt x="1745" y="19"/>
                      <a:pt x="1708" y="0"/>
                      <a:pt x="16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3" name="Google Shape;2783;p74"/>
            <p:cNvGrpSpPr/>
            <p:nvPr/>
          </p:nvGrpSpPr>
          <p:grpSpPr>
            <a:xfrm rot="-953867">
              <a:off x="4423156" y="1600413"/>
              <a:ext cx="297995" cy="211448"/>
              <a:chOff x="3491400" y="2111750"/>
              <a:chExt cx="222600" cy="157950"/>
            </a:xfrm>
          </p:grpSpPr>
          <p:sp>
            <p:nvSpPr>
              <p:cNvPr id="2784" name="Google Shape;2784;p74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74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74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74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74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" name="Rectangle 66"/>
          <p:cNvSpPr/>
          <p:nvPr/>
        </p:nvSpPr>
        <p:spPr>
          <a:xfrm>
            <a:off x="3850103" y="542474"/>
            <a:ext cx="4503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người khẽ nói:</a:t>
            </a:r>
          </a:p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Bẩm, dễ có khi đê vỡ!</a:t>
            </a:r>
          </a:p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Ngài cau mặt, gắt rằng:</a:t>
            </a:r>
          </a:p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Mặc kệ!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965853" y="2435823"/>
            <a:ext cx="3445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 dấu lời nói trực tiếp của nhân vật.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6" y="1143118"/>
            <a:ext cx="3096865" cy="2262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691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theme/theme1.xml><?xml version="1.0" encoding="utf-8"?>
<a:theme xmlns:a="http://schemas.openxmlformats.org/drawingml/2006/main" name="Cute Doodly Pastel Science Lesson for Middle School by Slidesgo">
  <a:themeElements>
    <a:clrScheme name="Simple Light">
      <a:dk1>
        <a:srgbClr val="000000"/>
      </a:dk1>
      <a:lt1>
        <a:srgbClr val="FFFFFF"/>
      </a:lt1>
      <a:dk2>
        <a:srgbClr val="FF8D9A"/>
      </a:dk2>
      <a:lt2>
        <a:srgbClr val="FCADD1"/>
      </a:lt2>
      <a:accent1>
        <a:srgbClr val="FFC9AB"/>
      </a:accent1>
      <a:accent2>
        <a:srgbClr val="BCFFB4"/>
      </a:accent2>
      <a:accent3>
        <a:srgbClr val="F3FBFF"/>
      </a:accent3>
      <a:accent4>
        <a:srgbClr val="AAE0F6"/>
      </a:accent4>
      <a:accent5>
        <a:srgbClr val="B1B9E6"/>
      </a:accent5>
      <a:accent6>
        <a:srgbClr val="FCF7B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1897</Words>
  <Application>Microsoft Office PowerPoint</Application>
  <PresentationFormat>On-screen Show (16:9)</PresentationFormat>
  <Paragraphs>173</Paragraphs>
  <Slides>39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Paytone One</vt:lpstr>
      <vt:lpstr>#9Slide07 SVNSmirk</vt:lpstr>
      <vt:lpstr>Hind</vt:lpstr>
      <vt:lpstr>Times New Roman</vt:lpstr>
      <vt:lpstr>Microsoft YaHei</vt:lpstr>
      <vt:lpstr>Arial</vt:lpstr>
      <vt:lpstr>SimSun</vt:lpstr>
      <vt:lpstr>Wingdings</vt:lpstr>
      <vt:lpstr>Bebas Neue</vt:lpstr>
      <vt:lpstr>SimSun</vt:lpstr>
      <vt:lpstr>Arial Unicode MS</vt:lpstr>
      <vt:lpstr>Cute Doodly Pastel Science Lesson for Middle School by Slidesgo</vt:lpstr>
      <vt:lpstr>PowerPoint Presentation</vt:lpstr>
      <vt:lpstr>PowerPoint Presentation</vt:lpstr>
      <vt:lpstr>I.</vt:lpstr>
      <vt:lpstr>PowerPoint Presentation</vt:lpstr>
      <vt:lpstr>PowerPoint Presentation</vt:lpstr>
      <vt:lpstr>Dấu gạch ngang</vt:lpstr>
      <vt:lpstr>PowerPoint Presentation</vt:lpstr>
      <vt:lpstr>PowerPoint Presentation</vt:lpstr>
      <vt:lpstr>PowerPoint Presentation</vt:lpstr>
      <vt:lpstr>PowerPoint Presentation</vt:lpstr>
      <vt:lpstr>Phân biệt dấu gạch ngang và dấu gạch nối</vt:lpstr>
      <vt:lpstr>Phân biệt dấu gạch ngang và dấu gạch nối</vt:lpstr>
      <vt:lpstr>PowerPoint Presentation</vt:lpstr>
      <vt:lpstr>a. So sánh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Nhân hóa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 Điệp ngữ</vt:lpstr>
      <vt:lpstr>PowerPoint Presentation</vt:lpstr>
      <vt:lpstr>PowerPoint Presentation</vt:lpstr>
      <vt:lpstr>Bài tập 1</vt:lpstr>
      <vt:lpstr>Bài tập 1</vt:lpstr>
      <vt:lpstr>Bài tập 2</vt:lpstr>
      <vt:lpstr>PowerPoint Presentation</vt:lpstr>
      <vt:lpstr>Bài tập 3, 4</vt:lpstr>
      <vt:lpstr>PowerPoint Presentation</vt:lpstr>
      <vt:lpstr>Bài tập 5</vt:lpstr>
      <vt:lpstr>PowerPoint Presentation</vt:lpstr>
      <vt:lpstr>PowerPoint Presentation</vt:lpstr>
      <vt:lpstr>PowerPoint Presentation</vt:lpstr>
      <vt:lpstr>Gợi 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5: Màu sắc trăm miền for Middle School</dc:title>
  <cp:lastModifiedBy>AutoBVT</cp:lastModifiedBy>
  <cp:revision>64</cp:revision>
  <dcterms:modified xsi:type="dcterms:W3CDTF">2022-09-13T15:26:25Z</dcterms:modified>
</cp:coreProperties>
</file>