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85" r:id="rId2"/>
  </p:sldMasterIdLst>
  <p:notesMasterIdLst>
    <p:notesMasterId r:id="rId24"/>
  </p:notesMasterIdLst>
  <p:sldIdLst>
    <p:sldId id="300" r:id="rId3"/>
    <p:sldId id="256" r:id="rId4"/>
    <p:sldId id="271" r:id="rId5"/>
    <p:sldId id="262" r:id="rId6"/>
    <p:sldId id="303" r:id="rId7"/>
    <p:sldId id="297" r:id="rId8"/>
    <p:sldId id="259" r:id="rId9"/>
    <p:sldId id="304" r:id="rId10"/>
    <p:sldId id="305" r:id="rId11"/>
    <p:sldId id="260" r:id="rId12"/>
    <p:sldId id="258" r:id="rId13"/>
    <p:sldId id="306" r:id="rId14"/>
    <p:sldId id="261" r:id="rId15"/>
    <p:sldId id="309" r:id="rId16"/>
    <p:sldId id="311" r:id="rId17"/>
    <p:sldId id="274" r:id="rId18"/>
    <p:sldId id="307" r:id="rId19"/>
    <p:sldId id="312" r:id="rId20"/>
    <p:sldId id="313" r:id="rId21"/>
    <p:sldId id="314" r:id="rId22"/>
    <p:sldId id="315" r:id="rId23"/>
  </p:sldIdLst>
  <p:sldSz cx="12192000" cy="6858000"/>
  <p:notesSz cx="6858000" cy="9144000"/>
  <p:embeddedFontLst>
    <p:embeddedFont>
      <p:font typeface="Abril Fatface" panose="02000503000000020003" pitchFamily="2" charset="0"/>
      <p:regular r:id="rId25"/>
    </p:embeddedFont>
    <p:embeddedFont>
      <p:font typeface="Barlow Condensed" panose="00000506000000000000" pitchFamily="2" charset="0"/>
      <p:regular r:id="rId26"/>
      <p:bold r:id="rId27"/>
      <p:italic r:id="rId28"/>
      <p:boldItalic r:id="rId29"/>
    </p:embeddedFont>
    <p:embeddedFont>
      <p:font typeface="Denk One" panose="020B0604020202020204" charset="0"/>
      <p:regular r:id="rId30"/>
    </p:embeddedFont>
    <p:embeddedFont>
      <p:font typeface="Homemade Apple" panose="020B0604020202020204" charset="0"/>
      <p:regular r:id="rId31"/>
    </p:embeddedFont>
    <p:embeddedFont>
      <p:font typeface="Roboto Light"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FCE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17811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7" name="Google Shape;91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6147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3" name="Google Shape;8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4099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2329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888667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47853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1" name="Google Shape;8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206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2652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4"/>
        <p:cNvGrpSpPr/>
        <p:nvPr/>
      </p:nvGrpSpPr>
      <p:grpSpPr>
        <a:xfrm>
          <a:off x="0" y="0"/>
          <a:ext cx="0" cy="0"/>
          <a:chOff x="0" y="0"/>
          <a:chExt cx="0" cy="0"/>
        </a:xfrm>
      </p:grpSpPr>
      <p:sp>
        <p:nvSpPr>
          <p:cNvPr id="1445" name="Google Shape;14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6" name="Google Shape;14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Giáo</a:t>
            </a:r>
            <a:r>
              <a:rPr lang="en-US" baseline="0"/>
              <a:t> án của Thảo Nguyên 0979818956</a:t>
            </a:r>
            <a:endParaRPr lang="en-US"/>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121335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6669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1" name="Google Shape;80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7208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2" name="Google Shape;116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02684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331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7" name="Google Shape;8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94207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2" name="Google Shape;15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480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5" name="Google Shape;85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40593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876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690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rot="-4063374">
            <a:off x="649803" y="-290707"/>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 name="Google Shape;12;p2"/>
          <p:cNvSpPr txBox="1">
            <a:spLocks noGrp="1"/>
          </p:cNvSpPr>
          <p:nvPr>
            <p:ph type="title"/>
          </p:nvPr>
        </p:nvSpPr>
        <p:spPr>
          <a:xfrm>
            <a:off x="689950" y="1528138"/>
            <a:ext cx="6150600" cy="12306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9000"/>
              <a:buNone/>
              <a:defRPr sz="9000"/>
            </a:lvl1pPr>
            <a:lvl2pPr lvl="1" algn="l">
              <a:lnSpc>
                <a:spcPct val="80000"/>
              </a:lnSpc>
              <a:spcBef>
                <a:spcPts val="0"/>
              </a:spcBef>
              <a:spcAft>
                <a:spcPts val="0"/>
              </a:spcAft>
              <a:buSzPts val="11000"/>
              <a:buNone/>
              <a:defRPr sz="11000"/>
            </a:lvl2pPr>
            <a:lvl3pPr lvl="2" algn="l">
              <a:lnSpc>
                <a:spcPct val="80000"/>
              </a:lnSpc>
              <a:spcBef>
                <a:spcPts val="0"/>
              </a:spcBef>
              <a:spcAft>
                <a:spcPts val="0"/>
              </a:spcAft>
              <a:buSzPts val="11000"/>
              <a:buNone/>
              <a:defRPr sz="11000"/>
            </a:lvl3pPr>
            <a:lvl4pPr lvl="3" algn="l">
              <a:lnSpc>
                <a:spcPct val="80000"/>
              </a:lnSpc>
              <a:spcBef>
                <a:spcPts val="0"/>
              </a:spcBef>
              <a:spcAft>
                <a:spcPts val="0"/>
              </a:spcAft>
              <a:buSzPts val="11000"/>
              <a:buNone/>
              <a:defRPr sz="11000"/>
            </a:lvl4pPr>
            <a:lvl5pPr lvl="4" algn="l">
              <a:lnSpc>
                <a:spcPct val="80000"/>
              </a:lnSpc>
              <a:spcBef>
                <a:spcPts val="0"/>
              </a:spcBef>
              <a:spcAft>
                <a:spcPts val="0"/>
              </a:spcAft>
              <a:buSzPts val="11000"/>
              <a:buNone/>
              <a:defRPr sz="11000"/>
            </a:lvl5pPr>
            <a:lvl6pPr lvl="5" algn="l">
              <a:lnSpc>
                <a:spcPct val="80000"/>
              </a:lnSpc>
              <a:spcBef>
                <a:spcPts val="0"/>
              </a:spcBef>
              <a:spcAft>
                <a:spcPts val="0"/>
              </a:spcAft>
              <a:buSzPts val="11000"/>
              <a:buNone/>
              <a:defRPr sz="11000"/>
            </a:lvl6pPr>
            <a:lvl7pPr lvl="6" algn="l">
              <a:lnSpc>
                <a:spcPct val="80000"/>
              </a:lnSpc>
              <a:spcBef>
                <a:spcPts val="0"/>
              </a:spcBef>
              <a:spcAft>
                <a:spcPts val="0"/>
              </a:spcAft>
              <a:buSzPts val="11000"/>
              <a:buNone/>
              <a:defRPr sz="11000"/>
            </a:lvl7pPr>
            <a:lvl8pPr lvl="7" algn="l">
              <a:lnSpc>
                <a:spcPct val="80000"/>
              </a:lnSpc>
              <a:spcBef>
                <a:spcPts val="0"/>
              </a:spcBef>
              <a:spcAft>
                <a:spcPts val="0"/>
              </a:spcAft>
              <a:buSzPts val="11000"/>
              <a:buNone/>
              <a:defRPr sz="11000"/>
            </a:lvl8pPr>
            <a:lvl9pPr lvl="8" algn="l">
              <a:lnSpc>
                <a:spcPct val="80000"/>
              </a:lnSpc>
              <a:spcBef>
                <a:spcPts val="0"/>
              </a:spcBef>
              <a:spcAft>
                <a:spcPts val="0"/>
              </a:spcAft>
              <a:buSzPts val="11000"/>
              <a:buNone/>
              <a:defRPr sz="11000"/>
            </a:lvl9pPr>
          </a:lstStyle>
          <a:p>
            <a:endParaRPr/>
          </a:p>
        </p:txBody>
      </p:sp>
      <p:sp>
        <p:nvSpPr>
          <p:cNvPr id="13" name="Google Shape;13;p2"/>
          <p:cNvSpPr txBox="1">
            <a:spLocks noGrp="1"/>
          </p:cNvSpPr>
          <p:nvPr>
            <p:ph type="subTitle" idx="1"/>
          </p:nvPr>
        </p:nvSpPr>
        <p:spPr>
          <a:xfrm>
            <a:off x="699262" y="4668862"/>
            <a:ext cx="61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a:lvl1pPr>
            <a:lvl2pPr lvl="1" algn="l">
              <a:lnSpc>
                <a:spcPct val="115000"/>
              </a:lnSpc>
              <a:spcBef>
                <a:spcPts val="2100"/>
              </a:spcBef>
              <a:spcAft>
                <a:spcPts val="0"/>
              </a:spcAft>
              <a:buSzPts val="1800"/>
              <a:buNone/>
              <a:defRPr/>
            </a:lvl2pPr>
            <a:lvl3pPr lvl="2" algn="l">
              <a:lnSpc>
                <a:spcPct val="115000"/>
              </a:lnSpc>
              <a:spcBef>
                <a:spcPts val="2100"/>
              </a:spcBef>
              <a:spcAft>
                <a:spcPts val="0"/>
              </a:spcAft>
              <a:buSzPts val="1800"/>
              <a:buNone/>
              <a:defRPr/>
            </a:lvl3pPr>
            <a:lvl4pPr lvl="3" algn="l">
              <a:lnSpc>
                <a:spcPct val="115000"/>
              </a:lnSpc>
              <a:spcBef>
                <a:spcPts val="2100"/>
              </a:spcBef>
              <a:spcAft>
                <a:spcPts val="0"/>
              </a:spcAft>
              <a:buSzPts val="1800"/>
              <a:buNone/>
              <a:defRPr/>
            </a:lvl4pPr>
            <a:lvl5pPr lvl="4" algn="l">
              <a:lnSpc>
                <a:spcPct val="115000"/>
              </a:lnSpc>
              <a:spcBef>
                <a:spcPts val="2100"/>
              </a:spcBef>
              <a:spcAft>
                <a:spcPts val="0"/>
              </a:spcAft>
              <a:buSzPts val="1800"/>
              <a:buNone/>
              <a:defRPr/>
            </a:lvl5pPr>
            <a:lvl6pPr lvl="5" algn="l">
              <a:lnSpc>
                <a:spcPct val="115000"/>
              </a:lnSpc>
              <a:spcBef>
                <a:spcPts val="2100"/>
              </a:spcBef>
              <a:spcAft>
                <a:spcPts val="0"/>
              </a:spcAft>
              <a:buSzPts val="1800"/>
              <a:buNone/>
              <a:defRPr/>
            </a:lvl6pPr>
            <a:lvl7pPr lvl="6" algn="l">
              <a:lnSpc>
                <a:spcPct val="115000"/>
              </a:lnSpc>
              <a:spcBef>
                <a:spcPts val="2100"/>
              </a:spcBef>
              <a:spcAft>
                <a:spcPts val="0"/>
              </a:spcAft>
              <a:buSzPts val="1800"/>
              <a:buNone/>
              <a:defRPr/>
            </a:lvl7pPr>
            <a:lvl8pPr lvl="7" algn="l">
              <a:lnSpc>
                <a:spcPct val="115000"/>
              </a:lnSpc>
              <a:spcBef>
                <a:spcPts val="2100"/>
              </a:spcBef>
              <a:spcAft>
                <a:spcPts val="0"/>
              </a:spcAft>
              <a:buSzPts val="1800"/>
              <a:buNone/>
              <a:defRPr/>
            </a:lvl8pPr>
            <a:lvl9pPr lvl="8" algn="l">
              <a:lnSpc>
                <a:spcPct val="115000"/>
              </a:lnSpc>
              <a:spcBef>
                <a:spcPts val="2100"/>
              </a:spcBef>
              <a:spcAft>
                <a:spcPts val="2100"/>
              </a:spcAft>
              <a:buSzPts val="1800"/>
              <a:buNone/>
              <a:defRPr/>
            </a:lvl9pPr>
          </a:lstStyle>
          <a:p>
            <a:endParaRPr/>
          </a:p>
        </p:txBody>
      </p:sp>
      <p:sp>
        <p:nvSpPr>
          <p:cNvPr id="14" name="Google Shape;14;p2"/>
          <p:cNvSpPr/>
          <p:nvPr/>
        </p:nvSpPr>
        <p:spPr>
          <a:xfrm>
            <a:off x="9697974" y="1783366"/>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6872914" y="4027933"/>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 name="Google Shape;16;p2"/>
          <p:cNvSpPr/>
          <p:nvPr/>
        </p:nvSpPr>
        <p:spPr>
          <a:xfrm>
            <a:off x="6867520" y="3954209"/>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 name="Google Shape;17;p2"/>
          <p:cNvSpPr/>
          <p:nvPr/>
        </p:nvSpPr>
        <p:spPr>
          <a:xfrm>
            <a:off x="6903624" y="4153377"/>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 name="Google Shape;18;p2"/>
          <p:cNvSpPr/>
          <p:nvPr/>
        </p:nvSpPr>
        <p:spPr>
          <a:xfrm>
            <a:off x="9187910" y="1527906"/>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 name="Google Shape;19;p2"/>
          <p:cNvSpPr/>
          <p:nvPr/>
        </p:nvSpPr>
        <p:spPr>
          <a:xfrm>
            <a:off x="8045291" y="1514856"/>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7952327" y="1514761"/>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rot="-42970">
            <a:off x="7945856" y="4009159"/>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 name="Google Shape;22;p2"/>
          <p:cNvSpPr/>
          <p:nvPr/>
        </p:nvSpPr>
        <p:spPr>
          <a:xfrm>
            <a:off x="9901047" y="4329514"/>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 name="Google Shape;23;p2"/>
          <p:cNvSpPr/>
          <p:nvPr/>
        </p:nvSpPr>
        <p:spPr>
          <a:xfrm>
            <a:off x="10253091" y="4723639"/>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 name="Google Shape;24;p2"/>
          <p:cNvGrpSpPr/>
          <p:nvPr/>
        </p:nvGrpSpPr>
        <p:grpSpPr>
          <a:xfrm>
            <a:off x="7771193" y="2387463"/>
            <a:ext cx="2643703" cy="2139960"/>
            <a:chOff x="6551993" y="1927595"/>
            <a:chExt cx="2643703" cy="2139960"/>
          </a:xfrm>
        </p:grpSpPr>
        <p:grpSp>
          <p:nvGrpSpPr>
            <p:cNvPr id="25" name="Google Shape;25;p2"/>
            <p:cNvGrpSpPr/>
            <p:nvPr/>
          </p:nvGrpSpPr>
          <p:grpSpPr>
            <a:xfrm>
              <a:off x="6551993" y="1927719"/>
              <a:ext cx="2643703" cy="2139836"/>
              <a:chOff x="6551993" y="1927719"/>
              <a:chExt cx="2643703" cy="2139836"/>
            </a:xfrm>
          </p:grpSpPr>
          <p:sp>
            <p:nvSpPr>
              <p:cNvPr id="26" name="Google Shape;26;p2"/>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 name="Google Shape;27;p2"/>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8" name="Google Shape;28;p2"/>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 name="Google Shape;30;p2"/>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1" name="Google Shape;31;p2"/>
          <p:cNvSpPr/>
          <p:nvPr/>
        </p:nvSpPr>
        <p:spPr>
          <a:xfrm>
            <a:off x="9301353" y="1536193"/>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9822684" y="1578702"/>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10137962" y="3443222"/>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 name="Google Shape;34;p2"/>
          <p:cNvSpPr/>
          <p:nvPr/>
        </p:nvSpPr>
        <p:spPr>
          <a:xfrm>
            <a:off x="10771424" y="1649809"/>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5" name="Google Shape;35;p2"/>
          <p:cNvGrpSpPr/>
          <p:nvPr/>
        </p:nvGrpSpPr>
        <p:grpSpPr>
          <a:xfrm>
            <a:off x="10441123" y="964731"/>
            <a:ext cx="390926" cy="2357421"/>
            <a:chOff x="9286473" y="476250"/>
            <a:chExt cx="390926" cy="2357421"/>
          </a:xfrm>
        </p:grpSpPr>
        <p:sp>
          <p:nvSpPr>
            <p:cNvPr id="36" name="Google Shape;36;p2"/>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 name="Google Shape;37;p2"/>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rot="-4063374">
            <a:off x="649803" y="-290707"/>
            <a:ext cx="6553331" cy="732331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12" name="Google Shape;12;p2"/>
          <p:cNvSpPr txBox="1">
            <a:spLocks noGrp="1"/>
          </p:cNvSpPr>
          <p:nvPr>
            <p:ph type="title"/>
          </p:nvPr>
        </p:nvSpPr>
        <p:spPr>
          <a:xfrm>
            <a:off x="689950" y="1528138"/>
            <a:ext cx="6150600" cy="1230600"/>
          </a:xfrm>
          <a:prstGeom prst="rect">
            <a:avLst/>
          </a:prstGeom>
          <a:noFill/>
          <a:ln>
            <a:noFill/>
          </a:ln>
        </p:spPr>
        <p:txBody>
          <a:bodyPr spcFirstLastPara="1" wrap="square" lIns="121900" tIns="121900" rIns="121900" bIns="121900" anchor="t" anchorCtr="0">
            <a:noAutofit/>
          </a:bodyPr>
          <a:lstStyle>
            <a:lvl1pPr lvl="0" algn="l">
              <a:lnSpc>
                <a:spcPct val="80000"/>
              </a:lnSpc>
              <a:spcBef>
                <a:spcPts val="0"/>
              </a:spcBef>
              <a:spcAft>
                <a:spcPts val="0"/>
              </a:spcAft>
              <a:buSzPts val="9000"/>
              <a:buNone/>
              <a:defRPr sz="9000"/>
            </a:lvl1pPr>
            <a:lvl2pPr lvl="1" algn="l">
              <a:lnSpc>
                <a:spcPct val="80000"/>
              </a:lnSpc>
              <a:spcBef>
                <a:spcPts val="0"/>
              </a:spcBef>
              <a:spcAft>
                <a:spcPts val="0"/>
              </a:spcAft>
              <a:buSzPts val="11000"/>
              <a:buNone/>
              <a:defRPr sz="11000"/>
            </a:lvl2pPr>
            <a:lvl3pPr lvl="2" algn="l">
              <a:lnSpc>
                <a:spcPct val="80000"/>
              </a:lnSpc>
              <a:spcBef>
                <a:spcPts val="0"/>
              </a:spcBef>
              <a:spcAft>
                <a:spcPts val="0"/>
              </a:spcAft>
              <a:buSzPts val="11000"/>
              <a:buNone/>
              <a:defRPr sz="11000"/>
            </a:lvl3pPr>
            <a:lvl4pPr lvl="3" algn="l">
              <a:lnSpc>
                <a:spcPct val="80000"/>
              </a:lnSpc>
              <a:spcBef>
                <a:spcPts val="0"/>
              </a:spcBef>
              <a:spcAft>
                <a:spcPts val="0"/>
              </a:spcAft>
              <a:buSzPts val="11000"/>
              <a:buNone/>
              <a:defRPr sz="11000"/>
            </a:lvl4pPr>
            <a:lvl5pPr lvl="4" algn="l">
              <a:lnSpc>
                <a:spcPct val="80000"/>
              </a:lnSpc>
              <a:spcBef>
                <a:spcPts val="0"/>
              </a:spcBef>
              <a:spcAft>
                <a:spcPts val="0"/>
              </a:spcAft>
              <a:buSzPts val="11000"/>
              <a:buNone/>
              <a:defRPr sz="11000"/>
            </a:lvl5pPr>
            <a:lvl6pPr lvl="5" algn="l">
              <a:lnSpc>
                <a:spcPct val="80000"/>
              </a:lnSpc>
              <a:spcBef>
                <a:spcPts val="0"/>
              </a:spcBef>
              <a:spcAft>
                <a:spcPts val="0"/>
              </a:spcAft>
              <a:buSzPts val="11000"/>
              <a:buNone/>
              <a:defRPr sz="11000"/>
            </a:lvl6pPr>
            <a:lvl7pPr lvl="6" algn="l">
              <a:lnSpc>
                <a:spcPct val="80000"/>
              </a:lnSpc>
              <a:spcBef>
                <a:spcPts val="0"/>
              </a:spcBef>
              <a:spcAft>
                <a:spcPts val="0"/>
              </a:spcAft>
              <a:buSzPts val="11000"/>
              <a:buNone/>
              <a:defRPr sz="11000"/>
            </a:lvl7pPr>
            <a:lvl8pPr lvl="7" algn="l">
              <a:lnSpc>
                <a:spcPct val="80000"/>
              </a:lnSpc>
              <a:spcBef>
                <a:spcPts val="0"/>
              </a:spcBef>
              <a:spcAft>
                <a:spcPts val="0"/>
              </a:spcAft>
              <a:buSzPts val="11000"/>
              <a:buNone/>
              <a:defRPr sz="11000"/>
            </a:lvl8pPr>
            <a:lvl9pPr lvl="8" algn="l">
              <a:lnSpc>
                <a:spcPct val="80000"/>
              </a:lnSpc>
              <a:spcBef>
                <a:spcPts val="0"/>
              </a:spcBef>
              <a:spcAft>
                <a:spcPts val="0"/>
              </a:spcAft>
              <a:buSzPts val="11000"/>
              <a:buNone/>
              <a:defRPr sz="11000"/>
            </a:lvl9pPr>
          </a:lstStyle>
          <a:p>
            <a:endParaRPr/>
          </a:p>
        </p:txBody>
      </p:sp>
      <p:sp>
        <p:nvSpPr>
          <p:cNvPr id="13" name="Google Shape;13;p2"/>
          <p:cNvSpPr txBox="1">
            <a:spLocks noGrp="1"/>
          </p:cNvSpPr>
          <p:nvPr>
            <p:ph type="subTitle" idx="1"/>
          </p:nvPr>
        </p:nvSpPr>
        <p:spPr>
          <a:xfrm>
            <a:off x="699262" y="4668862"/>
            <a:ext cx="61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a:lvl1pPr>
            <a:lvl2pPr lvl="1" algn="l">
              <a:lnSpc>
                <a:spcPct val="115000"/>
              </a:lnSpc>
              <a:spcBef>
                <a:spcPts val="2100"/>
              </a:spcBef>
              <a:spcAft>
                <a:spcPts val="0"/>
              </a:spcAft>
              <a:buSzPts val="1800"/>
              <a:buNone/>
              <a:defRPr/>
            </a:lvl2pPr>
            <a:lvl3pPr lvl="2" algn="l">
              <a:lnSpc>
                <a:spcPct val="115000"/>
              </a:lnSpc>
              <a:spcBef>
                <a:spcPts val="2100"/>
              </a:spcBef>
              <a:spcAft>
                <a:spcPts val="0"/>
              </a:spcAft>
              <a:buSzPts val="1800"/>
              <a:buNone/>
              <a:defRPr/>
            </a:lvl3pPr>
            <a:lvl4pPr lvl="3" algn="l">
              <a:lnSpc>
                <a:spcPct val="115000"/>
              </a:lnSpc>
              <a:spcBef>
                <a:spcPts val="2100"/>
              </a:spcBef>
              <a:spcAft>
                <a:spcPts val="0"/>
              </a:spcAft>
              <a:buSzPts val="1800"/>
              <a:buNone/>
              <a:defRPr/>
            </a:lvl4pPr>
            <a:lvl5pPr lvl="4" algn="l">
              <a:lnSpc>
                <a:spcPct val="115000"/>
              </a:lnSpc>
              <a:spcBef>
                <a:spcPts val="2100"/>
              </a:spcBef>
              <a:spcAft>
                <a:spcPts val="0"/>
              </a:spcAft>
              <a:buSzPts val="1800"/>
              <a:buNone/>
              <a:defRPr/>
            </a:lvl5pPr>
            <a:lvl6pPr lvl="5" algn="l">
              <a:lnSpc>
                <a:spcPct val="115000"/>
              </a:lnSpc>
              <a:spcBef>
                <a:spcPts val="2100"/>
              </a:spcBef>
              <a:spcAft>
                <a:spcPts val="0"/>
              </a:spcAft>
              <a:buSzPts val="1800"/>
              <a:buNone/>
              <a:defRPr/>
            </a:lvl6pPr>
            <a:lvl7pPr lvl="6" algn="l">
              <a:lnSpc>
                <a:spcPct val="115000"/>
              </a:lnSpc>
              <a:spcBef>
                <a:spcPts val="2100"/>
              </a:spcBef>
              <a:spcAft>
                <a:spcPts val="0"/>
              </a:spcAft>
              <a:buSzPts val="1800"/>
              <a:buNone/>
              <a:defRPr/>
            </a:lvl7pPr>
            <a:lvl8pPr lvl="7" algn="l">
              <a:lnSpc>
                <a:spcPct val="115000"/>
              </a:lnSpc>
              <a:spcBef>
                <a:spcPts val="2100"/>
              </a:spcBef>
              <a:spcAft>
                <a:spcPts val="0"/>
              </a:spcAft>
              <a:buSzPts val="1800"/>
              <a:buNone/>
              <a:defRPr/>
            </a:lvl8pPr>
            <a:lvl9pPr lvl="8" algn="l">
              <a:lnSpc>
                <a:spcPct val="115000"/>
              </a:lnSpc>
              <a:spcBef>
                <a:spcPts val="2100"/>
              </a:spcBef>
              <a:spcAft>
                <a:spcPts val="2100"/>
              </a:spcAft>
              <a:buSzPts val="1800"/>
              <a:buNone/>
              <a:defRPr/>
            </a:lvl9pPr>
          </a:lstStyle>
          <a:p>
            <a:endParaRPr/>
          </a:p>
        </p:txBody>
      </p:sp>
      <p:sp>
        <p:nvSpPr>
          <p:cNvPr id="14" name="Google Shape;14;p2"/>
          <p:cNvSpPr/>
          <p:nvPr/>
        </p:nvSpPr>
        <p:spPr>
          <a:xfrm>
            <a:off x="9697974" y="1783366"/>
            <a:ext cx="743140" cy="5074634"/>
          </a:xfrm>
          <a:custGeom>
            <a:avLst/>
            <a:gdLst/>
            <a:ahLst/>
            <a:cxnLst/>
            <a:rect l="l" t="t" r="r" b="b"/>
            <a:pathLst>
              <a:path w="743140" h="5074634" extrusionOk="0">
                <a:moveTo>
                  <a:pt x="0" y="0"/>
                </a:moveTo>
                <a:lnTo>
                  <a:pt x="743140" y="0"/>
                </a:lnTo>
                <a:lnTo>
                  <a:pt x="743140" y="5074634"/>
                </a:lnTo>
                <a:lnTo>
                  <a:pt x="0" y="5074634"/>
                </a:lnTo>
                <a:close/>
              </a:path>
            </a:pathLst>
          </a:custGeom>
          <a:solidFill>
            <a:srgbClr val="43434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 name="Google Shape;15;p2"/>
          <p:cNvSpPr/>
          <p:nvPr/>
        </p:nvSpPr>
        <p:spPr>
          <a:xfrm>
            <a:off x="6872914" y="4027933"/>
            <a:ext cx="3256806" cy="950258"/>
          </a:xfrm>
          <a:custGeom>
            <a:avLst/>
            <a:gdLst/>
            <a:ahLst/>
            <a:cxnLst/>
            <a:rect l="l" t="t" r="r" b="b"/>
            <a:pathLst>
              <a:path w="3256806" h="950258" extrusionOk="0">
                <a:moveTo>
                  <a:pt x="160346" y="453390"/>
                </a:moveTo>
                <a:lnTo>
                  <a:pt x="1257340" y="0"/>
                </a:lnTo>
                <a:lnTo>
                  <a:pt x="3255876" y="146590"/>
                </a:lnTo>
                <a:cubicBezTo>
                  <a:pt x="3255876" y="200882"/>
                  <a:pt x="3257971" y="236411"/>
                  <a:pt x="3255876" y="305467"/>
                </a:cubicBezTo>
                <a:lnTo>
                  <a:pt x="2787341" y="588359"/>
                </a:lnTo>
                <a:cubicBezTo>
                  <a:pt x="1894848" y="1085088"/>
                  <a:pt x="792139" y="934593"/>
                  <a:pt x="623356" y="908971"/>
                </a:cubicBezTo>
                <a:cubicBezTo>
                  <a:pt x="479719" y="887158"/>
                  <a:pt x="36807" y="777812"/>
                  <a:pt x="12518" y="610362"/>
                </a:cubicBezTo>
                <a:cubicBezTo>
                  <a:pt x="-33202" y="295180"/>
                  <a:pt x="53190" y="507016"/>
                  <a:pt x="160346" y="45339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 name="Google Shape;16;p2"/>
          <p:cNvSpPr/>
          <p:nvPr/>
        </p:nvSpPr>
        <p:spPr>
          <a:xfrm>
            <a:off x="6867520" y="3954209"/>
            <a:ext cx="3261364" cy="866091"/>
          </a:xfrm>
          <a:custGeom>
            <a:avLst/>
            <a:gdLst/>
            <a:ahLst/>
            <a:cxnLst/>
            <a:rect l="l" t="t" r="r" b="b"/>
            <a:pathLst>
              <a:path w="3261364" h="866091" extrusionOk="0">
                <a:moveTo>
                  <a:pt x="147357" y="404336"/>
                </a:moveTo>
                <a:lnTo>
                  <a:pt x="1240446" y="0"/>
                </a:lnTo>
                <a:lnTo>
                  <a:pt x="3261365" y="220218"/>
                </a:lnTo>
                <a:lnTo>
                  <a:pt x="2765017" y="524733"/>
                </a:lnTo>
                <a:cubicBezTo>
                  <a:pt x="1893384" y="976884"/>
                  <a:pt x="940408" y="862108"/>
                  <a:pt x="591126" y="827056"/>
                </a:cubicBezTo>
                <a:cubicBezTo>
                  <a:pt x="458157" y="813816"/>
                  <a:pt x="-318797" y="613125"/>
                  <a:pt x="147357" y="404336"/>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7" name="Google Shape;17;p2"/>
          <p:cNvSpPr/>
          <p:nvPr/>
        </p:nvSpPr>
        <p:spPr>
          <a:xfrm>
            <a:off x="6903624" y="4153377"/>
            <a:ext cx="3039808" cy="434340"/>
          </a:xfrm>
          <a:custGeom>
            <a:avLst/>
            <a:gdLst/>
            <a:ahLst/>
            <a:cxnLst/>
            <a:rect l="l" t="t" r="r" b="b"/>
            <a:pathLst>
              <a:path w="3039808" h="434340" extrusionOk="0">
                <a:moveTo>
                  <a:pt x="10287" y="434340"/>
                </a:moveTo>
                <a:lnTo>
                  <a:pt x="0" y="407670"/>
                </a:lnTo>
                <a:lnTo>
                  <a:pt x="1055370" y="0"/>
                </a:lnTo>
                <a:lnTo>
                  <a:pt x="1058609" y="286"/>
                </a:lnTo>
                <a:lnTo>
                  <a:pt x="3039809" y="170212"/>
                </a:lnTo>
                <a:lnTo>
                  <a:pt x="2885027" y="271939"/>
                </a:lnTo>
                <a:lnTo>
                  <a:pt x="2869311" y="248126"/>
                </a:lnTo>
                <a:lnTo>
                  <a:pt x="2955131" y="191643"/>
                </a:lnTo>
                <a:lnTo>
                  <a:pt x="1059466" y="29051"/>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 name="Google Shape;18;p2"/>
          <p:cNvSpPr/>
          <p:nvPr/>
        </p:nvSpPr>
        <p:spPr>
          <a:xfrm>
            <a:off x="9187910" y="1527906"/>
            <a:ext cx="952595" cy="2646616"/>
          </a:xfrm>
          <a:custGeom>
            <a:avLst/>
            <a:gdLst/>
            <a:ahLst/>
            <a:cxnLst/>
            <a:rect l="l" t="t" r="r" b="b"/>
            <a:pathLst>
              <a:path w="952595" h="2646616" extrusionOk="0">
                <a:moveTo>
                  <a:pt x="952595" y="1065848"/>
                </a:moveTo>
                <a:lnTo>
                  <a:pt x="952595" y="2642045"/>
                </a:lnTo>
                <a:lnTo>
                  <a:pt x="942880" y="2645855"/>
                </a:lnTo>
                <a:lnTo>
                  <a:pt x="940880" y="2646617"/>
                </a:lnTo>
                <a:lnTo>
                  <a:pt x="940499" y="2645664"/>
                </a:lnTo>
                <a:lnTo>
                  <a:pt x="0" y="0"/>
                </a:lnTo>
                <a:lnTo>
                  <a:pt x="113443" y="8287"/>
                </a:lnTo>
                <a:cubicBezTo>
                  <a:pt x="592169" y="107823"/>
                  <a:pt x="952595" y="543497"/>
                  <a:pt x="952595" y="1065848"/>
                </a:cubicBezTo>
                <a:close/>
              </a:path>
            </a:pathLst>
          </a:custGeom>
          <a:solidFill>
            <a:srgbClr val="D64C4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 name="Google Shape;19;p2"/>
          <p:cNvSpPr/>
          <p:nvPr/>
        </p:nvSpPr>
        <p:spPr>
          <a:xfrm>
            <a:off x="8045291" y="1514856"/>
            <a:ext cx="2095214" cy="2659665"/>
          </a:xfrm>
          <a:custGeom>
            <a:avLst/>
            <a:gdLst/>
            <a:ahLst/>
            <a:cxnLst/>
            <a:rect l="l" t="t" r="r" b="b"/>
            <a:pathLst>
              <a:path w="2095214" h="2659665" extrusionOk="0">
                <a:moveTo>
                  <a:pt x="2095214" y="1078897"/>
                </a:moveTo>
                <a:lnTo>
                  <a:pt x="2095214" y="2659666"/>
                </a:lnTo>
                <a:lnTo>
                  <a:pt x="2085499" y="2658904"/>
                </a:lnTo>
                <a:lnTo>
                  <a:pt x="2083118" y="2658714"/>
                </a:lnTo>
                <a:lnTo>
                  <a:pt x="0" y="2491359"/>
                </a:lnTo>
                <a:lnTo>
                  <a:pt x="0" y="1078897"/>
                </a:lnTo>
                <a:cubicBezTo>
                  <a:pt x="0" y="483013"/>
                  <a:pt x="469011" y="0"/>
                  <a:pt x="1047560" y="0"/>
                </a:cubicBezTo>
                <a:lnTo>
                  <a:pt x="1047655" y="0"/>
                </a:lnTo>
                <a:cubicBezTo>
                  <a:pt x="1118997" y="0"/>
                  <a:pt x="1188720" y="7334"/>
                  <a:pt x="1256062" y="21336"/>
                </a:cubicBezTo>
                <a:cubicBezTo>
                  <a:pt x="1734788" y="120872"/>
                  <a:pt x="2095214" y="556546"/>
                  <a:pt x="2095214" y="1078897"/>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 name="Google Shape;20;p2"/>
          <p:cNvSpPr/>
          <p:nvPr/>
        </p:nvSpPr>
        <p:spPr>
          <a:xfrm>
            <a:off x="7952327" y="1514761"/>
            <a:ext cx="1235583" cy="2520696"/>
          </a:xfrm>
          <a:custGeom>
            <a:avLst/>
            <a:gdLst/>
            <a:ahLst/>
            <a:cxnLst/>
            <a:rect l="l" t="t" r="r" b="b"/>
            <a:pathLst>
              <a:path w="1235583" h="2520696" extrusionOk="0">
                <a:moveTo>
                  <a:pt x="1235583" y="17335"/>
                </a:moveTo>
                <a:cubicBezTo>
                  <a:pt x="740664" y="116015"/>
                  <a:pt x="363855" y="624173"/>
                  <a:pt x="363855" y="1236155"/>
                </a:cubicBezTo>
                <a:lnTo>
                  <a:pt x="363855" y="2520696"/>
                </a:lnTo>
                <a:lnTo>
                  <a:pt x="0" y="2491454"/>
                </a:lnTo>
                <a:lnTo>
                  <a:pt x="0" y="1078992"/>
                </a:lnTo>
                <a:cubicBezTo>
                  <a:pt x="0" y="483203"/>
                  <a:pt x="468916" y="0"/>
                  <a:pt x="1047559" y="0"/>
                </a:cubicBezTo>
                <a:cubicBezTo>
                  <a:pt x="1111758" y="0"/>
                  <a:pt x="1174623" y="6001"/>
                  <a:pt x="1235583" y="17335"/>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 name="Google Shape;21;p2"/>
          <p:cNvSpPr/>
          <p:nvPr/>
        </p:nvSpPr>
        <p:spPr>
          <a:xfrm rot="-42970">
            <a:off x="7945856" y="4009159"/>
            <a:ext cx="28576" cy="158693"/>
          </a:xfrm>
          <a:custGeom>
            <a:avLst/>
            <a:gdLst/>
            <a:ahLst/>
            <a:cxnLst/>
            <a:rect l="l" t="t" r="r" b="b"/>
            <a:pathLst>
              <a:path w="28574" h="158681" extrusionOk="0">
                <a:moveTo>
                  <a:pt x="0" y="0"/>
                </a:moveTo>
                <a:lnTo>
                  <a:pt x="28574" y="0"/>
                </a:lnTo>
                <a:lnTo>
                  <a:pt x="28574" y="158681"/>
                </a:lnTo>
                <a:lnTo>
                  <a:pt x="0" y="158681"/>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 name="Google Shape;22;p2"/>
          <p:cNvSpPr/>
          <p:nvPr/>
        </p:nvSpPr>
        <p:spPr>
          <a:xfrm>
            <a:off x="9901047" y="4329514"/>
            <a:ext cx="540067" cy="2527078"/>
          </a:xfrm>
          <a:custGeom>
            <a:avLst/>
            <a:gdLst/>
            <a:ahLst/>
            <a:cxnLst/>
            <a:rect l="l" t="t" r="r" b="b"/>
            <a:pathLst>
              <a:path w="540067" h="2527078" extrusionOk="0">
                <a:moveTo>
                  <a:pt x="0" y="2527078"/>
                </a:moveTo>
                <a:lnTo>
                  <a:pt x="540067" y="2527078"/>
                </a:lnTo>
                <a:lnTo>
                  <a:pt x="540067" y="0"/>
                </a:lnTo>
                <a:lnTo>
                  <a:pt x="483394" y="0"/>
                </a:lnTo>
                <a:cubicBezTo>
                  <a:pt x="216408" y="0"/>
                  <a:pt x="95" y="216408"/>
                  <a:pt x="95" y="483299"/>
                </a:cubicBezTo>
                <a:lnTo>
                  <a:pt x="95" y="2527078"/>
                </a:lnTo>
                <a:close/>
              </a:path>
            </a:pathLst>
          </a:custGeom>
          <a:solidFill>
            <a:srgbClr val="666666"/>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 name="Google Shape;23;p2"/>
          <p:cNvSpPr/>
          <p:nvPr/>
        </p:nvSpPr>
        <p:spPr>
          <a:xfrm>
            <a:off x="10253091" y="4723639"/>
            <a:ext cx="88963" cy="2006631"/>
          </a:xfrm>
          <a:custGeom>
            <a:avLst/>
            <a:gdLst/>
            <a:ahLst/>
            <a:cxnLst/>
            <a:rect l="l" t="t" r="r" b="b"/>
            <a:pathLst>
              <a:path w="88963" h="2006631" extrusionOk="0">
                <a:moveTo>
                  <a:pt x="44482" y="2006632"/>
                </a:moveTo>
                <a:lnTo>
                  <a:pt x="44482" y="2006632"/>
                </a:lnTo>
                <a:cubicBezTo>
                  <a:pt x="20003" y="2006632"/>
                  <a:pt x="0" y="1986629"/>
                  <a:pt x="0" y="1962150"/>
                </a:cubicBezTo>
                <a:lnTo>
                  <a:pt x="0" y="44482"/>
                </a:lnTo>
                <a:cubicBezTo>
                  <a:pt x="0" y="20002"/>
                  <a:pt x="20003" y="0"/>
                  <a:pt x="44482" y="0"/>
                </a:cubicBezTo>
                <a:lnTo>
                  <a:pt x="44482" y="0"/>
                </a:lnTo>
                <a:cubicBezTo>
                  <a:pt x="68961" y="0"/>
                  <a:pt x="88963" y="20002"/>
                  <a:pt x="88963" y="44482"/>
                </a:cubicBezTo>
                <a:lnTo>
                  <a:pt x="88963" y="1962055"/>
                </a:lnTo>
                <a:cubicBezTo>
                  <a:pt x="88963" y="1986629"/>
                  <a:pt x="68961" y="2006632"/>
                  <a:pt x="44482" y="2006632"/>
                </a:cubicBezTo>
                <a:close/>
              </a:path>
            </a:pathLst>
          </a:custGeom>
          <a:solidFill>
            <a:srgbClr val="E0E0E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4" name="Google Shape;24;p2"/>
          <p:cNvGrpSpPr/>
          <p:nvPr/>
        </p:nvGrpSpPr>
        <p:grpSpPr>
          <a:xfrm>
            <a:off x="7771193" y="2387463"/>
            <a:ext cx="2643703" cy="2139960"/>
            <a:chOff x="6551993" y="1927595"/>
            <a:chExt cx="2643703" cy="2139960"/>
          </a:xfrm>
        </p:grpSpPr>
        <p:grpSp>
          <p:nvGrpSpPr>
            <p:cNvPr id="25" name="Google Shape;25;p2"/>
            <p:cNvGrpSpPr/>
            <p:nvPr/>
          </p:nvGrpSpPr>
          <p:grpSpPr>
            <a:xfrm>
              <a:off x="6551993" y="1927719"/>
              <a:ext cx="2643703" cy="2139836"/>
              <a:chOff x="6551993" y="1927719"/>
              <a:chExt cx="2643703" cy="2139836"/>
            </a:xfrm>
          </p:grpSpPr>
          <p:sp>
            <p:nvSpPr>
              <p:cNvPr id="26" name="Google Shape;26;p2"/>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 name="Google Shape;27;p2"/>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8" name="Google Shape;28;p2"/>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 name="Google Shape;29;p2"/>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 name="Google Shape;30;p2"/>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31" name="Google Shape;31;p2"/>
          <p:cNvSpPr/>
          <p:nvPr/>
        </p:nvSpPr>
        <p:spPr>
          <a:xfrm>
            <a:off x="9301353" y="1536193"/>
            <a:ext cx="2194940" cy="2633757"/>
          </a:xfrm>
          <a:custGeom>
            <a:avLst/>
            <a:gdLst/>
            <a:ahLst/>
            <a:cxnLst/>
            <a:rect l="l" t="t" r="r" b="b"/>
            <a:pathLst>
              <a:path w="2194940" h="2633757" extrusionOk="0">
                <a:moveTo>
                  <a:pt x="2194941" y="947357"/>
                </a:moveTo>
                <a:lnTo>
                  <a:pt x="2194941" y="2101501"/>
                </a:lnTo>
                <a:lnTo>
                  <a:pt x="839152" y="2633758"/>
                </a:lnTo>
                <a:lnTo>
                  <a:pt x="839152" y="1057561"/>
                </a:lnTo>
                <a:cubicBezTo>
                  <a:pt x="839152" y="535210"/>
                  <a:pt x="478726" y="99536"/>
                  <a:pt x="0" y="0"/>
                </a:cubicBezTo>
                <a:lnTo>
                  <a:pt x="1484185" y="108775"/>
                </a:lnTo>
                <a:cubicBezTo>
                  <a:pt x="1887665" y="151924"/>
                  <a:pt x="2194941" y="514350"/>
                  <a:pt x="2194941" y="947357"/>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 name="Google Shape;32;p2"/>
          <p:cNvSpPr/>
          <p:nvPr/>
        </p:nvSpPr>
        <p:spPr>
          <a:xfrm>
            <a:off x="9822684" y="1578702"/>
            <a:ext cx="559852" cy="2263207"/>
          </a:xfrm>
          <a:custGeom>
            <a:avLst/>
            <a:gdLst/>
            <a:ahLst/>
            <a:cxnLst/>
            <a:rect l="l" t="t" r="r" b="b"/>
            <a:pathLst>
              <a:path w="559852" h="2263207" extrusionOk="0">
                <a:moveTo>
                  <a:pt x="545659" y="2263207"/>
                </a:moveTo>
                <a:cubicBezTo>
                  <a:pt x="537753" y="2263207"/>
                  <a:pt x="531372" y="2256825"/>
                  <a:pt x="531372" y="2248920"/>
                </a:cubicBezTo>
                <a:lnTo>
                  <a:pt x="531372" y="963711"/>
                </a:lnTo>
                <a:cubicBezTo>
                  <a:pt x="531372" y="576711"/>
                  <a:pt x="330489" y="217618"/>
                  <a:pt x="7020" y="26547"/>
                </a:cubicBezTo>
                <a:cubicBezTo>
                  <a:pt x="258" y="22546"/>
                  <a:pt x="-2028" y="13783"/>
                  <a:pt x="1972" y="7020"/>
                </a:cubicBezTo>
                <a:cubicBezTo>
                  <a:pt x="5973" y="258"/>
                  <a:pt x="14735" y="-2028"/>
                  <a:pt x="21498" y="1972"/>
                </a:cubicBezTo>
                <a:cubicBezTo>
                  <a:pt x="353635" y="198187"/>
                  <a:pt x="559851" y="566614"/>
                  <a:pt x="559851" y="963711"/>
                </a:cubicBezTo>
                <a:lnTo>
                  <a:pt x="559851" y="2248920"/>
                </a:lnTo>
                <a:cubicBezTo>
                  <a:pt x="559947" y="2256825"/>
                  <a:pt x="553469" y="2263207"/>
                  <a:pt x="545659" y="2263207"/>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 name="Google Shape;33;p2"/>
          <p:cNvSpPr/>
          <p:nvPr/>
        </p:nvSpPr>
        <p:spPr>
          <a:xfrm>
            <a:off x="10137962" y="3443222"/>
            <a:ext cx="1347634" cy="471172"/>
          </a:xfrm>
          <a:custGeom>
            <a:avLst/>
            <a:gdLst/>
            <a:ahLst/>
            <a:cxnLst/>
            <a:rect l="l" t="t" r="r" b="b"/>
            <a:pathLst>
              <a:path w="1347634" h="471172" extrusionOk="0">
                <a:moveTo>
                  <a:pt x="14259" y="471173"/>
                </a:moveTo>
                <a:cubicBezTo>
                  <a:pt x="8258" y="471173"/>
                  <a:pt x="2733" y="467363"/>
                  <a:pt x="733" y="461457"/>
                </a:cubicBezTo>
                <a:cubicBezTo>
                  <a:pt x="-1743" y="453932"/>
                  <a:pt x="2257" y="445836"/>
                  <a:pt x="9686" y="443360"/>
                </a:cubicBezTo>
                <a:lnTo>
                  <a:pt x="1328804" y="733"/>
                </a:lnTo>
                <a:cubicBezTo>
                  <a:pt x="1336329" y="-1744"/>
                  <a:pt x="1344425" y="2257"/>
                  <a:pt x="1346901" y="9687"/>
                </a:cubicBezTo>
                <a:cubicBezTo>
                  <a:pt x="1349378" y="17211"/>
                  <a:pt x="1345377" y="25307"/>
                  <a:pt x="1337948" y="27784"/>
                </a:cubicBezTo>
                <a:lnTo>
                  <a:pt x="18830" y="470411"/>
                </a:lnTo>
                <a:cubicBezTo>
                  <a:pt x="17307" y="470982"/>
                  <a:pt x="15783" y="471173"/>
                  <a:pt x="14259" y="471173"/>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4" name="Google Shape;34;p2"/>
          <p:cNvSpPr/>
          <p:nvPr/>
        </p:nvSpPr>
        <p:spPr>
          <a:xfrm>
            <a:off x="10771424" y="1649809"/>
            <a:ext cx="559991" cy="1861773"/>
          </a:xfrm>
          <a:custGeom>
            <a:avLst/>
            <a:gdLst/>
            <a:ahLst/>
            <a:cxnLst/>
            <a:rect l="l" t="t" r="r" b="b"/>
            <a:pathLst>
              <a:path w="559991" h="1861773" extrusionOk="0">
                <a:moveTo>
                  <a:pt x="545609" y="1861773"/>
                </a:moveTo>
                <a:cubicBezTo>
                  <a:pt x="537703" y="1861773"/>
                  <a:pt x="531321" y="1855391"/>
                  <a:pt x="531321" y="1847486"/>
                </a:cubicBezTo>
                <a:lnTo>
                  <a:pt x="531321" y="769256"/>
                </a:lnTo>
                <a:cubicBezTo>
                  <a:pt x="531321" y="463122"/>
                  <a:pt x="330820" y="178896"/>
                  <a:pt x="8208" y="27258"/>
                </a:cubicBezTo>
                <a:cubicBezTo>
                  <a:pt x="1064" y="23924"/>
                  <a:pt x="-1984" y="15352"/>
                  <a:pt x="1350" y="8208"/>
                </a:cubicBezTo>
                <a:cubicBezTo>
                  <a:pt x="4684" y="1064"/>
                  <a:pt x="13256" y="-1984"/>
                  <a:pt x="20400" y="1350"/>
                </a:cubicBezTo>
                <a:cubicBezTo>
                  <a:pt x="353204" y="157655"/>
                  <a:pt x="559991" y="451883"/>
                  <a:pt x="559991" y="769160"/>
                </a:cubicBezTo>
                <a:lnTo>
                  <a:pt x="559991" y="1847390"/>
                </a:lnTo>
                <a:cubicBezTo>
                  <a:pt x="559896" y="1855391"/>
                  <a:pt x="553514" y="1861773"/>
                  <a:pt x="545609" y="1861773"/>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5" name="Google Shape;35;p2"/>
          <p:cNvGrpSpPr/>
          <p:nvPr/>
        </p:nvGrpSpPr>
        <p:grpSpPr>
          <a:xfrm>
            <a:off x="10441123" y="964731"/>
            <a:ext cx="390926" cy="2357421"/>
            <a:chOff x="9286473" y="476250"/>
            <a:chExt cx="390926" cy="2357421"/>
          </a:xfrm>
        </p:grpSpPr>
        <p:sp>
          <p:nvSpPr>
            <p:cNvPr id="36" name="Google Shape;36;p2"/>
            <p:cNvSpPr/>
            <p:nvPr/>
          </p:nvSpPr>
          <p:spPr>
            <a:xfrm>
              <a:off x="9389173" y="476250"/>
              <a:ext cx="113728" cy="1839563"/>
            </a:xfrm>
            <a:custGeom>
              <a:avLst/>
              <a:gdLst/>
              <a:ahLst/>
              <a:cxnLst/>
              <a:rect l="l" t="t" r="r" b="b"/>
              <a:pathLst>
                <a:path w="113728" h="1839563" extrusionOk="0">
                  <a:moveTo>
                    <a:pt x="113729" y="1839278"/>
                  </a:moveTo>
                  <a:lnTo>
                    <a:pt x="2096" y="1839563"/>
                  </a:lnTo>
                  <a:lnTo>
                    <a:pt x="0" y="0"/>
                  </a:lnTo>
                  <a:lnTo>
                    <a:pt x="111633" y="40386"/>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7" name="Google Shape;37;p2"/>
            <p:cNvSpPr/>
            <p:nvPr/>
          </p:nvSpPr>
          <p:spPr>
            <a:xfrm rot="-8594">
              <a:off x="9287178" y="2269034"/>
              <a:ext cx="300229" cy="564263"/>
            </a:xfrm>
            <a:custGeom>
              <a:avLst/>
              <a:gdLst/>
              <a:ahLst/>
              <a:cxnLst/>
              <a:rect l="l" t="t" r="r" b="b"/>
              <a:pathLst>
                <a:path w="300228" h="564261" extrusionOk="0">
                  <a:moveTo>
                    <a:pt x="300228" y="282131"/>
                  </a:moveTo>
                  <a:cubicBezTo>
                    <a:pt x="300228" y="437948"/>
                    <a:pt x="233020" y="564262"/>
                    <a:pt x="150114" y="564262"/>
                  </a:cubicBezTo>
                  <a:cubicBezTo>
                    <a:pt x="67208" y="564262"/>
                    <a:pt x="0" y="437948"/>
                    <a:pt x="0" y="282131"/>
                  </a:cubicBezTo>
                  <a:cubicBezTo>
                    <a:pt x="0" y="126314"/>
                    <a:pt x="67208" y="0"/>
                    <a:pt x="150114" y="0"/>
                  </a:cubicBezTo>
                  <a:cubicBezTo>
                    <a:pt x="233020" y="0"/>
                    <a:pt x="300228" y="126314"/>
                    <a:pt x="300228" y="28213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8" name="Google Shape;38;p2"/>
            <p:cNvSpPr/>
            <p:nvPr/>
          </p:nvSpPr>
          <p:spPr>
            <a:xfrm rot="-8594">
              <a:off x="9380300" y="2446935"/>
              <a:ext cx="111252" cy="208979"/>
            </a:xfrm>
            <a:custGeom>
              <a:avLst/>
              <a:gdLst/>
              <a:ahLst/>
              <a:cxnLst/>
              <a:rect l="l" t="t" r="r" b="b"/>
              <a:pathLst>
                <a:path w="111252" h="208978" extrusionOk="0">
                  <a:moveTo>
                    <a:pt x="111252" y="104489"/>
                  </a:moveTo>
                  <a:cubicBezTo>
                    <a:pt x="111252" y="162197"/>
                    <a:pt x="86348" y="208979"/>
                    <a:pt x="55626" y="208979"/>
                  </a:cubicBezTo>
                  <a:cubicBezTo>
                    <a:pt x="24905" y="208979"/>
                    <a:pt x="0" y="162197"/>
                    <a:pt x="0" y="104489"/>
                  </a:cubicBezTo>
                  <a:cubicBezTo>
                    <a:pt x="0" y="46781"/>
                    <a:pt x="24905" y="0"/>
                    <a:pt x="55626" y="0"/>
                  </a:cubicBezTo>
                  <a:cubicBezTo>
                    <a:pt x="86348" y="0"/>
                    <a:pt x="111252" y="46781"/>
                    <a:pt x="111252" y="104489"/>
                  </a:cubicBezTo>
                  <a:close/>
                </a:path>
              </a:pathLst>
            </a:custGeom>
            <a:solidFill>
              <a:schemeClr val="accent3"/>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9" name="Google Shape;39;p2"/>
            <p:cNvSpPr/>
            <p:nvPr/>
          </p:nvSpPr>
          <p:spPr>
            <a:xfrm>
              <a:off x="9388506" y="516635"/>
              <a:ext cx="288893" cy="495109"/>
            </a:xfrm>
            <a:custGeom>
              <a:avLst/>
              <a:gdLst/>
              <a:ahLst/>
              <a:cxnLst/>
              <a:rect l="l" t="t" r="r" b="b"/>
              <a:pathLst>
                <a:path w="288893" h="495109" extrusionOk="0">
                  <a:moveTo>
                    <a:pt x="284035" y="172879"/>
                  </a:moveTo>
                  <a:lnTo>
                    <a:pt x="288893" y="374618"/>
                  </a:lnTo>
                  <a:cubicBezTo>
                    <a:pt x="285750" y="430340"/>
                    <a:pt x="243745" y="475107"/>
                    <a:pt x="190405" y="479489"/>
                  </a:cubicBezTo>
                  <a:lnTo>
                    <a:pt x="1048" y="495110"/>
                  </a:lnTo>
                  <a:lnTo>
                    <a:pt x="0" y="0"/>
                  </a:lnTo>
                  <a:lnTo>
                    <a:pt x="251174" y="113348"/>
                  </a:lnTo>
                  <a:cubicBezTo>
                    <a:pt x="272034" y="121253"/>
                    <a:pt x="283750" y="149257"/>
                    <a:pt x="284035" y="172879"/>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Tree>
    <p:extLst>
      <p:ext uri="{BB962C8B-B14F-4D97-AF65-F5344CB8AC3E}">
        <p14:creationId xmlns:p14="http://schemas.microsoft.com/office/powerpoint/2010/main" val="230502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Tree>
    <p:extLst>
      <p:ext uri="{BB962C8B-B14F-4D97-AF65-F5344CB8AC3E}">
        <p14:creationId xmlns:p14="http://schemas.microsoft.com/office/powerpoint/2010/main" val="1321312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217"/>
        <p:cNvGrpSpPr/>
        <p:nvPr/>
      </p:nvGrpSpPr>
      <p:grpSpPr>
        <a:xfrm>
          <a:off x="0" y="0"/>
          <a:ext cx="0" cy="0"/>
          <a:chOff x="0" y="0"/>
          <a:chExt cx="0" cy="0"/>
        </a:xfrm>
      </p:grpSpPr>
      <p:sp>
        <p:nvSpPr>
          <p:cNvPr id="218" name="Google Shape;218;p5"/>
          <p:cNvSpPr/>
          <p:nvPr/>
        </p:nvSpPr>
        <p:spPr>
          <a:xfrm rot="-3794831">
            <a:off x="7859974" y="1774529"/>
            <a:ext cx="7325667" cy="3980087"/>
          </a:xfrm>
          <a:custGeom>
            <a:avLst/>
            <a:gdLst/>
            <a:ahLst/>
            <a:cxnLst/>
            <a:rect l="l" t="t" r="r" b="b"/>
            <a:pathLst>
              <a:path w="7325667" h="3980087" extrusionOk="0">
                <a:moveTo>
                  <a:pt x="3147241" y="2762487"/>
                </a:moveTo>
                <a:cubicBezTo>
                  <a:pt x="3178370" y="2820930"/>
                  <a:pt x="3207397" y="2880345"/>
                  <a:pt x="3234299" y="2940547"/>
                </a:cubicBezTo>
                <a:lnTo>
                  <a:pt x="3239336" y="2952943"/>
                </a:lnTo>
                <a:lnTo>
                  <a:pt x="1201769" y="3980087"/>
                </a:lnTo>
                <a:lnTo>
                  <a:pt x="0" y="1596113"/>
                </a:lnTo>
                <a:lnTo>
                  <a:pt x="118744" y="1545233"/>
                </a:lnTo>
                <a:cubicBezTo>
                  <a:pt x="412267" y="1430139"/>
                  <a:pt x="725818" y="1361950"/>
                  <a:pt x="1053296" y="1374605"/>
                </a:cubicBezTo>
                <a:cubicBezTo>
                  <a:pt x="1720811" y="1393812"/>
                  <a:pt x="2396747" y="1766510"/>
                  <a:pt x="2853868" y="2319133"/>
                </a:cubicBezTo>
                <a:cubicBezTo>
                  <a:pt x="2966281" y="2457699"/>
                  <a:pt x="3064231" y="2606639"/>
                  <a:pt x="3147241" y="2762487"/>
                </a:cubicBezTo>
                <a:close/>
                <a:moveTo>
                  <a:pt x="6885467" y="19777"/>
                </a:moveTo>
                <a:lnTo>
                  <a:pt x="7325667" y="893011"/>
                </a:lnTo>
                <a:lnTo>
                  <a:pt x="6048253" y="1536959"/>
                </a:lnTo>
                <a:lnTo>
                  <a:pt x="6008367" y="1523862"/>
                </a:lnTo>
                <a:cubicBezTo>
                  <a:pt x="5980783" y="1511775"/>
                  <a:pt x="5954566" y="1496418"/>
                  <a:pt x="5931084" y="1476162"/>
                </a:cubicBezTo>
                <a:cubicBezTo>
                  <a:pt x="5863355" y="1408188"/>
                  <a:pt x="5816358" y="1270986"/>
                  <a:pt x="5890669" y="1186008"/>
                </a:cubicBezTo>
                <a:cubicBezTo>
                  <a:pt x="5913595" y="1158583"/>
                  <a:pt x="5945297" y="1142911"/>
                  <a:pt x="5974773" y="1127201"/>
                </a:cubicBezTo>
                <a:cubicBezTo>
                  <a:pt x="6040340" y="1094526"/>
                  <a:pt x="6105874" y="1064476"/>
                  <a:pt x="6163778" y="1016130"/>
                </a:cubicBezTo>
                <a:cubicBezTo>
                  <a:pt x="6220600" y="967783"/>
                  <a:pt x="6269759" y="898516"/>
                  <a:pt x="6283940" y="817496"/>
                </a:cubicBezTo>
                <a:cubicBezTo>
                  <a:pt x="6300348" y="718179"/>
                  <a:pt x="6264290" y="617530"/>
                  <a:pt x="6258820" y="516919"/>
                </a:cubicBezTo>
                <a:cubicBezTo>
                  <a:pt x="6251189" y="349628"/>
                  <a:pt x="6333099" y="188879"/>
                  <a:pt x="6448905" y="98690"/>
                </a:cubicBezTo>
                <a:cubicBezTo>
                  <a:pt x="6536023" y="30872"/>
                  <a:pt x="6641054" y="0"/>
                  <a:pt x="6746348" y="0"/>
                </a:cubicBezTo>
                <a:cubicBezTo>
                  <a:pt x="6781031" y="0"/>
                  <a:pt x="6815747" y="3370"/>
                  <a:pt x="6849840" y="9834"/>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219" name="Google Shape;219;p5"/>
          <p:cNvSpPr/>
          <p:nvPr/>
        </p:nvSpPr>
        <p:spPr>
          <a:xfrm rot="-741852">
            <a:off x="5608689" y="1353625"/>
            <a:ext cx="6184236" cy="4397708"/>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0" name="Google Shape;220;p5"/>
          <p:cNvGrpSpPr/>
          <p:nvPr/>
        </p:nvGrpSpPr>
        <p:grpSpPr>
          <a:xfrm rot="-741869">
            <a:off x="10035497" y="958129"/>
            <a:ext cx="1324380" cy="1514349"/>
            <a:chOff x="9204036" y="1284493"/>
            <a:chExt cx="2465995" cy="2819717"/>
          </a:xfrm>
        </p:grpSpPr>
        <p:sp>
          <p:nvSpPr>
            <p:cNvPr id="221" name="Google Shape;221;p5"/>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2" name="Google Shape;222;p5"/>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23" name="Google Shape;223;p5"/>
          <p:cNvSpPr/>
          <p:nvPr/>
        </p:nvSpPr>
        <p:spPr>
          <a:xfrm rot="-745557">
            <a:off x="9217219" y="1708685"/>
            <a:ext cx="990644" cy="671836"/>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4" name="Google Shape;224;p5"/>
          <p:cNvGrpSpPr/>
          <p:nvPr/>
        </p:nvGrpSpPr>
        <p:grpSpPr>
          <a:xfrm rot="-741565">
            <a:off x="9724810" y="1063346"/>
            <a:ext cx="1124666" cy="1467012"/>
            <a:chOff x="5637109" y="2191514"/>
            <a:chExt cx="2143612" cy="2796121"/>
          </a:xfrm>
        </p:grpSpPr>
        <p:grpSp>
          <p:nvGrpSpPr>
            <p:cNvPr id="225" name="Google Shape;225;p5"/>
            <p:cNvGrpSpPr/>
            <p:nvPr/>
          </p:nvGrpSpPr>
          <p:grpSpPr>
            <a:xfrm>
              <a:off x="5637109" y="2191514"/>
              <a:ext cx="2143612" cy="2796121"/>
              <a:chOff x="5637109" y="2191514"/>
              <a:chExt cx="2143612" cy="2796121"/>
            </a:xfrm>
          </p:grpSpPr>
          <p:sp>
            <p:nvSpPr>
              <p:cNvPr id="226" name="Google Shape;226;p5"/>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27" name="Google Shape;227;p5"/>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28" name="Google Shape;228;p5"/>
              <p:cNvGrpSpPr/>
              <p:nvPr/>
            </p:nvGrpSpPr>
            <p:grpSpPr>
              <a:xfrm rot="-2276354">
                <a:off x="6335118" y="2383918"/>
                <a:ext cx="919933" cy="855459"/>
                <a:chOff x="5781651" y="3138498"/>
                <a:chExt cx="625662" cy="581812"/>
              </a:xfrm>
            </p:grpSpPr>
            <p:sp>
              <p:nvSpPr>
                <p:cNvPr id="229" name="Google Shape;229;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0" name="Google Shape;230;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1" name="Google Shape;231;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2" name="Google Shape;232;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3" name="Google Shape;233;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4" name="Google Shape;234;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5" name="Google Shape;235;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6" name="Google Shape;236;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7" name="Google Shape;237;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8" name="Google Shape;238;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39" name="Google Shape;239;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0" name="Google Shape;240;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1" name="Google Shape;241;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2" name="Google Shape;242;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3" name="Google Shape;243;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244" name="Google Shape;244;p5"/>
              <p:cNvGrpSpPr/>
              <p:nvPr/>
            </p:nvGrpSpPr>
            <p:grpSpPr>
              <a:xfrm rot="8013194">
                <a:off x="6331224" y="3931838"/>
                <a:ext cx="919930" cy="855457"/>
                <a:chOff x="5781651" y="3138498"/>
                <a:chExt cx="625662" cy="581812"/>
              </a:xfrm>
            </p:grpSpPr>
            <p:sp>
              <p:nvSpPr>
                <p:cNvPr id="245" name="Google Shape;245;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6" name="Google Shape;246;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7" name="Google Shape;247;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8" name="Google Shape;248;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49" name="Google Shape;249;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0" name="Google Shape;250;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1" name="Google Shape;251;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2" name="Google Shape;252;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3" name="Google Shape;253;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4" name="Google Shape;254;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5" name="Google Shape;255;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6" name="Google Shape;256;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7" name="Google Shape;257;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8" name="Google Shape;258;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59" name="Google Shape;259;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260" name="Google Shape;260;p5"/>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61" name="Google Shape;261;p5"/>
          <p:cNvSpPr/>
          <p:nvPr/>
        </p:nvSpPr>
        <p:spPr>
          <a:xfrm>
            <a:off x="-1" y="0"/>
            <a:ext cx="87108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62" name="Google Shape;262;p5"/>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63" name="Google Shape;263;p5"/>
          <p:cNvSpPr txBox="1">
            <a:spLocks noGrp="1"/>
          </p:cNvSpPr>
          <p:nvPr>
            <p:ph type="body" idx="1"/>
          </p:nvPr>
        </p:nvSpPr>
        <p:spPr>
          <a:xfrm>
            <a:off x="689725" y="2965625"/>
            <a:ext cx="7049400" cy="20751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264" name="Google Shape;264;p5"/>
          <p:cNvSpPr txBox="1">
            <a:spLocks noGrp="1"/>
          </p:cNvSpPr>
          <p:nvPr>
            <p:ph type="title" idx="2"/>
          </p:nvPr>
        </p:nvSpPr>
        <p:spPr>
          <a:xfrm>
            <a:off x="689725" y="2041175"/>
            <a:ext cx="7049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5" name="Google Shape;265;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174161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66"/>
        <p:cNvGrpSpPr/>
        <p:nvPr/>
      </p:nvGrpSpPr>
      <p:grpSpPr>
        <a:xfrm>
          <a:off x="0" y="0"/>
          <a:ext cx="0" cy="0"/>
          <a:chOff x="0" y="0"/>
          <a:chExt cx="0" cy="0"/>
        </a:xfrm>
      </p:grpSpPr>
      <p:sp>
        <p:nvSpPr>
          <p:cNvPr id="267" name="Google Shape;267;p6"/>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268" name="Google Shape;268;p6"/>
          <p:cNvGrpSpPr/>
          <p:nvPr/>
        </p:nvGrpSpPr>
        <p:grpSpPr>
          <a:xfrm>
            <a:off x="9024185" y="3171675"/>
            <a:ext cx="2816924" cy="3686619"/>
            <a:chOff x="9024185" y="3171675"/>
            <a:chExt cx="2816924" cy="3686619"/>
          </a:xfrm>
        </p:grpSpPr>
        <p:sp>
          <p:nvSpPr>
            <p:cNvPr id="269" name="Google Shape;269;p6"/>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0" name="Google Shape;270;p6"/>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1" name="Google Shape;271;p6"/>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2" name="Google Shape;272;p6"/>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3" name="Google Shape;273;p6"/>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4" name="Google Shape;274;p6"/>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5" name="Google Shape;275;p6"/>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6" name="Google Shape;276;p6"/>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7" name="Google Shape;277;p6"/>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8" name="Google Shape;278;p6"/>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79" name="Google Shape;279;p6"/>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0" name="Google Shape;280;p6"/>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81" name="Google Shape;281;p6"/>
            <p:cNvGrpSpPr/>
            <p:nvPr/>
          </p:nvGrpSpPr>
          <p:grpSpPr>
            <a:xfrm>
              <a:off x="9484401" y="5193271"/>
              <a:ext cx="1156600" cy="726040"/>
              <a:chOff x="8004630" y="4463354"/>
              <a:chExt cx="1760694" cy="700270"/>
            </a:xfrm>
          </p:grpSpPr>
          <p:sp>
            <p:nvSpPr>
              <p:cNvPr id="282" name="Google Shape;282;p6"/>
              <p:cNvSpPr/>
              <p:nvPr/>
            </p:nvSpPr>
            <p:spPr>
              <a:xfrm>
                <a:off x="80046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3" name="Google Shape;283;p6"/>
              <p:cNvSpPr/>
              <p:nvPr/>
            </p:nvSpPr>
            <p:spPr>
              <a:xfrm>
                <a:off x="8458735"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4" name="Google Shape;284;p6"/>
              <p:cNvSpPr/>
              <p:nvPr/>
            </p:nvSpPr>
            <p:spPr>
              <a:xfrm>
                <a:off x="8928730"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5" name="Google Shape;285;p6"/>
              <p:cNvSpPr/>
              <p:nvPr/>
            </p:nvSpPr>
            <p:spPr>
              <a:xfrm>
                <a:off x="9365104"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286" name="Google Shape;286;p6"/>
          <p:cNvSpPr/>
          <p:nvPr/>
        </p:nvSpPr>
        <p:spPr>
          <a:xfrm rot="3582100">
            <a:off x="6934129" y="966388"/>
            <a:ext cx="4244349" cy="2523924"/>
          </a:xfrm>
          <a:custGeom>
            <a:avLst/>
            <a:gdLst/>
            <a:ahLst/>
            <a:cxnLst/>
            <a:rect l="l" t="t" r="r" b="b"/>
            <a:pathLst>
              <a:path w="5748415" h="2891219" extrusionOk="0">
                <a:moveTo>
                  <a:pt x="7087" y="0"/>
                </a:moveTo>
                <a:cubicBezTo>
                  <a:pt x="-95245" y="371149"/>
                  <a:pt x="31848" y="855146"/>
                  <a:pt x="264245" y="1193843"/>
                </a:cubicBezTo>
                <a:cubicBezTo>
                  <a:pt x="514323" y="1543466"/>
                  <a:pt x="807619" y="1772551"/>
                  <a:pt x="1259383" y="1720263"/>
                </a:cubicBezTo>
                <a:cubicBezTo>
                  <a:pt x="1602139" y="1712573"/>
                  <a:pt x="1982247" y="1340751"/>
                  <a:pt x="1971755" y="878871"/>
                </a:cubicBezTo>
                <a:cubicBezTo>
                  <a:pt x="1889765" y="428344"/>
                  <a:pt x="1566471" y="140758"/>
                  <a:pt x="1151226" y="270786"/>
                </a:cubicBezTo>
                <a:cubicBezTo>
                  <a:pt x="859021" y="448051"/>
                  <a:pt x="690835" y="973718"/>
                  <a:pt x="775321" y="1423914"/>
                </a:cubicBezTo>
                <a:cubicBezTo>
                  <a:pt x="872111" y="1991570"/>
                  <a:pt x="1163420" y="2604859"/>
                  <a:pt x="1748525" y="2763965"/>
                </a:cubicBezTo>
                <a:cubicBezTo>
                  <a:pt x="2243081" y="2948464"/>
                  <a:pt x="2814766" y="3015071"/>
                  <a:pt x="3262084" y="2471201"/>
                </a:cubicBezTo>
                <a:cubicBezTo>
                  <a:pt x="3728246" y="2091851"/>
                  <a:pt x="3751287" y="1307576"/>
                  <a:pt x="3225239" y="889975"/>
                </a:cubicBezTo>
                <a:cubicBezTo>
                  <a:pt x="3044881" y="737159"/>
                  <a:pt x="2839219" y="699245"/>
                  <a:pt x="2666082" y="839888"/>
                </a:cubicBezTo>
                <a:cubicBezTo>
                  <a:pt x="2560478" y="1029144"/>
                  <a:pt x="2641669" y="1281737"/>
                  <a:pt x="2745715" y="1420096"/>
                </a:cubicBezTo>
                <a:cubicBezTo>
                  <a:pt x="3156445" y="2082967"/>
                  <a:pt x="3577591" y="2502750"/>
                  <a:pt x="4149279" y="2651301"/>
                </a:cubicBezTo>
                <a:cubicBezTo>
                  <a:pt x="4764342" y="2811810"/>
                  <a:pt x="5481936" y="2557171"/>
                  <a:pt x="5748416" y="2002733"/>
                </a:cubicBezTo>
              </a:path>
            </a:pathLst>
          </a:custGeom>
          <a:noFill/>
          <a:ln w="1905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87" name="Google Shape;287;p6"/>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288" name="Google Shape;288;p6"/>
          <p:cNvGrpSpPr/>
          <p:nvPr/>
        </p:nvGrpSpPr>
        <p:grpSpPr>
          <a:xfrm>
            <a:off x="9200729" y="4239537"/>
            <a:ext cx="1065677" cy="326130"/>
            <a:chOff x="6551993" y="1927595"/>
            <a:chExt cx="2643703" cy="2139960"/>
          </a:xfrm>
        </p:grpSpPr>
        <p:grpSp>
          <p:nvGrpSpPr>
            <p:cNvPr id="289" name="Google Shape;289;p6"/>
            <p:cNvGrpSpPr/>
            <p:nvPr/>
          </p:nvGrpSpPr>
          <p:grpSpPr>
            <a:xfrm>
              <a:off x="6551993" y="1927719"/>
              <a:ext cx="2643703" cy="2139836"/>
              <a:chOff x="6551993" y="1927719"/>
              <a:chExt cx="2643703" cy="2139836"/>
            </a:xfrm>
          </p:grpSpPr>
          <p:sp>
            <p:nvSpPr>
              <p:cNvPr id="290" name="Google Shape;290;p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1" name="Google Shape;291;p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2" name="Google Shape;292;p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3" name="Google Shape;293;p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4" name="Google Shape;294;p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5" name="Google Shape;295;p6"/>
          <p:cNvSpPr/>
          <p:nvPr/>
        </p:nvSpPr>
        <p:spPr>
          <a:xfrm rot="-741824">
            <a:off x="3767844" y="17663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296" name="Google Shape;296;p6"/>
          <p:cNvGrpSpPr/>
          <p:nvPr/>
        </p:nvGrpSpPr>
        <p:grpSpPr>
          <a:xfrm rot="-742137">
            <a:off x="7196500" y="1459648"/>
            <a:ext cx="1025743" cy="1172875"/>
            <a:chOff x="9204036" y="1284493"/>
            <a:chExt cx="2465995" cy="2819717"/>
          </a:xfrm>
        </p:grpSpPr>
        <p:sp>
          <p:nvSpPr>
            <p:cNvPr id="297" name="Google Shape;297;p6"/>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298" name="Google Shape;298;p6"/>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299" name="Google Shape;299;p6"/>
          <p:cNvSpPr/>
          <p:nvPr/>
        </p:nvSpPr>
        <p:spPr>
          <a:xfrm rot="-741094">
            <a:off x="6562016" y="20419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00" name="Google Shape;300;p6"/>
          <p:cNvGrpSpPr/>
          <p:nvPr/>
        </p:nvGrpSpPr>
        <p:grpSpPr>
          <a:xfrm rot="-741817">
            <a:off x="6955574" y="1541332"/>
            <a:ext cx="870999" cy="1136129"/>
            <a:chOff x="5637109" y="2191514"/>
            <a:chExt cx="2143612" cy="2796121"/>
          </a:xfrm>
        </p:grpSpPr>
        <p:grpSp>
          <p:nvGrpSpPr>
            <p:cNvPr id="301" name="Google Shape;301;p6"/>
            <p:cNvGrpSpPr/>
            <p:nvPr/>
          </p:nvGrpSpPr>
          <p:grpSpPr>
            <a:xfrm>
              <a:off x="5637109" y="2191514"/>
              <a:ext cx="2143612" cy="2796121"/>
              <a:chOff x="5637109" y="2191514"/>
              <a:chExt cx="2143612" cy="2796121"/>
            </a:xfrm>
          </p:grpSpPr>
          <p:sp>
            <p:nvSpPr>
              <p:cNvPr id="302" name="Google Shape;302;p6"/>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3" name="Google Shape;303;p6"/>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304" name="Google Shape;304;p6"/>
              <p:cNvGrpSpPr/>
              <p:nvPr/>
            </p:nvGrpSpPr>
            <p:grpSpPr>
              <a:xfrm rot="-2276354">
                <a:off x="6335118" y="2383918"/>
                <a:ext cx="919933" cy="855459"/>
                <a:chOff x="5781651" y="3138498"/>
                <a:chExt cx="625662" cy="581812"/>
              </a:xfrm>
            </p:grpSpPr>
            <p:sp>
              <p:nvSpPr>
                <p:cNvPr id="305" name="Google Shape;305;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6" name="Google Shape;306;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7" name="Google Shape;307;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8" name="Google Shape;308;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09" name="Google Shape;309;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0" name="Google Shape;310;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1" name="Google Shape;311;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2" name="Google Shape;312;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3" name="Google Shape;313;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4" name="Google Shape;314;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5" name="Google Shape;315;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6" name="Google Shape;316;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7" name="Google Shape;317;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8" name="Google Shape;318;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19" name="Google Shape;319;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320" name="Google Shape;320;p6"/>
              <p:cNvGrpSpPr/>
              <p:nvPr/>
            </p:nvGrpSpPr>
            <p:grpSpPr>
              <a:xfrm rot="8013194">
                <a:off x="6331224" y="3931838"/>
                <a:ext cx="919930" cy="855457"/>
                <a:chOff x="5781651" y="3138498"/>
                <a:chExt cx="625662" cy="581812"/>
              </a:xfrm>
            </p:grpSpPr>
            <p:sp>
              <p:nvSpPr>
                <p:cNvPr id="321" name="Google Shape;321;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2" name="Google Shape;322;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3" name="Google Shape;323;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4" name="Google Shape;324;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5" name="Google Shape;325;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6" name="Google Shape;326;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7" name="Google Shape;327;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8" name="Google Shape;328;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29" name="Google Shape;329;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0" name="Google Shape;330;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1" name="Google Shape;331;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2" name="Google Shape;332;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3" name="Google Shape;333;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4" name="Google Shape;334;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5" name="Google Shape;335;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336" name="Google Shape;336;p6"/>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337" name="Google Shape;337;p6"/>
          <p:cNvSpPr/>
          <p:nvPr/>
        </p:nvSpPr>
        <p:spPr>
          <a:xfrm>
            <a:off x="1178326" y="2045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38" name="Google Shape;338;p6"/>
          <p:cNvSpPr txBox="1">
            <a:spLocks noGrp="1"/>
          </p:cNvSpPr>
          <p:nvPr>
            <p:ph type="subTitle" idx="1"/>
          </p:nvPr>
        </p:nvSpPr>
        <p:spPr>
          <a:xfrm>
            <a:off x="1640015" y="2024175"/>
            <a:ext cx="40212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39" name="Google Shape;339;p6"/>
          <p:cNvSpPr txBox="1">
            <a:spLocks noGrp="1"/>
          </p:cNvSpPr>
          <p:nvPr>
            <p:ph type="title"/>
          </p:nvPr>
        </p:nvSpPr>
        <p:spPr>
          <a:xfrm>
            <a:off x="1612750" y="593375"/>
            <a:ext cx="4021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0" name="Google Shape;340;p6"/>
          <p:cNvSpPr txBox="1">
            <a:spLocks noGrp="1"/>
          </p:cNvSpPr>
          <p:nvPr>
            <p:ph type="body" idx="2"/>
          </p:nvPr>
        </p:nvSpPr>
        <p:spPr>
          <a:xfrm>
            <a:off x="1640017" y="2684350"/>
            <a:ext cx="4021200" cy="3436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995430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341"/>
        <p:cNvGrpSpPr/>
        <p:nvPr/>
      </p:nvGrpSpPr>
      <p:grpSpPr>
        <a:xfrm>
          <a:off x="0" y="0"/>
          <a:ext cx="0" cy="0"/>
          <a:chOff x="0" y="0"/>
          <a:chExt cx="0" cy="0"/>
        </a:xfrm>
      </p:grpSpPr>
      <p:sp>
        <p:nvSpPr>
          <p:cNvPr id="342" name="Google Shape;342;p7"/>
          <p:cNvSpPr/>
          <p:nvPr/>
        </p:nvSpPr>
        <p:spPr>
          <a:xfrm rot="4063390" flipH="1">
            <a:off x="8805095" y="3005668"/>
            <a:ext cx="4207667" cy="3487026"/>
          </a:xfrm>
          <a:custGeom>
            <a:avLst/>
            <a:gdLst/>
            <a:ahLst/>
            <a:cxnLst/>
            <a:rect l="l" t="t" r="r" b="b"/>
            <a:pathLst>
              <a:path w="4207667" h="3487026" extrusionOk="0">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43" name="Google Shape;343;p7"/>
          <p:cNvSpPr/>
          <p:nvPr/>
        </p:nvSpPr>
        <p:spPr>
          <a:xfrm rot="3793874">
            <a:off x="67898" y="-1122879"/>
            <a:ext cx="3292227" cy="4668294"/>
          </a:xfrm>
          <a:custGeom>
            <a:avLst/>
            <a:gdLst/>
            <a:ahLst/>
            <a:cxnLst/>
            <a:rect l="l" t="t" r="r" b="b"/>
            <a:pathLst>
              <a:path w="3292227" h="4668294" extrusionOk="0">
                <a:moveTo>
                  <a:pt x="0" y="2907944"/>
                </a:moveTo>
                <a:lnTo>
                  <a:pt x="1402372" y="127956"/>
                </a:lnTo>
                <a:lnTo>
                  <a:pt x="1465546" y="103311"/>
                </a:lnTo>
                <a:cubicBezTo>
                  <a:pt x="1561522" y="73046"/>
                  <a:pt x="1714058" y="0"/>
                  <a:pt x="1824789" y="0"/>
                </a:cubicBezTo>
                <a:cubicBezTo>
                  <a:pt x="1839327" y="0"/>
                  <a:pt x="1853213" y="1231"/>
                  <a:pt x="1866087" y="4104"/>
                </a:cubicBezTo>
                <a:cubicBezTo>
                  <a:pt x="2008425" y="45141"/>
                  <a:pt x="2087984" y="301827"/>
                  <a:pt x="2112141" y="476337"/>
                </a:cubicBezTo>
                <a:cubicBezTo>
                  <a:pt x="2138684" y="688498"/>
                  <a:pt x="2116987" y="910919"/>
                  <a:pt x="2100062" y="1126569"/>
                </a:cubicBezTo>
                <a:cubicBezTo>
                  <a:pt x="2080751" y="1345604"/>
                  <a:pt x="2071132" y="1568025"/>
                  <a:pt x="2124219" y="1773312"/>
                </a:cubicBezTo>
                <a:cubicBezTo>
                  <a:pt x="2189313" y="2033384"/>
                  <a:pt x="2348575" y="2225027"/>
                  <a:pt x="2517456" y="2372248"/>
                </a:cubicBezTo>
                <a:cubicBezTo>
                  <a:pt x="2683951" y="2515980"/>
                  <a:pt x="2867297" y="2632320"/>
                  <a:pt x="3021713" y="2806830"/>
                </a:cubicBezTo>
                <a:cubicBezTo>
                  <a:pt x="3176130" y="2981340"/>
                  <a:pt x="3299156" y="3238027"/>
                  <a:pt x="3291924" y="3515232"/>
                </a:cubicBezTo>
                <a:cubicBezTo>
                  <a:pt x="3289464" y="3679483"/>
                  <a:pt x="3238836" y="3836962"/>
                  <a:pt x="3176130" y="3970435"/>
                </a:cubicBezTo>
                <a:cubicBezTo>
                  <a:pt x="3021967" y="4296833"/>
                  <a:pt x="2779204" y="4526225"/>
                  <a:pt x="2514077" y="4649539"/>
                </a:cubicBezTo>
                <a:lnTo>
                  <a:pt x="2467601" y="4668294"/>
                </a:lnTo>
                <a:lnTo>
                  <a:pt x="139667" y="3493963"/>
                </a:lnTo>
                <a:lnTo>
                  <a:pt x="92815" y="3356110"/>
                </a:lnTo>
                <a:cubicBezTo>
                  <a:pt x="71103" y="3281891"/>
                  <a:pt x="52257" y="3205854"/>
                  <a:pt x="36350" y="3128494"/>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44" name="Google Shape;344;p7"/>
          <p:cNvSpPr/>
          <p:nvPr/>
        </p:nvSpPr>
        <p:spPr>
          <a:xfrm>
            <a:off x="468299" y="164325"/>
            <a:ext cx="11554262"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345" name="Google Shape;345;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6" name="Google Shape;346;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7" name="Google Shape;347;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8" name="Google Shape;348;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349" name="Google Shape;349;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3547657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350"/>
        <p:cNvGrpSpPr/>
        <p:nvPr/>
      </p:nvGrpSpPr>
      <p:grpSpPr>
        <a:xfrm>
          <a:off x="0" y="0"/>
          <a:ext cx="0" cy="0"/>
          <a:chOff x="0" y="0"/>
          <a:chExt cx="0" cy="0"/>
        </a:xfrm>
      </p:grpSpPr>
      <p:grpSp>
        <p:nvGrpSpPr>
          <p:cNvPr id="351" name="Google Shape;351;p8"/>
          <p:cNvGrpSpPr/>
          <p:nvPr/>
        </p:nvGrpSpPr>
        <p:grpSpPr>
          <a:xfrm>
            <a:off x="10780231" y="5756438"/>
            <a:ext cx="1041861" cy="723512"/>
            <a:chOff x="1311950" y="2876549"/>
            <a:chExt cx="4529830" cy="3145704"/>
          </a:xfrm>
        </p:grpSpPr>
        <p:sp>
          <p:nvSpPr>
            <p:cNvPr id="352" name="Google Shape;352;p8"/>
            <p:cNvSpPr/>
            <p:nvPr/>
          </p:nvSpPr>
          <p:spPr>
            <a:xfrm>
              <a:off x="1401795" y="2876549"/>
              <a:ext cx="4350020" cy="2097457"/>
            </a:xfrm>
            <a:custGeom>
              <a:avLst/>
              <a:gdLst/>
              <a:ahLst/>
              <a:cxnLst/>
              <a:rect l="l" t="t" r="r" b="b"/>
              <a:pathLst>
                <a:path w="658595" h="317556" extrusionOk="0">
                  <a:moveTo>
                    <a:pt x="95" y="0"/>
                  </a:moveTo>
                  <a:lnTo>
                    <a:pt x="658501" y="0"/>
                  </a:lnTo>
                  <a:cubicBezTo>
                    <a:pt x="658553" y="1"/>
                    <a:pt x="658595" y="44"/>
                    <a:pt x="658595" y="96"/>
                  </a:cubicBezTo>
                  <a:cubicBezTo>
                    <a:pt x="658594" y="121"/>
                    <a:pt x="658585" y="145"/>
                    <a:pt x="658568" y="162"/>
                  </a:cubicBezTo>
                  <a:lnTo>
                    <a:pt x="349510" y="309220"/>
                  </a:lnTo>
                  <a:cubicBezTo>
                    <a:pt x="338328" y="320335"/>
                    <a:pt x="320268" y="320335"/>
                    <a:pt x="309086" y="309220"/>
                  </a:cubicBezTo>
                  <a:lnTo>
                    <a:pt x="28" y="162"/>
                  </a:lnTo>
                  <a:cubicBezTo>
                    <a:pt x="-9" y="125"/>
                    <a:pt x="-8" y="64"/>
                    <a:pt x="29" y="28"/>
                  </a:cubicBezTo>
                  <a:cubicBezTo>
                    <a:pt x="47" y="10"/>
                    <a:pt x="70" y="0"/>
                    <a:pt x="95" y="0"/>
                  </a:cubicBez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3" name="Google Shape;353;p8"/>
            <p:cNvSpPr/>
            <p:nvPr/>
          </p:nvSpPr>
          <p:spPr>
            <a:xfrm>
              <a:off x="1311950" y="2966401"/>
              <a:ext cx="1483859" cy="2965936"/>
            </a:xfrm>
            <a:custGeom>
              <a:avLst/>
              <a:gdLst/>
              <a:ahLst/>
              <a:cxnLst/>
              <a:rect l="l" t="t" r="r" b="b"/>
              <a:pathLst>
                <a:path w="224657" h="449044" extrusionOk="0">
                  <a:moveTo>
                    <a:pt x="96" y="0"/>
                  </a:moveTo>
                  <a:cubicBezTo>
                    <a:pt x="121" y="1"/>
                    <a:pt x="145" y="10"/>
                    <a:pt x="162" y="27"/>
                  </a:cubicBezTo>
                  <a:lnTo>
                    <a:pt x="224657" y="224522"/>
                  </a:lnTo>
                  <a:lnTo>
                    <a:pt x="162" y="449017"/>
                  </a:lnTo>
                  <a:cubicBezTo>
                    <a:pt x="125" y="449054"/>
                    <a:pt x="64" y="449053"/>
                    <a:pt x="28" y="449016"/>
                  </a:cubicBezTo>
                  <a:cubicBezTo>
                    <a:pt x="10" y="448998"/>
                    <a:pt x="0" y="448975"/>
                    <a:pt x="0" y="448950"/>
                  </a:cubicBezTo>
                  <a:lnTo>
                    <a:pt x="0" y="94"/>
                  </a:lnTo>
                  <a:cubicBezTo>
                    <a:pt x="1" y="42"/>
                    <a:pt x="44" y="0"/>
                    <a:pt x="96" y="0"/>
                  </a:cubicBez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4" name="Google Shape;354;p8"/>
            <p:cNvSpPr/>
            <p:nvPr/>
          </p:nvSpPr>
          <p:spPr>
            <a:xfrm>
              <a:off x="4357921" y="2966401"/>
              <a:ext cx="1483859" cy="2965942"/>
            </a:xfrm>
            <a:custGeom>
              <a:avLst/>
              <a:gdLst/>
              <a:ahLst/>
              <a:cxnLst/>
              <a:rect l="l" t="t" r="r" b="b"/>
              <a:pathLst>
                <a:path w="224657" h="449045" extrusionOk="0">
                  <a:moveTo>
                    <a:pt x="224495" y="28"/>
                  </a:moveTo>
                  <a:cubicBezTo>
                    <a:pt x="224532" y="-9"/>
                    <a:pt x="224593" y="-8"/>
                    <a:pt x="224629" y="29"/>
                  </a:cubicBezTo>
                  <a:cubicBezTo>
                    <a:pt x="224647" y="47"/>
                    <a:pt x="224657" y="70"/>
                    <a:pt x="224657" y="95"/>
                  </a:cubicBezTo>
                  <a:lnTo>
                    <a:pt x="224657" y="448951"/>
                  </a:lnTo>
                  <a:cubicBezTo>
                    <a:pt x="224656" y="449003"/>
                    <a:pt x="224613" y="449045"/>
                    <a:pt x="224561" y="449045"/>
                  </a:cubicBezTo>
                  <a:cubicBezTo>
                    <a:pt x="224536" y="449044"/>
                    <a:pt x="224512" y="449035"/>
                    <a:pt x="224495" y="449018"/>
                  </a:cubicBezTo>
                  <a:lnTo>
                    <a:pt x="0" y="224523"/>
                  </a:lnTo>
                  <a:lnTo>
                    <a:pt x="224495" y="28"/>
                  </a:ln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sp>
          <p:nvSpPr>
            <p:cNvPr id="355" name="Google Shape;355;p8"/>
            <p:cNvSpPr/>
            <p:nvPr/>
          </p:nvSpPr>
          <p:spPr>
            <a:xfrm>
              <a:off x="1401795" y="4538394"/>
              <a:ext cx="4350013" cy="1483859"/>
            </a:xfrm>
            <a:custGeom>
              <a:avLst/>
              <a:gdLst/>
              <a:ahLst/>
              <a:cxnLst/>
              <a:rect l="l" t="t" r="r" b="b"/>
              <a:pathLst>
                <a:path w="658594" h="224657" extrusionOk="0">
                  <a:moveTo>
                    <a:pt x="224522" y="0"/>
                  </a:moveTo>
                  <a:lnTo>
                    <a:pt x="295617" y="71095"/>
                  </a:lnTo>
                  <a:cubicBezTo>
                    <a:pt x="314213" y="89696"/>
                    <a:pt x="344367" y="89700"/>
                    <a:pt x="362969" y="71104"/>
                  </a:cubicBezTo>
                  <a:cubicBezTo>
                    <a:pt x="362972" y="71101"/>
                    <a:pt x="362975" y="71098"/>
                    <a:pt x="362977" y="71095"/>
                  </a:cubicBezTo>
                  <a:lnTo>
                    <a:pt x="434072" y="0"/>
                  </a:lnTo>
                  <a:lnTo>
                    <a:pt x="658567" y="224495"/>
                  </a:lnTo>
                  <a:cubicBezTo>
                    <a:pt x="658604" y="224532"/>
                    <a:pt x="658603" y="224593"/>
                    <a:pt x="658566" y="224629"/>
                  </a:cubicBezTo>
                  <a:cubicBezTo>
                    <a:pt x="658548" y="224647"/>
                    <a:pt x="658525" y="224657"/>
                    <a:pt x="658500" y="224657"/>
                  </a:cubicBezTo>
                  <a:lnTo>
                    <a:pt x="94" y="224657"/>
                  </a:lnTo>
                  <a:cubicBezTo>
                    <a:pt x="42" y="224656"/>
                    <a:pt x="0" y="224613"/>
                    <a:pt x="0" y="224561"/>
                  </a:cubicBezTo>
                  <a:cubicBezTo>
                    <a:pt x="1" y="224536"/>
                    <a:pt x="10" y="224512"/>
                    <a:pt x="27" y="224495"/>
                  </a:cubicBezTo>
                  <a:lnTo>
                    <a:pt x="224522" y="0"/>
                  </a:lnTo>
                  <a:close/>
                </a:path>
              </a:pathLst>
            </a:custGeom>
            <a:solidFill>
              <a:srgbClr val="F4F4F4"/>
            </a:solidFill>
            <a:ln>
              <a:noFill/>
            </a:ln>
          </p:spPr>
          <p:txBody>
            <a:bodyPr spcFirstLastPara="1" wrap="square" lIns="91425" tIns="45700" rIns="91425" bIns="45700" anchor="ctr" anchorCtr="0">
              <a:noAutofit/>
            </a:bodyPr>
            <a:lstStyle/>
            <a:p>
              <a:pPr algn="ctr">
                <a:buSzPts val="500"/>
              </a:pPr>
              <a:endParaRPr sz="500">
                <a:solidFill>
                  <a:srgbClr val="FFFFFF"/>
                </a:solidFill>
                <a:latin typeface="Calibri"/>
                <a:ea typeface="Calibri"/>
                <a:cs typeface="Calibri"/>
                <a:sym typeface="Calibri"/>
              </a:endParaRPr>
            </a:p>
          </p:txBody>
        </p:sp>
      </p:grpSp>
      <p:sp>
        <p:nvSpPr>
          <p:cNvPr id="356" name="Google Shape;356;p8"/>
          <p:cNvSpPr/>
          <p:nvPr/>
        </p:nvSpPr>
        <p:spPr>
          <a:xfrm>
            <a:off x="11696079" y="6317962"/>
            <a:ext cx="226800" cy="226800"/>
          </a:xfrm>
          <a:prstGeom prst="ellipse">
            <a:avLst/>
          </a:prstGeom>
          <a:solidFill>
            <a:schemeClr val="accent2"/>
          </a:solidFill>
          <a:ln>
            <a:noFill/>
          </a:ln>
        </p:spPr>
        <p:txBody>
          <a:bodyPr spcFirstLastPara="1" wrap="square" lIns="91425" tIns="45700" rIns="91425" bIns="45700" anchor="ctr" anchorCtr="0">
            <a:noAutofit/>
          </a:bodyPr>
          <a:lstStyle/>
          <a:p>
            <a:pPr algn="ctr">
              <a:buSzPts val="800"/>
            </a:pPr>
            <a:endParaRPr sz="800"/>
          </a:p>
        </p:txBody>
      </p:sp>
      <p:sp>
        <p:nvSpPr>
          <p:cNvPr id="357" name="Google Shape;357;p8"/>
          <p:cNvSpPr/>
          <p:nvPr/>
        </p:nvSpPr>
        <p:spPr>
          <a:xfrm rot="-2403290">
            <a:off x="-987257" y="2586376"/>
            <a:ext cx="4234319" cy="4651219"/>
          </a:xfrm>
          <a:custGeom>
            <a:avLst/>
            <a:gdLst/>
            <a:ahLst/>
            <a:cxnLst/>
            <a:rect l="l" t="t" r="r" b="b"/>
            <a:pathLst>
              <a:path w="4234319" h="4651219" extrusionOk="0">
                <a:moveTo>
                  <a:pt x="2596206" y="0"/>
                </a:moveTo>
                <a:lnTo>
                  <a:pt x="2602411" y="67694"/>
                </a:lnTo>
                <a:cubicBezTo>
                  <a:pt x="2608419" y="247402"/>
                  <a:pt x="2586940" y="430851"/>
                  <a:pt x="2569212" y="610080"/>
                </a:cubicBezTo>
                <a:cubicBezTo>
                  <a:pt x="2542240" y="852803"/>
                  <a:pt x="2528805" y="1099277"/>
                  <a:pt x="2602952" y="1326766"/>
                </a:cubicBezTo>
                <a:cubicBezTo>
                  <a:pt x="2693869" y="1614964"/>
                  <a:pt x="2916312" y="1827333"/>
                  <a:pt x="3152190" y="1990474"/>
                </a:cubicBezTo>
                <a:cubicBezTo>
                  <a:pt x="3384734" y="2149750"/>
                  <a:pt x="3640816" y="2278672"/>
                  <a:pt x="3856491" y="2472055"/>
                </a:cubicBezTo>
                <a:cubicBezTo>
                  <a:pt x="4072166" y="2665437"/>
                  <a:pt x="4243998" y="2949884"/>
                  <a:pt x="4233896" y="3257068"/>
                </a:cubicBezTo>
                <a:cubicBezTo>
                  <a:pt x="4230462" y="3439082"/>
                  <a:pt x="4159749" y="3613592"/>
                  <a:pt x="4072166" y="3761500"/>
                </a:cubicBezTo>
                <a:cubicBezTo>
                  <a:pt x="3826084" y="4174868"/>
                  <a:pt x="3418374" y="4447831"/>
                  <a:pt x="2987125" y="4565384"/>
                </a:cubicBezTo>
                <a:cubicBezTo>
                  <a:pt x="2775088" y="4625525"/>
                  <a:pt x="2557191" y="4651219"/>
                  <a:pt x="2338082" y="4651219"/>
                </a:cubicBezTo>
                <a:cubicBezTo>
                  <a:pt x="2226557" y="4651219"/>
                  <a:pt x="2114679" y="4644568"/>
                  <a:pt x="2003054" y="4632418"/>
                </a:cubicBezTo>
                <a:lnTo>
                  <a:pt x="1799319" y="4600775"/>
                </a:lnTo>
                <a:lnTo>
                  <a:pt x="0" y="3088031"/>
                </a:ln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358" name="Google Shape;358;p8"/>
          <p:cNvSpPr/>
          <p:nvPr/>
        </p:nvSpPr>
        <p:spPr>
          <a:xfrm rot="3793880">
            <a:off x="8892872" y="532120"/>
            <a:ext cx="4743370" cy="3885347"/>
          </a:xfrm>
          <a:custGeom>
            <a:avLst/>
            <a:gdLst/>
            <a:ahLst/>
            <a:cxnLst/>
            <a:rect l="l" t="t" r="r" b="b"/>
            <a:pathLst>
              <a:path w="4743370" h="3885347" extrusionOk="0">
                <a:moveTo>
                  <a:pt x="0" y="1149409"/>
                </a:moveTo>
                <a:lnTo>
                  <a:pt x="579819" y="0"/>
                </a:lnTo>
                <a:lnTo>
                  <a:pt x="4743370" y="2100304"/>
                </a:lnTo>
                <a:lnTo>
                  <a:pt x="4730755" y="2249125"/>
                </a:lnTo>
                <a:cubicBezTo>
                  <a:pt x="4704529" y="2421669"/>
                  <a:pt x="4646599" y="2585240"/>
                  <a:pt x="4578887" y="2729368"/>
                </a:cubicBezTo>
                <a:cubicBezTo>
                  <a:pt x="4325221" y="3266441"/>
                  <a:pt x="3904943" y="3621093"/>
                  <a:pt x="3460403" y="3773825"/>
                </a:cubicBezTo>
                <a:cubicBezTo>
                  <a:pt x="3241830" y="3851964"/>
                  <a:pt x="3017217" y="3885347"/>
                  <a:pt x="2791354" y="3885347"/>
                </a:cubicBezTo>
                <a:cubicBezTo>
                  <a:pt x="2561431" y="3885347"/>
                  <a:pt x="2330050" y="3850782"/>
                  <a:pt x="2102208" y="3793618"/>
                </a:cubicBezTo>
                <a:cubicBezTo>
                  <a:pt x="1598521" y="3670428"/>
                  <a:pt x="1094834" y="3428922"/>
                  <a:pt x="705797" y="2955955"/>
                </a:cubicBezTo>
                <a:cubicBezTo>
                  <a:pt x="330687" y="2508837"/>
                  <a:pt x="88424" y="1864885"/>
                  <a:pt x="2466" y="1178020"/>
                </a:cubicBezTo>
                <a:lnTo>
                  <a:pt x="0" y="1149409"/>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359" name="Google Shape;359;p8"/>
          <p:cNvSpPr txBox="1">
            <a:spLocks noGrp="1"/>
          </p:cNvSpPr>
          <p:nvPr>
            <p:ph type="title"/>
          </p:nvPr>
        </p:nvSpPr>
        <p:spPr>
          <a:xfrm>
            <a:off x="558100" y="1873525"/>
            <a:ext cx="11095500" cy="31608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a:endParaRPr/>
          </a:p>
        </p:txBody>
      </p:sp>
      <p:sp>
        <p:nvSpPr>
          <p:cNvPr id="360" name="Google Shape;360;p8"/>
          <p:cNvSpPr txBox="1">
            <a:spLocks noGrp="1"/>
          </p:cNvSpPr>
          <p:nvPr>
            <p:ph type="subTitle" idx="1"/>
          </p:nvPr>
        </p:nvSpPr>
        <p:spPr>
          <a:xfrm>
            <a:off x="1769650" y="5939750"/>
            <a:ext cx="8672400" cy="717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800"/>
              <a:buNone/>
              <a:defRPr/>
            </a:lvl1pPr>
            <a:lvl2pPr lvl="1" algn="r">
              <a:lnSpc>
                <a:spcPct val="100000"/>
              </a:lnSpc>
              <a:spcBef>
                <a:spcPts val="0"/>
              </a:spcBef>
              <a:spcAft>
                <a:spcPts val="0"/>
              </a:spcAft>
              <a:buSzPts val="1800"/>
              <a:buNone/>
              <a:defRPr/>
            </a:lvl2pPr>
            <a:lvl3pPr lvl="2" algn="r">
              <a:lnSpc>
                <a:spcPct val="100000"/>
              </a:lnSpc>
              <a:spcBef>
                <a:spcPts val="0"/>
              </a:spcBef>
              <a:spcAft>
                <a:spcPts val="0"/>
              </a:spcAft>
              <a:buSzPts val="1800"/>
              <a:buNone/>
              <a:defRPr/>
            </a:lvl3pPr>
            <a:lvl4pPr lvl="3" algn="r">
              <a:lnSpc>
                <a:spcPct val="100000"/>
              </a:lnSpc>
              <a:spcBef>
                <a:spcPts val="0"/>
              </a:spcBef>
              <a:spcAft>
                <a:spcPts val="0"/>
              </a:spcAft>
              <a:buSzPts val="1800"/>
              <a:buNone/>
              <a:defRPr/>
            </a:lvl4pPr>
            <a:lvl5pPr lvl="4" algn="r">
              <a:lnSpc>
                <a:spcPct val="100000"/>
              </a:lnSpc>
              <a:spcBef>
                <a:spcPts val="0"/>
              </a:spcBef>
              <a:spcAft>
                <a:spcPts val="0"/>
              </a:spcAft>
              <a:buSzPts val="1800"/>
              <a:buNone/>
              <a:defRPr/>
            </a:lvl5pPr>
            <a:lvl6pPr lvl="5" algn="r">
              <a:lnSpc>
                <a:spcPct val="100000"/>
              </a:lnSpc>
              <a:spcBef>
                <a:spcPts val="0"/>
              </a:spcBef>
              <a:spcAft>
                <a:spcPts val="0"/>
              </a:spcAft>
              <a:buSzPts val="1800"/>
              <a:buNone/>
              <a:defRPr/>
            </a:lvl6pPr>
            <a:lvl7pPr lvl="6" algn="r">
              <a:lnSpc>
                <a:spcPct val="100000"/>
              </a:lnSpc>
              <a:spcBef>
                <a:spcPts val="0"/>
              </a:spcBef>
              <a:spcAft>
                <a:spcPts val="0"/>
              </a:spcAft>
              <a:buSzPts val="1800"/>
              <a:buNone/>
              <a:defRPr/>
            </a:lvl7pPr>
            <a:lvl8pPr lvl="7" algn="r">
              <a:lnSpc>
                <a:spcPct val="100000"/>
              </a:lnSpc>
              <a:spcBef>
                <a:spcPts val="0"/>
              </a:spcBef>
              <a:spcAft>
                <a:spcPts val="0"/>
              </a:spcAft>
              <a:buSzPts val="1800"/>
              <a:buNone/>
              <a:defRPr/>
            </a:lvl8pPr>
            <a:lvl9pPr lvl="8" algn="r">
              <a:lnSpc>
                <a:spcPct val="100000"/>
              </a:lnSpc>
              <a:spcBef>
                <a:spcPts val="0"/>
              </a:spcBef>
              <a:spcAft>
                <a:spcPts val="0"/>
              </a:spcAft>
              <a:buSzPts val="1800"/>
              <a:buNone/>
              <a:defRPr/>
            </a:lvl9pPr>
          </a:lstStyle>
          <a:p>
            <a:endParaRPr/>
          </a:p>
        </p:txBody>
      </p:sp>
      <p:sp>
        <p:nvSpPr>
          <p:cNvPr id="361" name="Google Shape;361;p8"/>
          <p:cNvSpPr/>
          <p:nvPr/>
        </p:nvSpPr>
        <p:spPr>
          <a:xfrm>
            <a:off x="11667744" y="6317962"/>
            <a:ext cx="226800" cy="226800"/>
          </a:xfrm>
          <a:prstGeom prst="ellipse">
            <a:avLst/>
          </a:prstGeom>
          <a:noFill/>
          <a:ln>
            <a:noFill/>
          </a:ln>
        </p:spPr>
        <p:txBody>
          <a:bodyPr spcFirstLastPara="1" wrap="square" lIns="91425" tIns="45700" rIns="91425" bIns="45700" anchor="ctr" anchorCtr="0">
            <a:noAutofit/>
          </a:bodyPr>
          <a:lstStyle/>
          <a:p>
            <a:pPr algn="ctr">
              <a:buSzPts val="800"/>
            </a:pPr>
            <a:r>
              <a:rPr lang="en" sz="800">
                <a:solidFill>
                  <a:srgbClr val="FFFFFF"/>
                </a:solidFill>
                <a:latin typeface="Denk One"/>
                <a:ea typeface="Denk One"/>
                <a:cs typeface="Denk One"/>
                <a:sym typeface="Denk One"/>
              </a:rPr>
              <a:t>1</a:t>
            </a:r>
            <a:endParaRPr sz="800"/>
          </a:p>
        </p:txBody>
      </p:sp>
      <p:sp>
        <p:nvSpPr>
          <p:cNvPr id="362" name="Google Shape;362;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3374074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419"/>
        <p:cNvGrpSpPr/>
        <p:nvPr/>
      </p:nvGrpSpPr>
      <p:grpSpPr>
        <a:xfrm>
          <a:off x="0" y="0"/>
          <a:ext cx="0" cy="0"/>
          <a:chOff x="0" y="0"/>
          <a:chExt cx="0" cy="0"/>
        </a:xfrm>
      </p:grpSpPr>
      <p:sp>
        <p:nvSpPr>
          <p:cNvPr id="420" name="Google Shape;420;p12"/>
          <p:cNvSpPr/>
          <p:nvPr/>
        </p:nvSpPr>
        <p:spPr>
          <a:xfrm rot="6855430">
            <a:off x="7164909" y="-597521"/>
            <a:ext cx="4499208" cy="6898315"/>
          </a:xfrm>
          <a:custGeom>
            <a:avLst/>
            <a:gdLst/>
            <a:ahLst/>
            <a:cxnLst/>
            <a:rect l="l" t="t" r="r" b="b"/>
            <a:pathLst>
              <a:path w="4499208" h="6898315" extrusionOk="0">
                <a:moveTo>
                  <a:pt x="498637" y="6504565"/>
                </a:moveTo>
                <a:lnTo>
                  <a:pt x="0" y="5397999"/>
                </a:lnTo>
                <a:lnTo>
                  <a:pt x="2809" y="5372062"/>
                </a:lnTo>
                <a:cubicBezTo>
                  <a:pt x="88461" y="4848264"/>
                  <a:pt x="425657" y="4294697"/>
                  <a:pt x="672207" y="3878786"/>
                </a:cubicBezTo>
                <a:cubicBezTo>
                  <a:pt x="1245163" y="2799761"/>
                  <a:pt x="300398" y="2245153"/>
                  <a:pt x="273498" y="1364470"/>
                </a:cubicBezTo>
                <a:lnTo>
                  <a:pt x="274389" y="1292768"/>
                </a:lnTo>
                <a:lnTo>
                  <a:pt x="3143269" y="0"/>
                </a:lnTo>
                <a:lnTo>
                  <a:pt x="3270868" y="25633"/>
                </a:lnTo>
                <a:cubicBezTo>
                  <a:pt x="4130237" y="263875"/>
                  <a:pt x="4892589" y="1446201"/>
                  <a:pt x="4274199" y="2394287"/>
                </a:cubicBezTo>
                <a:cubicBezTo>
                  <a:pt x="4126665" y="2600980"/>
                  <a:pt x="3922665" y="2742306"/>
                  <a:pt x="3827171" y="2986978"/>
                </a:cubicBezTo>
                <a:cubicBezTo>
                  <a:pt x="3566837" y="4156060"/>
                  <a:pt x="5129097" y="4645404"/>
                  <a:pt x="4083210" y="6059158"/>
                </a:cubicBezTo>
                <a:cubicBezTo>
                  <a:pt x="3541598" y="6632451"/>
                  <a:pt x="2787269" y="6898315"/>
                  <a:pt x="2033590" y="6898315"/>
                </a:cubicBezTo>
                <a:cubicBezTo>
                  <a:pt x="1535887" y="6898315"/>
                  <a:pt x="1038582" y="6782374"/>
                  <a:pt x="603121" y="6562177"/>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421" name="Google Shape;421;p12"/>
          <p:cNvGrpSpPr/>
          <p:nvPr/>
        </p:nvGrpSpPr>
        <p:grpSpPr>
          <a:xfrm rot="-379614">
            <a:off x="601539" y="730628"/>
            <a:ext cx="9106115" cy="5642647"/>
            <a:chOff x="854242" y="649704"/>
            <a:chExt cx="9106200" cy="5642700"/>
          </a:xfrm>
        </p:grpSpPr>
        <p:sp>
          <p:nvSpPr>
            <p:cNvPr id="422" name="Google Shape;422;p12"/>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423" name="Google Shape;423;p12"/>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cxnSp>
          <p:nvCxnSpPr>
            <p:cNvPr id="424" name="Google Shape;424;p12"/>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425" name="Google Shape;425;p12"/>
            <p:cNvGrpSpPr/>
            <p:nvPr/>
          </p:nvGrpSpPr>
          <p:grpSpPr>
            <a:xfrm rot="-82582">
              <a:off x="8081838" y="972056"/>
              <a:ext cx="1324375" cy="1514343"/>
              <a:chOff x="9204036" y="1284493"/>
              <a:chExt cx="2465995" cy="2819717"/>
            </a:xfrm>
          </p:grpSpPr>
          <p:sp>
            <p:nvSpPr>
              <p:cNvPr id="426" name="Google Shape;426;p12"/>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27" name="Google Shape;427;p12"/>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428" name="Google Shape;428;p12"/>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429" name="Google Shape;429;p12"/>
            <p:cNvGrpSpPr/>
            <p:nvPr/>
          </p:nvGrpSpPr>
          <p:grpSpPr>
            <a:xfrm rot="-82569">
              <a:off x="7486566" y="997331"/>
              <a:ext cx="1124649" cy="1466989"/>
              <a:chOff x="5637109" y="2191514"/>
              <a:chExt cx="2143612" cy="2796121"/>
            </a:xfrm>
          </p:grpSpPr>
          <p:grpSp>
            <p:nvGrpSpPr>
              <p:cNvPr id="430" name="Google Shape;430;p12"/>
              <p:cNvGrpSpPr/>
              <p:nvPr/>
            </p:nvGrpSpPr>
            <p:grpSpPr>
              <a:xfrm>
                <a:off x="5637109" y="2191514"/>
                <a:ext cx="2143612" cy="2796121"/>
                <a:chOff x="5637109" y="2191514"/>
                <a:chExt cx="2143612" cy="2796121"/>
              </a:xfrm>
            </p:grpSpPr>
            <p:sp>
              <p:nvSpPr>
                <p:cNvPr id="431" name="Google Shape;431;p12"/>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2" name="Google Shape;432;p12"/>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433" name="Google Shape;433;p12"/>
                <p:cNvGrpSpPr/>
                <p:nvPr/>
              </p:nvGrpSpPr>
              <p:grpSpPr>
                <a:xfrm rot="-2276354">
                  <a:off x="6335118" y="2383918"/>
                  <a:ext cx="919933" cy="855459"/>
                  <a:chOff x="5781651" y="3138498"/>
                  <a:chExt cx="625662" cy="581812"/>
                </a:xfrm>
              </p:grpSpPr>
              <p:sp>
                <p:nvSpPr>
                  <p:cNvPr id="434" name="Google Shape;434;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5" name="Google Shape;435;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6" name="Google Shape;436;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7" name="Google Shape;437;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8" name="Google Shape;438;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39" name="Google Shape;439;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0" name="Google Shape;440;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1" name="Google Shape;441;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2" name="Google Shape;442;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3" name="Google Shape;443;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4" name="Google Shape;444;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5" name="Google Shape;445;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6" name="Google Shape;446;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7" name="Google Shape;447;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48" name="Google Shape;448;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449" name="Google Shape;449;p12"/>
                <p:cNvGrpSpPr/>
                <p:nvPr/>
              </p:nvGrpSpPr>
              <p:grpSpPr>
                <a:xfrm rot="8013194">
                  <a:off x="6331224" y="3931838"/>
                  <a:ext cx="919930" cy="855457"/>
                  <a:chOff x="5781651" y="3138498"/>
                  <a:chExt cx="625662" cy="581812"/>
                </a:xfrm>
              </p:grpSpPr>
              <p:sp>
                <p:nvSpPr>
                  <p:cNvPr id="450" name="Google Shape;450;p12"/>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1" name="Google Shape;451;p12"/>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2" name="Google Shape;452;p12"/>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3" name="Google Shape;453;p12"/>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4" name="Google Shape;454;p12"/>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5" name="Google Shape;455;p12"/>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6" name="Google Shape;456;p12"/>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7" name="Google Shape;457;p12"/>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8" name="Google Shape;458;p12"/>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59" name="Google Shape;459;p12"/>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0" name="Google Shape;460;p12"/>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1" name="Google Shape;461;p12"/>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2" name="Google Shape;462;p12"/>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3" name="Google Shape;463;p12"/>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464" name="Google Shape;464;p12"/>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465" name="Google Shape;465;p12"/>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466" name="Google Shape;466;p12"/>
            <p:cNvGrpSpPr/>
            <p:nvPr/>
          </p:nvGrpSpPr>
          <p:grpSpPr>
            <a:xfrm>
              <a:off x="5704996" y="3220263"/>
              <a:ext cx="3463176" cy="1776663"/>
              <a:chOff x="5704926" y="3220263"/>
              <a:chExt cx="3830100" cy="1776663"/>
            </a:xfrm>
          </p:grpSpPr>
          <p:cxnSp>
            <p:nvCxnSpPr>
              <p:cNvPr id="467" name="Google Shape;467;p12"/>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8" name="Google Shape;468;p12"/>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69" name="Google Shape;469;p12"/>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0" name="Google Shape;470;p12"/>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471" name="Google Shape;471;p12"/>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472" name="Google Shape;472;p12"/>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473" name="Google Shape;473;p12"/>
          <p:cNvSpPr txBox="1">
            <a:spLocks noGrp="1"/>
          </p:cNvSpPr>
          <p:nvPr>
            <p:ph type="title"/>
          </p:nvPr>
        </p:nvSpPr>
        <p:spPr>
          <a:xfrm rot="-359415">
            <a:off x="1270882" y="1682017"/>
            <a:ext cx="3596237" cy="2377282"/>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000"/>
              <a:buNone/>
              <a:defRPr sz="6000"/>
            </a:lvl1pPr>
            <a:lvl2pPr lvl="1" algn="l">
              <a:lnSpc>
                <a:spcPct val="100000"/>
              </a:lnSpc>
              <a:spcBef>
                <a:spcPts val="0"/>
              </a:spcBef>
              <a:spcAft>
                <a:spcPts val="0"/>
              </a:spcAft>
              <a:buSzPts val="15000"/>
              <a:buNone/>
              <a:defRPr sz="15000"/>
            </a:lvl2pPr>
            <a:lvl3pPr lvl="2" algn="l">
              <a:lnSpc>
                <a:spcPct val="100000"/>
              </a:lnSpc>
              <a:spcBef>
                <a:spcPts val="0"/>
              </a:spcBef>
              <a:spcAft>
                <a:spcPts val="0"/>
              </a:spcAft>
              <a:buSzPts val="15000"/>
              <a:buNone/>
              <a:defRPr sz="15000"/>
            </a:lvl3pPr>
            <a:lvl4pPr lvl="3" algn="l">
              <a:lnSpc>
                <a:spcPct val="100000"/>
              </a:lnSpc>
              <a:spcBef>
                <a:spcPts val="0"/>
              </a:spcBef>
              <a:spcAft>
                <a:spcPts val="0"/>
              </a:spcAft>
              <a:buSzPts val="15000"/>
              <a:buNone/>
              <a:defRPr sz="15000"/>
            </a:lvl4pPr>
            <a:lvl5pPr lvl="4" algn="l">
              <a:lnSpc>
                <a:spcPct val="100000"/>
              </a:lnSpc>
              <a:spcBef>
                <a:spcPts val="0"/>
              </a:spcBef>
              <a:spcAft>
                <a:spcPts val="0"/>
              </a:spcAft>
              <a:buSzPts val="15000"/>
              <a:buNone/>
              <a:defRPr sz="15000"/>
            </a:lvl5pPr>
            <a:lvl6pPr lvl="5" algn="l">
              <a:lnSpc>
                <a:spcPct val="100000"/>
              </a:lnSpc>
              <a:spcBef>
                <a:spcPts val="0"/>
              </a:spcBef>
              <a:spcAft>
                <a:spcPts val="0"/>
              </a:spcAft>
              <a:buSzPts val="15000"/>
              <a:buNone/>
              <a:defRPr sz="15000"/>
            </a:lvl6pPr>
            <a:lvl7pPr lvl="6" algn="l">
              <a:lnSpc>
                <a:spcPct val="100000"/>
              </a:lnSpc>
              <a:spcBef>
                <a:spcPts val="0"/>
              </a:spcBef>
              <a:spcAft>
                <a:spcPts val="0"/>
              </a:spcAft>
              <a:buSzPts val="15000"/>
              <a:buNone/>
              <a:defRPr sz="15000"/>
            </a:lvl7pPr>
            <a:lvl8pPr lvl="7" algn="l">
              <a:lnSpc>
                <a:spcPct val="100000"/>
              </a:lnSpc>
              <a:spcBef>
                <a:spcPts val="0"/>
              </a:spcBef>
              <a:spcAft>
                <a:spcPts val="0"/>
              </a:spcAft>
              <a:buSzPts val="15000"/>
              <a:buNone/>
              <a:defRPr sz="15000"/>
            </a:lvl8pPr>
            <a:lvl9pPr lvl="8" algn="l">
              <a:lnSpc>
                <a:spcPct val="100000"/>
              </a:lnSpc>
              <a:spcBef>
                <a:spcPts val="0"/>
              </a:spcBef>
              <a:spcAft>
                <a:spcPts val="0"/>
              </a:spcAft>
              <a:buSzPts val="15000"/>
              <a:buNone/>
              <a:defRPr sz="15000"/>
            </a:lvl9pPr>
          </a:lstStyle>
          <a:p>
            <a:endParaRPr/>
          </a:p>
        </p:txBody>
      </p:sp>
      <p:sp>
        <p:nvSpPr>
          <p:cNvPr id="474" name="Google Shape;474;p12"/>
          <p:cNvSpPr txBox="1">
            <a:spLocks noGrp="1"/>
          </p:cNvSpPr>
          <p:nvPr>
            <p:ph type="subTitle" idx="1"/>
          </p:nvPr>
        </p:nvSpPr>
        <p:spPr>
          <a:xfrm rot="-471120">
            <a:off x="1585348" y="4920895"/>
            <a:ext cx="3557454" cy="717736"/>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1800"/>
              <a:buNone/>
              <a:defRPr sz="1800"/>
            </a:lvl1pPr>
            <a:lvl2pPr lvl="1" algn="l">
              <a:lnSpc>
                <a:spcPct val="115000"/>
              </a:lnSpc>
              <a:spcBef>
                <a:spcPts val="2100"/>
              </a:spcBef>
              <a:spcAft>
                <a:spcPts val="0"/>
              </a:spcAft>
              <a:buSzPts val="1800"/>
              <a:buNone/>
              <a:defRPr sz="1800"/>
            </a:lvl2pPr>
            <a:lvl3pPr lvl="2" algn="l">
              <a:lnSpc>
                <a:spcPct val="115000"/>
              </a:lnSpc>
              <a:spcBef>
                <a:spcPts val="2100"/>
              </a:spcBef>
              <a:spcAft>
                <a:spcPts val="0"/>
              </a:spcAft>
              <a:buSzPts val="1800"/>
              <a:buNone/>
              <a:defRPr sz="1800"/>
            </a:lvl3pPr>
            <a:lvl4pPr lvl="3" algn="l">
              <a:lnSpc>
                <a:spcPct val="115000"/>
              </a:lnSpc>
              <a:spcBef>
                <a:spcPts val="2100"/>
              </a:spcBef>
              <a:spcAft>
                <a:spcPts val="0"/>
              </a:spcAft>
              <a:buSzPts val="1800"/>
              <a:buNone/>
              <a:defRPr sz="1800"/>
            </a:lvl4pPr>
            <a:lvl5pPr lvl="4" algn="l">
              <a:lnSpc>
                <a:spcPct val="115000"/>
              </a:lnSpc>
              <a:spcBef>
                <a:spcPts val="2100"/>
              </a:spcBef>
              <a:spcAft>
                <a:spcPts val="0"/>
              </a:spcAft>
              <a:buSzPts val="1800"/>
              <a:buNone/>
              <a:defRPr sz="1800"/>
            </a:lvl5pPr>
            <a:lvl6pPr lvl="5" algn="l">
              <a:lnSpc>
                <a:spcPct val="115000"/>
              </a:lnSpc>
              <a:spcBef>
                <a:spcPts val="2100"/>
              </a:spcBef>
              <a:spcAft>
                <a:spcPts val="0"/>
              </a:spcAft>
              <a:buSzPts val="1800"/>
              <a:buNone/>
              <a:defRPr sz="1800"/>
            </a:lvl6pPr>
            <a:lvl7pPr lvl="6" algn="l">
              <a:lnSpc>
                <a:spcPct val="115000"/>
              </a:lnSpc>
              <a:spcBef>
                <a:spcPts val="2100"/>
              </a:spcBef>
              <a:spcAft>
                <a:spcPts val="0"/>
              </a:spcAft>
              <a:buSzPts val="1800"/>
              <a:buNone/>
              <a:defRPr sz="1800"/>
            </a:lvl7pPr>
            <a:lvl8pPr lvl="7" algn="l">
              <a:lnSpc>
                <a:spcPct val="115000"/>
              </a:lnSpc>
              <a:spcBef>
                <a:spcPts val="2100"/>
              </a:spcBef>
              <a:spcAft>
                <a:spcPts val="0"/>
              </a:spcAft>
              <a:buSzPts val="1800"/>
              <a:buNone/>
              <a:defRPr sz="1800"/>
            </a:lvl8pPr>
            <a:lvl9pPr lvl="8" algn="l">
              <a:lnSpc>
                <a:spcPct val="115000"/>
              </a:lnSpc>
              <a:spcBef>
                <a:spcPts val="2100"/>
              </a:spcBef>
              <a:spcAft>
                <a:spcPts val="2100"/>
              </a:spcAft>
              <a:buSzPts val="1800"/>
              <a:buNone/>
              <a:defRPr sz="1800"/>
            </a:lvl9pPr>
          </a:lstStyle>
          <a:p>
            <a:endParaRPr/>
          </a:p>
        </p:txBody>
      </p:sp>
    </p:spTree>
    <p:extLst>
      <p:ext uri="{BB962C8B-B14F-4D97-AF65-F5344CB8AC3E}">
        <p14:creationId xmlns:p14="http://schemas.microsoft.com/office/powerpoint/2010/main" val="3462048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4" name="Google Shape;504;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2984112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7" name="Google Shape;507;p16"/>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8" name="Google Shape;508;p16"/>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9" name="Google Shape;509;p16"/>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16"/>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1" name="Google Shape;511;p16"/>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2" name="Google Shape;512;p16"/>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3" name="Google Shape;513;p16"/>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
        <p:nvSpPr>
          <p:cNvPr id="514" name="Google Shape;514;p16"/>
          <p:cNvSpPr/>
          <p:nvPr/>
        </p:nvSpPr>
        <p:spPr>
          <a:xfrm rot="-6299973">
            <a:off x="9379427" y="3981360"/>
            <a:ext cx="2681409" cy="3766032"/>
          </a:xfrm>
          <a:custGeom>
            <a:avLst/>
            <a:gdLst/>
            <a:ahLst/>
            <a:cxnLst/>
            <a:rect l="l" t="t" r="r" b="b"/>
            <a:pathLst>
              <a:path w="2681409" h="3766032" extrusionOk="0">
                <a:moveTo>
                  <a:pt x="2681409" y="3766032"/>
                </a:moveTo>
                <a:lnTo>
                  <a:pt x="0" y="3047573"/>
                </a:lnTo>
                <a:lnTo>
                  <a:pt x="816569" y="0"/>
                </a:lnTo>
                <a:lnTo>
                  <a:pt x="824980" y="6224"/>
                </a:lnTo>
                <a:cubicBezTo>
                  <a:pt x="941686" y="114472"/>
                  <a:pt x="1010519" y="310729"/>
                  <a:pt x="1035824" y="455764"/>
                </a:cubicBezTo>
                <a:cubicBezTo>
                  <a:pt x="1072898" y="690867"/>
                  <a:pt x="1042592" y="937338"/>
                  <a:pt x="1018954" y="1176305"/>
                </a:cubicBezTo>
                <a:cubicBezTo>
                  <a:pt x="991982" y="1419024"/>
                  <a:pt x="978546" y="1665495"/>
                  <a:pt x="1052694" y="1892980"/>
                </a:cubicBezTo>
                <a:cubicBezTo>
                  <a:pt x="1143611" y="2181174"/>
                  <a:pt x="1366056" y="2393539"/>
                  <a:pt x="1601937" y="2556678"/>
                </a:cubicBezTo>
                <a:cubicBezTo>
                  <a:pt x="1834483" y="2715953"/>
                  <a:pt x="2090568" y="2844872"/>
                  <a:pt x="2306245" y="3038251"/>
                </a:cubicBezTo>
                <a:cubicBezTo>
                  <a:pt x="2494962" y="3207459"/>
                  <a:pt x="2650111" y="3446385"/>
                  <a:pt x="2679182" y="3709259"/>
                </a:cubicBezTo>
                <a:close/>
              </a:path>
            </a:pathLst>
          </a:custGeom>
          <a:solidFill>
            <a:schemeClr val="accent4"/>
          </a:solidFill>
          <a:ln>
            <a:noFill/>
          </a:ln>
        </p:spPr>
        <p:txBody>
          <a:bodyPr spcFirstLastPara="1" wrap="square" lIns="91425" tIns="91425" rIns="91425" bIns="91425" anchor="ctr" anchorCtr="0">
            <a:noAutofit/>
          </a:bodyPr>
          <a:lstStyle/>
          <a:p>
            <a:pPr>
              <a:buSzPts val="1800"/>
            </a:pPr>
            <a:endParaRPr sz="1800">
              <a:latin typeface="Calibri"/>
              <a:ea typeface="Calibri"/>
              <a:cs typeface="Calibri"/>
              <a:sym typeface="Calibri"/>
            </a:endParaRPr>
          </a:p>
        </p:txBody>
      </p:sp>
    </p:spTree>
    <p:extLst>
      <p:ext uri="{BB962C8B-B14F-4D97-AF65-F5344CB8AC3E}">
        <p14:creationId xmlns:p14="http://schemas.microsoft.com/office/powerpoint/2010/main" val="296353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522"/>
        <p:cNvGrpSpPr/>
        <p:nvPr/>
      </p:nvGrpSpPr>
      <p:grpSpPr>
        <a:xfrm>
          <a:off x="0" y="0"/>
          <a:ext cx="0" cy="0"/>
          <a:chOff x="0" y="0"/>
          <a:chExt cx="0" cy="0"/>
        </a:xfrm>
      </p:grpSpPr>
      <p:sp>
        <p:nvSpPr>
          <p:cNvPr id="523" name="Google Shape;523;p18"/>
          <p:cNvSpPr/>
          <p:nvPr/>
        </p:nvSpPr>
        <p:spPr>
          <a:xfrm rot="4063352" flipH="1">
            <a:off x="7288101" y="556381"/>
            <a:ext cx="6015017" cy="5039112"/>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524" name="Google Shape;524;p18"/>
          <p:cNvGrpSpPr/>
          <p:nvPr/>
        </p:nvGrpSpPr>
        <p:grpSpPr>
          <a:xfrm>
            <a:off x="9727690" y="1234440"/>
            <a:ext cx="2207165" cy="5623563"/>
            <a:chOff x="9727690" y="1234440"/>
            <a:chExt cx="2207165" cy="5623563"/>
          </a:xfrm>
        </p:grpSpPr>
        <p:sp>
          <p:nvSpPr>
            <p:cNvPr id="525" name="Google Shape;525;p18"/>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6" name="Google Shape;526;p18"/>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7" name="Google Shape;527;p18"/>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8" name="Google Shape;528;p18"/>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29" name="Google Shape;529;p18"/>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0" name="Google Shape;530;p18"/>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1" name="Google Shape;531;p18"/>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2" name="Google Shape;532;p18"/>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3" name="Google Shape;533;p18"/>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4" name="Google Shape;534;p18"/>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5" name="Google Shape;535;p18"/>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536" name="Google Shape;536;p18"/>
            <p:cNvGrpSpPr/>
            <p:nvPr/>
          </p:nvGrpSpPr>
          <p:grpSpPr>
            <a:xfrm>
              <a:off x="9806789" y="1588537"/>
              <a:ext cx="995594" cy="110491"/>
              <a:chOff x="5414581" y="1622202"/>
              <a:chExt cx="664083" cy="81724"/>
            </a:xfrm>
          </p:grpSpPr>
          <p:sp>
            <p:nvSpPr>
              <p:cNvPr id="537" name="Google Shape;537;p18"/>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8" name="Google Shape;538;p18"/>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39" name="Google Shape;539;p18"/>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0" name="Google Shape;540;p18"/>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1" name="Google Shape;541;p18"/>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2" name="Google Shape;542;p18"/>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3" name="Google Shape;543;p18"/>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4" name="Google Shape;544;p18"/>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5" name="Google Shape;545;p18"/>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6" name="Google Shape;546;p18"/>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7" name="Google Shape;547;p18"/>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8" name="Google Shape;548;p18"/>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49" name="Google Shape;549;p18"/>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0" name="Google Shape;550;p18"/>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1" name="Google Shape;551;p18"/>
            <p:cNvGrpSpPr/>
            <p:nvPr/>
          </p:nvGrpSpPr>
          <p:grpSpPr>
            <a:xfrm>
              <a:off x="10849934" y="1590597"/>
              <a:ext cx="995593" cy="110491"/>
              <a:chOff x="6110382" y="1623726"/>
              <a:chExt cx="664083" cy="81724"/>
            </a:xfrm>
          </p:grpSpPr>
          <p:grpSp>
            <p:nvGrpSpPr>
              <p:cNvPr id="552" name="Google Shape;552;p18"/>
              <p:cNvGrpSpPr/>
              <p:nvPr/>
            </p:nvGrpSpPr>
            <p:grpSpPr>
              <a:xfrm>
                <a:off x="6110382" y="1623726"/>
                <a:ext cx="19050" cy="81724"/>
                <a:chOff x="6110382" y="1623726"/>
                <a:chExt cx="19050" cy="81724"/>
              </a:xfrm>
            </p:grpSpPr>
            <p:sp>
              <p:nvSpPr>
                <p:cNvPr id="553" name="Google Shape;553;p18"/>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4" name="Google Shape;554;p18"/>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5" name="Google Shape;555;p18"/>
              <p:cNvGrpSpPr/>
              <p:nvPr/>
            </p:nvGrpSpPr>
            <p:grpSpPr>
              <a:xfrm>
                <a:off x="6160008" y="1623726"/>
                <a:ext cx="19050" cy="81724"/>
                <a:chOff x="6160008" y="1623726"/>
                <a:chExt cx="19050" cy="81724"/>
              </a:xfrm>
            </p:grpSpPr>
            <p:sp>
              <p:nvSpPr>
                <p:cNvPr id="556" name="Google Shape;556;p18"/>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57" name="Google Shape;557;p18"/>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58" name="Google Shape;558;p18"/>
              <p:cNvGrpSpPr/>
              <p:nvPr/>
            </p:nvGrpSpPr>
            <p:grpSpPr>
              <a:xfrm>
                <a:off x="6209633" y="1623726"/>
                <a:ext cx="19050" cy="81724"/>
                <a:chOff x="6209633" y="1623726"/>
                <a:chExt cx="19050" cy="81724"/>
              </a:xfrm>
            </p:grpSpPr>
            <p:sp>
              <p:nvSpPr>
                <p:cNvPr id="559" name="Google Shape;559;p18"/>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0" name="Google Shape;560;p18"/>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1" name="Google Shape;561;p18"/>
              <p:cNvGrpSpPr/>
              <p:nvPr/>
            </p:nvGrpSpPr>
            <p:grpSpPr>
              <a:xfrm>
                <a:off x="6259258" y="1623726"/>
                <a:ext cx="19050" cy="81724"/>
                <a:chOff x="6259258" y="1623726"/>
                <a:chExt cx="19050" cy="81724"/>
              </a:xfrm>
            </p:grpSpPr>
            <p:sp>
              <p:nvSpPr>
                <p:cNvPr id="562" name="Google Shape;562;p18"/>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3" name="Google Shape;563;p18"/>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4" name="Google Shape;564;p18"/>
              <p:cNvGrpSpPr/>
              <p:nvPr/>
            </p:nvGrpSpPr>
            <p:grpSpPr>
              <a:xfrm>
                <a:off x="6308883" y="1623726"/>
                <a:ext cx="19050" cy="81724"/>
                <a:chOff x="6308883" y="1623726"/>
                <a:chExt cx="19050" cy="81724"/>
              </a:xfrm>
            </p:grpSpPr>
            <p:sp>
              <p:nvSpPr>
                <p:cNvPr id="565" name="Google Shape;565;p18"/>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6" name="Google Shape;566;p18"/>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67" name="Google Shape;567;p18"/>
              <p:cNvGrpSpPr/>
              <p:nvPr/>
            </p:nvGrpSpPr>
            <p:grpSpPr>
              <a:xfrm>
                <a:off x="6358509" y="1623726"/>
                <a:ext cx="19050" cy="81724"/>
                <a:chOff x="6358509" y="1623726"/>
                <a:chExt cx="19050" cy="81724"/>
              </a:xfrm>
            </p:grpSpPr>
            <p:sp>
              <p:nvSpPr>
                <p:cNvPr id="568" name="Google Shape;568;p18"/>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69" name="Google Shape;569;p18"/>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0" name="Google Shape;570;p18"/>
              <p:cNvGrpSpPr/>
              <p:nvPr/>
            </p:nvGrpSpPr>
            <p:grpSpPr>
              <a:xfrm>
                <a:off x="6408039" y="1623726"/>
                <a:ext cx="19050" cy="81724"/>
                <a:chOff x="6408039" y="1623726"/>
                <a:chExt cx="19050" cy="81724"/>
              </a:xfrm>
            </p:grpSpPr>
            <p:sp>
              <p:nvSpPr>
                <p:cNvPr id="571" name="Google Shape;571;p18"/>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2" name="Google Shape;572;p18"/>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3" name="Google Shape;573;p18"/>
              <p:cNvGrpSpPr/>
              <p:nvPr/>
            </p:nvGrpSpPr>
            <p:grpSpPr>
              <a:xfrm>
                <a:off x="6457664" y="1623726"/>
                <a:ext cx="19050" cy="81724"/>
                <a:chOff x="6457664" y="1623726"/>
                <a:chExt cx="19050" cy="81724"/>
              </a:xfrm>
            </p:grpSpPr>
            <p:sp>
              <p:nvSpPr>
                <p:cNvPr id="574" name="Google Shape;574;p18"/>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5" name="Google Shape;575;p18"/>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6" name="Google Shape;576;p18"/>
              <p:cNvGrpSpPr/>
              <p:nvPr/>
            </p:nvGrpSpPr>
            <p:grpSpPr>
              <a:xfrm>
                <a:off x="6507289" y="1623726"/>
                <a:ext cx="19050" cy="81724"/>
                <a:chOff x="6507289" y="1623726"/>
                <a:chExt cx="19050" cy="81724"/>
              </a:xfrm>
            </p:grpSpPr>
            <p:sp>
              <p:nvSpPr>
                <p:cNvPr id="577" name="Google Shape;577;p18"/>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78" name="Google Shape;578;p18"/>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79" name="Google Shape;579;p18"/>
              <p:cNvGrpSpPr/>
              <p:nvPr/>
            </p:nvGrpSpPr>
            <p:grpSpPr>
              <a:xfrm>
                <a:off x="6556914" y="1623726"/>
                <a:ext cx="19050" cy="81724"/>
                <a:chOff x="6556914" y="1623726"/>
                <a:chExt cx="19050" cy="81724"/>
              </a:xfrm>
            </p:grpSpPr>
            <p:sp>
              <p:nvSpPr>
                <p:cNvPr id="580" name="Google Shape;580;p18"/>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1" name="Google Shape;581;p18"/>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2" name="Google Shape;582;p18"/>
              <p:cNvGrpSpPr/>
              <p:nvPr/>
            </p:nvGrpSpPr>
            <p:grpSpPr>
              <a:xfrm>
                <a:off x="6606540" y="1623726"/>
                <a:ext cx="19050" cy="81724"/>
                <a:chOff x="6606540" y="1623726"/>
                <a:chExt cx="19050" cy="81724"/>
              </a:xfrm>
            </p:grpSpPr>
            <p:sp>
              <p:nvSpPr>
                <p:cNvPr id="583" name="Google Shape;583;p18"/>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4" name="Google Shape;584;p18"/>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5" name="Google Shape;585;p18"/>
              <p:cNvGrpSpPr/>
              <p:nvPr/>
            </p:nvGrpSpPr>
            <p:grpSpPr>
              <a:xfrm>
                <a:off x="6656165" y="1623726"/>
                <a:ext cx="19050" cy="81724"/>
                <a:chOff x="6656165" y="1623726"/>
                <a:chExt cx="19050" cy="81724"/>
              </a:xfrm>
            </p:grpSpPr>
            <p:sp>
              <p:nvSpPr>
                <p:cNvPr id="586" name="Google Shape;586;p18"/>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87" name="Google Shape;587;p18"/>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88" name="Google Shape;588;p18"/>
              <p:cNvGrpSpPr/>
              <p:nvPr/>
            </p:nvGrpSpPr>
            <p:grpSpPr>
              <a:xfrm>
                <a:off x="6705790" y="1623726"/>
                <a:ext cx="19050" cy="81724"/>
                <a:chOff x="6705790" y="1623726"/>
                <a:chExt cx="19050" cy="81724"/>
              </a:xfrm>
            </p:grpSpPr>
            <p:sp>
              <p:nvSpPr>
                <p:cNvPr id="589" name="Google Shape;589;p18"/>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0" name="Google Shape;590;p18"/>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591" name="Google Shape;591;p18"/>
              <p:cNvGrpSpPr/>
              <p:nvPr/>
            </p:nvGrpSpPr>
            <p:grpSpPr>
              <a:xfrm>
                <a:off x="6755415" y="1623726"/>
                <a:ext cx="19050" cy="81724"/>
                <a:chOff x="6755415" y="1623726"/>
                <a:chExt cx="19050" cy="81724"/>
              </a:xfrm>
            </p:grpSpPr>
            <p:sp>
              <p:nvSpPr>
                <p:cNvPr id="592" name="Google Shape;592;p18"/>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3" name="Google Shape;593;p18"/>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594" name="Google Shape;594;p18"/>
            <p:cNvGrpSpPr/>
            <p:nvPr/>
          </p:nvGrpSpPr>
          <p:grpSpPr>
            <a:xfrm>
              <a:off x="10230615" y="2148078"/>
              <a:ext cx="1201651" cy="385304"/>
              <a:chOff x="5697283" y="2036064"/>
              <a:chExt cx="801528" cy="284988"/>
            </a:xfrm>
          </p:grpSpPr>
          <p:grpSp>
            <p:nvGrpSpPr>
              <p:cNvPr id="595" name="Google Shape;595;p18"/>
              <p:cNvGrpSpPr/>
              <p:nvPr/>
            </p:nvGrpSpPr>
            <p:grpSpPr>
              <a:xfrm>
                <a:off x="5697283" y="2036826"/>
                <a:ext cx="801433" cy="284226"/>
                <a:chOff x="5697283" y="2036826"/>
                <a:chExt cx="801433" cy="284226"/>
              </a:xfrm>
            </p:grpSpPr>
            <p:sp>
              <p:nvSpPr>
                <p:cNvPr id="596" name="Google Shape;596;p18"/>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7" name="Google Shape;597;p18"/>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8" name="Google Shape;598;p18"/>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599" name="Google Shape;599;p18"/>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00" name="Google Shape;600;p18"/>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1" name="Google Shape;601;p18"/>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2" name="Google Shape;602;p18"/>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3" name="Google Shape;603;p18"/>
            <p:cNvGrpSpPr/>
            <p:nvPr/>
          </p:nvGrpSpPr>
          <p:grpSpPr>
            <a:xfrm>
              <a:off x="10022416" y="5484201"/>
              <a:ext cx="1618052" cy="1373802"/>
              <a:chOff x="5558409" y="4503610"/>
              <a:chExt cx="1079277" cy="1016126"/>
            </a:xfrm>
          </p:grpSpPr>
          <p:sp>
            <p:nvSpPr>
              <p:cNvPr id="604" name="Google Shape;604;p18"/>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5" name="Google Shape;605;p18"/>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6" name="Google Shape;606;p18"/>
            <p:cNvGrpSpPr/>
            <p:nvPr/>
          </p:nvGrpSpPr>
          <p:grpSpPr>
            <a:xfrm>
              <a:off x="10022416" y="5548074"/>
              <a:ext cx="1618052" cy="40049"/>
              <a:chOff x="5558409" y="4550854"/>
              <a:chExt cx="1079277" cy="29622"/>
            </a:xfrm>
          </p:grpSpPr>
          <p:sp>
            <p:nvSpPr>
              <p:cNvPr id="607" name="Google Shape;607;p18"/>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08" name="Google Shape;608;p18"/>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09" name="Google Shape;609;p18"/>
            <p:cNvGrpSpPr/>
            <p:nvPr/>
          </p:nvGrpSpPr>
          <p:grpSpPr>
            <a:xfrm>
              <a:off x="10022416" y="5621607"/>
              <a:ext cx="1618052" cy="40049"/>
              <a:chOff x="5558409" y="4605242"/>
              <a:chExt cx="1079277" cy="29622"/>
            </a:xfrm>
          </p:grpSpPr>
          <p:sp>
            <p:nvSpPr>
              <p:cNvPr id="610" name="Google Shape;610;p18"/>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1" name="Google Shape;611;p18"/>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2" name="Google Shape;612;p18"/>
            <p:cNvGrpSpPr/>
            <p:nvPr/>
          </p:nvGrpSpPr>
          <p:grpSpPr>
            <a:xfrm>
              <a:off x="10056544" y="5414532"/>
              <a:ext cx="1549796" cy="41853"/>
              <a:chOff x="5581173" y="4452080"/>
              <a:chExt cx="1033749" cy="30956"/>
            </a:xfrm>
          </p:grpSpPr>
          <p:sp>
            <p:nvSpPr>
              <p:cNvPr id="613" name="Google Shape;613;p18"/>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4" name="Google Shape;614;p18"/>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5" name="Google Shape;615;p18"/>
            <p:cNvGrpSpPr/>
            <p:nvPr/>
          </p:nvGrpSpPr>
          <p:grpSpPr>
            <a:xfrm>
              <a:off x="10056544" y="2015823"/>
              <a:ext cx="1549796" cy="132254"/>
              <a:chOff x="5581173" y="1938242"/>
              <a:chExt cx="1033749" cy="97821"/>
            </a:xfrm>
          </p:grpSpPr>
          <p:sp>
            <p:nvSpPr>
              <p:cNvPr id="616" name="Google Shape;616;p18"/>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17" name="Google Shape;617;p18"/>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18" name="Google Shape;618;p18"/>
            <p:cNvGrpSpPr/>
            <p:nvPr/>
          </p:nvGrpSpPr>
          <p:grpSpPr>
            <a:xfrm>
              <a:off x="10550057" y="2585278"/>
              <a:ext cx="562770" cy="814264"/>
              <a:chOff x="5910357" y="2359437"/>
              <a:chExt cx="375380" cy="602266"/>
            </a:xfrm>
          </p:grpSpPr>
          <p:grpSp>
            <p:nvGrpSpPr>
              <p:cNvPr id="619" name="Google Shape;619;p18"/>
              <p:cNvGrpSpPr/>
              <p:nvPr/>
            </p:nvGrpSpPr>
            <p:grpSpPr>
              <a:xfrm>
                <a:off x="5910357" y="2361247"/>
                <a:ext cx="375285" cy="600456"/>
                <a:chOff x="5910357" y="2361247"/>
                <a:chExt cx="375285" cy="600456"/>
              </a:xfrm>
            </p:grpSpPr>
            <p:sp>
              <p:nvSpPr>
                <p:cNvPr id="620" name="Google Shape;620;p18"/>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1" name="Google Shape;621;p18"/>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2" name="Google Shape;622;p18"/>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3" name="Google Shape;623;p18"/>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24" name="Google Shape;624;p18"/>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5" name="Google Shape;625;p18"/>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6" name="Google Shape;626;p18"/>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27" name="Google Shape;627;p18"/>
            <p:cNvGrpSpPr/>
            <p:nvPr/>
          </p:nvGrpSpPr>
          <p:grpSpPr>
            <a:xfrm>
              <a:off x="10443028" y="4081386"/>
              <a:ext cx="806386" cy="594398"/>
              <a:chOff x="5717721" y="3118847"/>
              <a:chExt cx="727195" cy="594398"/>
            </a:xfrm>
          </p:grpSpPr>
          <p:sp>
            <p:nvSpPr>
              <p:cNvPr id="628" name="Google Shape;628;p18"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29" name="Google Shape;629;p18"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grpSp>
        <p:nvGrpSpPr>
          <p:cNvPr id="630" name="Google Shape;630;p18"/>
          <p:cNvGrpSpPr/>
          <p:nvPr/>
        </p:nvGrpSpPr>
        <p:grpSpPr>
          <a:xfrm>
            <a:off x="9673954" y="2330612"/>
            <a:ext cx="1065677" cy="326130"/>
            <a:chOff x="6551993" y="1927595"/>
            <a:chExt cx="2643703" cy="2139960"/>
          </a:xfrm>
        </p:grpSpPr>
        <p:grpSp>
          <p:nvGrpSpPr>
            <p:cNvPr id="631" name="Google Shape;631;p18"/>
            <p:cNvGrpSpPr/>
            <p:nvPr/>
          </p:nvGrpSpPr>
          <p:grpSpPr>
            <a:xfrm>
              <a:off x="6551993" y="1927719"/>
              <a:ext cx="2643703" cy="2139836"/>
              <a:chOff x="6551993" y="1927719"/>
              <a:chExt cx="2643703" cy="2139836"/>
            </a:xfrm>
          </p:grpSpPr>
          <p:sp>
            <p:nvSpPr>
              <p:cNvPr id="632" name="Google Shape;632;p18"/>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3" name="Google Shape;633;p18"/>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34" name="Google Shape;634;p18"/>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5" name="Google Shape;635;p18"/>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36" name="Google Shape;636;p18"/>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37" name="Google Shape;637;p18"/>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pic>
        <p:nvPicPr>
          <p:cNvPr id="638" name="Google Shape;638;p18"/>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639" name="Google Shape;639;p18"/>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sp>
        <p:nvSpPr>
          <p:cNvPr id="640" name="Google Shape;640;p18"/>
          <p:cNvSpPr txBox="1">
            <a:spLocks noGrp="1"/>
          </p:cNvSpPr>
          <p:nvPr>
            <p:ph type="subTitle" idx="1"/>
          </p:nvPr>
        </p:nvSpPr>
        <p:spPr>
          <a:xfrm>
            <a:off x="415600"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1" name="Google Shape;641;p18"/>
          <p:cNvSpPr txBox="1">
            <a:spLocks noGrp="1"/>
          </p:cNvSpPr>
          <p:nvPr>
            <p:ph type="subTitle" idx="2"/>
          </p:nvPr>
        </p:nvSpPr>
        <p:spPr>
          <a:xfrm>
            <a:off x="2320171"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2" name="Google Shape;642;p18"/>
          <p:cNvSpPr txBox="1">
            <a:spLocks noGrp="1"/>
          </p:cNvSpPr>
          <p:nvPr>
            <p:ph type="subTitle" idx="3"/>
          </p:nvPr>
        </p:nvSpPr>
        <p:spPr>
          <a:xfrm>
            <a:off x="4224742"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3" name="Google Shape;643;p18"/>
          <p:cNvSpPr txBox="1">
            <a:spLocks noGrp="1"/>
          </p:cNvSpPr>
          <p:nvPr>
            <p:ph type="subTitle" idx="4"/>
          </p:nvPr>
        </p:nvSpPr>
        <p:spPr>
          <a:xfrm>
            <a:off x="6129313" y="23425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4" name="Google Shape;644;p18"/>
          <p:cNvSpPr txBox="1">
            <a:spLocks noGrp="1"/>
          </p:cNvSpPr>
          <p:nvPr>
            <p:ph type="subTitle" idx="5"/>
          </p:nvPr>
        </p:nvSpPr>
        <p:spPr>
          <a:xfrm>
            <a:off x="8033883" y="2316000"/>
            <a:ext cx="1612200" cy="606900"/>
          </a:xfrm>
          <a:prstGeom prst="rect">
            <a:avLst/>
          </a:prstGeom>
          <a:noFill/>
          <a:ln>
            <a:noFill/>
          </a:ln>
        </p:spPr>
        <p:txBody>
          <a:bodyPr spcFirstLastPara="1" wrap="square" lIns="121900" tIns="121900" rIns="121900" bIns="121900" anchor="t" anchorCtr="0">
            <a:noAutofit/>
          </a:bodyPr>
          <a:lstStyle>
            <a:lvl1pPr lvl="0" algn="ctr">
              <a:lnSpc>
                <a:spcPct val="115000"/>
              </a:lnSpc>
              <a:spcBef>
                <a:spcPts val="0"/>
              </a:spcBef>
              <a:spcAft>
                <a:spcPts val="0"/>
              </a:spcAft>
              <a:buSzPts val="2200"/>
              <a:buNone/>
              <a:defRPr sz="2200" b="1"/>
            </a:lvl1pPr>
            <a:lvl2pPr lvl="1" algn="ctr">
              <a:lnSpc>
                <a:spcPct val="115000"/>
              </a:lnSpc>
              <a:spcBef>
                <a:spcPts val="2100"/>
              </a:spcBef>
              <a:spcAft>
                <a:spcPts val="0"/>
              </a:spcAft>
              <a:buSzPts val="2200"/>
              <a:buNone/>
              <a:defRPr sz="2200" b="1"/>
            </a:lvl2pPr>
            <a:lvl3pPr lvl="2" algn="ctr">
              <a:lnSpc>
                <a:spcPct val="115000"/>
              </a:lnSpc>
              <a:spcBef>
                <a:spcPts val="2100"/>
              </a:spcBef>
              <a:spcAft>
                <a:spcPts val="0"/>
              </a:spcAft>
              <a:buSzPts val="2200"/>
              <a:buNone/>
              <a:defRPr sz="2200" b="1"/>
            </a:lvl3pPr>
            <a:lvl4pPr lvl="3" algn="ctr">
              <a:lnSpc>
                <a:spcPct val="115000"/>
              </a:lnSpc>
              <a:spcBef>
                <a:spcPts val="2100"/>
              </a:spcBef>
              <a:spcAft>
                <a:spcPts val="0"/>
              </a:spcAft>
              <a:buSzPts val="2200"/>
              <a:buNone/>
              <a:defRPr sz="2200" b="1"/>
            </a:lvl4pPr>
            <a:lvl5pPr lvl="4" algn="ctr">
              <a:lnSpc>
                <a:spcPct val="115000"/>
              </a:lnSpc>
              <a:spcBef>
                <a:spcPts val="2100"/>
              </a:spcBef>
              <a:spcAft>
                <a:spcPts val="0"/>
              </a:spcAft>
              <a:buSzPts val="2200"/>
              <a:buNone/>
              <a:defRPr sz="2200" b="1"/>
            </a:lvl5pPr>
            <a:lvl6pPr lvl="5" algn="ctr">
              <a:lnSpc>
                <a:spcPct val="115000"/>
              </a:lnSpc>
              <a:spcBef>
                <a:spcPts val="2100"/>
              </a:spcBef>
              <a:spcAft>
                <a:spcPts val="0"/>
              </a:spcAft>
              <a:buSzPts val="2200"/>
              <a:buNone/>
              <a:defRPr sz="2200" b="1"/>
            </a:lvl6pPr>
            <a:lvl7pPr lvl="6" algn="ctr">
              <a:lnSpc>
                <a:spcPct val="115000"/>
              </a:lnSpc>
              <a:spcBef>
                <a:spcPts val="2100"/>
              </a:spcBef>
              <a:spcAft>
                <a:spcPts val="0"/>
              </a:spcAft>
              <a:buSzPts val="2200"/>
              <a:buNone/>
              <a:defRPr sz="2200" b="1"/>
            </a:lvl7pPr>
            <a:lvl8pPr lvl="7" algn="ctr">
              <a:lnSpc>
                <a:spcPct val="115000"/>
              </a:lnSpc>
              <a:spcBef>
                <a:spcPts val="2100"/>
              </a:spcBef>
              <a:spcAft>
                <a:spcPts val="0"/>
              </a:spcAft>
              <a:buSzPts val="2200"/>
              <a:buNone/>
              <a:defRPr sz="2200" b="1"/>
            </a:lvl8pPr>
            <a:lvl9pPr lvl="8" algn="ctr">
              <a:lnSpc>
                <a:spcPct val="115000"/>
              </a:lnSpc>
              <a:spcBef>
                <a:spcPts val="2100"/>
              </a:spcBef>
              <a:spcAft>
                <a:spcPts val="2100"/>
              </a:spcAft>
              <a:buSzPts val="2200"/>
              <a:buNone/>
              <a:defRPr sz="2200" b="1"/>
            </a:lvl9pPr>
          </a:lstStyle>
          <a:p>
            <a:endParaRPr/>
          </a:p>
        </p:txBody>
      </p:sp>
      <p:sp>
        <p:nvSpPr>
          <p:cNvPr id="645" name="Google Shape;645;p18"/>
          <p:cNvSpPr txBox="1">
            <a:spLocks noGrp="1"/>
          </p:cNvSpPr>
          <p:nvPr>
            <p:ph type="title"/>
          </p:nvPr>
        </p:nvSpPr>
        <p:spPr>
          <a:xfrm>
            <a:off x="415600" y="974367"/>
            <a:ext cx="113607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646" name="Google Shape;646;p18"/>
          <p:cNvSpPr txBox="1">
            <a:spLocks noGrp="1"/>
          </p:cNvSpPr>
          <p:nvPr>
            <p:ph type="body" idx="6"/>
          </p:nvPr>
        </p:nvSpPr>
        <p:spPr>
          <a:xfrm>
            <a:off x="415600"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7" name="Google Shape;647;p18"/>
          <p:cNvSpPr txBox="1">
            <a:spLocks noGrp="1"/>
          </p:cNvSpPr>
          <p:nvPr>
            <p:ph type="body" idx="7"/>
          </p:nvPr>
        </p:nvSpPr>
        <p:spPr>
          <a:xfrm>
            <a:off x="232016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8" name="Google Shape;648;p18"/>
          <p:cNvSpPr txBox="1">
            <a:spLocks noGrp="1"/>
          </p:cNvSpPr>
          <p:nvPr>
            <p:ph type="body" idx="8"/>
          </p:nvPr>
        </p:nvSpPr>
        <p:spPr>
          <a:xfrm>
            <a:off x="4224739"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49" name="Google Shape;649;p18"/>
          <p:cNvSpPr txBox="1">
            <a:spLocks noGrp="1"/>
          </p:cNvSpPr>
          <p:nvPr>
            <p:ph type="body" idx="9"/>
          </p:nvPr>
        </p:nvSpPr>
        <p:spPr>
          <a:xfrm>
            <a:off x="612930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650" name="Google Shape;650;p18"/>
          <p:cNvSpPr txBox="1">
            <a:spLocks noGrp="1"/>
          </p:cNvSpPr>
          <p:nvPr>
            <p:ph type="body" idx="13"/>
          </p:nvPr>
        </p:nvSpPr>
        <p:spPr>
          <a:xfrm>
            <a:off x="8033878" y="3238625"/>
            <a:ext cx="1612200" cy="23301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7200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651"/>
        <p:cNvGrpSpPr/>
        <p:nvPr/>
      </p:nvGrpSpPr>
      <p:grpSpPr>
        <a:xfrm>
          <a:off x="0" y="0"/>
          <a:ext cx="0" cy="0"/>
          <a:chOff x="0" y="0"/>
          <a:chExt cx="0" cy="0"/>
        </a:xfrm>
      </p:grpSpPr>
      <p:sp>
        <p:nvSpPr>
          <p:cNvPr id="652" name="Google Shape;652;p19"/>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grpSp>
        <p:nvGrpSpPr>
          <p:cNvPr id="653" name="Google Shape;653;p19"/>
          <p:cNvGrpSpPr/>
          <p:nvPr/>
        </p:nvGrpSpPr>
        <p:grpSpPr>
          <a:xfrm rot="-379778">
            <a:off x="544541" y="892940"/>
            <a:ext cx="8185377" cy="5072107"/>
            <a:chOff x="854242" y="649704"/>
            <a:chExt cx="9106200" cy="5642700"/>
          </a:xfrm>
        </p:grpSpPr>
        <p:sp>
          <p:nvSpPr>
            <p:cNvPr id="654" name="Google Shape;654;p19"/>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sp>
          <p:nvSpPr>
            <p:cNvPr id="655" name="Google Shape;655;p19"/>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algn="ctr">
                <a:buSzPts val="1800"/>
              </a:pPr>
              <a:endParaRPr sz="1800">
                <a:solidFill>
                  <a:srgbClr val="FFFFFF"/>
                </a:solidFill>
                <a:latin typeface="Calibri"/>
                <a:ea typeface="Calibri"/>
                <a:cs typeface="Calibri"/>
                <a:sym typeface="Calibri"/>
              </a:endParaRPr>
            </a:p>
          </p:txBody>
        </p:sp>
        <p:cxnSp>
          <p:nvCxnSpPr>
            <p:cNvPr id="656" name="Google Shape;656;p19"/>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657" name="Google Shape;657;p19"/>
            <p:cNvGrpSpPr/>
            <p:nvPr/>
          </p:nvGrpSpPr>
          <p:grpSpPr>
            <a:xfrm rot="-82582">
              <a:off x="8081838" y="972056"/>
              <a:ext cx="1324375" cy="1514343"/>
              <a:chOff x="9204036" y="1284493"/>
              <a:chExt cx="2465995" cy="2819717"/>
            </a:xfrm>
          </p:grpSpPr>
          <p:sp>
            <p:nvSpPr>
              <p:cNvPr id="658" name="Google Shape;658;p19"/>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59" name="Google Shape;659;p19"/>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660" name="Google Shape;660;p19"/>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661" name="Google Shape;661;p19"/>
            <p:cNvGrpSpPr/>
            <p:nvPr/>
          </p:nvGrpSpPr>
          <p:grpSpPr>
            <a:xfrm rot="-82569">
              <a:off x="7486566" y="997331"/>
              <a:ext cx="1124649" cy="1466989"/>
              <a:chOff x="5637109" y="2191514"/>
              <a:chExt cx="2143612" cy="2796121"/>
            </a:xfrm>
          </p:grpSpPr>
          <p:grpSp>
            <p:nvGrpSpPr>
              <p:cNvPr id="662" name="Google Shape;662;p19"/>
              <p:cNvGrpSpPr/>
              <p:nvPr/>
            </p:nvGrpSpPr>
            <p:grpSpPr>
              <a:xfrm>
                <a:off x="5637109" y="2191514"/>
                <a:ext cx="2143612" cy="2796121"/>
                <a:chOff x="5637109" y="2191514"/>
                <a:chExt cx="2143612" cy="2796121"/>
              </a:xfrm>
            </p:grpSpPr>
            <p:sp>
              <p:nvSpPr>
                <p:cNvPr id="663" name="Google Shape;663;p19"/>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4" name="Google Shape;664;p19"/>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665" name="Google Shape;665;p19"/>
                <p:cNvGrpSpPr/>
                <p:nvPr/>
              </p:nvGrpSpPr>
              <p:grpSpPr>
                <a:xfrm rot="-2276354">
                  <a:off x="6335118" y="2383918"/>
                  <a:ext cx="919933" cy="855459"/>
                  <a:chOff x="5781651" y="3138498"/>
                  <a:chExt cx="625662" cy="581812"/>
                </a:xfrm>
              </p:grpSpPr>
              <p:sp>
                <p:nvSpPr>
                  <p:cNvPr id="666" name="Google Shape;666;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7" name="Google Shape;667;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8" name="Google Shape;668;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69" name="Google Shape;669;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0" name="Google Shape;670;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1" name="Google Shape;671;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2" name="Google Shape;672;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3" name="Google Shape;673;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4" name="Google Shape;674;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5" name="Google Shape;675;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6" name="Google Shape;676;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7" name="Google Shape;677;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8" name="Google Shape;678;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79" name="Google Shape;679;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0" name="Google Shape;680;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81" name="Google Shape;681;p19"/>
                <p:cNvGrpSpPr/>
                <p:nvPr/>
              </p:nvGrpSpPr>
              <p:grpSpPr>
                <a:xfrm rot="8013194">
                  <a:off x="6331224" y="3931838"/>
                  <a:ext cx="919930" cy="855457"/>
                  <a:chOff x="5781651" y="3138498"/>
                  <a:chExt cx="625662" cy="581812"/>
                </a:xfrm>
              </p:grpSpPr>
              <p:sp>
                <p:nvSpPr>
                  <p:cNvPr id="682" name="Google Shape;682;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3" name="Google Shape;683;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4" name="Google Shape;684;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5" name="Google Shape;685;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6" name="Google Shape;686;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7" name="Google Shape;687;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8" name="Google Shape;688;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89" name="Google Shape;689;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0" name="Google Shape;690;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1" name="Google Shape;691;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2" name="Google Shape;692;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3" name="Google Shape;693;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4" name="Google Shape;694;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5" name="Google Shape;695;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696" name="Google Shape;696;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697" name="Google Shape;697;p19"/>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698" name="Google Shape;698;p19"/>
            <p:cNvGrpSpPr/>
            <p:nvPr/>
          </p:nvGrpSpPr>
          <p:grpSpPr>
            <a:xfrm>
              <a:off x="5704996" y="3220263"/>
              <a:ext cx="3463176" cy="1776663"/>
              <a:chOff x="5704926" y="3220263"/>
              <a:chExt cx="3830100" cy="1776663"/>
            </a:xfrm>
          </p:grpSpPr>
          <p:cxnSp>
            <p:nvCxnSpPr>
              <p:cNvPr id="699" name="Google Shape;699;p19"/>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0" name="Google Shape;700;p19"/>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1" name="Google Shape;701;p19"/>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2" name="Google Shape;702;p19"/>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3" name="Google Shape;703;p19"/>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704" name="Google Shape;704;p19"/>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705" name="Google Shape;705;p19"/>
          <p:cNvSpPr txBox="1">
            <a:spLocks noGrp="1"/>
          </p:cNvSpPr>
          <p:nvPr>
            <p:ph type="title"/>
          </p:nvPr>
        </p:nvSpPr>
        <p:spPr>
          <a:xfrm rot="-412530">
            <a:off x="952249" y="1603913"/>
            <a:ext cx="3212704" cy="678427"/>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06" name="Google Shape;706;p19"/>
          <p:cNvSpPr txBox="1">
            <a:spLocks noGrp="1"/>
          </p:cNvSpPr>
          <p:nvPr>
            <p:ph type="body" idx="1"/>
          </p:nvPr>
        </p:nvSpPr>
        <p:spPr>
          <a:xfrm rot="-412530">
            <a:off x="1194061" y="2954776"/>
            <a:ext cx="3212704" cy="2760483"/>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2937156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707"/>
        <p:cNvGrpSpPr/>
        <p:nvPr/>
      </p:nvGrpSpPr>
      <p:grpSpPr>
        <a:xfrm>
          <a:off x="0" y="0"/>
          <a:ext cx="0" cy="0"/>
          <a:chOff x="0" y="0"/>
          <a:chExt cx="0" cy="0"/>
        </a:xfrm>
      </p:grpSpPr>
      <p:sp>
        <p:nvSpPr>
          <p:cNvPr id="708" name="Google Shape;708;p20"/>
          <p:cNvSpPr/>
          <p:nvPr/>
        </p:nvSpPr>
        <p:spPr>
          <a:xfrm rot="-8376575" flipH="1">
            <a:off x="505285" y="-791687"/>
            <a:ext cx="5455284" cy="8363959"/>
          </a:xfrm>
          <a:custGeom>
            <a:avLst/>
            <a:gdLst/>
            <a:ahLst/>
            <a:cxnLst/>
            <a:rect l="l" t="t" r="r" b="b"/>
            <a:pathLst>
              <a:path w="5455284" h="8363959" extrusionOk="0">
                <a:moveTo>
                  <a:pt x="0" y="6312629"/>
                </a:moveTo>
                <a:lnTo>
                  <a:pt x="2410052" y="8363048"/>
                </a:lnTo>
                <a:lnTo>
                  <a:pt x="2438000" y="8363959"/>
                </a:lnTo>
                <a:cubicBezTo>
                  <a:pt x="3360309" y="8363959"/>
                  <a:pt x="4283414" y="8044183"/>
                  <a:pt x="4946209" y="7354637"/>
                </a:cubicBezTo>
                <a:cubicBezTo>
                  <a:pt x="6226106" y="5654201"/>
                  <a:pt x="4314301" y="5065626"/>
                  <a:pt x="4632883" y="3659478"/>
                </a:cubicBezTo>
                <a:cubicBezTo>
                  <a:pt x="4749743" y="3365190"/>
                  <a:pt x="4999386" y="3195205"/>
                  <a:pt x="5179931" y="2946600"/>
                </a:cubicBezTo>
                <a:cubicBezTo>
                  <a:pt x="5381731" y="2642509"/>
                  <a:pt x="5463376" y="2318384"/>
                  <a:pt x="5454657" y="2001099"/>
                </a:cubicBezTo>
                <a:lnTo>
                  <a:pt x="5449139" y="1944463"/>
                </a:lnTo>
                <a:lnTo>
                  <a:pt x="3182439" y="16004"/>
                </a:lnTo>
                <a:lnTo>
                  <a:pt x="2958749" y="5367"/>
                </a:lnTo>
                <a:cubicBezTo>
                  <a:pt x="2860406" y="1998"/>
                  <a:pt x="2759486" y="0"/>
                  <a:pt x="2657233" y="0"/>
                </a:cubicBezTo>
                <a:cubicBezTo>
                  <a:pt x="2452767" y="0"/>
                  <a:pt x="2242996" y="7990"/>
                  <a:pt x="2037875" y="28968"/>
                </a:cubicBezTo>
                <a:lnTo>
                  <a:pt x="2013407" y="32347"/>
                </a:lnTo>
                <a:lnTo>
                  <a:pt x="325942" y="2015784"/>
                </a:lnTo>
                <a:lnTo>
                  <a:pt x="339322" y="2074116"/>
                </a:lnTo>
                <a:cubicBezTo>
                  <a:pt x="567748" y="2936404"/>
                  <a:pt x="1389029" y="3590035"/>
                  <a:pt x="772016" y="4732127"/>
                </a:cubicBezTo>
                <a:cubicBezTo>
                  <a:pt x="537350" y="5121210"/>
                  <a:pt x="235579" y="5610453"/>
                  <a:pt x="63730" y="6105107"/>
                </a:cubicBezTo>
                <a:close/>
              </a:path>
            </a:pathLst>
          </a:custGeom>
          <a:solidFill>
            <a:schemeClr val="accent4"/>
          </a:solidFill>
          <a:ln>
            <a:noFill/>
          </a:ln>
        </p:spPr>
        <p:txBody>
          <a:bodyPr spcFirstLastPara="1" wrap="square" lIns="91425" tIns="91425" rIns="91425" bIns="91425" anchor="ctr" anchorCtr="0">
            <a:noAutofit/>
          </a:bodyPr>
          <a:lstStyle/>
          <a:p>
            <a:pPr>
              <a:buSzPts val="1800"/>
              <a:buFont typeface="Calibri"/>
              <a:buNone/>
            </a:pPr>
            <a:endParaRPr sz="1800">
              <a:latin typeface="Calibri"/>
              <a:ea typeface="Calibri"/>
              <a:cs typeface="Calibri"/>
              <a:sym typeface="Calibri"/>
            </a:endParaRPr>
          </a:p>
        </p:txBody>
      </p:sp>
      <p:sp>
        <p:nvSpPr>
          <p:cNvPr id="709" name="Google Shape;709;p20"/>
          <p:cNvSpPr/>
          <p:nvPr/>
        </p:nvSpPr>
        <p:spPr>
          <a:xfrm rot="741824" flipH="1">
            <a:off x="4363882" y="15982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0" name="Google Shape;710;p20"/>
          <p:cNvGrpSpPr/>
          <p:nvPr/>
        </p:nvGrpSpPr>
        <p:grpSpPr>
          <a:xfrm rot="774016">
            <a:off x="4573882" y="1218576"/>
            <a:ext cx="1324376" cy="1514344"/>
            <a:chOff x="9204036" y="1284493"/>
            <a:chExt cx="2465995" cy="2819717"/>
          </a:xfrm>
        </p:grpSpPr>
        <p:sp>
          <p:nvSpPr>
            <p:cNvPr id="711" name="Google Shape;711;p20"/>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2" name="Google Shape;712;p20"/>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13" name="Google Shape;713;p20"/>
          <p:cNvSpPr/>
          <p:nvPr/>
        </p:nvSpPr>
        <p:spPr>
          <a:xfrm rot="741094" flipH="1">
            <a:off x="5592125" y="18738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4" name="Google Shape;714;p20"/>
          <p:cNvGrpSpPr/>
          <p:nvPr/>
        </p:nvGrpSpPr>
        <p:grpSpPr>
          <a:xfrm rot="-741817">
            <a:off x="5094118" y="1373232"/>
            <a:ext cx="870999" cy="1136129"/>
            <a:chOff x="5637109" y="2191514"/>
            <a:chExt cx="2143612" cy="2796121"/>
          </a:xfrm>
        </p:grpSpPr>
        <p:grpSp>
          <p:nvGrpSpPr>
            <p:cNvPr id="715" name="Google Shape;715;p20"/>
            <p:cNvGrpSpPr/>
            <p:nvPr/>
          </p:nvGrpSpPr>
          <p:grpSpPr>
            <a:xfrm>
              <a:off x="5637109" y="2191514"/>
              <a:ext cx="2143612" cy="2796121"/>
              <a:chOff x="5637109" y="2191514"/>
              <a:chExt cx="2143612" cy="2796121"/>
            </a:xfrm>
          </p:grpSpPr>
          <p:sp>
            <p:nvSpPr>
              <p:cNvPr id="716" name="Google Shape;716;p20"/>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17" name="Google Shape;717;p20"/>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718" name="Google Shape;718;p20"/>
              <p:cNvGrpSpPr/>
              <p:nvPr/>
            </p:nvGrpSpPr>
            <p:grpSpPr>
              <a:xfrm rot="-2276354">
                <a:off x="6335118" y="2383918"/>
                <a:ext cx="919933" cy="855459"/>
                <a:chOff x="5781651" y="3138498"/>
                <a:chExt cx="625662" cy="581812"/>
              </a:xfrm>
            </p:grpSpPr>
            <p:sp>
              <p:nvSpPr>
                <p:cNvPr id="719" name="Google Shape;719;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0" name="Google Shape;720;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1" name="Google Shape;721;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2" name="Google Shape;722;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3" name="Google Shape;723;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4" name="Google Shape;724;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5" name="Google Shape;725;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6" name="Google Shape;726;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7" name="Google Shape;727;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8" name="Google Shape;728;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29" name="Google Shape;729;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0" name="Google Shape;730;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1" name="Google Shape;731;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2" name="Google Shape;732;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3" name="Google Shape;733;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nvGrpSpPr>
              <p:cNvPr id="734" name="Google Shape;734;p20"/>
              <p:cNvGrpSpPr/>
              <p:nvPr/>
            </p:nvGrpSpPr>
            <p:grpSpPr>
              <a:xfrm rot="8013194">
                <a:off x="6331224" y="3931838"/>
                <a:ext cx="919930" cy="855457"/>
                <a:chOff x="5781651" y="3138498"/>
                <a:chExt cx="625662" cy="581812"/>
              </a:xfrm>
            </p:grpSpPr>
            <p:sp>
              <p:nvSpPr>
                <p:cNvPr id="735" name="Google Shape;735;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6" name="Google Shape;736;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7" name="Google Shape;737;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8" name="Google Shape;738;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39" name="Google Shape;739;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0" name="Google Shape;740;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1" name="Google Shape;741;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2" name="Google Shape;742;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3" name="Google Shape;743;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4" name="Google Shape;744;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5" name="Google Shape;745;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6" name="Google Shape;746;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7" name="Google Shape;747;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8" name="Google Shape;748;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49" name="Google Shape;749;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750" name="Google Shape;750;p20"/>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51" name="Google Shape;751;p20"/>
          <p:cNvSpPr/>
          <p:nvPr/>
        </p:nvSpPr>
        <p:spPr>
          <a:xfrm flipH="1">
            <a:off x="6726896" y="364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752" name="Google Shape;752;p20"/>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53" name="Google Shape;753;p20"/>
          <p:cNvSpPr txBox="1">
            <a:spLocks noGrp="1"/>
          </p:cNvSpPr>
          <p:nvPr>
            <p:ph type="body" idx="1"/>
          </p:nvPr>
        </p:nvSpPr>
        <p:spPr>
          <a:xfrm>
            <a:off x="7358771" y="2508425"/>
            <a:ext cx="3945600" cy="31068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754" name="Google Shape;754;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244993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62"/>
        <p:cNvGrpSpPr/>
        <p:nvPr/>
      </p:nvGrpSpPr>
      <p:grpSpPr>
        <a:xfrm>
          <a:off x="0" y="0"/>
          <a:ext cx="0" cy="0"/>
          <a:chOff x="0" y="0"/>
          <a:chExt cx="0" cy="0"/>
        </a:xfrm>
      </p:grpSpPr>
      <p:grpSp>
        <p:nvGrpSpPr>
          <p:cNvPr id="63" name="Google Shape;63;p5"/>
          <p:cNvGrpSpPr/>
          <p:nvPr/>
        </p:nvGrpSpPr>
        <p:grpSpPr>
          <a:xfrm rot="-1236582" flipH="1">
            <a:off x="7989218" y="1224533"/>
            <a:ext cx="2385138" cy="5937981"/>
            <a:chOff x="2609450" y="479865"/>
            <a:chExt cx="2385138" cy="5937981"/>
          </a:xfrm>
        </p:grpSpPr>
        <p:sp>
          <p:nvSpPr>
            <p:cNvPr id="64" name="Google Shape;64;p5"/>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5" name="Google Shape;65;p5"/>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6" name="Google Shape;66;p5"/>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7" name="Google Shape;67;p5"/>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8" name="Google Shape;68;p5"/>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69" name="Google Shape;69;p5"/>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0" name="Google Shape;70;p5"/>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1" name="Google Shape;71;p5"/>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72" name="Google Shape;72;p5"/>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73" name="Google Shape;73;p5"/>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4" name="Google Shape;74;p5"/>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5" name="Google Shape;75;p5"/>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6" name="Google Shape;76;p5"/>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7" name="Google Shape;77;p5"/>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8" name="Google Shape;78;p5"/>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79" name="Google Shape;79;p5"/>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0" name="Google Shape;80;p5"/>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1" name="Google Shape;81;p5"/>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2" name="Google Shape;82;p5"/>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3" name="Google Shape;83;p5"/>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4" name="Google Shape;84;p5"/>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5" name="Google Shape;85;p5"/>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6" name="Google Shape;86;p5"/>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7" name="Google Shape;87;p5"/>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8" name="Google Shape;88;p5"/>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89" name="Google Shape;89;p5"/>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0" name="Google Shape;90;p5"/>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1" name="Google Shape;91;p5"/>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2" name="Google Shape;92;p5"/>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93" name="Google Shape;93;p5"/>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
        <p:nvSpPr>
          <p:cNvPr id="94" name="Google Shape;94;p5"/>
          <p:cNvSpPr/>
          <p:nvPr/>
        </p:nvSpPr>
        <p:spPr>
          <a:xfrm rot="-1301707">
            <a:off x="9187299" y="1816146"/>
            <a:ext cx="3408185" cy="5227452"/>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sp>
        <p:nvSpPr>
          <p:cNvPr id="95" name="Google Shape;95;p5"/>
          <p:cNvSpPr/>
          <p:nvPr/>
        </p:nvSpPr>
        <p:spPr>
          <a:xfrm rot="-1572350">
            <a:off x="101086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1"/>
          </a:solidFill>
          <a:ln>
            <a:noFill/>
          </a:ln>
        </p:spPr>
        <p:txBody>
          <a:bodyPr spcFirstLastPara="1" wrap="square" lIns="91425" tIns="45700" rIns="91425" bIns="45700" anchor="ctr" anchorCtr="0">
            <a:noAutofit/>
          </a:bodyPr>
          <a:lstStyle/>
          <a:p>
            <a:endParaRPr/>
          </a:p>
        </p:txBody>
      </p:sp>
      <p:sp>
        <p:nvSpPr>
          <p:cNvPr id="96" name="Google Shape;96;p5"/>
          <p:cNvSpPr/>
          <p:nvPr/>
        </p:nvSpPr>
        <p:spPr>
          <a:xfrm rot="2529953">
            <a:off x="111453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solidFill>
            <a:schemeClr val="accent2"/>
          </a:solidFill>
          <a:ln>
            <a:noFill/>
          </a:ln>
        </p:spPr>
        <p:txBody>
          <a:bodyPr spcFirstLastPara="1" wrap="square" lIns="91425" tIns="45700" rIns="91425" bIns="45700" anchor="ctr" anchorCtr="0">
            <a:noAutofit/>
          </a:bodyPr>
          <a:lstStyle/>
          <a:p>
            <a:endParaRPr/>
          </a:p>
        </p:txBody>
      </p:sp>
      <p:sp>
        <p:nvSpPr>
          <p:cNvPr id="97" name="Google Shape;97;p5"/>
          <p:cNvSpPr/>
          <p:nvPr/>
        </p:nvSpPr>
        <p:spPr>
          <a:xfrm>
            <a:off x="110776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solidFill>
            <a:schemeClr val="accent3"/>
          </a:solidFill>
          <a:ln>
            <a:noFill/>
          </a:ln>
        </p:spPr>
        <p:txBody>
          <a:bodyPr spcFirstLastPara="1" wrap="square" lIns="91425" tIns="45700" rIns="91425" bIns="45700" anchor="ctr" anchorCtr="0">
            <a:noAutofit/>
          </a:bodyPr>
          <a:lstStyle/>
          <a:p>
            <a:endParaRPr/>
          </a:p>
        </p:txBody>
      </p:sp>
      <p:sp>
        <p:nvSpPr>
          <p:cNvPr id="98" name="Google Shape;98;p5"/>
          <p:cNvSpPr/>
          <p:nvPr/>
        </p:nvSpPr>
        <p:spPr>
          <a:xfrm rot="-1572350">
            <a:off x="10032422" y="316717"/>
            <a:ext cx="873413" cy="1206558"/>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99" name="Google Shape;99;p5"/>
          <p:cNvSpPr/>
          <p:nvPr/>
        </p:nvSpPr>
        <p:spPr>
          <a:xfrm rot="2529953">
            <a:off x="11069102" y="61350"/>
            <a:ext cx="875535" cy="1070227"/>
          </a:xfrm>
          <a:custGeom>
            <a:avLst/>
            <a:gdLst/>
            <a:ahLst/>
            <a:cxnLst/>
            <a:rect l="l" t="t" r="r" b="b"/>
            <a:pathLst>
              <a:path w="2448868" h="2774200" extrusionOk="0">
                <a:moveTo>
                  <a:pt x="2446590" y="1287780"/>
                </a:moveTo>
                <a:cubicBezTo>
                  <a:pt x="2440875" y="1228725"/>
                  <a:pt x="2432302" y="1170623"/>
                  <a:pt x="2422777" y="1111568"/>
                </a:cubicBezTo>
                <a:cubicBezTo>
                  <a:pt x="2420872" y="1101090"/>
                  <a:pt x="2418967" y="1089660"/>
                  <a:pt x="2417062" y="1079183"/>
                </a:cubicBezTo>
                <a:cubicBezTo>
                  <a:pt x="2408490" y="1040130"/>
                  <a:pt x="2396107" y="1002030"/>
                  <a:pt x="2381820" y="964883"/>
                </a:cubicBezTo>
                <a:cubicBezTo>
                  <a:pt x="2357055" y="902018"/>
                  <a:pt x="2330385" y="839153"/>
                  <a:pt x="2303715" y="777240"/>
                </a:cubicBezTo>
                <a:cubicBezTo>
                  <a:pt x="2297047" y="762953"/>
                  <a:pt x="2290380" y="748665"/>
                  <a:pt x="2283712" y="734378"/>
                </a:cubicBezTo>
                <a:cubicBezTo>
                  <a:pt x="2269425" y="704850"/>
                  <a:pt x="2253232" y="676275"/>
                  <a:pt x="2237040" y="647700"/>
                </a:cubicBezTo>
                <a:cubicBezTo>
                  <a:pt x="2219895" y="620078"/>
                  <a:pt x="2202750" y="593408"/>
                  <a:pt x="2183700" y="566738"/>
                </a:cubicBezTo>
                <a:cubicBezTo>
                  <a:pt x="2145600" y="515303"/>
                  <a:pt x="2107500" y="464820"/>
                  <a:pt x="2066542" y="415290"/>
                </a:cubicBezTo>
                <a:cubicBezTo>
                  <a:pt x="2056065" y="402908"/>
                  <a:pt x="2045587" y="390525"/>
                  <a:pt x="2035110" y="379095"/>
                </a:cubicBezTo>
                <a:cubicBezTo>
                  <a:pt x="2013202" y="355283"/>
                  <a:pt x="1990342" y="332423"/>
                  <a:pt x="1965577" y="311468"/>
                </a:cubicBezTo>
                <a:cubicBezTo>
                  <a:pt x="1917952" y="270510"/>
                  <a:pt x="1866517" y="232410"/>
                  <a:pt x="1816035" y="194310"/>
                </a:cubicBezTo>
                <a:cubicBezTo>
                  <a:pt x="1803652" y="184785"/>
                  <a:pt x="1791270" y="176213"/>
                  <a:pt x="1777935" y="167640"/>
                </a:cubicBezTo>
                <a:cubicBezTo>
                  <a:pt x="1752217" y="150495"/>
                  <a:pt x="1725547" y="135255"/>
                  <a:pt x="1696972" y="122873"/>
                </a:cubicBezTo>
                <a:cubicBezTo>
                  <a:pt x="1645537" y="100013"/>
                  <a:pt x="1594102" y="78105"/>
                  <a:pt x="1541715" y="57150"/>
                </a:cubicBezTo>
                <a:cubicBezTo>
                  <a:pt x="1534095" y="54293"/>
                  <a:pt x="1527427" y="51435"/>
                  <a:pt x="1519807" y="48578"/>
                </a:cubicBezTo>
                <a:cubicBezTo>
                  <a:pt x="1505520" y="43815"/>
                  <a:pt x="1490280" y="39053"/>
                  <a:pt x="1475992" y="35243"/>
                </a:cubicBezTo>
                <a:cubicBezTo>
                  <a:pt x="1461705" y="31433"/>
                  <a:pt x="1447417" y="28575"/>
                  <a:pt x="1432177" y="25718"/>
                </a:cubicBezTo>
                <a:cubicBezTo>
                  <a:pt x="1375980" y="16193"/>
                  <a:pt x="1317877" y="9525"/>
                  <a:pt x="1261680" y="2858"/>
                </a:cubicBezTo>
                <a:cubicBezTo>
                  <a:pt x="1254060" y="1905"/>
                  <a:pt x="1245487" y="953"/>
                  <a:pt x="1236915" y="0"/>
                </a:cubicBezTo>
                <a:cubicBezTo>
                  <a:pt x="1186432" y="6668"/>
                  <a:pt x="1135950" y="13335"/>
                  <a:pt x="1084515" y="20003"/>
                </a:cubicBezTo>
                <a:cubicBezTo>
                  <a:pt x="1012125" y="40005"/>
                  <a:pt x="947355" y="74295"/>
                  <a:pt x="892110" y="124778"/>
                </a:cubicBezTo>
                <a:cubicBezTo>
                  <a:pt x="886395" y="128588"/>
                  <a:pt x="880680" y="131445"/>
                  <a:pt x="874965" y="135255"/>
                </a:cubicBezTo>
                <a:cubicBezTo>
                  <a:pt x="774000" y="136208"/>
                  <a:pt x="679702" y="161925"/>
                  <a:pt x="592072" y="213360"/>
                </a:cubicBezTo>
                <a:cubicBezTo>
                  <a:pt x="585405" y="217170"/>
                  <a:pt x="577785" y="221933"/>
                  <a:pt x="571117" y="226695"/>
                </a:cubicBezTo>
                <a:cubicBezTo>
                  <a:pt x="525397" y="259080"/>
                  <a:pt x="481582" y="294323"/>
                  <a:pt x="437767" y="329565"/>
                </a:cubicBezTo>
                <a:cubicBezTo>
                  <a:pt x="424432" y="340043"/>
                  <a:pt x="412050" y="351473"/>
                  <a:pt x="399667" y="362903"/>
                </a:cubicBezTo>
                <a:cubicBezTo>
                  <a:pt x="387285" y="375285"/>
                  <a:pt x="375855" y="388620"/>
                  <a:pt x="364425" y="401955"/>
                </a:cubicBezTo>
                <a:cubicBezTo>
                  <a:pt x="329182" y="444818"/>
                  <a:pt x="295845" y="489585"/>
                  <a:pt x="262507" y="534353"/>
                </a:cubicBezTo>
                <a:cubicBezTo>
                  <a:pt x="256792" y="541020"/>
                  <a:pt x="252030" y="548640"/>
                  <a:pt x="247267" y="556260"/>
                </a:cubicBezTo>
                <a:cubicBezTo>
                  <a:pt x="228217" y="584835"/>
                  <a:pt x="211072" y="614363"/>
                  <a:pt x="194880" y="644843"/>
                </a:cubicBezTo>
                <a:cubicBezTo>
                  <a:pt x="187260" y="660083"/>
                  <a:pt x="179640" y="675323"/>
                  <a:pt x="172972" y="691515"/>
                </a:cubicBezTo>
                <a:cubicBezTo>
                  <a:pt x="145350" y="752475"/>
                  <a:pt x="117727" y="815340"/>
                  <a:pt x="93915" y="878205"/>
                </a:cubicBezTo>
                <a:cubicBezTo>
                  <a:pt x="66292" y="950595"/>
                  <a:pt x="47242" y="1024890"/>
                  <a:pt x="34860" y="1101090"/>
                </a:cubicBezTo>
                <a:cubicBezTo>
                  <a:pt x="23430" y="1169670"/>
                  <a:pt x="14857" y="1239203"/>
                  <a:pt x="7237" y="1307783"/>
                </a:cubicBezTo>
                <a:cubicBezTo>
                  <a:pt x="5332" y="1326833"/>
                  <a:pt x="3427" y="1345883"/>
                  <a:pt x="2475" y="1364933"/>
                </a:cubicBezTo>
                <a:cubicBezTo>
                  <a:pt x="-383" y="1403033"/>
                  <a:pt x="-383" y="1442085"/>
                  <a:pt x="570" y="1480185"/>
                </a:cubicBezTo>
                <a:cubicBezTo>
                  <a:pt x="1522" y="1518285"/>
                  <a:pt x="5332" y="1557338"/>
                  <a:pt x="10095" y="1595438"/>
                </a:cubicBezTo>
                <a:cubicBezTo>
                  <a:pt x="21525" y="1679258"/>
                  <a:pt x="29145" y="1766888"/>
                  <a:pt x="49147" y="1850708"/>
                </a:cubicBezTo>
                <a:cubicBezTo>
                  <a:pt x="56767" y="1881188"/>
                  <a:pt x="65340" y="1910715"/>
                  <a:pt x="75817" y="1940243"/>
                </a:cubicBezTo>
                <a:cubicBezTo>
                  <a:pt x="80580" y="1955483"/>
                  <a:pt x="86295" y="1969770"/>
                  <a:pt x="92962" y="1984058"/>
                </a:cubicBezTo>
                <a:cubicBezTo>
                  <a:pt x="117727" y="2043113"/>
                  <a:pt x="140587" y="2103120"/>
                  <a:pt x="168210" y="2160270"/>
                </a:cubicBezTo>
                <a:cubicBezTo>
                  <a:pt x="181545" y="2188845"/>
                  <a:pt x="196785" y="2216468"/>
                  <a:pt x="213930" y="2243138"/>
                </a:cubicBezTo>
                <a:cubicBezTo>
                  <a:pt x="222502" y="2256473"/>
                  <a:pt x="231075" y="2268855"/>
                  <a:pt x="239647" y="2281238"/>
                </a:cubicBezTo>
                <a:cubicBezTo>
                  <a:pt x="272032" y="2325053"/>
                  <a:pt x="306322" y="2368868"/>
                  <a:pt x="340612" y="2411730"/>
                </a:cubicBezTo>
                <a:cubicBezTo>
                  <a:pt x="345375" y="2418398"/>
                  <a:pt x="350137" y="2424113"/>
                  <a:pt x="355852" y="2429828"/>
                </a:cubicBezTo>
                <a:cubicBezTo>
                  <a:pt x="375855" y="2453640"/>
                  <a:pt x="396810" y="2475548"/>
                  <a:pt x="420622" y="2495550"/>
                </a:cubicBezTo>
                <a:cubicBezTo>
                  <a:pt x="426337" y="2500313"/>
                  <a:pt x="432052" y="2505075"/>
                  <a:pt x="436815" y="2508885"/>
                </a:cubicBezTo>
                <a:cubicBezTo>
                  <a:pt x="479677" y="2543175"/>
                  <a:pt x="523492" y="2577465"/>
                  <a:pt x="568260" y="2609850"/>
                </a:cubicBezTo>
                <a:cubicBezTo>
                  <a:pt x="580642" y="2618423"/>
                  <a:pt x="593025" y="2626995"/>
                  <a:pt x="605407" y="2634615"/>
                </a:cubicBezTo>
                <a:cubicBezTo>
                  <a:pt x="617790" y="2642235"/>
                  <a:pt x="631125" y="2648903"/>
                  <a:pt x="644460" y="2655570"/>
                </a:cubicBezTo>
                <a:cubicBezTo>
                  <a:pt x="694942" y="2679383"/>
                  <a:pt x="746377" y="2699385"/>
                  <a:pt x="797812" y="2720340"/>
                </a:cubicBezTo>
                <a:cubicBezTo>
                  <a:pt x="805432" y="2723198"/>
                  <a:pt x="812100" y="2726055"/>
                  <a:pt x="819720" y="2728913"/>
                </a:cubicBezTo>
                <a:cubicBezTo>
                  <a:pt x="834007" y="2734628"/>
                  <a:pt x="849247" y="2738438"/>
                  <a:pt x="864487" y="2742248"/>
                </a:cubicBezTo>
                <a:cubicBezTo>
                  <a:pt x="928305" y="2757488"/>
                  <a:pt x="1003552" y="2764155"/>
                  <a:pt x="1062607" y="2770823"/>
                </a:cubicBezTo>
                <a:cubicBezTo>
                  <a:pt x="1096897" y="2774633"/>
                  <a:pt x="1131187" y="2775585"/>
                  <a:pt x="1165477" y="2771775"/>
                </a:cubicBezTo>
                <a:cubicBezTo>
                  <a:pt x="1223580" y="2766060"/>
                  <a:pt x="1280730" y="2757488"/>
                  <a:pt x="1337880" y="2748915"/>
                </a:cubicBezTo>
                <a:cubicBezTo>
                  <a:pt x="1346452" y="2747963"/>
                  <a:pt x="1355977" y="2746058"/>
                  <a:pt x="1364550" y="2744153"/>
                </a:cubicBezTo>
                <a:cubicBezTo>
                  <a:pt x="1381695" y="2740343"/>
                  <a:pt x="1398840" y="2736533"/>
                  <a:pt x="1415032" y="2731770"/>
                </a:cubicBezTo>
                <a:cubicBezTo>
                  <a:pt x="1432177" y="2727008"/>
                  <a:pt x="1449322" y="2720340"/>
                  <a:pt x="1466467" y="2713673"/>
                </a:cubicBezTo>
                <a:cubicBezTo>
                  <a:pt x="1518855" y="2692718"/>
                  <a:pt x="1571242" y="2670810"/>
                  <a:pt x="1622677" y="2647950"/>
                </a:cubicBezTo>
                <a:cubicBezTo>
                  <a:pt x="1631250" y="2644140"/>
                  <a:pt x="1638870" y="2640330"/>
                  <a:pt x="1647442" y="2636520"/>
                </a:cubicBezTo>
                <a:cubicBezTo>
                  <a:pt x="1678875" y="2620328"/>
                  <a:pt x="1709355" y="2602230"/>
                  <a:pt x="1737930" y="2582228"/>
                </a:cubicBezTo>
                <a:cubicBezTo>
                  <a:pt x="1763647" y="2563178"/>
                  <a:pt x="1789365" y="2543175"/>
                  <a:pt x="1814130" y="2523173"/>
                </a:cubicBezTo>
                <a:cubicBezTo>
                  <a:pt x="1839847" y="2503170"/>
                  <a:pt x="1866517" y="2484120"/>
                  <a:pt x="1891282" y="2462213"/>
                </a:cubicBezTo>
                <a:cubicBezTo>
                  <a:pt x="1905570" y="2449830"/>
                  <a:pt x="1919857" y="2437448"/>
                  <a:pt x="1933192" y="2425065"/>
                </a:cubicBezTo>
                <a:cubicBezTo>
                  <a:pt x="1958910" y="2400300"/>
                  <a:pt x="1983675" y="2373630"/>
                  <a:pt x="2006535" y="2345055"/>
                </a:cubicBezTo>
                <a:cubicBezTo>
                  <a:pt x="2047492" y="2294573"/>
                  <a:pt x="2087497" y="2242185"/>
                  <a:pt x="2126550" y="2189798"/>
                </a:cubicBezTo>
                <a:cubicBezTo>
                  <a:pt x="2137027" y="2175510"/>
                  <a:pt x="2147505" y="2160270"/>
                  <a:pt x="2157982" y="2145030"/>
                </a:cubicBezTo>
                <a:cubicBezTo>
                  <a:pt x="2178937" y="2114550"/>
                  <a:pt x="2197987" y="2083118"/>
                  <a:pt x="2216085" y="2050733"/>
                </a:cubicBezTo>
                <a:cubicBezTo>
                  <a:pt x="2253232" y="1985963"/>
                  <a:pt x="2287522" y="1919288"/>
                  <a:pt x="2317050" y="1850708"/>
                </a:cubicBezTo>
                <a:cubicBezTo>
                  <a:pt x="2351340" y="1771650"/>
                  <a:pt x="2390392" y="1690688"/>
                  <a:pt x="2412300" y="1606868"/>
                </a:cubicBezTo>
                <a:cubicBezTo>
                  <a:pt x="2417062" y="1588770"/>
                  <a:pt x="2420872" y="1569720"/>
                  <a:pt x="2423730" y="1550670"/>
                </a:cubicBezTo>
                <a:cubicBezTo>
                  <a:pt x="2432302" y="1492568"/>
                  <a:pt x="2440875" y="1433513"/>
                  <a:pt x="2446590" y="1375410"/>
                </a:cubicBezTo>
                <a:cubicBezTo>
                  <a:pt x="2447542" y="1365885"/>
                  <a:pt x="2448495" y="1355408"/>
                  <a:pt x="2448495" y="1345883"/>
                </a:cubicBezTo>
                <a:cubicBezTo>
                  <a:pt x="2449447" y="1327785"/>
                  <a:pt x="2448495" y="1307783"/>
                  <a:pt x="2446590" y="1287780"/>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100" name="Google Shape;100;p5"/>
          <p:cNvSpPr/>
          <p:nvPr/>
        </p:nvSpPr>
        <p:spPr>
          <a:xfrm>
            <a:off x="11001468" y="1194937"/>
            <a:ext cx="1007949" cy="768378"/>
          </a:xfrm>
          <a:custGeom>
            <a:avLst/>
            <a:gdLst/>
            <a:ahLst/>
            <a:cxnLst/>
            <a:rect l="l" t="t" r="r" b="b"/>
            <a:pathLst>
              <a:path w="2859430" h="2179795" extrusionOk="0">
                <a:moveTo>
                  <a:pt x="2858959" y="830975"/>
                </a:moveTo>
                <a:cubicBezTo>
                  <a:pt x="2857054" y="739535"/>
                  <a:pt x="2848481" y="647142"/>
                  <a:pt x="2830384" y="556655"/>
                </a:cubicBezTo>
                <a:cubicBezTo>
                  <a:pt x="2823716" y="524270"/>
                  <a:pt x="2815144" y="491885"/>
                  <a:pt x="2803714" y="460452"/>
                </a:cubicBezTo>
                <a:cubicBezTo>
                  <a:pt x="2784664" y="410922"/>
                  <a:pt x="2764661" y="359487"/>
                  <a:pt x="2737039" y="313767"/>
                </a:cubicBezTo>
                <a:cubicBezTo>
                  <a:pt x="2710369" y="269952"/>
                  <a:pt x="2677984" y="228995"/>
                  <a:pt x="2643694" y="190895"/>
                </a:cubicBezTo>
                <a:cubicBezTo>
                  <a:pt x="2609404" y="153747"/>
                  <a:pt x="2566541" y="121362"/>
                  <a:pt x="2525584" y="92787"/>
                </a:cubicBezTo>
                <a:cubicBezTo>
                  <a:pt x="2483674" y="64212"/>
                  <a:pt x="2434144" y="44210"/>
                  <a:pt x="2387471" y="27065"/>
                </a:cubicBezTo>
                <a:cubicBezTo>
                  <a:pt x="2376041" y="22302"/>
                  <a:pt x="2363659" y="19445"/>
                  <a:pt x="2351276" y="16587"/>
                </a:cubicBezTo>
                <a:cubicBezTo>
                  <a:pt x="2312224" y="8015"/>
                  <a:pt x="2273171" y="3252"/>
                  <a:pt x="2233166" y="395"/>
                </a:cubicBezTo>
                <a:cubicBezTo>
                  <a:pt x="2219831" y="-558"/>
                  <a:pt x="2205544" y="395"/>
                  <a:pt x="2192209" y="1347"/>
                </a:cubicBezTo>
                <a:cubicBezTo>
                  <a:pt x="2152204" y="5157"/>
                  <a:pt x="2112199" y="9920"/>
                  <a:pt x="2072194" y="18492"/>
                </a:cubicBezTo>
                <a:cubicBezTo>
                  <a:pt x="2037904" y="27065"/>
                  <a:pt x="2003614" y="40400"/>
                  <a:pt x="1970276" y="54687"/>
                </a:cubicBezTo>
                <a:cubicBezTo>
                  <a:pt x="1968371" y="55640"/>
                  <a:pt x="1966466" y="55640"/>
                  <a:pt x="1963609" y="56592"/>
                </a:cubicBezTo>
                <a:cubicBezTo>
                  <a:pt x="1920746" y="72785"/>
                  <a:pt x="1878836" y="89930"/>
                  <a:pt x="1840736" y="114695"/>
                </a:cubicBezTo>
                <a:cubicBezTo>
                  <a:pt x="1827401" y="117552"/>
                  <a:pt x="1815019" y="120410"/>
                  <a:pt x="1801684" y="123267"/>
                </a:cubicBezTo>
                <a:cubicBezTo>
                  <a:pt x="1778824" y="128982"/>
                  <a:pt x="1755964" y="132792"/>
                  <a:pt x="1733104" y="137555"/>
                </a:cubicBezTo>
                <a:cubicBezTo>
                  <a:pt x="1725484" y="135650"/>
                  <a:pt x="1717864" y="132792"/>
                  <a:pt x="1710244" y="130887"/>
                </a:cubicBezTo>
                <a:cubicBezTo>
                  <a:pt x="1682621" y="123267"/>
                  <a:pt x="1654046" y="117552"/>
                  <a:pt x="1625471" y="113742"/>
                </a:cubicBezTo>
                <a:cubicBezTo>
                  <a:pt x="1574989" y="107075"/>
                  <a:pt x="1524506" y="98502"/>
                  <a:pt x="1473071" y="98502"/>
                </a:cubicBezTo>
                <a:cubicBezTo>
                  <a:pt x="1445449" y="98502"/>
                  <a:pt x="1416874" y="99455"/>
                  <a:pt x="1389251" y="103265"/>
                </a:cubicBezTo>
                <a:cubicBezTo>
                  <a:pt x="1357819" y="107075"/>
                  <a:pt x="1326386" y="110885"/>
                  <a:pt x="1294954" y="115647"/>
                </a:cubicBezTo>
                <a:cubicBezTo>
                  <a:pt x="1250186" y="108027"/>
                  <a:pt x="1204466" y="102312"/>
                  <a:pt x="1158746" y="98502"/>
                </a:cubicBezTo>
                <a:cubicBezTo>
                  <a:pt x="1092071" y="93740"/>
                  <a:pt x="1028254" y="101360"/>
                  <a:pt x="961579" y="112790"/>
                </a:cubicBezTo>
                <a:cubicBezTo>
                  <a:pt x="901571" y="122315"/>
                  <a:pt x="847279" y="148032"/>
                  <a:pt x="792034" y="171845"/>
                </a:cubicBezTo>
                <a:cubicBezTo>
                  <a:pt x="758696" y="186132"/>
                  <a:pt x="727264" y="205182"/>
                  <a:pt x="696784" y="226137"/>
                </a:cubicBezTo>
                <a:cubicBezTo>
                  <a:pt x="647254" y="260427"/>
                  <a:pt x="599629" y="297575"/>
                  <a:pt x="555814" y="337580"/>
                </a:cubicBezTo>
                <a:cubicBezTo>
                  <a:pt x="497711" y="389967"/>
                  <a:pt x="444371" y="447117"/>
                  <a:pt x="393889" y="507125"/>
                </a:cubicBezTo>
                <a:cubicBezTo>
                  <a:pt x="321499" y="593802"/>
                  <a:pt x="252919" y="685242"/>
                  <a:pt x="192911" y="781445"/>
                </a:cubicBezTo>
                <a:cubicBezTo>
                  <a:pt x="171956" y="813830"/>
                  <a:pt x="160526" y="850025"/>
                  <a:pt x="158621" y="888125"/>
                </a:cubicBezTo>
                <a:cubicBezTo>
                  <a:pt x="157669" y="894792"/>
                  <a:pt x="155764" y="900507"/>
                  <a:pt x="155764" y="907175"/>
                </a:cubicBezTo>
                <a:cubicBezTo>
                  <a:pt x="155764" y="907175"/>
                  <a:pt x="155764" y="907175"/>
                  <a:pt x="155764" y="907175"/>
                </a:cubicBezTo>
                <a:cubicBezTo>
                  <a:pt x="111949" y="967182"/>
                  <a:pt x="83374" y="1031952"/>
                  <a:pt x="54799" y="1101485"/>
                </a:cubicBezTo>
                <a:cubicBezTo>
                  <a:pt x="24319" y="1175780"/>
                  <a:pt x="14794" y="1252932"/>
                  <a:pt x="5269" y="1331990"/>
                </a:cubicBezTo>
                <a:cubicBezTo>
                  <a:pt x="-1399" y="1388187"/>
                  <a:pt x="-1399" y="1444385"/>
                  <a:pt x="3364" y="1500582"/>
                </a:cubicBezTo>
                <a:cubicBezTo>
                  <a:pt x="9079" y="1568210"/>
                  <a:pt x="17651" y="1638695"/>
                  <a:pt x="35749" y="1704417"/>
                </a:cubicBezTo>
                <a:cubicBezTo>
                  <a:pt x="45274" y="1737755"/>
                  <a:pt x="58609" y="1769187"/>
                  <a:pt x="71944" y="1801572"/>
                </a:cubicBezTo>
                <a:cubicBezTo>
                  <a:pt x="85279" y="1833005"/>
                  <a:pt x="97661" y="1864437"/>
                  <a:pt x="115759" y="1893965"/>
                </a:cubicBezTo>
                <a:cubicBezTo>
                  <a:pt x="139571" y="1932065"/>
                  <a:pt x="167194" y="1967307"/>
                  <a:pt x="196721" y="2000645"/>
                </a:cubicBezTo>
                <a:cubicBezTo>
                  <a:pt x="226249" y="2033030"/>
                  <a:pt x="264349" y="2060652"/>
                  <a:pt x="299591" y="2085417"/>
                </a:cubicBezTo>
                <a:cubicBezTo>
                  <a:pt x="337691" y="2113040"/>
                  <a:pt x="383411" y="2129232"/>
                  <a:pt x="425321" y="2146377"/>
                </a:cubicBezTo>
                <a:cubicBezTo>
                  <a:pt x="448181" y="2155902"/>
                  <a:pt x="471994" y="2162570"/>
                  <a:pt x="496759" y="2165427"/>
                </a:cubicBezTo>
                <a:cubicBezTo>
                  <a:pt x="545336" y="2173047"/>
                  <a:pt x="594866" y="2180667"/>
                  <a:pt x="643444" y="2179715"/>
                </a:cubicBezTo>
                <a:cubicBezTo>
                  <a:pt x="692021" y="2178762"/>
                  <a:pt x="741551" y="2170190"/>
                  <a:pt x="790129" y="2162570"/>
                </a:cubicBezTo>
                <a:cubicBezTo>
                  <a:pt x="838706" y="2154950"/>
                  <a:pt x="885379" y="2140662"/>
                  <a:pt x="932051" y="2124470"/>
                </a:cubicBezTo>
                <a:cubicBezTo>
                  <a:pt x="959674" y="2134947"/>
                  <a:pt x="987296" y="2143520"/>
                  <a:pt x="1016824" y="2149235"/>
                </a:cubicBezTo>
                <a:cubicBezTo>
                  <a:pt x="1103501" y="2166380"/>
                  <a:pt x="1192084" y="2174952"/>
                  <a:pt x="1280666" y="2173047"/>
                </a:cubicBezTo>
                <a:cubicBezTo>
                  <a:pt x="1347341" y="2171142"/>
                  <a:pt x="1414969" y="2165427"/>
                  <a:pt x="1481644" y="2158760"/>
                </a:cubicBezTo>
                <a:cubicBezTo>
                  <a:pt x="1574989" y="2150187"/>
                  <a:pt x="1668334" y="2137805"/>
                  <a:pt x="1760726" y="2122565"/>
                </a:cubicBezTo>
                <a:cubicBezTo>
                  <a:pt x="1829306" y="2111135"/>
                  <a:pt x="1896934" y="2095895"/>
                  <a:pt x="1963609" y="2076845"/>
                </a:cubicBezTo>
                <a:cubicBezTo>
                  <a:pt x="2050286" y="2051127"/>
                  <a:pt x="2135059" y="2017790"/>
                  <a:pt x="2216974" y="1978737"/>
                </a:cubicBezTo>
                <a:cubicBezTo>
                  <a:pt x="2270314" y="1953972"/>
                  <a:pt x="2320796" y="1924445"/>
                  <a:pt x="2368421" y="1891107"/>
                </a:cubicBezTo>
                <a:cubicBezTo>
                  <a:pt x="2435096" y="1845387"/>
                  <a:pt x="2499866" y="1794905"/>
                  <a:pt x="2557016" y="1736802"/>
                </a:cubicBezTo>
                <a:cubicBezTo>
                  <a:pt x="2577019" y="1716800"/>
                  <a:pt x="2595116" y="1695845"/>
                  <a:pt x="2613214" y="1672985"/>
                </a:cubicBezTo>
                <a:cubicBezTo>
                  <a:pt x="2644646" y="1632980"/>
                  <a:pt x="2677031" y="1592975"/>
                  <a:pt x="2704654" y="1549160"/>
                </a:cubicBezTo>
                <a:cubicBezTo>
                  <a:pt x="2719894" y="1524395"/>
                  <a:pt x="2734181" y="1499630"/>
                  <a:pt x="2745611" y="1472960"/>
                </a:cubicBezTo>
                <a:cubicBezTo>
                  <a:pt x="2768471" y="1422477"/>
                  <a:pt x="2791331" y="1371042"/>
                  <a:pt x="2807524" y="1317702"/>
                </a:cubicBezTo>
                <a:cubicBezTo>
                  <a:pt x="2818001" y="1284365"/>
                  <a:pt x="2825621" y="1250075"/>
                  <a:pt x="2831336" y="1215785"/>
                </a:cubicBezTo>
                <a:cubicBezTo>
                  <a:pt x="2841814" y="1157682"/>
                  <a:pt x="2849434" y="1098627"/>
                  <a:pt x="2854196" y="1040525"/>
                </a:cubicBezTo>
                <a:cubicBezTo>
                  <a:pt x="2859911" y="970992"/>
                  <a:pt x="2859911" y="901460"/>
                  <a:pt x="2858959" y="830975"/>
                </a:cubicBezTo>
                <a:close/>
              </a:path>
            </a:pathLst>
          </a:cu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endParaRPr/>
          </a:p>
        </p:txBody>
      </p:sp>
      <p:sp>
        <p:nvSpPr>
          <p:cNvPr id="101" name="Google Shape;101;p5"/>
          <p:cNvSpPr txBox="1">
            <a:spLocks noGrp="1"/>
          </p:cNvSpPr>
          <p:nvPr>
            <p:ph type="title"/>
          </p:nvPr>
        </p:nvSpPr>
        <p:spPr>
          <a:xfrm>
            <a:off x="60727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02" name="Google Shape;102;p5"/>
          <p:cNvSpPr txBox="1">
            <a:spLocks noGrp="1"/>
          </p:cNvSpPr>
          <p:nvPr>
            <p:ph type="body" idx="1"/>
          </p:nvPr>
        </p:nvSpPr>
        <p:spPr>
          <a:xfrm>
            <a:off x="6072700" y="2988275"/>
            <a:ext cx="5322600" cy="2235900"/>
          </a:xfrm>
          <a:prstGeom prst="rect">
            <a:avLst/>
          </a:prstGeom>
        </p:spPr>
        <p:txBody>
          <a:bodyPr spcFirstLastPara="1" wrap="square" lIns="121900" tIns="121900" rIns="121900" bIns="121900" anchor="t" anchorCtr="0">
            <a:noAutofit/>
          </a:bodyPr>
          <a:lstStyle>
            <a:lvl1pPr marL="457200" lvl="0" indent="-342900" algn="r">
              <a:spcBef>
                <a:spcPts val="0"/>
              </a:spcBef>
              <a:spcAft>
                <a:spcPts val="0"/>
              </a:spcAft>
              <a:buSzPts val="1800"/>
              <a:buChar char="●"/>
              <a:defRPr/>
            </a:lvl1pPr>
            <a:lvl2pPr marL="914400" lvl="1" indent="-342900" algn="r">
              <a:spcBef>
                <a:spcPts val="2100"/>
              </a:spcBef>
              <a:spcAft>
                <a:spcPts val="0"/>
              </a:spcAft>
              <a:buSzPts val="1800"/>
              <a:buChar char="○"/>
              <a:defRPr/>
            </a:lvl2pPr>
            <a:lvl3pPr marL="1371600" lvl="2" indent="-342900" algn="r">
              <a:spcBef>
                <a:spcPts val="2100"/>
              </a:spcBef>
              <a:spcAft>
                <a:spcPts val="0"/>
              </a:spcAft>
              <a:buSzPts val="1800"/>
              <a:buChar char="■"/>
              <a:defRPr/>
            </a:lvl3pPr>
            <a:lvl4pPr marL="1828800" lvl="3" indent="-342900" algn="r">
              <a:spcBef>
                <a:spcPts val="2100"/>
              </a:spcBef>
              <a:spcAft>
                <a:spcPts val="0"/>
              </a:spcAft>
              <a:buSzPts val="1800"/>
              <a:buChar char="●"/>
              <a:defRPr/>
            </a:lvl4pPr>
            <a:lvl5pPr marL="2286000" lvl="4" indent="-342900" algn="r">
              <a:spcBef>
                <a:spcPts val="2100"/>
              </a:spcBef>
              <a:spcAft>
                <a:spcPts val="0"/>
              </a:spcAft>
              <a:buSzPts val="1800"/>
              <a:buChar char="○"/>
              <a:defRPr/>
            </a:lvl5pPr>
            <a:lvl6pPr marL="2743200" lvl="5" indent="-342900" algn="r">
              <a:spcBef>
                <a:spcPts val="2100"/>
              </a:spcBef>
              <a:spcAft>
                <a:spcPts val="0"/>
              </a:spcAft>
              <a:buSzPts val="1800"/>
              <a:buChar char="■"/>
              <a:defRPr/>
            </a:lvl6pPr>
            <a:lvl7pPr marL="3200400" lvl="6" indent="-342900" algn="r">
              <a:spcBef>
                <a:spcPts val="2100"/>
              </a:spcBef>
              <a:spcAft>
                <a:spcPts val="0"/>
              </a:spcAft>
              <a:buSzPts val="1800"/>
              <a:buChar char="●"/>
              <a:defRPr/>
            </a:lvl7pPr>
            <a:lvl8pPr marL="3657600" lvl="7" indent="-342900" algn="r">
              <a:spcBef>
                <a:spcPts val="2100"/>
              </a:spcBef>
              <a:spcAft>
                <a:spcPts val="0"/>
              </a:spcAft>
              <a:buSzPts val="1800"/>
              <a:buChar char="○"/>
              <a:defRPr/>
            </a:lvl8pPr>
            <a:lvl9pPr marL="4114800" lvl="8" indent="-342900" algn="r">
              <a:spcBef>
                <a:spcPts val="2100"/>
              </a:spcBef>
              <a:spcAft>
                <a:spcPts val="2100"/>
              </a:spcAft>
              <a:buSzPts val="1800"/>
              <a:buChar char="■"/>
              <a:defRPr/>
            </a:lvl9pPr>
          </a:lstStyle>
          <a:p>
            <a:endParaRPr/>
          </a:p>
        </p:txBody>
      </p:sp>
    </p:spTree>
    <p:extLst>
      <p:ext uri="{BB962C8B-B14F-4D97-AF65-F5344CB8AC3E}">
        <p14:creationId xmlns:p14="http://schemas.microsoft.com/office/powerpoint/2010/main" val="994362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249"/>
        <p:cNvGrpSpPr/>
        <p:nvPr/>
      </p:nvGrpSpPr>
      <p:grpSpPr>
        <a:xfrm>
          <a:off x="0" y="0"/>
          <a:ext cx="0" cy="0"/>
          <a:chOff x="0" y="0"/>
          <a:chExt cx="0" cy="0"/>
        </a:xfrm>
      </p:grpSpPr>
      <p:sp>
        <p:nvSpPr>
          <p:cNvPr id="250" name="Google Shape;250;p10"/>
          <p:cNvSpPr txBox="1">
            <a:spLocks noGrp="1"/>
          </p:cNvSpPr>
          <p:nvPr>
            <p:ph type="body" idx="1"/>
          </p:nvPr>
        </p:nvSpPr>
        <p:spPr>
          <a:xfrm>
            <a:off x="633475" y="4813250"/>
            <a:ext cx="10909200" cy="1565100"/>
          </a:xfrm>
          <a:prstGeom prst="rect">
            <a:avLst/>
          </a:prstGeom>
        </p:spPr>
        <p:txBody>
          <a:bodyPr spcFirstLastPara="1" wrap="square" lIns="121900" tIns="121900" rIns="121900" bIns="121900" anchor="t" anchorCtr="0">
            <a:noAutofit/>
          </a:bodyPr>
          <a:lstStyle>
            <a:lvl1pPr marL="457200" lvl="0" indent="-342900" algn="ctr">
              <a:spcBef>
                <a:spcPts val="0"/>
              </a:spcBef>
              <a:spcAft>
                <a:spcPts val="0"/>
              </a:spcAft>
              <a:buSzPts val="1800"/>
              <a:buChar char="●"/>
              <a:defRPr/>
            </a:lvl1pPr>
            <a:lvl2pPr marL="914400" lvl="1" indent="-342900" algn="ctr">
              <a:spcBef>
                <a:spcPts val="2100"/>
              </a:spcBef>
              <a:spcAft>
                <a:spcPts val="0"/>
              </a:spcAft>
              <a:buSzPts val="1800"/>
              <a:buChar char="○"/>
              <a:defRPr/>
            </a:lvl2pPr>
            <a:lvl3pPr marL="1371600" lvl="2" indent="-342900" algn="ctr">
              <a:spcBef>
                <a:spcPts val="2100"/>
              </a:spcBef>
              <a:spcAft>
                <a:spcPts val="0"/>
              </a:spcAft>
              <a:buSzPts val="1800"/>
              <a:buChar char="■"/>
              <a:defRPr/>
            </a:lvl3pPr>
            <a:lvl4pPr marL="1828800" lvl="3" indent="-342900" algn="ctr">
              <a:spcBef>
                <a:spcPts val="2100"/>
              </a:spcBef>
              <a:spcAft>
                <a:spcPts val="0"/>
              </a:spcAft>
              <a:buSzPts val="1800"/>
              <a:buChar char="●"/>
              <a:defRPr/>
            </a:lvl4pPr>
            <a:lvl5pPr marL="2286000" lvl="4" indent="-342900" algn="ctr">
              <a:spcBef>
                <a:spcPts val="2100"/>
              </a:spcBef>
              <a:spcAft>
                <a:spcPts val="0"/>
              </a:spcAft>
              <a:buSzPts val="1800"/>
              <a:buChar char="○"/>
              <a:defRPr/>
            </a:lvl5pPr>
            <a:lvl6pPr marL="2743200" lvl="5" indent="-342900" algn="ctr">
              <a:spcBef>
                <a:spcPts val="2100"/>
              </a:spcBef>
              <a:spcAft>
                <a:spcPts val="0"/>
              </a:spcAft>
              <a:buSzPts val="1800"/>
              <a:buChar char="■"/>
              <a:defRPr/>
            </a:lvl6pPr>
            <a:lvl7pPr marL="3200400" lvl="6" indent="-342900" algn="ctr">
              <a:spcBef>
                <a:spcPts val="2100"/>
              </a:spcBef>
              <a:spcAft>
                <a:spcPts val="0"/>
              </a:spcAft>
              <a:buSzPts val="1800"/>
              <a:buChar char="●"/>
              <a:defRPr/>
            </a:lvl7pPr>
            <a:lvl8pPr marL="3657600" lvl="7" indent="-342900" algn="ctr">
              <a:spcBef>
                <a:spcPts val="2100"/>
              </a:spcBef>
              <a:spcAft>
                <a:spcPts val="0"/>
              </a:spcAft>
              <a:buSzPts val="1800"/>
              <a:buChar char="○"/>
              <a:defRPr/>
            </a:lvl8pPr>
            <a:lvl9pPr marL="4114800" lvl="8" indent="-342900" algn="ctr">
              <a:spcBef>
                <a:spcPts val="2100"/>
              </a:spcBef>
              <a:spcAft>
                <a:spcPts val="2100"/>
              </a:spcAft>
              <a:buSzPts val="1800"/>
              <a:buChar char="■"/>
              <a:defRPr/>
            </a:lvl9pPr>
          </a:lstStyle>
          <a:p>
            <a:endParaRPr/>
          </a:p>
        </p:txBody>
      </p:sp>
      <p:sp>
        <p:nvSpPr>
          <p:cNvPr id="251" name="Google Shape;251;p10"/>
          <p:cNvSpPr txBox="1">
            <a:spLocks noGrp="1"/>
          </p:cNvSpPr>
          <p:nvPr>
            <p:ph type="title"/>
          </p:nvPr>
        </p:nvSpPr>
        <p:spPr>
          <a:xfrm>
            <a:off x="548200" y="544275"/>
            <a:ext cx="11095500" cy="31608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252" name="Google Shape;252;p10"/>
          <p:cNvSpPr/>
          <p:nvPr/>
        </p:nvSpPr>
        <p:spPr>
          <a:xfrm rot="3939535">
            <a:off x="978492" y="3529800"/>
            <a:ext cx="2746946" cy="4213249"/>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grpSp>
        <p:nvGrpSpPr>
          <p:cNvPr id="253" name="Google Shape;253;p10"/>
          <p:cNvGrpSpPr/>
          <p:nvPr/>
        </p:nvGrpSpPr>
        <p:grpSpPr>
          <a:xfrm rot="2531798" flipH="1">
            <a:off x="333156" y="1552589"/>
            <a:ext cx="1920746" cy="4781842"/>
            <a:chOff x="2609450" y="479865"/>
            <a:chExt cx="2385138" cy="5937981"/>
          </a:xfrm>
        </p:grpSpPr>
        <p:sp>
          <p:nvSpPr>
            <p:cNvPr id="254" name="Google Shape;254;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5" name="Google Shape;255;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6" name="Google Shape;256;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7" name="Google Shape;257;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8" name="Google Shape;258;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59" name="Google Shape;259;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0" name="Google Shape;260;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1" name="Google Shape;261;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62" name="Google Shape;262;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63" name="Google Shape;263;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4" name="Google Shape;264;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5" name="Google Shape;265;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6" name="Google Shape;266;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7" name="Google Shape;267;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8" name="Google Shape;268;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69" name="Google Shape;269;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0" name="Google Shape;270;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1" name="Google Shape;271;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2" name="Google Shape;272;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3" name="Google Shape;273;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4" name="Google Shape;274;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5" name="Google Shape;275;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6" name="Google Shape;276;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7" name="Google Shape;277;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8" name="Google Shape;278;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79" name="Google Shape;279;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0" name="Google Shape;280;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1" name="Google Shape;281;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2" name="Google Shape;282;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3" name="Google Shape;283;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
        <p:nvSpPr>
          <p:cNvPr id="284" name="Google Shape;284;p10"/>
          <p:cNvSpPr/>
          <p:nvPr/>
        </p:nvSpPr>
        <p:spPr>
          <a:xfrm rot="-1026164" flipH="1">
            <a:off x="9318460" y="2059078"/>
            <a:ext cx="3126240" cy="4795007"/>
          </a:xfrm>
          <a:custGeom>
            <a:avLst/>
            <a:gdLst/>
            <a:ahLst/>
            <a:cxnLst/>
            <a:rect l="l" t="t" r="r" b="b"/>
            <a:pathLst>
              <a:path w="3405122" h="5222754" extrusionOk="0">
                <a:moveTo>
                  <a:pt x="1683436" y="4638871"/>
                </a:moveTo>
                <a:cubicBezTo>
                  <a:pt x="1701534" y="4740788"/>
                  <a:pt x="1720584" y="4843659"/>
                  <a:pt x="1739634" y="4947481"/>
                </a:cubicBezTo>
                <a:lnTo>
                  <a:pt x="1739633" y="4947482"/>
                </a:lnTo>
                <a:lnTo>
                  <a:pt x="1753802" y="4995582"/>
                </a:lnTo>
                <a:cubicBezTo>
                  <a:pt x="1758684" y="5011537"/>
                  <a:pt x="1764399" y="5027015"/>
                  <a:pt x="1772971" y="5040826"/>
                </a:cubicBezTo>
                <a:cubicBezTo>
                  <a:pt x="1798689" y="5082736"/>
                  <a:pt x="1831073" y="5119883"/>
                  <a:pt x="1860601" y="5159888"/>
                </a:cubicBezTo>
                <a:cubicBezTo>
                  <a:pt x="1869173" y="5171319"/>
                  <a:pt x="1880603" y="5184654"/>
                  <a:pt x="1881556" y="5197988"/>
                </a:cubicBezTo>
                <a:cubicBezTo>
                  <a:pt x="1882508" y="5205608"/>
                  <a:pt x="1867268" y="5222754"/>
                  <a:pt x="1858696" y="5222754"/>
                </a:cubicBezTo>
                <a:cubicBezTo>
                  <a:pt x="1845361" y="5222754"/>
                  <a:pt x="1827264" y="5217038"/>
                  <a:pt x="1818691" y="5206561"/>
                </a:cubicBezTo>
                <a:cubicBezTo>
                  <a:pt x="1771542" y="5155126"/>
                  <a:pt x="1753861" y="5091369"/>
                  <a:pt x="1740333" y="5026539"/>
                </a:cubicBezTo>
                <a:lnTo>
                  <a:pt x="1727405" y="4962532"/>
                </a:lnTo>
                <a:lnTo>
                  <a:pt x="1727251" y="4962721"/>
                </a:lnTo>
                <a:cubicBezTo>
                  <a:pt x="1698676" y="4856993"/>
                  <a:pt x="1677721" y="4749361"/>
                  <a:pt x="1683436" y="4638871"/>
                </a:cubicBezTo>
                <a:close/>
                <a:moveTo>
                  <a:pt x="1617714" y="4041653"/>
                </a:moveTo>
                <a:cubicBezTo>
                  <a:pt x="1623429" y="4041653"/>
                  <a:pt x="1630096" y="4041653"/>
                  <a:pt x="1635811" y="4041653"/>
                </a:cubicBezTo>
                <a:cubicBezTo>
                  <a:pt x="1643431" y="4176908"/>
                  <a:pt x="1652004" y="4313116"/>
                  <a:pt x="1659624" y="4448371"/>
                </a:cubicBezTo>
                <a:cubicBezTo>
                  <a:pt x="1653909" y="4448371"/>
                  <a:pt x="1648194" y="4449323"/>
                  <a:pt x="1642479" y="4449323"/>
                </a:cubicBezTo>
                <a:cubicBezTo>
                  <a:pt x="1633906" y="4313116"/>
                  <a:pt x="1625334" y="4177861"/>
                  <a:pt x="1617714" y="4041653"/>
                </a:cubicBezTo>
                <a:close/>
                <a:moveTo>
                  <a:pt x="2640698" y="3343471"/>
                </a:moveTo>
                <a:cubicBezTo>
                  <a:pt x="2645461" y="3348234"/>
                  <a:pt x="2651176" y="3352996"/>
                  <a:pt x="2655939" y="3357759"/>
                </a:cubicBezTo>
                <a:cubicBezTo>
                  <a:pt x="2534971" y="3450151"/>
                  <a:pt x="2397811" y="3504443"/>
                  <a:pt x="2247316" y="3525399"/>
                </a:cubicBezTo>
                <a:cubicBezTo>
                  <a:pt x="2231123" y="3527303"/>
                  <a:pt x="2213026" y="3514921"/>
                  <a:pt x="2195881" y="3509206"/>
                </a:cubicBezTo>
                <a:cubicBezTo>
                  <a:pt x="2211121" y="3500634"/>
                  <a:pt x="2226361" y="3484441"/>
                  <a:pt x="2241601" y="3484441"/>
                </a:cubicBezTo>
                <a:cubicBezTo>
                  <a:pt x="2389239" y="3477774"/>
                  <a:pt x="2517826" y="3419671"/>
                  <a:pt x="2640698" y="3343471"/>
                </a:cubicBezTo>
                <a:close/>
                <a:moveTo>
                  <a:pt x="1655814" y="3060578"/>
                </a:moveTo>
                <a:cubicBezTo>
                  <a:pt x="1653908" y="3101536"/>
                  <a:pt x="1653908" y="3143446"/>
                  <a:pt x="1652956" y="3184403"/>
                </a:cubicBezTo>
                <a:lnTo>
                  <a:pt x="1652939" y="3184403"/>
                </a:lnTo>
                <a:lnTo>
                  <a:pt x="1652956" y="3184404"/>
                </a:lnTo>
                <a:cubicBezTo>
                  <a:pt x="1647241" y="3443484"/>
                  <a:pt x="1640573" y="3702564"/>
                  <a:pt x="1634858" y="3961644"/>
                </a:cubicBezTo>
                <a:cubicBezTo>
                  <a:pt x="1634858" y="3981646"/>
                  <a:pt x="1636763" y="4002601"/>
                  <a:pt x="1637716" y="4022604"/>
                </a:cubicBezTo>
                <a:cubicBezTo>
                  <a:pt x="1636763" y="4028319"/>
                  <a:pt x="1635811" y="4034986"/>
                  <a:pt x="1635811" y="4040701"/>
                </a:cubicBezTo>
                <a:cubicBezTo>
                  <a:pt x="1630096" y="4040701"/>
                  <a:pt x="1623428" y="4040701"/>
                  <a:pt x="1617713" y="4040701"/>
                </a:cubicBezTo>
                <a:cubicBezTo>
                  <a:pt x="1617713" y="4040701"/>
                  <a:pt x="1615808" y="4041654"/>
                  <a:pt x="1615808" y="4041654"/>
                </a:cubicBezTo>
                <a:cubicBezTo>
                  <a:pt x="1619618" y="3794956"/>
                  <a:pt x="1622476" y="3548259"/>
                  <a:pt x="1627238" y="3301561"/>
                </a:cubicBezTo>
                <a:lnTo>
                  <a:pt x="1636686" y="3184403"/>
                </a:lnTo>
                <a:lnTo>
                  <a:pt x="1635811" y="3184403"/>
                </a:lnTo>
                <a:cubicBezTo>
                  <a:pt x="1637716" y="3144398"/>
                  <a:pt x="1638669" y="3104393"/>
                  <a:pt x="1640574" y="3063436"/>
                </a:cubicBezTo>
                <a:cubicBezTo>
                  <a:pt x="1645336" y="3062483"/>
                  <a:pt x="1650099" y="3061531"/>
                  <a:pt x="1655814" y="3060578"/>
                </a:cubicBezTo>
                <a:close/>
                <a:moveTo>
                  <a:pt x="887266" y="3041171"/>
                </a:moveTo>
                <a:cubicBezTo>
                  <a:pt x="895243" y="3041052"/>
                  <a:pt x="902863" y="3041529"/>
                  <a:pt x="909054" y="3044386"/>
                </a:cubicBezTo>
                <a:cubicBezTo>
                  <a:pt x="992874" y="3085344"/>
                  <a:pt x="1075741" y="3128206"/>
                  <a:pt x="1158609" y="3170116"/>
                </a:cubicBezTo>
                <a:cubicBezTo>
                  <a:pt x="1237666" y="3205359"/>
                  <a:pt x="1313866" y="3248221"/>
                  <a:pt x="1406259" y="3224409"/>
                </a:cubicBezTo>
                <a:cubicBezTo>
                  <a:pt x="1417689" y="3221551"/>
                  <a:pt x="1435787" y="3243459"/>
                  <a:pt x="1450074" y="3253936"/>
                </a:cubicBezTo>
                <a:cubicBezTo>
                  <a:pt x="1437691" y="3266319"/>
                  <a:pt x="1428166" y="3285369"/>
                  <a:pt x="1413879" y="3289178"/>
                </a:cubicBezTo>
                <a:cubicBezTo>
                  <a:pt x="1370064" y="3300609"/>
                  <a:pt x="1329107" y="3296799"/>
                  <a:pt x="1287196" y="3272034"/>
                </a:cubicBezTo>
                <a:cubicBezTo>
                  <a:pt x="1234809" y="3241553"/>
                  <a:pt x="1176707" y="3217741"/>
                  <a:pt x="1121461" y="3191071"/>
                </a:cubicBezTo>
                <a:cubicBezTo>
                  <a:pt x="1036689" y="3142494"/>
                  <a:pt x="950011" y="3092011"/>
                  <a:pt x="863334" y="3041528"/>
                </a:cubicBezTo>
                <a:cubicBezTo>
                  <a:pt x="870954" y="3042005"/>
                  <a:pt x="879288" y="3041290"/>
                  <a:pt x="887266" y="3041171"/>
                </a:cubicBezTo>
                <a:close/>
                <a:moveTo>
                  <a:pt x="857619" y="3013906"/>
                </a:moveTo>
                <a:cubicBezTo>
                  <a:pt x="857619" y="3013906"/>
                  <a:pt x="858571" y="3013906"/>
                  <a:pt x="859524" y="3013906"/>
                </a:cubicBezTo>
                <a:cubicBezTo>
                  <a:pt x="858571" y="3014859"/>
                  <a:pt x="857619" y="3015811"/>
                  <a:pt x="857619" y="3016763"/>
                </a:cubicBezTo>
                <a:cubicBezTo>
                  <a:pt x="856666" y="3016763"/>
                  <a:pt x="855713" y="3015811"/>
                  <a:pt x="854761" y="3015811"/>
                </a:cubicBezTo>
                <a:cubicBezTo>
                  <a:pt x="855713" y="3014859"/>
                  <a:pt x="856666" y="3013906"/>
                  <a:pt x="857619" y="3013906"/>
                </a:cubicBezTo>
                <a:close/>
                <a:moveTo>
                  <a:pt x="612826" y="2809119"/>
                </a:moveTo>
                <a:cubicBezTo>
                  <a:pt x="615684" y="2811976"/>
                  <a:pt x="618541" y="2814834"/>
                  <a:pt x="621399" y="2817691"/>
                </a:cubicBezTo>
                <a:lnTo>
                  <a:pt x="621398" y="2817692"/>
                </a:lnTo>
                <a:lnTo>
                  <a:pt x="650851" y="2846194"/>
                </a:lnTo>
                <a:lnTo>
                  <a:pt x="651879" y="2845313"/>
                </a:lnTo>
                <a:cubicBezTo>
                  <a:pt x="660451" y="2851981"/>
                  <a:pt x="669976" y="2857696"/>
                  <a:pt x="678549" y="2864363"/>
                </a:cubicBezTo>
                <a:lnTo>
                  <a:pt x="680454" y="2865316"/>
                </a:lnTo>
                <a:cubicBezTo>
                  <a:pt x="706171" y="2887223"/>
                  <a:pt x="732841" y="2909131"/>
                  <a:pt x="758559" y="2931991"/>
                </a:cubicBezTo>
                <a:cubicBezTo>
                  <a:pt x="767132" y="2939611"/>
                  <a:pt x="775704" y="2946278"/>
                  <a:pt x="785229" y="2953898"/>
                </a:cubicBezTo>
                <a:cubicBezTo>
                  <a:pt x="799516" y="2969138"/>
                  <a:pt x="813804" y="2985331"/>
                  <a:pt x="828091" y="2999618"/>
                </a:cubicBezTo>
                <a:cubicBezTo>
                  <a:pt x="812851" y="2994856"/>
                  <a:pt x="797611" y="2991046"/>
                  <a:pt x="782371" y="2986283"/>
                </a:cubicBezTo>
                <a:cubicBezTo>
                  <a:pt x="734746" y="2943421"/>
                  <a:pt x="686169" y="2900558"/>
                  <a:pt x="638544" y="2856743"/>
                </a:cubicBezTo>
                <a:lnTo>
                  <a:pt x="649021" y="2847763"/>
                </a:lnTo>
                <a:lnTo>
                  <a:pt x="637590" y="2856744"/>
                </a:lnTo>
                <a:cubicBezTo>
                  <a:pt x="628065" y="2847219"/>
                  <a:pt x="617588" y="2836741"/>
                  <a:pt x="608063" y="2827216"/>
                </a:cubicBezTo>
                <a:lnTo>
                  <a:pt x="608063" y="2827216"/>
                </a:lnTo>
                <a:lnTo>
                  <a:pt x="603301" y="2822454"/>
                </a:lnTo>
                <a:cubicBezTo>
                  <a:pt x="606159" y="2817691"/>
                  <a:pt x="609969" y="2813882"/>
                  <a:pt x="612826" y="2809119"/>
                </a:cubicBezTo>
                <a:close/>
                <a:moveTo>
                  <a:pt x="1938707" y="2784353"/>
                </a:moveTo>
                <a:cubicBezTo>
                  <a:pt x="1939659" y="2787211"/>
                  <a:pt x="1939659" y="2790068"/>
                  <a:pt x="1938707" y="2792925"/>
                </a:cubicBezTo>
                <a:cubicBezTo>
                  <a:pt x="1937754" y="2791021"/>
                  <a:pt x="1936802" y="2789116"/>
                  <a:pt x="1935849" y="2786258"/>
                </a:cubicBezTo>
                <a:cubicBezTo>
                  <a:pt x="1935849" y="2786258"/>
                  <a:pt x="1937754" y="2785306"/>
                  <a:pt x="1938707" y="2784353"/>
                </a:cubicBezTo>
                <a:close/>
                <a:moveTo>
                  <a:pt x="1097649" y="2572899"/>
                </a:moveTo>
                <a:cubicBezTo>
                  <a:pt x="1138607" y="2609094"/>
                  <a:pt x="1180516" y="2645289"/>
                  <a:pt x="1221474" y="2681484"/>
                </a:cubicBezTo>
                <a:cubicBezTo>
                  <a:pt x="1228141" y="2688151"/>
                  <a:pt x="1235761" y="2694819"/>
                  <a:pt x="1242429" y="2701487"/>
                </a:cubicBezTo>
                <a:cubicBezTo>
                  <a:pt x="1251002" y="2711012"/>
                  <a:pt x="1259574" y="2719584"/>
                  <a:pt x="1268146" y="2729109"/>
                </a:cubicBezTo>
                <a:cubicBezTo>
                  <a:pt x="1289102" y="2751969"/>
                  <a:pt x="1309104" y="2773876"/>
                  <a:pt x="1330059" y="2796737"/>
                </a:cubicBezTo>
                <a:cubicBezTo>
                  <a:pt x="1337679" y="2806262"/>
                  <a:pt x="1344346" y="2815787"/>
                  <a:pt x="1351966" y="2824359"/>
                </a:cubicBezTo>
                <a:cubicBezTo>
                  <a:pt x="1372921" y="2858649"/>
                  <a:pt x="1393877" y="2892939"/>
                  <a:pt x="1415784" y="2927229"/>
                </a:cubicBezTo>
                <a:cubicBezTo>
                  <a:pt x="1424357" y="2950089"/>
                  <a:pt x="1432929" y="2972949"/>
                  <a:pt x="1441502" y="2995809"/>
                </a:cubicBezTo>
                <a:cubicBezTo>
                  <a:pt x="1442454" y="3047244"/>
                  <a:pt x="1446264" y="3098679"/>
                  <a:pt x="1443407" y="3150114"/>
                </a:cubicBezTo>
                <a:cubicBezTo>
                  <a:pt x="1442454" y="3163449"/>
                  <a:pt x="1424357" y="3175831"/>
                  <a:pt x="1413879" y="3189166"/>
                </a:cubicBezTo>
                <a:cubicBezTo>
                  <a:pt x="1409116" y="3173926"/>
                  <a:pt x="1400544" y="3158687"/>
                  <a:pt x="1399591" y="3142494"/>
                </a:cubicBezTo>
                <a:cubicBezTo>
                  <a:pt x="1397687" y="3095821"/>
                  <a:pt x="1398639" y="3049149"/>
                  <a:pt x="1397687" y="3003429"/>
                </a:cubicBezTo>
                <a:cubicBezTo>
                  <a:pt x="1387209" y="2919609"/>
                  <a:pt x="1338632" y="2854839"/>
                  <a:pt x="1286244" y="2794831"/>
                </a:cubicBezTo>
                <a:cubicBezTo>
                  <a:pt x="1222427" y="2721489"/>
                  <a:pt x="1150989" y="2654814"/>
                  <a:pt x="1082409" y="2585281"/>
                </a:cubicBezTo>
                <a:cubicBezTo>
                  <a:pt x="1088124" y="2580519"/>
                  <a:pt x="1092886" y="2576709"/>
                  <a:pt x="1097649" y="2572899"/>
                </a:cubicBezTo>
                <a:close/>
                <a:moveTo>
                  <a:pt x="1736776" y="2320486"/>
                </a:moveTo>
                <a:cubicBezTo>
                  <a:pt x="1736776" y="2354776"/>
                  <a:pt x="1735823" y="2389066"/>
                  <a:pt x="1735823" y="2422403"/>
                </a:cubicBezTo>
                <a:cubicBezTo>
                  <a:pt x="1716773" y="2583376"/>
                  <a:pt x="1697723" y="2745301"/>
                  <a:pt x="1677721" y="2906274"/>
                </a:cubicBezTo>
                <a:cubicBezTo>
                  <a:pt x="1672958" y="2940563"/>
                  <a:pt x="1668196" y="2974854"/>
                  <a:pt x="1663433" y="3009144"/>
                </a:cubicBezTo>
                <a:cubicBezTo>
                  <a:pt x="1660576" y="3009144"/>
                  <a:pt x="1656766" y="3009144"/>
                  <a:pt x="1653908" y="3008191"/>
                </a:cubicBezTo>
                <a:cubicBezTo>
                  <a:pt x="1653908" y="2974854"/>
                  <a:pt x="1653908" y="2941516"/>
                  <a:pt x="1653908" y="2908179"/>
                </a:cubicBezTo>
                <a:cubicBezTo>
                  <a:pt x="1658671" y="2864363"/>
                  <a:pt x="1664386" y="2820549"/>
                  <a:pt x="1669148" y="2776734"/>
                </a:cubicBezTo>
                <a:cubicBezTo>
                  <a:pt x="1669148" y="2770066"/>
                  <a:pt x="1670101" y="2763399"/>
                  <a:pt x="1670101" y="2755778"/>
                </a:cubicBezTo>
                <a:cubicBezTo>
                  <a:pt x="1671053" y="2746253"/>
                  <a:pt x="1671053" y="2736728"/>
                  <a:pt x="1672006" y="2727203"/>
                </a:cubicBezTo>
                <a:cubicBezTo>
                  <a:pt x="1676768" y="2691961"/>
                  <a:pt x="1680578" y="2657671"/>
                  <a:pt x="1685341" y="2622428"/>
                </a:cubicBezTo>
                <a:cubicBezTo>
                  <a:pt x="1694866" y="2552896"/>
                  <a:pt x="1703438" y="2482411"/>
                  <a:pt x="1712963" y="2412878"/>
                </a:cubicBezTo>
                <a:cubicBezTo>
                  <a:pt x="1717726" y="2385256"/>
                  <a:pt x="1722488" y="2356681"/>
                  <a:pt x="1727251" y="2329059"/>
                </a:cubicBezTo>
                <a:cubicBezTo>
                  <a:pt x="1727251" y="2329059"/>
                  <a:pt x="1727251" y="2328106"/>
                  <a:pt x="1727251" y="2328106"/>
                </a:cubicBezTo>
                <a:cubicBezTo>
                  <a:pt x="1729156" y="2326201"/>
                  <a:pt x="1731061" y="2323344"/>
                  <a:pt x="1732966" y="2321439"/>
                </a:cubicBezTo>
                <a:cubicBezTo>
                  <a:pt x="1733918" y="2320486"/>
                  <a:pt x="1735823" y="2320486"/>
                  <a:pt x="1736776" y="2320486"/>
                </a:cubicBezTo>
                <a:close/>
                <a:moveTo>
                  <a:pt x="3149333" y="2058548"/>
                </a:moveTo>
                <a:cubicBezTo>
                  <a:pt x="3154096" y="2063311"/>
                  <a:pt x="3158858" y="2067121"/>
                  <a:pt x="3162668" y="2071883"/>
                </a:cubicBezTo>
                <a:cubicBezTo>
                  <a:pt x="3110281" y="2115698"/>
                  <a:pt x="3058846" y="2159513"/>
                  <a:pt x="3006458" y="2203328"/>
                </a:cubicBezTo>
                <a:cubicBezTo>
                  <a:pt x="3006458" y="2203328"/>
                  <a:pt x="3001696" y="2203328"/>
                  <a:pt x="3001696" y="2203328"/>
                </a:cubicBezTo>
                <a:cubicBezTo>
                  <a:pt x="3001696" y="2203328"/>
                  <a:pt x="2996933" y="2204281"/>
                  <a:pt x="2996933" y="2204281"/>
                </a:cubicBezTo>
                <a:lnTo>
                  <a:pt x="2995605" y="2204281"/>
                </a:lnTo>
                <a:lnTo>
                  <a:pt x="2666416" y="2440500"/>
                </a:lnTo>
                <a:cubicBezTo>
                  <a:pt x="2521636" y="2547181"/>
                  <a:pt x="2379714" y="2656718"/>
                  <a:pt x="2235886" y="2765303"/>
                </a:cubicBezTo>
                <a:lnTo>
                  <a:pt x="2235421" y="2764877"/>
                </a:lnTo>
                <a:lnTo>
                  <a:pt x="2015859" y="3012954"/>
                </a:lnTo>
                <a:cubicBezTo>
                  <a:pt x="2003476" y="3027241"/>
                  <a:pt x="1996809" y="3045339"/>
                  <a:pt x="1988236" y="3061531"/>
                </a:cubicBezTo>
                <a:cubicBezTo>
                  <a:pt x="1961566" y="3112014"/>
                  <a:pt x="1934896" y="3161544"/>
                  <a:pt x="1908226" y="3212026"/>
                </a:cubicBezTo>
                <a:cubicBezTo>
                  <a:pt x="1896796" y="3243459"/>
                  <a:pt x="1884414" y="3273939"/>
                  <a:pt x="1875841" y="3305371"/>
                </a:cubicBezTo>
                <a:cubicBezTo>
                  <a:pt x="1852029" y="3386334"/>
                  <a:pt x="1857744" y="3465391"/>
                  <a:pt x="1904416" y="3537781"/>
                </a:cubicBezTo>
                <a:cubicBezTo>
                  <a:pt x="1919656" y="3560641"/>
                  <a:pt x="1928229" y="3582549"/>
                  <a:pt x="1898701" y="3596837"/>
                </a:cubicBezTo>
                <a:cubicBezTo>
                  <a:pt x="1869174" y="3611124"/>
                  <a:pt x="1860601" y="3588264"/>
                  <a:pt x="1848219" y="3565404"/>
                </a:cubicBezTo>
                <a:cubicBezTo>
                  <a:pt x="1775829" y="3436816"/>
                  <a:pt x="1833931" y="3320612"/>
                  <a:pt x="1878699" y="3203454"/>
                </a:cubicBezTo>
                <a:cubicBezTo>
                  <a:pt x="1880604" y="3193929"/>
                  <a:pt x="1883461" y="3185356"/>
                  <a:pt x="1887271" y="3176784"/>
                </a:cubicBezTo>
                <a:cubicBezTo>
                  <a:pt x="1918704" y="3122491"/>
                  <a:pt x="1949184" y="3068199"/>
                  <a:pt x="1980616" y="3012954"/>
                </a:cubicBezTo>
                <a:cubicBezTo>
                  <a:pt x="2052054" y="2934849"/>
                  <a:pt x="2123491" y="2855791"/>
                  <a:pt x="2195881" y="2777687"/>
                </a:cubicBezTo>
                <a:cubicBezTo>
                  <a:pt x="2204454" y="2769114"/>
                  <a:pt x="2214931" y="2762446"/>
                  <a:pt x="2224456" y="2753874"/>
                </a:cubicBezTo>
                <a:lnTo>
                  <a:pt x="2225012" y="2754383"/>
                </a:lnTo>
                <a:lnTo>
                  <a:pt x="2516873" y="2522416"/>
                </a:lnTo>
                <a:cubicBezTo>
                  <a:pt x="2665464" y="2412878"/>
                  <a:pt x="2817864" y="2309056"/>
                  <a:pt x="2969311" y="2203328"/>
                </a:cubicBezTo>
                <a:lnTo>
                  <a:pt x="2969447" y="2203328"/>
                </a:lnTo>
                <a:lnTo>
                  <a:pt x="2970264" y="2197613"/>
                </a:lnTo>
                <a:cubicBezTo>
                  <a:pt x="3029318" y="2149988"/>
                  <a:pt x="3089326" y="2104268"/>
                  <a:pt x="3149333" y="2058548"/>
                </a:cubicBezTo>
                <a:close/>
                <a:moveTo>
                  <a:pt x="484238" y="2056644"/>
                </a:moveTo>
                <a:cubicBezTo>
                  <a:pt x="493763" y="2061407"/>
                  <a:pt x="503288" y="2067122"/>
                  <a:pt x="512813" y="2071884"/>
                </a:cubicBezTo>
                <a:cubicBezTo>
                  <a:pt x="592824" y="2143322"/>
                  <a:pt x="672834" y="2214759"/>
                  <a:pt x="753796" y="2284291"/>
                </a:cubicBezTo>
                <a:cubicBezTo>
                  <a:pt x="858571" y="2373827"/>
                  <a:pt x="965251" y="2461457"/>
                  <a:pt x="1071931" y="2549087"/>
                </a:cubicBezTo>
                <a:cubicBezTo>
                  <a:pt x="1076694" y="2552897"/>
                  <a:pt x="1083361" y="2553849"/>
                  <a:pt x="1089076" y="2555754"/>
                </a:cubicBezTo>
                <a:cubicBezTo>
                  <a:pt x="1091934" y="2561469"/>
                  <a:pt x="1094791" y="2566232"/>
                  <a:pt x="1096696" y="2571947"/>
                </a:cubicBezTo>
                <a:cubicBezTo>
                  <a:pt x="1091934" y="2575757"/>
                  <a:pt x="1087171" y="2580519"/>
                  <a:pt x="1082409" y="2584329"/>
                </a:cubicBezTo>
                <a:cubicBezTo>
                  <a:pt x="1067169" y="2574804"/>
                  <a:pt x="1051929" y="2566232"/>
                  <a:pt x="1036689" y="2556707"/>
                </a:cubicBezTo>
                <a:cubicBezTo>
                  <a:pt x="1034784" y="2552897"/>
                  <a:pt x="1034784" y="2547182"/>
                  <a:pt x="1031926" y="2544324"/>
                </a:cubicBezTo>
                <a:cubicBezTo>
                  <a:pt x="869049" y="2409069"/>
                  <a:pt x="705219" y="2272861"/>
                  <a:pt x="540436" y="2136654"/>
                </a:cubicBezTo>
                <a:cubicBezTo>
                  <a:pt x="521386" y="2117604"/>
                  <a:pt x="502336" y="2097602"/>
                  <a:pt x="483286" y="2078552"/>
                </a:cubicBezTo>
                <a:cubicBezTo>
                  <a:pt x="483286" y="2070932"/>
                  <a:pt x="484238" y="2064264"/>
                  <a:pt x="484238" y="2056644"/>
                </a:cubicBezTo>
                <a:close/>
                <a:moveTo>
                  <a:pt x="3381743" y="1711839"/>
                </a:moveTo>
                <a:cubicBezTo>
                  <a:pt x="3390316" y="1731841"/>
                  <a:pt x="3408413" y="1754702"/>
                  <a:pt x="3404603" y="1771847"/>
                </a:cubicBezTo>
                <a:cubicBezTo>
                  <a:pt x="3397936" y="1803279"/>
                  <a:pt x="3376980" y="1830902"/>
                  <a:pt x="3363646" y="1861381"/>
                </a:cubicBezTo>
                <a:cubicBezTo>
                  <a:pt x="3346501" y="1899481"/>
                  <a:pt x="3325546" y="1937581"/>
                  <a:pt x="3316021" y="1977586"/>
                </a:cubicBezTo>
                <a:cubicBezTo>
                  <a:pt x="3282683" y="2115699"/>
                  <a:pt x="3253155" y="2254764"/>
                  <a:pt x="3222676" y="2392877"/>
                </a:cubicBezTo>
                <a:cubicBezTo>
                  <a:pt x="3220771" y="2402402"/>
                  <a:pt x="3220771" y="2411927"/>
                  <a:pt x="3219818" y="2421452"/>
                </a:cubicBezTo>
                <a:lnTo>
                  <a:pt x="3207443" y="2385276"/>
                </a:lnTo>
                <a:lnTo>
                  <a:pt x="3219818" y="2423356"/>
                </a:lnTo>
                <a:cubicBezTo>
                  <a:pt x="3221724" y="2425261"/>
                  <a:pt x="3222676" y="2428119"/>
                  <a:pt x="3221724" y="2430976"/>
                </a:cubicBezTo>
                <a:cubicBezTo>
                  <a:pt x="3165526" y="2575756"/>
                  <a:pt x="3115996" y="2722441"/>
                  <a:pt x="3052179" y="2863411"/>
                </a:cubicBezTo>
                <a:cubicBezTo>
                  <a:pt x="2974074" y="3036766"/>
                  <a:pt x="2864536" y="3190119"/>
                  <a:pt x="2715946" y="3312038"/>
                </a:cubicBezTo>
                <a:cubicBezTo>
                  <a:pt x="2696896" y="3328231"/>
                  <a:pt x="2674989" y="3341566"/>
                  <a:pt x="2654986" y="3356806"/>
                </a:cubicBezTo>
                <a:cubicBezTo>
                  <a:pt x="2650224" y="3352044"/>
                  <a:pt x="2644509" y="3347281"/>
                  <a:pt x="2639746" y="3342519"/>
                </a:cubicBezTo>
                <a:cubicBezTo>
                  <a:pt x="2951214" y="3112966"/>
                  <a:pt x="3092184" y="2780544"/>
                  <a:pt x="3194101" y="2425261"/>
                </a:cubicBezTo>
                <a:lnTo>
                  <a:pt x="3207436" y="2385256"/>
                </a:lnTo>
                <a:lnTo>
                  <a:pt x="3205530" y="2373827"/>
                </a:lnTo>
                <a:cubicBezTo>
                  <a:pt x="3246488" y="2244286"/>
                  <a:pt x="3261728" y="2109984"/>
                  <a:pt x="3281730" y="1968061"/>
                </a:cubicBezTo>
                <a:cubicBezTo>
                  <a:pt x="3236011" y="2007114"/>
                  <a:pt x="3199816" y="2039499"/>
                  <a:pt x="3162668" y="2070931"/>
                </a:cubicBezTo>
                <a:cubicBezTo>
                  <a:pt x="3157905" y="2066169"/>
                  <a:pt x="3153143" y="2062359"/>
                  <a:pt x="3149333" y="2057597"/>
                </a:cubicBezTo>
                <a:cubicBezTo>
                  <a:pt x="3165526" y="2040452"/>
                  <a:pt x="3180766" y="2022354"/>
                  <a:pt x="3197911" y="2006161"/>
                </a:cubicBezTo>
                <a:cubicBezTo>
                  <a:pt x="3256966" y="1954727"/>
                  <a:pt x="3300780" y="1896624"/>
                  <a:pt x="3301733" y="1812804"/>
                </a:cubicBezTo>
                <a:cubicBezTo>
                  <a:pt x="3301733" y="1788991"/>
                  <a:pt x="3311258" y="1761369"/>
                  <a:pt x="3325546" y="1742319"/>
                </a:cubicBezTo>
                <a:cubicBezTo>
                  <a:pt x="3336976" y="1727079"/>
                  <a:pt x="3362693" y="1722316"/>
                  <a:pt x="3381743" y="1711839"/>
                </a:cubicBezTo>
                <a:close/>
                <a:moveTo>
                  <a:pt x="2396693" y="1583883"/>
                </a:moveTo>
                <a:lnTo>
                  <a:pt x="2376380" y="1664809"/>
                </a:lnTo>
                <a:cubicBezTo>
                  <a:pt x="2368760" y="1694455"/>
                  <a:pt x="2360187" y="1723745"/>
                  <a:pt x="2348281" y="1751844"/>
                </a:cubicBezTo>
                <a:cubicBezTo>
                  <a:pt x="2262556" y="1951869"/>
                  <a:pt x="2122539" y="2105221"/>
                  <a:pt x="1935848" y="2215711"/>
                </a:cubicBezTo>
                <a:cubicBezTo>
                  <a:pt x="1927276" y="2220474"/>
                  <a:pt x="1919656" y="2228094"/>
                  <a:pt x="1911083" y="2229046"/>
                </a:cubicBezTo>
                <a:cubicBezTo>
                  <a:pt x="1897748" y="2230951"/>
                  <a:pt x="1883461" y="2229046"/>
                  <a:pt x="1870126" y="2228094"/>
                </a:cubicBezTo>
                <a:cubicBezTo>
                  <a:pt x="1877746" y="2217616"/>
                  <a:pt x="1883461" y="2203328"/>
                  <a:pt x="1894891" y="2195709"/>
                </a:cubicBezTo>
                <a:cubicBezTo>
                  <a:pt x="1952041" y="2158561"/>
                  <a:pt x="2013953" y="2129034"/>
                  <a:pt x="2067293" y="2088076"/>
                </a:cubicBezTo>
                <a:cubicBezTo>
                  <a:pt x="2217789" y="1971871"/>
                  <a:pt x="2311133" y="1816614"/>
                  <a:pt x="2370189" y="1638496"/>
                </a:cubicBezTo>
                <a:cubicBezTo>
                  <a:pt x="2373522" y="1627542"/>
                  <a:pt x="2378523" y="1617303"/>
                  <a:pt x="2384000" y="1607183"/>
                </a:cubicBezTo>
                <a:close/>
                <a:moveTo>
                  <a:pt x="2398904" y="1574930"/>
                </a:moveTo>
                <a:lnTo>
                  <a:pt x="2398841" y="1575670"/>
                </a:lnTo>
                <a:lnTo>
                  <a:pt x="2400669" y="1576584"/>
                </a:lnTo>
                <a:lnTo>
                  <a:pt x="2396693" y="1583883"/>
                </a:lnTo>
                <a:lnTo>
                  <a:pt x="2398764" y="1575631"/>
                </a:lnTo>
                <a:close/>
                <a:moveTo>
                  <a:pt x="65139" y="1539436"/>
                </a:moveTo>
                <a:cubicBezTo>
                  <a:pt x="86094" y="1637543"/>
                  <a:pt x="156579" y="1704218"/>
                  <a:pt x="213729" y="1781371"/>
                </a:cubicBezTo>
                <a:cubicBezTo>
                  <a:pt x="223254" y="1663261"/>
                  <a:pt x="140386" y="1528006"/>
                  <a:pt x="65139" y="1539436"/>
                </a:cubicBezTo>
                <a:close/>
                <a:moveTo>
                  <a:pt x="79545" y="1470142"/>
                </a:moveTo>
                <a:cubicBezTo>
                  <a:pt x="101810" y="1473713"/>
                  <a:pt x="125146" y="1486096"/>
                  <a:pt x="144196" y="1508956"/>
                </a:cubicBezTo>
                <a:cubicBezTo>
                  <a:pt x="181344" y="1553723"/>
                  <a:pt x="207061" y="1609921"/>
                  <a:pt x="231826" y="1663261"/>
                </a:cubicBezTo>
                <a:cubicBezTo>
                  <a:pt x="244209" y="1689931"/>
                  <a:pt x="249924" y="1721363"/>
                  <a:pt x="249924" y="1750891"/>
                </a:cubicBezTo>
                <a:cubicBezTo>
                  <a:pt x="251829" y="1816613"/>
                  <a:pt x="283261" y="1862333"/>
                  <a:pt x="329934" y="1904243"/>
                </a:cubicBezTo>
                <a:cubicBezTo>
                  <a:pt x="382321" y="1951868"/>
                  <a:pt x="431851" y="2004256"/>
                  <a:pt x="481381" y="2054738"/>
                </a:cubicBezTo>
                <a:cubicBezTo>
                  <a:pt x="484239" y="2063311"/>
                  <a:pt x="484239" y="2070931"/>
                  <a:pt x="483286" y="2078551"/>
                </a:cubicBezTo>
                <a:cubicBezTo>
                  <a:pt x="414706" y="2015686"/>
                  <a:pt x="346126" y="1952821"/>
                  <a:pt x="277546" y="1889956"/>
                </a:cubicBezTo>
                <a:cubicBezTo>
                  <a:pt x="273736" y="1890908"/>
                  <a:pt x="269926" y="1890908"/>
                  <a:pt x="266116" y="1891861"/>
                </a:cubicBezTo>
                <a:cubicBezTo>
                  <a:pt x="277546" y="1983301"/>
                  <a:pt x="288976" y="2073788"/>
                  <a:pt x="300406" y="2165228"/>
                </a:cubicBezTo>
                <a:cubicBezTo>
                  <a:pt x="305169" y="2194756"/>
                  <a:pt x="309931" y="2223331"/>
                  <a:pt x="313741" y="2252858"/>
                </a:cubicBezTo>
                <a:cubicBezTo>
                  <a:pt x="325171" y="2299531"/>
                  <a:pt x="336601" y="2347156"/>
                  <a:pt x="348031" y="2393828"/>
                </a:cubicBezTo>
                <a:lnTo>
                  <a:pt x="350888" y="2393828"/>
                </a:lnTo>
                <a:cubicBezTo>
                  <a:pt x="355651" y="2400496"/>
                  <a:pt x="359461" y="2408116"/>
                  <a:pt x="364224" y="2414783"/>
                </a:cubicBezTo>
                <a:cubicBezTo>
                  <a:pt x="371843" y="2432881"/>
                  <a:pt x="378511" y="2451931"/>
                  <a:pt x="386131" y="2470028"/>
                </a:cubicBezTo>
                <a:cubicBezTo>
                  <a:pt x="404229" y="2505271"/>
                  <a:pt x="422326" y="2541466"/>
                  <a:pt x="440424" y="2576708"/>
                </a:cubicBezTo>
                <a:cubicBezTo>
                  <a:pt x="452806" y="2595758"/>
                  <a:pt x="465188" y="2615761"/>
                  <a:pt x="477571" y="2634811"/>
                </a:cubicBezTo>
                <a:cubicBezTo>
                  <a:pt x="493763" y="2656718"/>
                  <a:pt x="509956" y="2678625"/>
                  <a:pt x="525196" y="2700533"/>
                </a:cubicBezTo>
                <a:cubicBezTo>
                  <a:pt x="533769" y="2710058"/>
                  <a:pt x="542341" y="2719583"/>
                  <a:pt x="550913" y="2729108"/>
                </a:cubicBezTo>
                <a:cubicBezTo>
                  <a:pt x="567106" y="2750063"/>
                  <a:pt x="583299" y="2771018"/>
                  <a:pt x="599491" y="2792925"/>
                </a:cubicBezTo>
                <a:lnTo>
                  <a:pt x="598507" y="2793909"/>
                </a:lnTo>
                <a:lnTo>
                  <a:pt x="611874" y="2808166"/>
                </a:lnTo>
                <a:cubicBezTo>
                  <a:pt x="609016" y="2812929"/>
                  <a:pt x="605206" y="2816739"/>
                  <a:pt x="602349" y="2821501"/>
                </a:cubicBezTo>
                <a:cubicBezTo>
                  <a:pt x="597586" y="2815786"/>
                  <a:pt x="591871" y="2810071"/>
                  <a:pt x="586156" y="2804356"/>
                </a:cubicBezTo>
                <a:lnTo>
                  <a:pt x="587145" y="2803367"/>
                </a:lnTo>
                <a:lnTo>
                  <a:pt x="504077" y="2713689"/>
                </a:lnTo>
                <a:cubicBezTo>
                  <a:pt x="426255" y="2619392"/>
                  <a:pt x="367319" y="2513843"/>
                  <a:pt x="330886" y="2393828"/>
                </a:cubicBezTo>
                <a:lnTo>
                  <a:pt x="328029" y="2393828"/>
                </a:lnTo>
                <a:cubicBezTo>
                  <a:pt x="303264" y="2270003"/>
                  <a:pt x="267069" y="2147131"/>
                  <a:pt x="256591" y="2021401"/>
                </a:cubicBezTo>
                <a:cubicBezTo>
                  <a:pt x="246114" y="1898528"/>
                  <a:pt x="213729" y="1796611"/>
                  <a:pt x="113716" y="1717553"/>
                </a:cubicBezTo>
                <a:cubicBezTo>
                  <a:pt x="77521" y="1688978"/>
                  <a:pt x="50851" y="1646116"/>
                  <a:pt x="25134" y="1606111"/>
                </a:cubicBezTo>
                <a:cubicBezTo>
                  <a:pt x="-8204" y="1555628"/>
                  <a:pt x="-7251" y="1508003"/>
                  <a:pt x="21324" y="1484191"/>
                </a:cubicBezTo>
                <a:cubicBezTo>
                  <a:pt x="36087" y="1471808"/>
                  <a:pt x="57280" y="1466570"/>
                  <a:pt x="79545" y="1470142"/>
                </a:cubicBezTo>
                <a:close/>
                <a:moveTo>
                  <a:pt x="1952041" y="1261306"/>
                </a:moveTo>
                <a:cubicBezTo>
                  <a:pt x="1957756" y="1265116"/>
                  <a:pt x="1964424" y="1267973"/>
                  <a:pt x="1970139" y="1271784"/>
                </a:cubicBezTo>
                <a:cubicBezTo>
                  <a:pt x="1968233" y="1284166"/>
                  <a:pt x="1966328" y="1296548"/>
                  <a:pt x="1964424" y="1309884"/>
                </a:cubicBezTo>
                <a:cubicBezTo>
                  <a:pt x="1909178" y="1553723"/>
                  <a:pt x="1852981" y="1796611"/>
                  <a:pt x="1797736" y="2040451"/>
                </a:cubicBezTo>
                <a:cubicBezTo>
                  <a:pt x="1791069" y="2069026"/>
                  <a:pt x="1790116" y="2097601"/>
                  <a:pt x="1786306" y="2127128"/>
                </a:cubicBezTo>
                <a:cubicBezTo>
                  <a:pt x="1780591" y="2129986"/>
                  <a:pt x="1774876" y="2134749"/>
                  <a:pt x="1769161" y="2140464"/>
                </a:cubicBezTo>
                <a:cubicBezTo>
                  <a:pt x="1770114" y="2109031"/>
                  <a:pt x="1768208" y="2077599"/>
                  <a:pt x="1773924" y="2047119"/>
                </a:cubicBezTo>
                <a:cubicBezTo>
                  <a:pt x="1794878" y="1934724"/>
                  <a:pt x="1818691" y="1822328"/>
                  <a:pt x="1841551" y="1709934"/>
                </a:cubicBezTo>
                <a:cubicBezTo>
                  <a:pt x="1876794" y="1568011"/>
                  <a:pt x="1912036" y="1426089"/>
                  <a:pt x="1946326" y="1284166"/>
                </a:cubicBezTo>
                <a:cubicBezTo>
                  <a:pt x="1948231" y="1276546"/>
                  <a:pt x="1950136" y="1268926"/>
                  <a:pt x="1952041" y="1261306"/>
                </a:cubicBezTo>
                <a:close/>
                <a:moveTo>
                  <a:pt x="2365427" y="834587"/>
                </a:moveTo>
                <a:cubicBezTo>
                  <a:pt x="2414956" y="1004133"/>
                  <a:pt x="2444484" y="1176534"/>
                  <a:pt x="2435911" y="1352746"/>
                </a:cubicBezTo>
                <a:cubicBezTo>
                  <a:pt x="2434007" y="1390370"/>
                  <a:pt x="2428054" y="1427517"/>
                  <a:pt x="2420910" y="1464546"/>
                </a:cubicBezTo>
                <a:lnTo>
                  <a:pt x="2398904" y="1574930"/>
                </a:lnTo>
                <a:lnTo>
                  <a:pt x="2414227" y="1393525"/>
                </a:lnTo>
                <a:cubicBezTo>
                  <a:pt x="2420255" y="1211002"/>
                  <a:pt x="2398288" y="1030089"/>
                  <a:pt x="2351139" y="850781"/>
                </a:cubicBezTo>
                <a:cubicBezTo>
                  <a:pt x="2355902" y="845065"/>
                  <a:pt x="2360664" y="839351"/>
                  <a:pt x="2365427" y="834587"/>
                </a:cubicBezTo>
                <a:close/>
                <a:moveTo>
                  <a:pt x="2132064" y="712668"/>
                </a:moveTo>
                <a:cubicBezTo>
                  <a:pt x="2135874" y="714572"/>
                  <a:pt x="2140636" y="716477"/>
                  <a:pt x="2144446" y="717430"/>
                </a:cubicBezTo>
                <a:cubicBezTo>
                  <a:pt x="2086344" y="902215"/>
                  <a:pt x="2028241" y="1086046"/>
                  <a:pt x="1969186" y="1270831"/>
                </a:cubicBezTo>
                <a:cubicBezTo>
                  <a:pt x="1963471" y="1267021"/>
                  <a:pt x="1956804" y="1264164"/>
                  <a:pt x="1951089" y="1260353"/>
                </a:cubicBezTo>
                <a:cubicBezTo>
                  <a:pt x="2001571" y="1105096"/>
                  <a:pt x="2051102" y="948888"/>
                  <a:pt x="2101584" y="793630"/>
                </a:cubicBezTo>
                <a:cubicBezTo>
                  <a:pt x="2110156" y="766007"/>
                  <a:pt x="2121586" y="740290"/>
                  <a:pt x="2132064" y="712668"/>
                </a:cubicBezTo>
                <a:close/>
                <a:moveTo>
                  <a:pt x="2162544" y="197"/>
                </a:moveTo>
                <a:cubicBezTo>
                  <a:pt x="2203501" y="-2659"/>
                  <a:pt x="2227314" y="25916"/>
                  <a:pt x="2226361" y="61158"/>
                </a:cubicBezTo>
                <a:cubicBezTo>
                  <a:pt x="2224456" y="107830"/>
                  <a:pt x="2210169" y="153551"/>
                  <a:pt x="2202549" y="199271"/>
                </a:cubicBezTo>
                <a:cubicBezTo>
                  <a:pt x="2198739" y="224035"/>
                  <a:pt x="2191119" y="252611"/>
                  <a:pt x="2197786" y="275471"/>
                </a:cubicBezTo>
                <a:cubicBezTo>
                  <a:pt x="2246364" y="437396"/>
                  <a:pt x="2297799" y="599321"/>
                  <a:pt x="2347329" y="760293"/>
                </a:cubicBezTo>
                <a:cubicBezTo>
                  <a:pt x="2354949" y="784106"/>
                  <a:pt x="2359711" y="808871"/>
                  <a:pt x="2365426" y="833635"/>
                </a:cubicBezTo>
                <a:cubicBezTo>
                  <a:pt x="2360664" y="839351"/>
                  <a:pt x="2355901" y="845065"/>
                  <a:pt x="2351139" y="849828"/>
                </a:cubicBezTo>
                <a:cubicBezTo>
                  <a:pt x="2320659" y="754577"/>
                  <a:pt x="2292084" y="659328"/>
                  <a:pt x="2260651" y="564078"/>
                </a:cubicBezTo>
                <a:cubicBezTo>
                  <a:pt x="2229219" y="470733"/>
                  <a:pt x="2194929" y="379293"/>
                  <a:pt x="2159686" y="282138"/>
                </a:cubicBezTo>
                <a:cubicBezTo>
                  <a:pt x="2115871" y="328811"/>
                  <a:pt x="2076819" y="372626"/>
                  <a:pt x="2034908" y="414536"/>
                </a:cubicBezTo>
                <a:cubicBezTo>
                  <a:pt x="1936801" y="513595"/>
                  <a:pt x="1832026" y="606941"/>
                  <a:pt x="1741539" y="712668"/>
                </a:cubicBezTo>
                <a:cubicBezTo>
                  <a:pt x="1711535" y="747434"/>
                  <a:pt x="1686294" y="786487"/>
                  <a:pt x="1662481" y="826730"/>
                </a:cubicBezTo>
                <a:lnTo>
                  <a:pt x="1592569" y="946950"/>
                </a:lnTo>
                <a:lnTo>
                  <a:pt x="1592948" y="946983"/>
                </a:lnTo>
                <a:cubicBezTo>
                  <a:pt x="1585328" y="975557"/>
                  <a:pt x="1577708" y="1004133"/>
                  <a:pt x="1569136" y="1031755"/>
                </a:cubicBezTo>
                <a:cubicBezTo>
                  <a:pt x="1551038" y="1138433"/>
                  <a:pt x="1521511" y="1245114"/>
                  <a:pt x="1516748" y="1351793"/>
                </a:cubicBezTo>
                <a:cubicBezTo>
                  <a:pt x="1508176" y="1530864"/>
                  <a:pt x="1532941" y="1708981"/>
                  <a:pt x="1598663" y="1877573"/>
                </a:cubicBezTo>
                <a:cubicBezTo>
                  <a:pt x="1617713" y="1928056"/>
                  <a:pt x="1657718" y="1969966"/>
                  <a:pt x="1687246" y="2015686"/>
                </a:cubicBezTo>
                <a:cubicBezTo>
                  <a:pt x="1703438" y="2036641"/>
                  <a:pt x="1712011" y="2060453"/>
                  <a:pt x="1683436" y="2075694"/>
                </a:cubicBezTo>
                <a:cubicBezTo>
                  <a:pt x="1655813" y="2090934"/>
                  <a:pt x="1640573" y="2070931"/>
                  <a:pt x="1627238" y="2048071"/>
                </a:cubicBezTo>
                <a:cubicBezTo>
                  <a:pt x="1554848" y="1925198"/>
                  <a:pt x="1532941" y="1787086"/>
                  <a:pt x="1511033" y="1648973"/>
                </a:cubicBezTo>
                <a:cubicBezTo>
                  <a:pt x="1503413" y="1598491"/>
                  <a:pt x="1498651" y="1548009"/>
                  <a:pt x="1492936" y="1497526"/>
                </a:cubicBezTo>
                <a:cubicBezTo>
                  <a:pt x="1487221" y="1324171"/>
                  <a:pt x="1495793" y="1152721"/>
                  <a:pt x="1551991" y="986034"/>
                </a:cubicBezTo>
                <a:cubicBezTo>
                  <a:pt x="1558658" y="972700"/>
                  <a:pt x="1564373" y="958412"/>
                  <a:pt x="1571041" y="945078"/>
                </a:cubicBezTo>
                <a:lnTo>
                  <a:pt x="1571460" y="945114"/>
                </a:lnTo>
                <a:lnTo>
                  <a:pt x="1618160" y="842922"/>
                </a:lnTo>
                <a:cubicBezTo>
                  <a:pt x="1672542" y="744874"/>
                  <a:pt x="1747015" y="660757"/>
                  <a:pt x="1826311" y="579318"/>
                </a:cubicBezTo>
                <a:cubicBezTo>
                  <a:pt x="1920608" y="481211"/>
                  <a:pt x="2013954" y="382151"/>
                  <a:pt x="2106346" y="283090"/>
                </a:cubicBezTo>
                <a:cubicBezTo>
                  <a:pt x="2133969" y="253562"/>
                  <a:pt x="2141589" y="221177"/>
                  <a:pt x="2127301" y="180221"/>
                </a:cubicBezTo>
                <a:cubicBezTo>
                  <a:pt x="2114919" y="144977"/>
                  <a:pt x="2113014" y="105926"/>
                  <a:pt x="2111109" y="67825"/>
                </a:cubicBezTo>
                <a:cubicBezTo>
                  <a:pt x="2109204" y="32583"/>
                  <a:pt x="2123491" y="3055"/>
                  <a:pt x="2162544" y="197"/>
                </a:cubicBezTo>
                <a:close/>
              </a:path>
            </a:pathLst>
          </a:custGeom>
          <a:solidFill>
            <a:schemeClr val="accent4"/>
          </a:solidFill>
          <a:ln>
            <a:noFill/>
          </a:ln>
        </p:spPr>
        <p:txBody>
          <a:bodyPr spcFirstLastPara="1" wrap="square" lIns="91425" tIns="45700" rIns="91425" bIns="45700" anchor="ctr" anchorCtr="0">
            <a:noAutofit/>
          </a:bodyPr>
          <a:lstStyle/>
          <a:p>
            <a:endParaRPr/>
          </a:p>
        </p:txBody>
      </p:sp>
      <p:grpSp>
        <p:nvGrpSpPr>
          <p:cNvPr id="285" name="Google Shape;285;p10"/>
          <p:cNvGrpSpPr/>
          <p:nvPr/>
        </p:nvGrpSpPr>
        <p:grpSpPr>
          <a:xfrm rot="-4195381">
            <a:off x="7664606" y="2855012"/>
            <a:ext cx="2126794" cy="5294813"/>
            <a:chOff x="2609450" y="479865"/>
            <a:chExt cx="2385138" cy="5937981"/>
          </a:xfrm>
        </p:grpSpPr>
        <p:sp>
          <p:nvSpPr>
            <p:cNvPr id="286" name="Google Shape;286;p10"/>
            <p:cNvSpPr/>
            <p:nvPr/>
          </p:nvSpPr>
          <p:spPr>
            <a:xfrm>
              <a:off x="4108598" y="479865"/>
              <a:ext cx="885990" cy="2753774"/>
            </a:xfrm>
            <a:custGeom>
              <a:avLst/>
              <a:gdLst/>
              <a:ahLst/>
              <a:cxnLst/>
              <a:rect l="l" t="t" r="r" b="b"/>
              <a:pathLst>
                <a:path w="885990" h="2753774" extrusionOk="0">
                  <a:moveTo>
                    <a:pt x="733425" y="2738535"/>
                  </a:moveTo>
                  <a:cubicBezTo>
                    <a:pt x="728663" y="2743297"/>
                    <a:pt x="723900" y="2749012"/>
                    <a:pt x="719138" y="2753775"/>
                  </a:cubicBezTo>
                  <a:cubicBezTo>
                    <a:pt x="713422" y="2753775"/>
                    <a:pt x="707708" y="2753775"/>
                    <a:pt x="701040" y="2753775"/>
                  </a:cubicBezTo>
                  <a:cubicBezTo>
                    <a:pt x="717233" y="2675670"/>
                    <a:pt x="733425" y="2597565"/>
                    <a:pt x="751522" y="2507077"/>
                  </a:cubicBezTo>
                  <a:cubicBezTo>
                    <a:pt x="693420" y="2521365"/>
                    <a:pt x="644843" y="2534700"/>
                    <a:pt x="596265" y="2544225"/>
                  </a:cubicBezTo>
                  <a:cubicBezTo>
                    <a:pt x="573405" y="2548987"/>
                    <a:pt x="549593" y="2548035"/>
                    <a:pt x="526733" y="2548987"/>
                  </a:cubicBezTo>
                  <a:cubicBezTo>
                    <a:pt x="541020" y="2528985"/>
                    <a:pt x="551497" y="2503267"/>
                    <a:pt x="570547" y="2488980"/>
                  </a:cubicBezTo>
                  <a:cubicBezTo>
                    <a:pt x="619125" y="2451832"/>
                    <a:pt x="674370" y="2421352"/>
                    <a:pt x="721995" y="2383252"/>
                  </a:cubicBezTo>
                  <a:cubicBezTo>
                    <a:pt x="744855" y="2365155"/>
                    <a:pt x="765810" y="2336580"/>
                    <a:pt x="774383" y="2308957"/>
                  </a:cubicBezTo>
                  <a:cubicBezTo>
                    <a:pt x="799147" y="2225137"/>
                    <a:pt x="816293" y="2140365"/>
                    <a:pt x="836295" y="2055592"/>
                  </a:cubicBezTo>
                  <a:cubicBezTo>
                    <a:pt x="842963" y="2027017"/>
                    <a:pt x="846772" y="1998442"/>
                    <a:pt x="854393" y="1962247"/>
                  </a:cubicBezTo>
                  <a:cubicBezTo>
                    <a:pt x="786765" y="1978440"/>
                    <a:pt x="728663" y="1992727"/>
                    <a:pt x="669608" y="2006062"/>
                  </a:cubicBezTo>
                  <a:cubicBezTo>
                    <a:pt x="634365" y="2013682"/>
                    <a:pt x="598170" y="2025112"/>
                    <a:pt x="562928" y="2026065"/>
                  </a:cubicBezTo>
                  <a:cubicBezTo>
                    <a:pt x="542925" y="2026065"/>
                    <a:pt x="517208" y="2011777"/>
                    <a:pt x="504825" y="1995585"/>
                  </a:cubicBezTo>
                  <a:cubicBezTo>
                    <a:pt x="497205" y="1985107"/>
                    <a:pt x="508635" y="1957485"/>
                    <a:pt x="517208" y="1941292"/>
                  </a:cubicBezTo>
                  <a:cubicBezTo>
                    <a:pt x="527685" y="1922242"/>
                    <a:pt x="544830" y="1906050"/>
                    <a:pt x="561022" y="1891762"/>
                  </a:cubicBezTo>
                  <a:cubicBezTo>
                    <a:pt x="626745" y="1836517"/>
                    <a:pt x="692468" y="1782225"/>
                    <a:pt x="760095" y="1729837"/>
                  </a:cubicBezTo>
                  <a:cubicBezTo>
                    <a:pt x="818197" y="1685070"/>
                    <a:pt x="842010" y="1626015"/>
                    <a:pt x="838200" y="1555530"/>
                  </a:cubicBezTo>
                  <a:cubicBezTo>
                    <a:pt x="834390" y="1488855"/>
                    <a:pt x="827722" y="1423132"/>
                    <a:pt x="817245" y="1357410"/>
                  </a:cubicBezTo>
                  <a:cubicBezTo>
                    <a:pt x="793433" y="1207867"/>
                    <a:pt x="777240" y="1059277"/>
                    <a:pt x="790575" y="907830"/>
                  </a:cubicBezTo>
                  <a:cubicBezTo>
                    <a:pt x="805815" y="737332"/>
                    <a:pt x="819150" y="566835"/>
                    <a:pt x="822960" y="395385"/>
                  </a:cubicBezTo>
                  <a:cubicBezTo>
                    <a:pt x="826770" y="216315"/>
                    <a:pt x="707708" y="22005"/>
                    <a:pt x="451485" y="53437"/>
                  </a:cubicBezTo>
                  <a:cubicBezTo>
                    <a:pt x="308610" y="24862"/>
                    <a:pt x="169545" y="21052"/>
                    <a:pt x="43815" y="113445"/>
                  </a:cubicBezTo>
                  <a:cubicBezTo>
                    <a:pt x="29528" y="112492"/>
                    <a:pt x="14288" y="111540"/>
                    <a:pt x="0" y="111540"/>
                  </a:cubicBezTo>
                  <a:cubicBezTo>
                    <a:pt x="86678" y="23910"/>
                    <a:pt x="196215" y="-1808"/>
                    <a:pt x="313372" y="97"/>
                  </a:cubicBezTo>
                  <a:cubicBezTo>
                    <a:pt x="399097" y="2002"/>
                    <a:pt x="483870" y="10575"/>
                    <a:pt x="569595" y="20100"/>
                  </a:cubicBezTo>
                  <a:cubicBezTo>
                    <a:pt x="709613" y="36292"/>
                    <a:pt x="793433" y="126780"/>
                    <a:pt x="830580" y="251557"/>
                  </a:cubicBezTo>
                  <a:cubicBezTo>
                    <a:pt x="855345" y="334425"/>
                    <a:pt x="858203" y="426817"/>
                    <a:pt x="856297" y="514447"/>
                  </a:cubicBezTo>
                  <a:cubicBezTo>
                    <a:pt x="853440" y="639225"/>
                    <a:pt x="837247" y="764002"/>
                    <a:pt x="824865" y="888780"/>
                  </a:cubicBezTo>
                  <a:cubicBezTo>
                    <a:pt x="808672" y="1051657"/>
                    <a:pt x="826770" y="1210725"/>
                    <a:pt x="853440" y="1370745"/>
                  </a:cubicBezTo>
                  <a:cubicBezTo>
                    <a:pt x="863918" y="1432657"/>
                    <a:pt x="868680" y="1496475"/>
                    <a:pt x="871538" y="1560292"/>
                  </a:cubicBezTo>
                  <a:cubicBezTo>
                    <a:pt x="874395" y="1635540"/>
                    <a:pt x="849630" y="1700310"/>
                    <a:pt x="787718" y="1747935"/>
                  </a:cubicBezTo>
                  <a:cubicBezTo>
                    <a:pt x="736283" y="1787940"/>
                    <a:pt x="685800" y="1827945"/>
                    <a:pt x="636270" y="1869855"/>
                  </a:cubicBezTo>
                  <a:cubicBezTo>
                    <a:pt x="598170" y="1902240"/>
                    <a:pt x="563880" y="1937482"/>
                    <a:pt x="527685" y="1971772"/>
                  </a:cubicBezTo>
                  <a:cubicBezTo>
                    <a:pt x="530543" y="1977487"/>
                    <a:pt x="532447" y="1984155"/>
                    <a:pt x="535305" y="1989870"/>
                  </a:cubicBezTo>
                  <a:cubicBezTo>
                    <a:pt x="559118" y="1988917"/>
                    <a:pt x="582930" y="1990822"/>
                    <a:pt x="605790" y="1986060"/>
                  </a:cubicBezTo>
                  <a:cubicBezTo>
                    <a:pt x="682943" y="1969867"/>
                    <a:pt x="760095" y="1952722"/>
                    <a:pt x="837247" y="1933672"/>
                  </a:cubicBezTo>
                  <a:cubicBezTo>
                    <a:pt x="880110" y="1923195"/>
                    <a:pt x="892493" y="1939387"/>
                    <a:pt x="882968" y="1980345"/>
                  </a:cubicBezTo>
                  <a:cubicBezTo>
                    <a:pt x="859155" y="2089882"/>
                    <a:pt x="839153" y="2201325"/>
                    <a:pt x="813435" y="2310862"/>
                  </a:cubicBezTo>
                  <a:cubicBezTo>
                    <a:pt x="802958" y="2356582"/>
                    <a:pt x="775335" y="2392777"/>
                    <a:pt x="732472" y="2417542"/>
                  </a:cubicBezTo>
                  <a:cubicBezTo>
                    <a:pt x="697230" y="2437545"/>
                    <a:pt x="664845" y="2461357"/>
                    <a:pt x="631508" y="2483265"/>
                  </a:cubicBezTo>
                  <a:cubicBezTo>
                    <a:pt x="632460" y="2488027"/>
                    <a:pt x="634365" y="2491837"/>
                    <a:pt x="635318" y="2496600"/>
                  </a:cubicBezTo>
                  <a:cubicBezTo>
                    <a:pt x="671513" y="2492790"/>
                    <a:pt x="706755" y="2488027"/>
                    <a:pt x="742950" y="2487075"/>
                  </a:cubicBezTo>
                  <a:cubicBezTo>
                    <a:pt x="767715" y="2486122"/>
                    <a:pt x="789622" y="2491837"/>
                    <a:pt x="775335" y="2525175"/>
                  </a:cubicBezTo>
                  <a:cubicBezTo>
                    <a:pt x="772478" y="2534700"/>
                    <a:pt x="769620" y="2543272"/>
                    <a:pt x="766763" y="2552797"/>
                  </a:cubicBezTo>
                  <a:cubicBezTo>
                    <a:pt x="766763" y="2555655"/>
                    <a:pt x="766763" y="2559465"/>
                    <a:pt x="766763" y="2562322"/>
                  </a:cubicBezTo>
                  <a:cubicBezTo>
                    <a:pt x="763905" y="2574705"/>
                    <a:pt x="760095" y="2588040"/>
                    <a:pt x="757238" y="2600422"/>
                  </a:cubicBezTo>
                  <a:cubicBezTo>
                    <a:pt x="751522" y="2620425"/>
                    <a:pt x="746760" y="2641380"/>
                    <a:pt x="741997" y="2661382"/>
                  </a:cubicBezTo>
                  <a:cubicBezTo>
                    <a:pt x="741045" y="2669955"/>
                    <a:pt x="740093" y="2678527"/>
                    <a:pt x="739140" y="2687100"/>
                  </a:cubicBezTo>
                  <a:cubicBezTo>
                    <a:pt x="740093" y="2689957"/>
                    <a:pt x="740093" y="2692815"/>
                    <a:pt x="739140" y="2695672"/>
                  </a:cubicBezTo>
                  <a:cubicBezTo>
                    <a:pt x="735330" y="2705197"/>
                    <a:pt x="732472" y="2714722"/>
                    <a:pt x="728663" y="2724247"/>
                  </a:cubicBezTo>
                  <a:cubicBezTo>
                    <a:pt x="730568" y="2729010"/>
                    <a:pt x="732472" y="2733772"/>
                    <a:pt x="733425" y="2738535"/>
                  </a:cubicBezTo>
                  <a:close/>
                  <a:moveTo>
                    <a:pt x="625793" y="2503267"/>
                  </a:moveTo>
                  <a:cubicBezTo>
                    <a:pt x="625793" y="2501362"/>
                    <a:pt x="625793" y="2498505"/>
                    <a:pt x="624840" y="2496600"/>
                  </a:cubicBezTo>
                  <a:cubicBezTo>
                    <a:pt x="619125" y="2497552"/>
                    <a:pt x="612458" y="2498505"/>
                    <a:pt x="606743" y="2499457"/>
                  </a:cubicBezTo>
                  <a:cubicBezTo>
                    <a:pt x="606743" y="2501362"/>
                    <a:pt x="606743" y="2502315"/>
                    <a:pt x="606743" y="2504220"/>
                  </a:cubicBezTo>
                  <a:cubicBezTo>
                    <a:pt x="614363" y="2503267"/>
                    <a:pt x="620078" y="2503267"/>
                    <a:pt x="625793" y="250326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7" name="Google Shape;287;p10"/>
            <p:cNvSpPr/>
            <p:nvPr/>
          </p:nvSpPr>
          <p:spPr>
            <a:xfrm>
              <a:off x="3223726" y="593309"/>
              <a:ext cx="930592" cy="1235392"/>
            </a:xfrm>
            <a:custGeom>
              <a:avLst/>
              <a:gdLst/>
              <a:ahLst/>
              <a:cxnLst/>
              <a:rect l="l" t="t" r="r" b="b"/>
              <a:pathLst>
                <a:path w="930592" h="1235392" extrusionOk="0">
                  <a:moveTo>
                    <a:pt x="886778" y="0"/>
                  </a:moveTo>
                  <a:cubicBezTo>
                    <a:pt x="901065" y="953"/>
                    <a:pt x="916305" y="1905"/>
                    <a:pt x="930593" y="1905"/>
                  </a:cubicBezTo>
                  <a:cubicBezTo>
                    <a:pt x="929640" y="4763"/>
                    <a:pt x="928688" y="7620"/>
                    <a:pt x="927735" y="10478"/>
                  </a:cubicBezTo>
                  <a:cubicBezTo>
                    <a:pt x="927735" y="10478"/>
                    <a:pt x="929640" y="9525"/>
                    <a:pt x="929640" y="9525"/>
                  </a:cubicBezTo>
                  <a:cubicBezTo>
                    <a:pt x="925830" y="13335"/>
                    <a:pt x="921068" y="16193"/>
                    <a:pt x="917257" y="20003"/>
                  </a:cubicBezTo>
                  <a:cubicBezTo>
                    <a:pt x="898207" y="33338"/>
                    <a:pt x="880110" y="48578"/>
                    <a:pt x="860107" y="60960"/>
                  </a:cubicBezTo>
                  <a:cubicBezTo>
                    <a:pt x="825818" y="83820"/>
                    <a:pt x="825818" y="113348"/>
                    <a:pt x="838200" y="148590"/>
                  </a:cubicBezTo>
                  <a:cubicBezTo>
                    <a:pt x="857250" y="200978"/>
                    <a:pt x="876300" y="252413"/>
                    <a:pt x="890588" y="305753"/>
                  </a:cubicBezTo>
                  <a:cubicBezTo>
                    <a:pt x="895350" y="322897"/>
                    <a:pt x="884872" y="342900"/>
                    <a:pt x="882015" y="361950"/>
                  </a:cubicBezTo>
                  <a:cubicBezTo>
                    <a:pt x="864870" y="357188"/>
                    <a:pt x="845820" y="356235"/>
                    <a:pt x="830580" y="346710"/>
                  </a:cubicBezTo>
                  <a:cubicBezTo>
                    <a:pt x="797243" y="325755"/>
                    <a:pt x="766763" y="299085"/>
                    <a:pt x="734378" y="278130"/>
                  </a:cubicBezTo>
                  <a:cubicBezTo>
                    <a:pt x="702945" y="258128"/>
                    <a:pt x="675322" y="260033"/>
                    <a:pt x="644843" y="286703"/>
                  </a:cubicBezTo>
                  <a:cubicBezTo>
                    <a:pt x="494347" y="419100"/>
                    <a:pt x="375285" y="573405"/>
                    <a:pt x="275272" y="745808"/>
                  </a:cubicBezTo>
                  <a:cubicBezTo>
                    <a:pt x="203835" y="867727"/>
                    <a:pt x="142875" y="993458"/>
                    <a:pt x="97155" y="1126808"/>
                  </a:cubicBezTo>
                  <a:cubicBezTo>
                    <a:pt x="83820" y="1166813"/>
                    <a:pt x="48578" y="1199198"/>
                    <a:pt x="22860" y="1235393"/>
                  </a:cubicBezTo>
                  <a:cubicBezTo>
                    <a:pt x="15240" y="1232535"/>
                    <a:pt x="7620" y="1229678"/>
                    <a:pt x="0" y="1226820"/>
                  </a:cubicBezTo>
                  <a:cubicBezTo>
                    <a:pt x="86678" y="1127760"/>
                    <a:pt x="100965" y="995363"/>
                    <a:pt x="160020" y="883920"/>
                  </a:cubicBezTo>
                  <a:cubicBezTo>
                    <a:pt x="285750" y="647700"/>
                    <a:pt x="425767" y="422910"/>
                    <a:pt x="638175" y="250508"/>
                  </a:cubicBezTo>
                  <a:cubicBezTo>
                    <a:pt x="667703" y="226695"/>
                    <a:pt x="699135" y="222885"/>
                    <a:pt x="730568" y="240983"/>
                  </a:cubicBezTo>
                  <a:cubicBezTo>
                    <a:pt x="768668" y="263843"/>
                    <a:pt x="803910" y="291465"/>
                    <a:pt x="847725" y="321945"/>
                  </a:cubicBezTo>
                  <a:cubicBezTo>
                    <a:pt x="848678" y="305753"/>
                    <a:pt x="853440" y="290513"/>
                    <a:pt x="849630" y="276225"/>
                  </a:cubicBezTo>
                  <a:cubicBezTo>
                    <a:pt x="833438" y="207645"/>
                    <a:pt x="814388" y="140018"/>
                    <a:pt x="797243" y="71438"/>
                  </a:cubicBezTo>
                  <a:cubicBezTo>
                    <a:pt x="826770" y="50482"/>
                    <a:pt x="856297" y="24765"/>
                    <a:pt x="88677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8" name="Google Shape;288;p10"/>
            <p:cNvSpPr/>
            <p:nvPr/>
          </p:nvSpPr>
          <p:spPr>
            <a:xfrm>
              <a:off x="2618889" y="5794912"/>
              <a:ext cx="237172" cy="622934"/>
            </a:xfrm>
            <a:custGeom>
              <a:avLst/>
              <a:gdLst/>
              <a:ahLst/>
              <a:cxnLst/>
              <a:rect l="l" t="t" r="r" b="b"/>
              <a:pathLst>
                <a:path w="237172" h="622934" extrusionOk="0">
                  <a:moveTo>
                    <a:pt x="206692" y="1905"/>
                  </a:moveTo>
                  <a:cubicBezTo>
                    <a:pt x="206692" y="1905"/>
                    <a:pt x="210503" y="0"/>
                    <a:pt x="210503" y="0"/>
                  </a:cubicBezTo>
                  <a:cubicBezTo>
                    <a:pt x="219075" y="0"/>
                    <a:pt x="227647" y="0"/>
                    <a:pt x="236220" y="0"/>
                  </a:cubicBezTo>
                  <a:cubicBezTo>
                    <a:pt x="236220" y="2857"/>
                    <a:pt x="236220" y="6667"/>
                    <a:pt x="237172" y="9525"/>
                  </a:cubicBezTo>
                  <a:cubicBezTo>
                    <a:pt x="220980" y="51435"/>
                    <a:pt x="201930" y="92392"/>
                    <a:pt x="187642" y="135255"/>
                  </a:cubicBezTo>
                  <a:cubicBezTo>
                    <a:pt x="141923" y="266700"/>
                    <a:pt x="99060" y="399097"/>
                    <a:pt x="53340" y="530542"/>
                  </a:cubicBezTo>
                  <a:cubicBezTo>
                    <a:pt x="42863" y="559117"/>
                    <a:pt x="22860" y="584835"/>
                    <a:pt x="0" y="622935"/>
                  </a:cubicBezTo>
                  <a:cubicBezTo>
                    <a:pt x="71438" y="408622"/>
                    <a:pt x="139065" y="205740"/>
                    <a:pt x="206692"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89" name="Google Shape;289;p10"/>
            <p:cNvSpPr/>
            <p:nvPr/>
          </p:nvSpPr>
          <p:spPr>
            <a:xfrm>
              <a:off x="4876314" y="3005040"/>
              <a:ext cx="8572" cy="27622"/>
            </a:xfrm>
            <a:custGeom>
              <a:avLst/>
              <a:gdLst/>
              <a:ahLst/>
              <a:cxnLst/>
              <a:rect l="l" t="t" r="r" b="b"/>
              <a:pathLst>
                <a:path w="8572" h="27622" extrusionOk="0">
                  <a:moveTo>
                    <a:pt x="0" y="27622"/>
                  </a:moveTo>
                  <a:cubicBezTo>
                    <a:pt x="2857" y="18097"/>
                    <a:pt x="5715" y="9525"/>
                    <a:pt x="8572" y="0"/>
                  </a:cubicBezTo>
                  <a:cubicBezTo>
                    <a:pt x="5715" y="9525"/>
                    <a:pt x="2857" y="19050"/>
                    <a:pt x="0" y="27622"/>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0" name="Google Shape;290;p10"/>
            <p:cNvSpPr/>
            <p:nvPr/>
          </p:nvSpPr>
          <p:spPr>
            <a:xfrm>
              <a:off x="4847739" y="3141247"/>
              <a:ext cx="2857" cy="25717"/>
            </a:xfrm>
            <a:custGeom>
              <a:avLst/>
              <a:gdLst/>
              <a:ahLst/>
              <a:cxnLst/>
              <a:rect l="l" t="t" r="r" b="b"/>
              <a:pathLst>
                <a:path w="2857" h="25717" extrusionOk="0">
                  <a:moveTo>
                    <a:pt x="0" y="25718"/>
                  </a:moveTo>
                  <a:cubicBezTo>
                    <a:pt x="953" y="17145"/>
                    <a:pt x="1905" y="8573"/>
                    <a:pt x="2857" y="0"/>
                  </a:cubicBezTo>
                  <a:cubicBezTo>
                    <a:pt x="1905" y="8573"/>
                    <a:pt x="953" y="17145"/>
                    <a:pt x="0" y="2571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1" name="Google Shape;291;p10"/>
            <p:cNvSpPr/>
            <p:nvPr/>
          </p:nvSpPr>
          <p:spPr>
            <a:xfrm>
              <a:off x="2648416" y="2633565"/>
              <a:ext cx="6667" cy="31432"/>
            </a:xfrm>
            <a:custGeom>
              <a:avLst/>
              <a:gdLst/>
              <a:ahLst/>
              <a:cxnLst/>
              <a:rect l="l" t="t" r="r" b="b"/>
              <a:pathLst>
                <a:path w="6667" h="31432" extrusionOk="0">
                  <a:moveTo>
                    <a:pt x="6668" y="0"/>
                  </a:moveTo>
                  <a:cubicBezTo>
                    <a:pt x="4763" y="10478"/>
                    <a:pt x="2858" y="20955"/>
                    <a:pt x="0" y="31433"/>
                  </a:cubicBezTo>
                  <a:cubicBezTo>
                    <a:pt x="2858" y="20955"/>
                    <a:pt x="4763" y="10478"/>
                    <a:pt x="6668"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2" name="Google Shape;292;p10"/>
            <p:cNvSpPr/>
            <p:nvPr/>
          </p:nvSpPr>
          <p:spPr>
            <a:xfrm>
              <a:off x="3589486" y="3233640"/>
              <a:ext cx="1238250" cy="1870049"/>
            </a:xfrm>
            <a:custGeom>
              <a:avLst/>
              <a:gdLst/>
              <a:ahLst/>
              <a:cxnLst/>
              <a:rect l="l" t="t" r="r" b="b"/>
              <a:pathLst>
                <a:path w="1238250" h="1870049" extrusionOk="0">
                  <a:moveTo>
                    <a:pt x="591503" y="845820"/>
                  </a:moveTo>
                  <a:cubicBezTo>
                    <a:pt x="731520" y="853440"/>
                    <a:pt x="871538" y="861060"/>
                    <a:pt x="999172" y="867728"/>
                  </a:cubicBezTo>
                  <a:cubicBezTo>
                    <a:pt x="1067753" y="607695"/>
                    <a:pt x="1133475" y="357188"/>
                    <a:pt x="1198245" y="107632"/>
                  </a:cubicBezTo>
                  <a:cubicBezTo>
                    <a:pt x="1203008" y="87630"/>
                    <a:pt x="1205865" y="67628"/>
                    <a:pt x="1209675" y="47625"/>
                  </a:cubicBezTo>
                  <a:cubicBezTo>
                    <a:pt x="1213485" y="31432"/>
                    <a:pt x="1217295" y="15240"/>
                    <a:pt x="1220153" y="0"/>
                  </a:cubicBezTo>
                  <a:cubicBezTo>
                    <a:pt x="1225868" y="0"/>
                    <a:pt x="1231583" y="0"/>
                    <a:pt x="1238250" y="0"/>
                  </a:cubicBezTo>
                  <a:cubicBezTo>
                    <a:pt x="1233488" y="41910"/>
                    <a:pt x="1233488" y="84772"/>
                    <a:pt x="1223963" y="125730"/>
                  </a:cubicBezTo>
                  <a:cubicBezTo>
                    <a:pt x="1165860" y="367665"/>
                    <a:pt x="1103948" y="609600"/>
                    <a:pt x="1045845" y="851535"/>
                  </a:cubicBezTo>
                  <a:cubicBezTo>
                    <a:pt x="1038225" y="882968"/>
                    <a:pt x="1023938" y="898207"/>
                    <a:pt x="991553" y="896303"/>
                  </a:cubicBezTo>
                  <a:cubicBezTo>
                    <a:pt x="972503" y="895350"/>
                    <a:pt x="953453" y="896303"/>
                    <a:pt x="934403" y="897255"/>
                  </a:cubicBezTo>
                  <a:cubicBezTo>
                    <a:pt x="868680" y="894397"/>
                    <a:pt x="802958" y="891540"/>
                    <a:pt x="736283" y="889635"/>
                  </a:cubicBezTo>
                  <a:cubicBezTo>
                    <a:pt x="687705" y="885825"/>
                    <a:pt x="640080" y="882968"/>
                    <a:pt x="591503" y="879157"/>
                  </a:cubicBezTo>
                  <a:cubicBezTo>
                    <a:pt x="543878" y="876300"/>
                    <a:pt x="496253" y="874395"/>
                    <a:pt x="449580" y="871538"/>
                  </a:cubicBezTo>
                  <a:cubicBezTo>
                    <a:pt x="314325" y="860107"/>
                    <a:pt x="186690" y="882968"/>
                    <a:pt x="65723" y="946785"/>
                  </a:cubicBezTo>
                  <a:cubicBezTo>
                    <a:pt x="94298" y="960120"/>
                    <a:pt x="122873" y="970597"/>
                    <a:pt x="151448" y="971550"/>
                  </a:cubicBezTo>
                  <a:cubicBezTo>
                    <a:pt x="240983" y="973455"/>
                    <a:pt x="330518" y="972503"/>
                    <a:pt x="420053" y="972503"/>
                  </a:cubicBezTo>
                  <a:cubicBezTo>
                    <a:pt x="477203" y="982028"/>
                    <a:pt x="534353" y="991553"/>
                    <a:pt x="591503" y="1001078"/>
                  </a:cubicBezTo>
                  <a:cubicBezTo>
                    <a:pt x="707708" y="1017270"/>
                    <a:pt x="822960" y="1032510"/>
                    <a:pt x="939165" y="1050607"/>
                  </a:cubicBezTo>
                  <a:cubicBezTo>
                    <a:pt x="1021080" y="1062990"/>
                    <a:pt x="1031558" y="1082993"/>
                    <a:pt x="1012508" y="1163003"/>
                  </a:cubicBezTo>
                  <a:cubicBezTo>
                    <a:pt x="988695" y="1260157"/>
                    <a:pt x="927735" y="1335405"/>
                    <a:pt x="866775" y="1409700"/>
                  </a:cubicBezTo>
                  <a:cubicBezTo>
                    <a:pt x="834390" y="1450657"/>
                    <a:pt x="794385" y="1484948"/>
                    <a:pt x="762000" y="1525905"/>
                  </a:cubicBezTo>
                  <a:cubicBezTo>
                    <a:pt x="724853" y="1572578"/>
                    <a:pt x="680085" y="1586865"/>
                    <a:pt x="623888" y="1570673"/>
                  </a:cubicBezTo>
                  <a:cubicBezTo>
                    <a:pt x="610553" y="1565910"/>
                    <a:pt x="598170" y="1562100"/>
                    <a:pt x="584835" y="1557338"/>
                  </a:cubicBezTo>
                  <a:cubicBezTo>
                    <a:pt x="573405" y="1553528"/>
                    <a:pt x="561022" y="1549718"/>
                    <a:pt x="549593" y="1545907"/>
                  </a:cubicBezTo>
                  <a:cubicBezTo>
                    <a:pt x="485775" y="1520190"/>
                    <a:pt x="420053" y="1499235"/>
                    <a:pt x="344805" y="1507807"/>
                  </a:cubicBezTo>
                  <a:cubicBezTo>
                    <a:pt x="421005" y="1542098"/>
                    <a:pt x="490538" y="1572578"/>
                    <a:pt x="560070" y="1604010"/>
                  </a:cubicBezTo>
                  <a:cubicBezTo>
                    <a:pt x="560070" y="1604010"/>
                    <a:pt x="561022" y="1604963"/>
                    <a:pt x="561022" y="1604963"/>
                  </a:cubicBezTo>
                  <a:cubicBezTo>
                    <a:pt x="566738" y="1610678"/>
                    <a:pt x="571500" y="1616393"/>
                    <a:pt x="578168" y="1621155"/>
                  </a:cubicBezTo>
                  <a:cubicBezTo>
                    <a:pt x="629603" y="1664018"/>
                    <a:pt x="629603" y="1667828"/>
                    <a:pt x="580072" y="1713548"/>
                  </a:cubicBezTo>
                  <a:cubicBezTo>
                    <a:pt x="576263" y="1716405"/>
                    <a:pt x="573405" y="1720215"/>
                    <a:pt x="570547" y="1723073"/>
                  </a:cubicBezTo>
                  <a:cubicBezTo>
                    <a:pt x="507683" y="1764030"/>
                    <a:pt x="445770" y="1805940"/>
                    <a:pt x="382905" y="1846898"/>
                  </a:cubicBezTo>
                  <a:cubicBezTo>
                    <a:pt x="315278" y="1854518"/>
                    <a:pt x="248603" y="1864043"/>
                    <a:pt x="180975" y="1869757"/>
                  </a:cubicBezTo>
                  <a:cubicBezTo>
                    <a:pt x="157163" y="1871663"/>
                    <a:pt x="133350" y="1864043"/>
                    <a:pt x="108585" y="1852613"/>
                  </a:cubicBezTo>
                  <a:cubicBezTo>
                    <a:pt x="295275" y="1858328"/>
                    <a:pt x="456247" y="1803082"/>
                    <a:pt x="585788" y="1664970"/>
                  </a:cubicBezTo>
                  <a:cubicBezTo>
                    <a:pt x="545783" y="1613535"/>
                    <a:pt x="485775" y="1590675"/>
                    <a:pt x="424815" y="1570673"/>
                  </a:cubicBezTo>
                  <a:cubicBezTo>
                    <a:pt x="383858" y="1557338"/>
                    <a:pt x="342900" y="1544955"/>
                    <a:pt x="302895" y="1529715"/>
                  </a:cubicBezTo>
                  <a:cubicBezTo>
                    <a:pt x="292418" y="1525905"/>
                    <a:pt x="284798" y="1515428"/>
                    <a:pt x="276225" y="1507807"/>
                  </a:cubicBezTo>
                  <a:cubicBezTo>
                    <a:pt x="284798" y="1500188"/>
                    <a:pt x="293370" y="1484948"/>
                    <a:pt x="301943" y="1484948"/>
                  </a:cubicBezTo>
                  <a:cubicBezTo>
                    <a:pt x="360045" y="1484948"/>
                    <a:pt x="418148" y="1486853"/>
                    <a:pt x="475297" y="1489710"/>
                  </a:cubicBezTo>
                  <a:cubicBezTo>
                    <a:pt x="490538" y="1490663"/>
                    <a:pt x="505778" y="1494473"/>
                    <a:pt x="520065" y="1496378"/>
                  </a:cubicBezTo>
                  <a:cubicBezTo>
                    <a:pt x="524828" y="1499235"/>
                    <a:pt x="530543" y="1501140"/>
                    <a:pt x="535305" y="1503998"/>
                  </a:cubicBezTo>
                  <a:cubicBezTo>
                    <a:pt x="540068" y="1505903"/>
                    <a:pt x="545783" y="1508760"/>
                    <a:pt x="550545" y="1510665"/>
                  </a:cubicBezTo>
                  <a:cubicBezTo>
                    <a:pt x="575310" y="1520190"/>
                    <a:pt x="601028" y="1528763"/>
                    <a:pt x="625793" y="1539240"/>
                  </a:cubicBezTo>
                  <a:cubicBezTo>
                    <a:pt x="675322" y="1561148"/>
                    <a:pt x="711518" y="1547813"/>
                    <a:pt x="744855" y="1505903"/>
                  </a:cubicBezTo>
                  <a:cubicBezTo>
                    <a:pt x="795338" y="1441132"/>
                    <a:pt x="856297" y="1383982"/>
                    <a:pt x="902018" y="1317307"/>
                  </a:cubicBezTo>
                  <a:cubicBezTo>
                    <a:pt x="940118" y="1262063"/>
                    <a:pt x="963930" y="1198245"/>
                    <a:pt x="990600" y="1136332"/>
                  </a:cubicBezTo>
                  <a:cubicBezTo>
                    <a:pt x="1002030" y="1109663"/>
                    <a:pt x="992505" y="1087755"/>
                    <a:pt x="957263" y="1083945"/>
                  </a:cubicBezTo>
                  <a:cubicBezTo>
                    <a:pt x="828675" y="1068705"/>
                    <a:pt x="700088" y="1052513"/>
                    <a:pt x="571500" y="1037272"/>
                  </a:cubicBezTo>
                  <a:cubicBezTo>
                    <a:pt x="566738" y="1037272"/>
                    <a:pt x="562928" y="1037272"/>
                    <a:pt x="558165" y="1037272"/>
                  </a:cubicBezTo>
                  <a:lnTo>
                    <a:pt x="555308" y="1034415"/>
                  </a:lnTo>
                  <a:cubicBezTo>
                    <a:pt x="494347" y="1023938"/>
                    <a:pt x="433388" y="1013460"/>
                    <a:pt x="373380" y="1003935"/>
                  </a:cubicBezTo>
                  <a:cubicBezTo>
                    <a:pt x="300990" y="1002982"/>
                    <a:pt x="228600" y="1000125"/>
                    <a:pt x="155258" y="1002030"/>
                  </a:cubicBezTo>
                  <a:cubicBezTo>
                    <a:pt x="100965" y="1002982"/>
                    <a:pt x="53340" y="989647"/>
                    <a:pt x="0" y="951547"/>
                  </a:cubicBezTo>
                  <a:cubicBezTo>
                    <a:pt x="22860" y="934403"/>
                    <a:pt x="40005" y="918210"/>
                    <a:pt x="59055" y="908685"/>
                  </a:cubicBezTo>
                  <a:cubicBezTo>
                    <a:pt x="174308" y="851535"/>
                    <a:pt x="298133" y="839153"/>
                    <a:pt x="424815" y="838200"/>
                  </a:cubicBezTo>
                  <a:cubicBezTo>
                    <a:pt x="448628" y="838200"/>
                    <a:pt x="472440" y="839153"/>
                    <a:pt x="496253" y="839153"/>
                  </a:cubicBezTo>
                  <a:cubicBezTo>
                    <a:pt x="502920" y="840105"/>
                    <a:pt x="510540" y="841057"/>
                    <a:pt x="517208" y="841057"/>
                  </a:cubicBezTo>
                  <a:cubicBezTo>
                    <a:pt x="522922" y="842963"/>
                    <a:pt x="528638" y="844868"/>
                    <a:pt x="534353" y="846772"/>
                  </a:cubicBezTo>
                  <a:cubicBezTo>
                    <a:pt x="553403" y="846772"/>
                    <a:pt x="572453" y="845820"/>
                    <a:pt x="591503" y="8458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3" name="Google Shape;293;p10"/>
            <p:cNvSpPr/>
            <p:nvPr/>
          </p:nvSpPr>
          <p:spPr>
            <a:xfrm>
              <a:off x="2609450" y="3035520"/>
              <a:ext cx="778105" cy="2759392"/>
            </a:xfrm>
            <a:custGeom>
              <a:avLst/>
              <a:gdLst/>
              <a:ahLst/>
              <a:cxnLst/>
              <a:rect l="l" t="t" r="r" b="b"/>
              <a:pathLst>
                <a:path w="778105" h="2759392" extrusionOk="0">
                  <a:moveTo>
                    <a:pt x="246611" y="2759393"/>
                  </a:moveTo>
                  <a:cubicBezTo>
                    <a:pt x="238038" y="2759393"/>
                    <a:pt x="229466" y="2759393"/>
                    <a:pt x="220893" y="2759393"/>
                  </a:cubicBezTo>
                  <a:cubicBezTo>
                    <a:pt x="327573" y="2504122"/>
                    <a:pt x="435206" y="2249805"/>
                    <a:pt x="544743" y="1987867"/>
                  </a:cubicBezTo>
                  <a:cubicBezTo>
                    <a:pt x="527598" y="1994535"/>
                    <a:pt x="516168" y="2000250"/>
                    <a:pt x="502833" y="2004060"/>
                  </a:cubicBezTo>
                  <a:cubicBezTo>
                    <a:pt x="440921" y="2025015"/>
                    <a:pt x="379961" y="2020252"/>
                    <a:pt x="334241" y="1973580"/>
                  </a:cubicBezTo>
                  <a:cubicBezTo>
                    <a:pt x="247563" y="1885950"/>
                    <a:pt x="160886" y="1797367"/>
                    <a:pt x="82781" y="1702117"/>
                  </a:cubicBezTo>
                  <a:cubicBezTo>
                    <a:pt x="-14374" y="1584960"/>
                    <a:pt x="-21994" y="1451610"/>
                    <a:pt x="38966" y="1313498"/>
                  </a:cubicBezTo>
                  <a:cubicBezTo>
                    <a:pt x="46586" y="1302067"/>
                    <a:pt x="54206" y="1289685"/>
                    <a:pt x="60873" y="1278255"/>
                  </a:cubicBezTo>
                  <a:cubicBezTo>
                    <a:pt x="60873" y="1278255"/>
                    <a:pt x="60873" y="1277302"/>
                    <a:pt x="60873" y="1277302"/>
                  </a:cubicBezTo>
                  <a:cubicBezTo>
                    <a:pt x="63731" y="1273492"/>
                    <a:pt x="66588" y="1270635"/>
                    <a:pt x="69446" y="1266825"/>
                  </a:cubicBezTo>
                  <a:cubicBezTo>
                    <a:pt x="69446" y="1266825"/>
                    <a:pt x="69446" y="1266825"/>
                    <a:pt x="69446" y="1266825"/>
                  </a:cubicBezTo>
                  <a:cubicBezTo>
                    <a:pt x="75161" y="1260157"/>
                    <a:pt x="81828" y="1253490"/>
                    <a:pt x="87543" y="1246823"/>
                  </a:cubicBezTo>
                  <a:cubicBezTo>
                    <a:pt x="87543" y="1246823"/>
                    <a:pt x="87543" y="1246823"/>
                    <a:pt x="87543" y="1246823"/>
                  </a:cubicBezTo>
                  <a:cubicBezTo>
                    <a:pt x="149456" y="1190625"/>
                    <a:pt x="210416" y="1133475"/>
                    <a:pt x="272328" y="1077277"/>
                  </a:cubicBezTo>
                  <a:cubicBezTo>
                    <a:pt x="270423" y="1072515"/>
                    <a:pt x="267566" y="1067752"/>
                    <a:pt x="265661" y="1062990"/>
                  </a:cubicBezTo>
                  <a:cubicBezTo>
                    <a:pt x="215178" y="1084898"/>
                    <a:pt x="164696" y="1107757"/>
                    <a:pt x="114213" y="1129665"/>
                  </a:cubicBezTo>
                  <a:cubicBezTo>
                    <a:pt x="114213" y="1129665"/>
                    <a:pt x="114213" y="1129665"/>
                    <a:pt x="114213" y="1129665"/>
                  </a:cubicBezTo>
                  <a:cubicBezTo>
                    <a:pt x="111356" y="1132523"/>
                    <a:pt x="108498" y="1136332"/>
                    <a:pt x="104688" y="1139190"/>
                  </a:cubicBezTo>
                  <a:cubicBezTo>
                    <a:pt x="104688" y="1139190"/>
                    <a:pt x="104688" y="1139190"/>
                    <a:pt x="104688" y="1139190"/>
                  </a:cubicBezTo>
                  <a:cubicBezTo>
                    <a:pt x="98021" y="1145857"/>
                    <a:pt x="92306" y="1151573"/>
                    <a:pt x="85638" y="1158240"/>
                  </a:cubicBezTo>
                  <a:cubicBezTo>
                    <a:pt x="74208" y="1147763"/>
                    <a:pt x="53253" y="1139190"/>
                    <a:pt x="51348" y="1127760"/>
                  </a:cubicBezTo>
                  <a:cubicBezTo>
                    <a:pt x="34203" y="1038225"/>
                    <a:pt x="7533" y="947738"/>
                    <a:pt x="7533" y="857250"/>
                  </a:cubicBezTo>
                  <a:cubicBezTo>
                    <a:pt x="7533" y="710565"/>
                    <a:pt x="11343" y="561022"/>
                    <a:pt x="41823" y="419100"/>
                  </a:cubicBezTo>
                  <a:cubicBezTo>
                    <a:pt x="71351" y="283845"/>
                    <a:pt x="136121" y="155257"/>
                    <a:pt x="188508" y="25717"/>
                  </a:cubicBezTo>
                  <a:cubicBezTo>
                    <a:pt x="193271" y="12382"/>
                    <a:pt x="219941" y="8572"/>
                    <a:pt x="237086" y="0"/>
                  </a:cubicBezTo>
                  <a:cubicBezTo>
                    <a:pt x="246611" y="5715"/>
                    <a:pt x="257088" y="10477"/>
                    <a:pt x="266613" y="16192"/>
                  </a:cubicBezTo>
                  <a:cubicBezTo>
                    <a:pt x="266613" y="16192"/>
                    <a:pt x="266613" y="16192"/>
                    <a:pt x="266613" y="16192"/>
                  </a:cubicBezTo>
                  <a:cubicBezTo>
                    <a:pt x="317096" y="38100"/>
                    <a:pt x="368531" y="60960"/>
                    <a:pt x="419013" y="82867"/>
                  </a:cubicBezTo>
                  <a:cubicBezTo>
                    <a:pt x="428538" y="86677"/>
                    <a:pt x="438063" y="89535"/>
                    <a:pt x="446636" y="93345"/>
                  </a:cubicBezTo>
                  <a:cubicBezTo>
                    <a:pt x="494261" y="108585"/>
                    <a:pt x="542838" y="123825"/>
                    <a:pt x="590463" y="139065"/>
                  </a:cubicBezTo>
                  <a:cubicBezTo>
                    <a:pt x="590463" y="148590"/>
                    <a:pt x="590463" y="158115"/>
                    <a:pt x="590463" y="166688"/>
                  </a:cubicBezTo>
                  <a:cubicBezTo>
                    <a:pt x="461876" y="138113"/>
                    <a:pt x="336146" y="100013"/>
                    <a:pt x="219941" y="23813"/>
                  </a:cubicBezTo>
                  <a:cubicBezTo>
                    <a:pt x="27536" y="372427"/>
                    <a:pt x="-12469" y="735330"/>
                    <a:pt x="76113" y="1122045"/>
                  </a:cubicBezTo>
                  <a:cubicBezTo>
                    <a:pt x="136121" y="1062990"/>
                    <a:pt x="207558" y="1053465"/>
                    <a:pt x="279948" y="1042035"/>
                  </a:cubicBezTo>
                  <a:cubicBezTo>
                    <a:pt x="324716" y="1034415"/>
                    <a:pt x="366626" y="1016317"/>
                    <a:pt x="409488" y="1002030"/>
                  </a:cubicBezTo>
                  <a:cubicBezTo>
                    <a:pt x="424728" y="997267"/>
                    <a:pt x="438063" y="983932"/>
                    <a:pt x="452351" y="982980"/>
                  </a:cubicBezTo>
                  <a:cubicBezTo>
                    <a:pt x="470448" y="982027"/>
                    <a:pt x="488546" y="989647"/>
                    <a:pt x="506643" y="993457"/>
                  </a:cubicBezTo>
                  <a:cubicBezTo>
                    <a:pt x="495213" y="1009650"/>
                    <a:pt x="484736" y="1025842"/>
                    <a:pt x="471401" y="1041082"/>
                  </a:cubicBezTo>
                  <a:cubicBezTo>
                    <a:pt x="466638" y="1045845"/>
                    <a:pt x="457113" y="1047750"/>
                    <a:pt x="449493" y="1048702"/>
                  </a:cubicBezTo>
                  <a:cubicBezTo>
                    <a:pt x="301856" y="1057275"/>
                    <a:pt x="214226" y="1161098"/>
                    <a:pt x="120881" y="1255395"/>
                  </a:cubicBezTo>
                  <a:cubicBezTo>
                    <a:pt x="6581" y="1369695"/>
                    <a:pt x="-4849" y="1544002"/>
                    <a:pt x="94211" y="1666875"/>
                  </a:cubicBezTo>
                  <a:cubicBezTo>
                    <a:pt x="171363" y="1763077"/>
                    <a:pt x="254231" y="1854517"/>
                    <a:pt x="341861" y="1942148"/>
                  </a:cubicBezTo>
                  <a:cubicBezTo>
                    <a:pt x="402821" y="2003107"/>
                    <a:pt x="479021" y="2002155"/>
                    <a:pt x="549506" y="1951673"/>
                  </a:cubicBezTo>
                  <a:cubicBezTo>
                    <a:pt x="564746" y="1941195"/>
                    <a:pt x="576176" y="1920240"/>
                    <a:pt x="582843" y="1902142"/>
                  </a:cubicBezTo>
                  <a:cubicBezTo>
                    <a:pt x="618086" y="1806892"/>
                    <a:pt x="652376" y="1711642"/>
                    <a:pt x="686666" y="1616392"/>
                  </a:cubicBezTo>
                  <a:cubicBezTo>
                    <a:pt x="694286" y="1617345"/>
                    <a:pt x="701906" y="1618298"/>
                    <a:pt x="709526" y="1618298"/>
                  </a:cubicBezTo>
                  <a:cubicBezTo>
                    <a:pt x="695238" y="1660207"/>
                    <a:pt x="680951" y="1702117"/>
                    <a:pt x="666663" y="1744027"/>
                  </a:cubicBezTo>
                  <a:cubicBezTo>
                    <a:pt x="652376" y="1784985"/>
                    <a:pt x="638088" y="1825942"/>
                    <a:pt x="623801" y="1866900"/>
                  </a:cubicBezTo>
                  <a:cubicBezTo>
                    <a:pt x="704763" y="1775460"/>
                    <a:pt x="725718" y="1661160"/>
                    <a:pt x="752388" y="1549717"/>
                  </a:cubicBezTo>
                  <a:cubicBezTo>
                    <a:pt x="760961" y="1549717"/>
                    <a:pt x="769533" y="1549717"/>
                    <a:pt x="778106" y="1549717"/>
                  </a:cubicBezTo>
                  <a:cubicBezTo>
                    <a:pt x="753341" y="1656398"/>
                    <a:pt x="739053" y="1769745"/>
                    <a:pt x="671426" y="1856423"/>
                  </a:cubicBezTo>
                  <a:cubicBezTo>
                    <a:pt x="524741" y="2043113"/>
                    <a:pt x="462828" y="2269808"/>
                    <a:pt x="362816" y="2478405"/>
                  </a:cubicBezTo>
                  <a:cubicBezTo>
                    <a:pt x="319953" y="2570797"/>
                    <a:pt x="284711" y="2666047"/>
                    <a:pt x="246611" y="2759393"/>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94" name="Google Shape;294;p10"/>
            <p:cNvSpPr/>
            <p:nvPr/>
          </p:nvSpPr>
          <p:spPr>
            <a:xfrm>
              <a:off x="3297068" y="2052540"/>
              <a:ext cx="911542" cy="2602230"/>
            </a:xfrm>
            <a:custGeom>
              <a:avLst/>
              <a:gdLst/>
              <a:ahLst/>
              <a:cxnLst/>
              <a:rect l="l" t="t" r="r" b="b"/>
              <a:pathLst>
                <a:path w="911542" h="2602230" extrusionOk="0">
                  <a:moveTo>
                    <a:pt x="22860" y="2602230"/>
                  </a:moveTo>
                  <a:cubicBezTo>
                    <a:pt x="15240" y="2601278"/>
                    <a:pt x="7620" y="2600325"/>
                    <a:pt x="0" y="2600325"/>
                  </a:cubicBezTo>
                  <a:cubicBezTo>
                    <a:pt x="22860" y="2536508"/>
                    <a:pt x="44767" y="2471738"/>
                    <a:pt x="67628" y="2407920"/>
                  </a:cubicBezTo>
                  <a:cubicBezTo>
                    <a:pt x="184785" y="2082165"/>
                    <a:pt x="292417" y="1752600"/>
                    <a:pt x="432435" y="1434465"/>
                  </a:cubicBezTo>
                  <a:cubicBezTo>
                    <a:pt x="519113" y="1237298"/>
                    <a:pt x="589598" y="1033463"/>
                    <a:pt x="664845" y="831532"/>
                  </a:cubicBezTo>
                  <a:cubicBezTo>
                    <a:pt x="759143" y="575310"/>
                    <a:pt x="822008" y="310515"/>
                    <a:pt x="864870" y="40958"/>
                  </a:cubicBezTo>
                  <a:cubicBezTo>
                    <a:pt x="866775" y="26670"/>
                    <a:pt x="871538" y="13335"/>
                    <a:pt x="875348" y="0"/>
                  </a:cubicBezTo>
                  <a:cubicBezTo>
                    <a:pt x="881063" y="0"/>
                    <a:pt x="885825" y="0"/>
                    <a:pt x="891540" y="0"/>
                  </a:cubicBezTo>
                  <a:cubicBezTo>
                    <a:pt x="887730" y="19050"/>
                    <a:pt x="881063" y="38100"/>
                    <a:pt x="880110" y="57150"/>
                  </a:cubicBezTo>
                  <a:cubicBezTo>
                    <a:pt x="879158" y="65722"/>
                    <a:pt x="887730" y="75247"/>
                    <a:pt x="892493" y="84772"/>
                  </a:cubicBezTo>
                  <a:cubicBezTo>
                    <a:pt x="899160" y="84772"/>
                    <a:pt x="904875" y="85725"/>
                    <a:pt x="911543" y="85725"/>
                  </a:cubicBezTo>
                  <a:cubicBezTo>
                    <a:pt x="855345" y="330517"/>
                    <a:pt x="811530" y="579120"/>
                    <a:pt x="738188" y="818197"/>
                  </a:cubicBezTo>
                  <a:cubicBezTo>
                    <a:pt x="680085" y="1007745"/>
                    <a:pt x="585788" y="1185863"/>
                    <a:pt x="502920" y="1367790"/>
                  </a:cubicBezTo>
                  <a:cubicBezTo>
                    <a:pt x="335280" y="1735455"/>
                    <a:pt x="186690" y="2109788"/>
                    <a:pt x="101917" y="2506980"/>
                  </a:cubicBezTo>
                  <a:cubicBezTo>
                    <a:pt x="100013" y="2516505"/>
                    <a:pt x="96203" y="2525078"/>
                    <a:pt x="93345" y="2533650"/>
                  </a:cubicBezTo>
                  <a:cubicBezTo>
                    <a:pt x="84773" y="2533650"/>
                    <a:pt x="76200" y="2533650"/>
                    <a:pt x="67628" y="2533650"/>
                  </a:cubicBezTo>
                  <a:cubicBezTo>
                    <a:pt x="67628" y="2526983"/>
                    <a:pt x="66675" y="2520315"/>
                    <a:pt x="66675" y="2514600"/>
                  </a:cubicBezTo>
                  <a:cubicBezTo>
                    <a:pt x="72390" y="2508885"/>
                    <a:pt x="77153" y="2502218"/>
                    <a:pt x="82867" y="2496503"/>
                  </a:cubicBezTo>
                  <a:cubicBezTo>
                    <a:pt x="80010" y="2494598"/>
                    <a:pt x="78105" y="2492693"/>
                    <a:pt x="75248" y="2489835"/>
                  </a:cubicBezTo>
                  <a:cubicBezTo>
                    <a:pt x="69533" y="2498408"/>
                    <a:pt x="62865" y="2506028"/>
                    <a:pt x="57150" y="2514600"/>
                  </a:cubicBezTo>
                  <a:cubicBezTo>
                    <a:pt x="44767" y="2543175"/>
                    <a:pt x="33338" y="2572703"/>
                    <a:pt x="22860" y="2602230"/>
                  </a:cubicBezTo>
                  <a:close/>
                  <a:moveTo>
                    <a:pt x="736283" y="751522"/>
                  </a:moveTo>
                  <a:cubicBezTo>
                    <a:pt x="732473" y="749618"/>
                    <a:pt x="727710" y="748665"/>
                    <a:pt x="723900" y="746760"/>
                  </a:cubicBezTo>
                  <a:cubicBezTo>
                    <a:pt x="670560" y="883920"/>
                    <a:pt x="617220" y="1021080"/>
                    <a:pt x="563880" y="1158240"/>
                  </a:cubicBezTo>
                  <a:cubicBezTo>
                    <a:pt x="567690" y="1160145"/>
                    <a:pt x="571500" y="1161098"/>
                    <a:pt x="576263" y="1163003"/>
                  </a:cubicBezTo>
                  <a:cubicBezTo>
                    <a:pt x="637223" y="1028700"/>
                    <a:pt x="698183" y="894397"/>
                    <a:pt x="736283" y="751522"/>
                  </a:cubicBezTo>
                  <a:close/>
                </a:path>
              </a:pathLst>
            </a:custGeom>
            <a:solidFill>
              <a:schemeClr val="accent5"/>
            </a:solidFill>
            <a:ln>
              <a:noFill/>
            </a:ln>
          </p:spPr>
          <p:txBody>
            <a:bodyPr spcFirstLastPara="1" wrap="square" lIns="91425" tIns="45700" rIns="91425" bIns="45700" anchor="ctr" anchorCtr="0">
              <a:noAutofit/>
            </a:bodyPr>
            <a:lstStyle/>
            <a:p>
              <a:r>
                <a:rPr lang="en"/>
                <a:t>	</a:t>
              </a:r>
              <a:endParaRPr/>
            </a:p>
          </p:txBody>
        </p:sp>
        <p:sp>
          <p:nvSpPr>
            <p:cNvPr id="295" name="Google Shape;295;p10"/>
            <p:cNvSpPr/>
            <p:nvPr/>
          </p:nvSpPr>
          <p:spPr>
            <a:xfrm>
              <a:off x="3158004" y="1822987"/>
              <a:ext cx="730567" cy="755332"/>
            </a:xfrm>
            <a:custGeom>
              <a:avLst/>
              <a:gdLst/>
              <a:ahLst/>
              <a:cxnLst/>
              <a:rect l="l" t="t" r="r" b="b"/>
              <a:pathLst>
                <a:path w="730567" h="755332" extrusionOk="0">
                  <a:moveTo>
                    <a:pt x="65722" y="0"/>
                  </a:moveTo>
                  <a:cubicBezTo>
                    <a:pt x="73342" y="2858"/>
                    <a:pt x="80963" y="5715"/>
                    <a:pt x="88582" y="8573"/>
                  </a:cubicBezTo>
                  <a:cubicBezTo>
                    <a:pt x="60007" y="52388"/>
                    <a:pt x="80010" y="79058"/>
                    <a:pt x="118110" y="104775"/>
                  </a:cubicBezTo>
                  <a:cubicBezTo>
                    <a:pt x="209550" y="167640"/>
                    <a:pt x="301942" y="229553"/>
                    <a:pt x="386715" y="300990"/>
                  </a:cubicBezTo>
                  <a:cubicBezTo>
                    <a:pt x="510540" y="405765"/>
                    <a:pt x="622935" y="521970"/>
                    <a:pt x="696277" y="669608"/>
                  </a:cubicBezTo>
                  <a:cubicBezTo>
                    <a:pt x="708660" y="694373"/>
                    <a:pt x="719138" y="720090"/>
                    <a:pt x="730568" y="745808"/>
                  </a:cubicBezTo>
                  <a:cubicBezTo>
                    <a:pt x="727710" y="748665"/>
                    <a:pt x="723900" y="752475"/>
                    <a:pt x="721043" y="755333"/>
                  </a:cubicBezTo>
                  <a:cubicBezTo>
                    <a:pt x="709613" y="747713"/>
                    <a:pt x="696277" y="741998"/>
                    <a:pt x="686752" y="732473"/>
                  </a:cubicBezTo>
                  <a:cubicBezTo>
                    <a:pt x="518160" y="551498"/>
                    <a:pt x="315277" y="418148"/>
                    <a:pt x="101917" y="298133"/>
                  </a:cubicBezTo>
                  <a:cubicBezTo>
                    <a:pt x="74295" y="282893"/>
                    <a:pt x="44767" y="268605"/>
                    <a:pt x="17145" y="254318"/>
                  </a:cubicBezTo>
                  <a:cubicBezTo>
                    <a:pt x="11430" y="249555"/>
                    <a:pt x="5715" y="243840"/>
                    <a:pt x="0" y="239078"/>
                  </a:cubicBezTo>
                  <a:cubicBezTo>
                    <a:pt x="1905" y="233363"/>
                    <a:pt x="4763" y="228600"/>
                    <a:pt x="6667" y="222885"/>
                  </a:cubicBezTo>
                  <a:cubicBezTo>
                    <a:pt x="6667" y="222885"/>
                    <a:pt x="6667" y="223838"/>
                    <a:pt x="6667" y="222885"/>
                  </a:cubicBezTo>
                  <a:cubicBezTo>
                    <a:pt x="37147" y="235268"/>
                    <a:pt x="67627" y="248603"/>
                    <a:pt x="98107" y="261938"/>
                  </a:cubicBezTo>
                  <a:cubicBezTo>
                    <a:pt x="98107" y="261938"/>
                    <a:pt x="98107" y="261938"/>
                    <a:pt x="98107" y="261938"/>
                  </a:cubicBezTo>
                  <a:cubicBezTo>
                    <a:pt x="126682" y="278130"/>
                    <a:pt x="155257" y="295275"/>
                    <a:pt x="183832" y="311468"/>
                  </a:cubicBezTo>
                  <a:cubicBezTo>
                    <a:pt x="187642" y="313373"/>
                    <a:pt x="191452" y="315278"/>
                    <a:pt x="195263" y="317183"/>
                  </a:cubicBezTo>
                  <a:cubicBezTo>
                    <a:pt x="207645" y="323850"/>
                    <a:pt x="219075" y="331470"/>
                    <a:pt x="231457" y="338138"/>
                  </a:cubicBezTo>
                  <a:cubicBezTo>
                    <a:pt x="231457" y="338138"/>
                    <a:pt x="231457" y="338138"/>
                    <a:pt x="231457" y="338138"/>
                  </a:cubicBezTo>
                  <a:cubicBezTo>
                    <a:pt x="240982" y="344805"/>
                    <a:pt x="250507" y="350520"/>
                    <a:pt x="260032" y="357188"/>
                  </a:cubicBezTo>
                  <a:cubicBezTo>
                    <a:pt x="260032" y="357188"/>
                    <a:pt x="260032" y="357188"/>
                    <a:pt x="260032" y="357188"/>
                  </a:cubicBezTo>
                  <a:cubicBezTo>
                    <a:pt x="279082" y="369570"/>
                    <a:pt x="298132" y="382905"/>
                    <a:pt x="318135" y="395288"/>
                  </a:cubicBezTo>
                  <a:cubicBezTo>
                    <a:pt x="318135" y="395288"/>
                    <a:pt x="318135" y="395288"/>
                    <a:pt x="318135" y="395288"/>
                  </a:cubicBezTo>
                  <a:cubicBezTo>
                    <a:pt x="324802" y="399098"/>
                    <a:pt x="330517" y="402908"/>
                    <a:pt x="337185" y="406718"/>
                  </a:cubicBezTo>
                  <a:cubicBezTo>
                    <a:pt x="340995" y="408623"/>
                    <a:pt x="344805" y="410528"/>
                    <a:pt x="348615" y="412433"/>
                  </a:cubicBezTo>
                  <a:cubicBezTo>
                    <a:pt x="354330" y="416243"/>
                    <a:pt x="360997" y="420053"/>
                    <a:pt x="366713" y="422910"/>
                  </a:cubicBezTo>
                  <a:cubicBezTo>
                    <a:pt x="366713" y="422910"/>
                    <a:pt x="365760" y="421958"/>
                    <a:pt x="365760" y="421958"/>
                  </a:cubicBezTo>
                  <a:cubicBezTo>
                    <a:pt x="369570" y="424815"/>
                    <a:pt x="372427" y="428625"/>
                    <a:pt x="376238" y="431483"/>
                  </a:cubicBezTo>
                  <a:cubicBezTo>
                    <a:pt x="376238" y="431483"/>
                    <a:pt x="376238" y="431483"/>
                    <a:pt x="376238" y="431483"/>
                  </a:cubicBezTo>
                  <a:cubicBezTo>
                    <a:pt x="463867" y="501015"/>
                    <a:pt x="551497" y="569595"/>
                    <a:pt x="639127" y="639128"/>
                  </a:cubicBezTo>
                  <a:cubicBezTo>
                    <a:pt x="607695" y="550545"/>
                    <a:pt x="549593" y="481965"/>
                    <a:pt x="481013" y="421958"/>
                  </a:cubicBezTo>
                  <a:cubicBezTo>
                    <a:pt x="481013" y="421958"/>
                    <a:pt x="481013" y="421958"/>
                    <a:pt x="481013" y="421958"/>
                  </a:cubicBezTo>
                  <a:cubicBezTo>
                    <a:pt x="462915" y="405765"/>
                    <a:pt x="444817" y="388620"/>
                    <a:pt x="425767" y="372428"/>
                  </a:cubicBezTo>
                  <a:cubicBezTo>
                    <a:pt x="425767" y="372428"/>
                    <a:pt x="425767" y="372428"/>
                    <a:pt x="425767" y="372428"/>
                  </a:cubicBezTo>
                  <a:cubicBezTo>
                    <a:pt x="421957" y="368618"/>
                    <a:pt x="419100" y="365760"/>
                    <a:pt x="415290" y="361950"/>
                  </a:cubicBezTo>
                  <a:cubicBezTo>
                    <a:pt x="415290" y="361950"/>
                    <a:pt x="416242" y="362903"/>
                    <a:pt x="416242" y="362903"/>
                  </a:cubicBezTo>
                  <a:cubicBezTo>
                    <a:pt x="412432" y="358140"/>
                    <a:pt x="409575" y="354330"/>
                    <a:pt x="405765" y="349568"/>
                  </a:cubicBezTo>
                  <a:cubicBezTo>
                    <a:pt x="315277" y="280988"/>
                    <a:pt x="223838" y="212408"/>
                    <a:pt x="132397" y="144780"/>
                  </a:cubicBezTo>
                  <a:cubicBezTo>
                    <a:pt x="118110" y="134303"/>
                    <a:pt x="103822" y="124778"/>
                    <a:pt x="89535" y="114300"/>
                  </a:cubicBezTo>
                  <a:cubicBezTo>
                    <a:pt x="32385" y="68580"/>
                    <a:pt x="31432" y="64770"/>
                    <a:pt x="65722"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6" name="Google Shape;296;p10"/>
            <p:cNvSpPr/>
            <p:nvPr/>
          </p:nvSpPr>
          <p:spPr>
            <a:xfrm>
              <a:off x="2873276" y="2060160"/>
              <a:ext cx="536187" cy="1144904"/>
            </a:xfrm>
            <a:custGeom>
              <a:avLst/>
              <a:gdLst/>
              <a:ahLst/>
              <a:cxnLst/>
              <a:rect l="l" t="t" r="r" b="b"/>
              <a:pathLst>
                <a:path w="536187" h="1144904" extrusionOk="0">
                  <a:moveTo>
                    <a:pt x="283775" y="0"/>
                  </a:moveTo>
                  <a:cubicBezTo>
                    <a:pt x="289490" y="4763"/>
                    <a:pt x="295205" y="10477"/>
                    <a:pt x="300920" y="15240"/>
                  </a:cubicBezTo>
                  <a:cubicBezTo>
                    <a:pt x="260915" y="202883"/>
                    <a:pt x="206623" y="384810"/>
                    <a:pt x="112325" y="554355"/>
                  </a:cubicBezTo>
                  <a:cubicBezTo>
                    <a:pt x="78035" y="615315"/>
                    <a:pt x="60890" y="686752"/>
                    <a:pt x="36125" y="753427"/>
                  </a:cubicBezTo>
                  <a:cubicBezTo>
                    <a:pt x="21838" y="790575"/>
                    <a:pt x="38030" y="815340"/>
                    <a:pt x="67558" y="839152"/>
                  </a:cubicBezTo>
                  <a:cubicBezTo>
                    <a:pt x="197098" y="940118"/>
                    <a:pt x="338068" y="1020127"/>
                    <a:pt x="485705" y="1090612"/>
                  </a:cubicBezTo>
                  <a:cubicBezTo>
                    <a:pt x="502850" y="1099185"/>
                    <a:pt x="519043" y="1107758"/>
                    <a:pt x="536188" y="1116330"/>
                  </a:cubicBezTo>
                  <a:cubicBezTo>
                    <a:pt x="522853" y="1125855"/>
                    <a:pt x="510470" y="1135380"/>
                    <a:pt x="497135" y="1144905"/>
                  </a:cubicBezTo>
                  <a:cubicBezTo>
                    <a:pt x="495230" y="1138237"/>
                    <a:pt x="494278" y="1127760"/>
                    <a:pt x="489515" y="1125855"/>
                  </a:cubicBezTo>
                  <a:cubicBezTo>
                    <a:pt x="425698" y="1093470"/>
                    <a:pt x="361880" y="1062037"/>
                    <a:pt x="298063" y="1029652"/>
                  </a:cubicBezTo>
                  <a:cubicBezTo>
                    <a:pt x="298063" y="1029652"/>
                    <a:pt x="298063" y="1029652"/>
                    <a:pt x="298063" y="1029652"/>
                  </a:cubicBezTo>
                  <a:cubicBezTo>
                    <a:pt x="291395" y="1025843"/>
                    <a:pt x="284728" y="1022985"/>
                    <a:pt x="279013" y="1019175"/>
                  </a:cubicBezTo>
                  <a:cubicBezTo>
                    <a:pt x="279013" y="1019175"/>
                    <a:pt x="279965" y="1020127"/>
                    <a:pt x="279965" y="1020127"/>
                  </a:cubicBezTo>
                  <a:cubicBezTo>
                    <a:pt x="273298" y="1016318"/>
                    <a:pt x="267583" y="1012508"/>
                    <a:pt x="260915" y="1008698"/>
                  </a:cubicBezTo>
                  <a:cubicBezTo>
                    <a:pt x="260915" y="1008698"/>
                    <a:pt x="261868" y="1009650"/>
                    <a:pt x="261868" y="1009650"/>
                  </a:cubicBezTo>
                  <a:cubicBezTo>
                    <a:pt x="252343" y="1002983"/>
                    <a:pt x="241865" y="996315"/>
                    <a:pt x="232340" y="989648"/>
                  </a:cubicBezTo>
                  <a:cubicBezTo>
                    <a:pt x="171380" y="947737"/>
                    <a:pt x="110420" y="904875"/>
                    <a:pt x="49460" y="862965"/>
                  </a:cubicBezTo>
                  <a:cubicBezTo>
                    <a:pt x="6598" y="833437"/>
                    <a:pt x="-11500" y="792480"/>
                    <a:pt x="7550" y="743902"/>
                  </a:cubicBezTo>
                  <a:cubicBezTo>
                    <a:pt x="47555" y="642937"/>
                    <a:pt x="91370" y="543877"/>
                    <a:pt x="134233" y="443865"/>
                  </a:cubicBezTo>
                  <a:cubicBezTo>
                    <a:pt x="140900" y="427672"/>
                    <a:pt x="148520" y="412433"/>
                    <a:pt x="156140" y="397192"/>
                  </a:cubicBezTo>
                  <a:cubicBezTo>
                    <a:pt x="163760" y="381000"/>
                    <a:pt x="170428" y="364808"/>
                    <a:pt x="178048" y="348615"/>
                  </a:cubicBezTo>
                  <a:cubicBezTo>
                    <a:pt x="178048" y="348615"/>
                    <a:pt x="178048" y="348615"/>
                    <a:pt x="178048" y="347663"/>
                  </a:cubicBezTo>
                  <a:cubicBezTo>
                    <a:pt x="180905" y="340995"/>
                    <a:pt x="183763" y="334327"/>
                    <a:pt x="186620" y="327660"/>
                  </a:cubicBezTo>
                  <a:cubicBezTo>
                    <a:pt x="186620" y="327660"/>
                    <a:pt x="185668" y="327660"/>
                    <a:pt x="185668" y="327660"/>
                  </a:cubicBezTo>
                  <a:cubicBezTo>
                    <a:pt x="204718" y="266700"/>
                    <a:pt x="223768" y="205740"/>
                    <a:pt x="242818" y="144780"/>
                  </a:cubicBezTo>
                  <a:cubicBezTo>
                    <a:pt x="256153" y="96202"/>
                    <a:pt x="270440" y="47625"/>
                    <a:pt x="28377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7" name="Google Shape;297;p10"/>
            <p:cNvSpPr/>
            <p:nvPr/>
          </p:nvSpPr>
          <p:spPr>
            <a:xfrm>
              <a:off x="4172416" y="909540"/>
              <a:ext cx="265747" cy="1143000"/>
            </a:xfrm>
            <a:custGeom>
              <a:avLst/>
              <a:gdLst/>
              <a:ahLst/>
              <a:cxnLst/>
              <a:rect l="l" t="t" r="r" b="b"/>
              <a:pathLst>
                <a:path w="265747" h="1143000" extrusionOk="0">
                  <a:moveTo>
                    <a:pt x="102870" y="704850"/>
                  </a:moveTo>
                  <a:cubicBezTo>
                    <a:pt x="101917" y="710565"/>
                    <a:pt x="100013" y="716280"/>
                    <a:pt x="99060" y="721995"/>
                  </a:cubicBezTo>
                  <a:cubicBezTo>
                    <a:pt x="79057" y="833438"/>
                    <a:pt x="58103" y="944880"/>
                    <a:pt x="38100" y="1057275"/>
                  </a:cubicBezTo>
                  <a:cubicBezTo>
                    <a:pt x="30480" y="1085850"/>
                    <a:pt x="23813" y="1114425"/>
                    <a:pt x="16192" y="1143000"/>
                  </a:cubicBezTo>
                  <a:cubicBezTo>
                    <a:pt x="10478" y="1143000"/>
                    <a:pt x="5715" y="1143000"/>
                    <a:pt x="0" y="1143000"/>
                  </a:cubicBezTo>
                  <a:cubicBezTo>
                    <a:pt x="19050" y="1038225"/>
                    <a:pt x="38100" y="933450"/>
                    <a:pt x="56197" y="828675"/>
                  </a:cubicBezTo>
                  <a:cubicBezTo>
                    <a:pt x="85725" y="676275"/>
                    <a:pt x="115253" y="522923"/>
                    <a:pt x="144780" y="370523"/>
                  </a:cubicBezTo>
                  <a:cubicBezTo>
                    <a:pt x="147638" y="360045"/>
                    <a:pt x="149542" y="348615"/>
                    <a:pt x="152400" y="338138"/>
                  </a:cubicBezTo>
                  <a:cubicBezTo>
                    <a:pt x="173355" y="262890"/>
                    <a:pt x="193357" y="187642"/>
                    <a:pt x="217170" y="113348"/>
                  </a:cubicBezTo>
                  <a:cubicBezTo>
                    <a:pt x="229553" y="74295"/>
                    <a:pt x="249555" y="38100"/>
                    <a:pt x="265747" y="0"/>
                  </a:cubicBezTo>
                  <a:cubicBezTo>
                    <a:pt x="242888" y="83820"/>
                    <a:pt x="217170" y="167640"/>
                    <a:pt x="197167" y="252413"/>
                  </a:cubicBezTo>
                  <a:cubicBezTo>
                    <a:pt x="172403" y="356235"/>
                    <a:pt x="152400" y="461963"/>
                    <a:pt x="130492" y="565785"/>
                  </a:cubicBezTo>
                  <a:cubicBezTo>
                    <a:pt x="125730" y="582930"/>
                    <a:pt x="120967" y="600075"/>
                    <a:pt x="116205" y="618172"/>
                  </a:cubicBezTo>
                  <a:cubicBezTo>
                    <a:pt x="114300" y="630555"/>
                    <a:pt x="111442" y="643890"/>
                    <a:pt x="109538" y="656272"/>
                  </a:cubicBezTo>
                  <a:cubicBezTo>
                    <a:pt x="108585" y="660083"/>
                    <a:pt x="107632" y="663893"/>
                    <a:pt x="106680" y="666750"/>
                  </a:cubicBezTo>
                  <a:cubicBezTo>
                    <a:pt x="105728" y="673418"/>
                    <a:pt x="105728" y="679133"/>
                    <a:pt x="104775" y="685800"/>
                  </a:cubicBezTo>
                  <a:cubicBezTo>
                    <a:pt x="104775" y="692468"/>
                    <a:pt x="103822" y="699135"/>
                    <a:pt x="102870" y="7048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8" name="Google Shape;298;p10"/>
            <p:cNvSpPr/>
            <p:nvPr/>
          </p:nvSpPr>
          <p:spPr>
            <a:xfrm>
              <a:off x="3198961" y="3176490"/>
              <a:ext cx="460254" cy="132425"/>
            </a:xfrm>
            <a:custGeom>
              <a:avLst/>
              <a:gdLst/>
              <a:ahLst/>
              <a:cxnLst/>
              <a:rect l="l" t="t" r="r" b="b"/>
              <a:pathLst>
                <a:path w="460254" h="132425" extrusionOk="0">
                  <a:moveTo>
                    <a:pt x="171450" y="28575"/>
                  </a:moveTo>
                  <a:cubicBezTo>
                    <a:pt x="184785" y="19050"/>
                    <a:pt x="197168" y="9525"/>
                    <a:pt x="210503" y="0"/>
                  </a:cubicBezTo>
                  <a:cubicBezTo>
                    <a:pt x="274320" y="20955"/>
                    <a:pt x="338138" y="42863"/>
                    <a:pt x="401955" y="63818"/>
                  </a:cubicBezTo>
                  <a:cubicBezTo>
                    <a:pt x="403860" y="64770"/>
                    <a:pt x="404813" y="64770"/>
                    <a:pt x="406718" y="65722"/>
                  </a:cubicBezTo>
                  <a:cubicBezTo>
                    <a:pt x="424815" y="80010"/>
                    <a:pt x="442913" y="93345"/>
                    <a:pt x="460058" y="108585"/>
                  </a:cubicBezTo>
                  <a:cubicBezTo>
                    <a:pt x="461963" y="109538"/>
                    <a:pt x="449580" y="133350"/>
                    <a:pt x="443865" y="132397"/>
                  </a:cubicBezTo>
                  <a:cubicBezTo>
                    <a:pt x="421005" y="131445"/>
                    <a:pt x="398145" y="128588"/>
                    <a:pt x="377190" y="121920"/>
                  </a:cubicBezTo>
                  <a:cubicBezTo>
                    <a:pt x="338138" y="108585"/>
                    <a:pt x="300990" y="85725"/>
                    <a:pt x="260985" y="76200"/>
                  </a:cubicBezTo>
                  <a:cubicBezTo>
                    <a:pt x="175260" y="57150"/>
                    <a:pt x="87630" y="43815"/>
                    <a:pt x="0" y="27622"/>
                  </a:cubicBezTo>
                  <a:cubicBezTo>
                    <a:pt x="0" y="18097"/>
                    <a:pt x="0" y="8572"/>
                    <a:pt x="0" y="0"/>
                  </a:cubicBezTo>
                  <a:cubicBezTo>
                    <a:pt x="58103" y="9525"/>
                    <a:pt x="115253" y="19050"/>
                    <a:pt x="171450" y="2857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299" name="Google Shape;299;p10"/>
            <p:cNvSpPr/>
            <p:nvPr/>
          </p:nvSpPr>
          <p:spPr>
            <a:xfrm>
              <a:off x="4278144" y="1077179"/>
              <a:ext cx="173354" cy="700087"/>
            </a:xfrm>
            <a:custGeom>
              <a:avLst/>
              <a:gdLst/>
              <a:ahLst/>
              <a:cxnLst/>
              <a:rect l="l" t="t" r="r" b="b"/>
              <a:pathLst>
                <a:path w="173354" h="700087" extrusionOk="0">
                  <a:moveTo>
                    <a:pt x="31432" y="567690"/>
                  </a:moveTo>
                  <a:cubicBezTo>
                    <a:pt x="32385" y="563880"/>
                    <a:pt x="34290" y="560070"/>
                    <a:pt x="35242" y="556260"/>
                  </a:cubicBezTo>
                  <a:cubicBezTo>
                    <a:pt x="36195" y="550545"/>
                    <a:pt x="38100" y="544830"/>
                    <a:pt x="39052" y="539115"/>
                  </a:cubicBezTo>
                  <a:cubicBezTo>
                    <a:pt x="39052" y="539115"/>
                    <a:pt x="38100" y="539115"/>
                    <a:pt x="38100" y="539115"/>
                  </a:cubicBezTo>
                  <a:cubicBezTo>
                    <a:pt x="40005" y="535305"/>
                    <a:pt x="41910" y="531495"/>
                    <a:pt x="43815" y="527685"/>
                  </a:cubicBezTo>
                  <a:cubicBezTo>
                    <a:pt x="86677" y="351473"/>
                    <a:pt x="130492" y="176213"/>
                    <a:pt x="173355" y="0"/>
                  </a:cubicBezTo>
                  <a:cubicBezTo>
                    <a:pt x="152400" y="192405"/>
                    <a:pt x="104775" y="379095"/>
                    <a:pt x="54292" y="564832"/>
                  </a:cubicBezTo>
                  <a:cubicBezTo>
                    <a:pt x="40005" y="609600"/>
                    <a:pt x="25717" y="654368"/>
                    <a:pt x="11430" y="700088"/>
                  </a:cubicBezTo>
                  <a:cubicBezTo>
                    <a:pt x="7620" y="700088"/>
                    <a:pt x="3810" y="699135"/>
                    <a:pt x="0" y="699135"/>
                  </a:cubicBezTo>
                  <a:cubicBezTo>
                    <a:pt x="9525" y="655320"/>
                    <a:pt x="20955" y="611505"/>
                    <a:pt x="31432" y="56769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0" name="Google Shape;300;p10"/>
            <p:cNvSpPr/>
            <p:nvPr/>
          </p:nvSpPr>
          <p:spPr>
            <a:xfrm>
              <a:off x="4187656" y="1776315"/>
              <a:ext cx="100964" cy="361950"/>
            </a:xfrm>
            <a:custGeom>
              <a:avLst/>
              <a:gdLst/>
              <a:ahLst/>
              <a:cxnLst/>
              <a:rect l="l" t="t" r="r" b="b"/>
              <a:pathLst>
                <a:path w="100964" h="361950" extrusionOk="0">
                  <a:moveTo>
                    <a:pt x="89535" y="0"/>
                  </a:moveTo>
                  <a:cubicBezTo>
                    <a:pt x="93345" y="0"/>
                    <a:pt x="97155" y="953"/>
                    <a:pt x="100965" y="953"/>
                  </a:cubicBezTo>
                  <a:cubicBezTo>
                    <a:pt x="73342" y="120967"/>
                    <a:pt x="46672" y="241935"/>
                    <a:pt x="19050" y="361950"/>
                  </a:cubicBezTo>
                  <a:cubicBezTo>
                    <a:pt x="12382" y="361950"/>
                    <a:pt x="6667" y="360997"/>
                    <a:pt x="0" y="360997"/>
                  </a:cubicBezTo>
                  <a:cubicBezTo>
                    <a:pt x="12382" y="304800"/>
                    <a:pt x="24765" y="248603"/>
                    <a:pt x="37147" y="192405"/>
                  </a:cubicBezTo>
                  <a:cubicBezTo>
                    <a:pt x="55245" y="128588"/>
                    <a:pt x="72390" y="63817"/>
                    <a:pt x="8953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1" name="Google Shape;301;p10"/>
            <p:cNvSpPr/>
            <p:nvPr/>
          </p:nvSpPr>
          <p:spPr>
            <a:xfrm>
              <a:off x="4438164" y="852390"/>
              <a:ext cx="48577" cy="198120"/>
            </a:xfrm>
            <a:custGeom>
              <a:avLst/>
              <a:gdLst/>
              <a:ahLst/>
              <a:cxnLst/>
              <a:rect l="l" t="t" r="r" b="b"/>
              <a:pathLst>
                <a:path w="48577" h="198120" extrusionOk="0">
                  <a:moveTo>
                    <a:pt x="0" y="57150"/>
                  </a:moveTo>
                  <a:cubicBezTo>
                    <a:pt x="9525" y="38100"/>
                    <a:pt x="19050" y="19050"/>
                    <a:pt x="29528" y="0"/>
                  </a:cubicBezTo>
                  <a:cubicBezTo>
                    <a:pt x="36195" y="1905"/>
                    <a:pt x="42863" y="2858"/>
                    <a:pt x="48578" y="4763"/>
                  </a:cubicBezTo>
                  <a:cubicBezTo>
                    <a:pt x="45720" y="38100"/>
                    <a:pt x="42863" y="71438"/>
                    <a:pt x="40005" y="104775"/>
                  </a:cubicBezTo>
                  <a:cubicBezTo>
                    <a:pt x="38100" y="114300"/>
                    <a:pt x="37147" y="122873"/>
                    <a:pt x="35243" y="132398"/>
                  </a:cubicBezTo>
                  <a:cubicBezTo>
                    <a:pt x="30480" y="154305"/>
                    <a:pt x="25718" y="176213"/>
                    <a:pt x="20003" y="198120"/>
                  </a:cubicBezTo>
                  <a:cubicBezTo>
                    <a:pt x="15240" y="197167"/>
                    <a:pt x="11430" y="196215"/>
                    <a:pt x="6668" y="195263"/>
                  </a:cubicBezTo>
                  <a:cubicBezTo>
                    <a:pt x="12382" y="160020"/>
                    <a:pt x="18097" y="123825"/>
                    <a:pt x="25718" y="88583"/>
                  </a:cubicBezTo>
                  <a:cubicBezTo>
                    <a:pt x="31432" y="64770"/>
                    <a:pt x="24765" y="54292"/>
                    <a:pt x="0" y="571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2" name="Google Shape;302;p10"/>
            <p:cNvSpPr/>
            <p:nvPr/>
          </p:nvSpPr>
          <p:spPr>
            <a:xfrm>
              <a:off x="4085739" y="4072792"/>
              <a:ext cx="20955" cy="1904"/>
            </a:xfrm>
            <a:custGeom>
              <a:avLst/>
              <a:gdLst/>
              <a:ahLst/>
              <a:cxnLst/>
              <a:rect l="l" t="t" r="r" b="b"/>
              <a:pathLst>
                <a:path w="20955" h="1904" extrusionOk="0">
                  <a:moveTo>
                    <a:pt x="20955" y="1905"/>
                  </a:moveTo>
                  <a:cubicBezTo>
                    <a:pt x="14288" y="953"/>
                    <a:pt x="6668" y="0"/>
                    <a:pt x="0" y="0"/>
                  </a:cubicBezTo>
                  <a:cubicBezTo>
                    <a:pt x="6668" y="0"/>
                    <a:pt x="14288" y="953"/>
                    <a:pt x="20955" y="190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3" name="Google Shape;303;p10"/>
            <p:cNvSpPr/>
            <p:nvPr/>
          </p:nvSpPr>
          <p:spPr>
            <a:xfrm>
              <a:off x="4325769" y="4122322"/>
              <a:ext cx="198119" cy="13335"/>
            </a:xfrm>
            <a:custGeom>
              <a:avLst/>
              <a:gdLst/>
              <a:ahLst/>
              <a:cxnLst/>
              <a:rect l="l" t="t" r="r" b="b"/>
              <a:pathLst>
                <a:path w="198119" h="13335" extrusionOk="0">
                  <a:moveTo>
                    <a:pt x="0" y="0"/>
                  </a:moveTo>
                  <a:cubicBezTo>
                    <a:pt x="65722" y="2858"/>
                    <a:pt x="131445" y="5715"/>
                    <a:pt x="198120" y="7620"/>
                  </a:cubicBezTo>
                  <a:cubicBezTo>
                    <a:pt x="135255" y="9525"/>
                    <a:pt x="73342" y="12383"/>
                    <a:pt x="10477" y="13335"/>
                  </a:cubicBezTo>
                  <a:cubicBezTo>
                    <a:pt x="7620" y="13335"/>
                    <a:pt x="3810"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4" name="Google Shape;304;p10"/>
            <p:cNvSpPr/>
            <p:nvPr/>
          </p:nvSpPr>
          <p:spPr>
            <a:xfrm>
              <a:off x="4174321" y="4790024"/>
              <a:ext cx="39052" cy="13334"/>
            </a:xfrm>
            <a:custGeom>
              <a:avLst/>
              <a:gdLst/>
              <a:ahLst/>
              <a:cxnLst/>
              <a:rect l="l" t="t" r="r" b="b"/>
              <a:pathLst>
                <a:path w="39052" h="13334" extrusionOk="0">
                  <a:moveTo>
                    <a:pt x="0" y="0"/>
                  </a:moveTo>
                  <a:cubicBezTo>
                    <a:pt x="13335" y="4763"/>
                    <a:pt x="25718" y="8572"/>
                    <a:pt x="39053" y="13335"/>
                  </a:cubicBezTo>
                  <a:cubicBezTo>
                    <a:pt x="25718" y="9525"/>
                    <a:pt x="12383" y="4763"/>
                    <a:pt x="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5" name="Google Shape;305;p10"/>
            <p:cNvSpPr/>
            <p:nvPr/>
          </p:nvSpPr>
          <p:spPr>
            <a:xfrm>
              <a:off x="4838214" y="3200302"/>
              <a:ext cx="17144" cy="19050"/>
            </a:xfrm>
            <a:custGeom>
              <a:avLst/>
              <a:gdLst/>
              <a:ahLst/>
              <a:cxnLst/>
              <a:rect l="l" t="t" r="r" b="b"/>
              <a:pathLst>
                <a:path w="17144" h="19050" extrusionOk="0">
                  <a:moveTo>
                    <a:pt x="0" y="3810"/>
                  </a:moveTo>
                  <a:cubicBezTo>
                    <a:pt x="5715" y="2857"/>
                    <a:pt x="11430" y="953"/>
                    <a:pt x="17145" y="0"/>
                  </a:cubicBezTo>
                  <a:cubicBezTo>
                    <a:pt x="12382" y="5715"/>
                    <a:pt x="8572" y="12382"/>
                    <a:pt x="3810" y="19050"/>
                  </a:cubicBezTo>
                  <a:cubicBezTo>
                    <a:pt x="2857" y="13335"/>
                    <a:pt x="953" y="8572"/>
                    <a:pt x="0" y="381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6" name="Google Shape;306;p10"/>
            <p:cNvSpPr/>
            <p:nvPr/>
          </p:nvSpPr>
          <p:spPr>
            <a:xfrm>
              <a:off x="2714139" y="4167090"/>
              <a:ext cx="9525" cy="9525"/>
            </a:xfrm>
            <a:custGeom>
              <a:avLst/>
              <a:gdLst/>
              <a:ahLst/>
              <a:cxnLst/>
              <a:rect l="l" t="t" r="r" b="b"/>
              <a:pathLst>
                <a:path w="9525" h="9525" extrusionOk="0">
                  <a:moveTo>
                    <a:pt x="0" y="9525"/>
                  </a:moveTo>
                  <a:cubicBezTo>
                    <a:pt x="2858" y="6668"/>
                    <a:pt x="5715" y="2857"/>
                    <a:pt x="9525" y="0"/>
                  </a:cubicBezTo>
                  <a:cubicBezTo>
                    <a:pt x="6667" y="2857"/>
                    <a:pt x="3810" y="6668"/>
                    <a:pt x="0" y="952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7" name="Google Shape;307;p10"/>
            <p:cNvSpPr/>
            <p:nvPr/>
          </p:nvSpPr>
          <p:spPr>
            <a:xfrm>
              <a:off x="4716294" y="2975512"/>
              <a:ext cx="18097" cy="7620"/>
            </a:xfrm>
            <a:custGeom>
              <a:avLst/>
              <a:gdLst/>
              <a:ahLst/>
              <a:cxnLst/>
              <a:rect l="l" t="t" r="r" b="b"/>
              <a:pathLst>
                <a:path w="18097" h="7620" extrusionOk="0">
                  <a:moveTo>
                    <a:pt x="18097" y="7620"/>
                  </a:moveTo>
                  <a:cubicBezTo>
                    <a:pt x="12382" y="7620"/>
                    <a:pt x="5715" y="7620"/>
                    <a:pt x="0" y="7620"/>
                  </a:cubicBezTo>
                  <a:cubicBezTo>
                    <a:pt x="0" y="5715"/>
                    <a:pt x="0" y="4763"/>
                    <a:pt x="0" y="2858"/>
                  </a:cubicBezTo>
                  <a:cubicBezTo>
                    <a:pt x="5715" y="1905"/>
                    <a:pt x="12382" y="953"/>
                    <a:pt x="18097" y="0"/>
                  </a:cubicBezTo>
                  <a:cubicBezTo>
                    <a:pt x="18097" y="2858"/>
                    <a:pt x="18097" y="4763"/>
                    <a:pt x="18097"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8" name="Google Shape;308;p10"/>
            <p:cNvSpPr/>
            <p:nvPr/>
          </p:nvSpPr>
          <p:spPr>
            <a:xfrm>
              <a:off x="4140031" y="4267102"/>
              <a:ext cx="7619" cy="7619"/>
            </a:xfrm>
            <a:custGeom>
              <a:avLst/>
              <a:gdLst/>
              <a:ahLst/>
              <a:cxnLst/>
              <a:rect l="l" t="t" r="r" b="b"/>
              <a:pathLst>
                <a:path w="7619" h="7619" extrusionOk="0">
                  <a:moveTo>
                    <a:pt x="7620" y="2857"/>
                  </a:moveTo>
                  <a:cubicBezTo>
                    <a:pt x="5715" y="3810"/>
                    <a:pt x="2857" y="5715"/>
                    <a:pt x="0" y="7620"/>
                  </a:cubicBezTo>
                  <a:cubicBezTo>
                    <a:pt x="1905" y="4763"/>
                    <a:pt x="2857" y="2857"/>
                    <a:pt x="3810" y="0"/>
                  </a:cubicBezTo>
                  <a:cubicBezTo>
                    <a:pt x="4763" y="0"/>
                    <a:pt x="7620" y="2857"/>
                    <a:pt x="7620" y="2857"/>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09" name="Google Shape;309;p10"/>
            <p:cNvSpPr/>
            <p:nvPr/>
          </p:nvSpPr>
          <p:spPr>
            <a:xfrm>
              <a:off x="4108598" y="4730017"/>
              <a:ext cx="15240" cy="7619"/>
            </a:xfrm>
            <a:custGeom>
              <a:avLst/>
              <a:gdLst/>
              <a:ahLst/>
              <a:cxnLst/>
              <a:rect l="l" t="t" r="r" b="b"/>
              <a:pathLst>
                <a:path w="15240" h="7619" extrusionOk="0">
                  <a:moveTo>
                    <a:pt x="15240" y="7620"/>
                  </a:moveTo>
                  <a:cubicBezTo>
                    <a:pt x="10478" y="4763"/>
                    <a:pt x="4763" y="2857"/>
                    <a:pt x="0" y="0"/>
                  </a:cubicBezTo>
                  <a:cubicBezTo>
                    <a:pt x="4763" y="1905"/>
                    <a:pt x="10478" y="4763"/>
                    <a:pt x="15240" y="762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0" name="Google Shape;310;p10"/>
            <p:cNvSpPr/>
            <p:nvPr/>
          </p:nvSpPr>
          <p:spPr>
            <a:xfrm>
              <a:off x="3352314" y="4541422"/>
              <a:ext cx="25717" cy="24765"/>
            </a:xfrm>
            <a:custGeom>
              <a:avLst/>
              <a:gdLst/>
              <a:ahLst/>
              <a:cxnLst/>
              <a:rect l="l" t="t" r="r" b="b"/>
              <a:pathLst>
                <a:path w="25717" h="24765" extrusionOk="0">
                  <a:moveTo>
                    <a:pt x="9525" y="24765"/>
                  </a:moveTo>
                  <a:cubicBezTo>
                    <a:pt x="6667" y="24765"/>
                    <a:pt x="2858" y="24765"/>
                    <a:pt x="0" y="24765"/>
                  </a:cubicBezTo>
                  <a:cubicBezTo>
                    <a:pt x="5715" y="16193"/>
                    <a:pt x="12383" y="8573"/>
                    <a:pt x="18097" y="0"/>
                  </a:cubicBezTo>
                  <a:cubicBezTo>
                    <a:pt x="20955" y="1905"/>
                    <a:pt x="22860" y="3810"/>
                    <a:pt x="25717" y="6668"/>
                  </a:cubicBezTo>
                  <a:cubicBezTo>
                    <a:pt x="20003" y="13335"/>
                    <a:pt x="15240" y="19050"/>
                    <a:pt x="9525" y="24765"/>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1" name="Google Shape;311;p10"/>
            <p:cNvSpPr/>
            <p:nvPr/>
          </p:nvSpPr>
          <p:spPr>
            <a:xfrm>
              <a:off x="4289573" y="1475324"/>
              <a:ext cx="14287" cy="52387"/>
            </a:xfrm>
            <a:custGeom>
              <a:avLst/>
              <a:gdLst/>
              <a:ahLst/>
              <a:cxnLst/>
              <a:rect l="l" t="t" r="r" b="b"/>
              <a:pathLst>
                <a:path w="14287" h="52387" extrusionOk="0">
                  <a:moveTo>
                    <a:pt x="0" y="52388"/>
                  </a:moveTo>
                  <a:cubicBezTo>
                    <a:pt x="4763" y="35243"/>
                    <a:pt x="9525" y="18098"/>
                    <a:pt x="14288" y="0"/>
                  </a:cubicBezTo>
                  <a:cubicBezTo>
                    <a:pt x="9525" y="18098"/>
                    <a:pt x="4763" y="35243"/>
                    <a:pt x="0" y="5238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2" name="Google Shape;312;p10"/>
            <p:cNvSpPr/>
            <p:nvPr/>
          </p:nvSpPr>
          <p:spPr>
            <a:xfrm>
              <a:off x="4313386" y="1616294"/>
              <a:ext cx="3809" cy="17145"/>
            </a:xfrm>
            <a:custGeom>
              <a:avLst/>
              <a:gdLst/>
              <a:ahLst/>
              <a:cxnLst/>
              <a:rect l="l" t="t" r="r" b="b"/>
              <a:pathLst>
                <a:path w="3809" h="17145" extrusionOk="0">
                  <a:moveTo>
                    <a:pt x="3810" y="0"/>
                  </a:moveTo>
                  <a:cubicBezTo>
                    <a:pt x="2858" y="5715"/>
                    <a:pt x="953" y="11430"/>
                    <a:pt x="0" y="17145"/>
                  </a:cubicBezTo>
                  <a:cubicBezTo>
                    <a:pt x="953" y="11430"/>
                    <a:pt x="2858" y="5715"/>
                    <a:pt x="3810"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3" name="Google Shape;313;p10"/>
            <p:cNvSpPr/>
            <p:nvPr/>
          </p:nvSpPr>
          <p:spPr>
            <a:xfrm>
              <a:off x="4275286" y="1595340"/>
              <a:ext cx="2857" cy="19050"/>
            </a:xfrm>
            <a:custGeom>
              <a:avLst/>
              <a:gdLst/>
              <a:ahLst/>
              <a:cxnLst/>
              <a:rect l="l" t="t" r="r" b="b"/>
              <a:pathLst>
                <a:path w="2857" h="19050" extrusionOk="0">
                  <a:moveTo>
                    <a:pt x="0" y="19050"/>
                  </a:moveTo>
                  <a:cubicBezTo>
                    <a:pt x="953" y="12383"/>
                    <a:pt x="1905" y="6667"/>
                    <a:pt x="2858" y="0"/>
                  </a:cubicBezTo>
                  <a:cubicBezTo>
                    <a:pt x="1905" y="6667"/>
                    <a:pt x="953" y="13335"/>
                    <a:pt x="0" y="19050"/>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4" name="Google Shape;314;p10"/>
            <p:cNvSpPr/>
            <p:nvPr/>
          </p:nvSpPr>
          <p:spPr>
            <a:xfrm>
              <a:off x="4280048" y="1565812"/>
              <a:ext cx="9525" cy="10477"/>
            </a:xfrm>
            <a:custGeom>
              <a:avLst/>
              <a:gdLst/>
              <a:ahLst/>
              <a:cxnLst/>
              <a:rect l="l" t="t" r="r" b="b"/>
              <a:pathLst>
                <a:path w="9525" h="10477" extrusionOk="0">
                  <a:moveTo>
                    <a:pt x="0" y="10478"/>
                  </a:moveTo>
                  <a:cubicBezTo>
                    <a:pt x="953" y="6668"/>
                    <a:pt x="1905" y="2858"/>
                    <a:pt x="2858" y="0"/>
                  </a:cubicBezTo>
                  <a:cubicBezTo>
                    <a:pt x="4763" y="1905"/>
                    <a:pt x="6668" y="2858"/>
                    <a:pt x="9525" y="4763"/>
                  </a:cubicBezTo>
                  <a:cubicBezTo>
                    <a:pt x="6668" y="6668"/>
                    <a:pt x="2858" y="8573"/>
                    <a:pt x="0" y="10478"/>
                  </a:cubicBezTo>
                  <a:close/>
                </a:path>
              </a:pathLst>
            </a:custGeom>
            <a:solidFill>
              <a:schemeClr val="accent5"/>
            </a:solidFill>
            <a:ln>
              <a:noFill/>
            </a:ln>
          </p:spPr>
          <p:txBody>
            <a:bodyPr spcFirstLastPara="1" wrap="square" lIns="91425" tIns="45700" rIns="91425" bIns="45700" anchor="ctr" anchorCtr="0">
              <a:noAutofit/>
            </a:bodyPr>
            <a:lstStyle/>
            <a:p>
              <a:endParaRPr/>
            </a:p>
          </p:txBody>
        </p:sp>
        <p:sp>
          <p:nvSpPr>
            <p:cNvPr id="315" name="Google Shape;315;p10"/>
            <p:cNvSpPr/>
            <p:nvPr/>
          </p:nvSpPr>
          <p:spPr>
            <a:xfrm>
              <a:off x="4316244" y="1604865"/>
              <a:ext cx="5714" cy="11429"/>
            </a:xfrm>
            <a:custGeom>
              <a:avLst/>
              <a:gdLst/>
              <a:ahLst/>
              <a:cxnLst/>
              <a:rect l="l" t="t" r="r" b="b"/>
              <a:pathLst>
                <a:path w="5714" h="11429" extrusionOk="0">
                  <a:moveTo>
                    <a:pt x="5715" y="0"/>
                  </a:moveTo>
                  <a:cubicBezTo>
                    <a:pt x="3810" y="3810"/>
                    <a:pt x="1905" y="7620"/>
                    <a:pt x="0" y="11430"/>
                  </a:cubicBezTo>
                  <a:cubicBezTo>
                    <a:pt x="1905" y="7620"/>
                    <a:pt x="3810" y="3810"/>
                    <a:pt x="5715" y="0"/>
                  </a:cubicBezTo>
                  <a:close/>
                </a:path>
              </a:pathLst>
            </a:custGeom>
            <a:solidFill>
              <a:schemeClr val="accent5"/>
            </a:solidFill>
            <a:ln>
              <a:noFill/>
            </a:ln>
          </p:spPr>
          <p:txBody>
            <a:bodyPr spcFirstLastPara="1" wrap="square" lIns="91425" tIns="45700" rIns="91425" bIns="45700" anchor="ctr" anchorCtr="0">
              <a:noAutofit/>
            </a:bodyPr>
            <a:lstStyle/>
            <a:p>
              <a:endParaRPr/>
            </a:p>
          </p:txBody>
        </p:sp>
      </p:grpSp>
    </p:spTree>
    <p:extLst>
      <p:ext uri="{BB962C8B-B14F-4D97-AF65-F5344CB8AC3E}">
        <p14:creationId xmlns:p14="http://schemas.microsoft.com/office/powerpoint/2010/main" val="231696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217"/>
        <p:cNvGrpSpPr/>
        <p:nvPr/>
      </p:nvGrpSpPr>
      <p:grpSpPr>
        <a:xfrm>
          <a:off x="0" y="0"/>
          <a:ext cx="0" cy="0"/>
          <a:chOff x="0" y="0"/>
          <a:chExt cx="0" cy="0"/>
        </a:xfrm>
      </p:grpSpPr>
      <p:sp>
        <p:nvSpPr>
          <p:cNvPr id="218" name="Google Shape;218;p5"/>
          <p:cNvSpPr/>
          <p:nvPr/>
        </p:nvSpPr>
        <p:spPr>
          <a:xfrm rot="-3794831">
            <a:off x="7859974" y="1774529"/>
            <a:ext cx="7325667" cy="3980087"/>
          </a:xfrm>
          <a:custGeom>
            <a:avLst/>
            <a:gdLst/>
            <a:ahLst/>
            <a:cxnLst/>
            <a:rect l="l" t="t" r="r" b="b"/>
            <a:pathLst>
              <a:path w="7325667" h="3980087" extrusionOk="0">
                <a:moveTo>
                  <a:pt x="3147241" y="2762487"/>
                </a:moveTo>
                <a:cubicBezTo>
                  <a:pt x="3178370" y="2820930"/>
                  <a:pt x="3207397" y="2880345"/>
                  <a:pt x="3234299" y="2940547"/>
                </a:cubicBezTo>
                <a:lnTo>
                  <a:pt x="3239336" y="2952943"/>
                </a:lnTo>
                <a:lnTo>
                  <a:pt x="1201769" y="3980087"/>
                </a:lnTo>
                <a:lnTo>
                  <a:pt x="0" y="1596113"/>
                </a:lnTo>
                <a:lnTo>
                  <a:pt x="118744" y="1545233"/>
                </a:lnTo>
                <a:cubicBezTo>
                  <a:pt x="412267" y="1430139"/>
                  <a:pt x="725818" y="1361950"/>
                  <a:pt x="1053296" y="1374605"/>
                </a:cubicBezTo>
                <a:cubicBezTo>
                  <a:pt x="1720811" y="1393812"/>
                  <a:pt x="2396747" y="1766510"/>
                  <a:pt x="2853868" y="2319133"/>
                </a:cubicBezTo>
                <a:cubicBezTo>
                  <a:pt x="2966281" y="2457699"/>
                  <a:pt x="3064231" y="2606639"/>
                  <a:pt x="3147241" y="2762487"/>
                </a:cubicBezTo>
                <a:close/>
                <a:moveTo>
                  <a:pt x="6885467" y="19777"/>
                </a:moveTo>
                <a:lnTo>
                  <a:pt x="7325667" y="893011"/>
                </a:lnTo>
                <a:lnTo>
                  <a:pt x="6048253" y="1536959"/>
                </a:lnTo>
                <a:lnTo>
                  <a:pt x="6008367" y="1523862"/>
                </a:lnTo>
                <a:cubicBezTo>
                  <a:pt x="5980783" y="1511775"/>
                  <a:pt x="5954566" y="1496418"/>
                  <a:pt x="5931084" y="1476162"/>
                </a:cubicBezTo>
                <a:cubicBezTo>
                  <a:pt x="5863355" y="1408188"/>
                  <a:pt x="5816358" y="1270986"/>
                  <a:pt x="5890669" y="1186008"/>
                </a:cubicBezTo>
                <a:cubicBezTo>
                  <a:pt x="5913595" y="1158583"/>
                  <a:pt x="5945297" y="1142911"/>
                  <a:pt x="5974773" y="1127201"/>
                </a:cubicBezTo>
                <a:cubicBezTo>
                  <a:pt x="6040340" y="1094526"/>
                  <a:pt x="6105874" y="1064476"/>
                  <a:pt x="6163778" y="1016130"/>
                </a:cubicBezTo>
                <a:cubicBezTo>
                  <a:pt x="6220600" y="967783"/>
                  <a:pt x="6269759" y="898516"/>
                  <a:pt x="6283940" y="817496"/>
                </a:cubicBezTo>
                <a:cubicBezTo>
                  <a:pt x="6300348" y="718179"/>
                  <a:pt x="6264290" y="617530"/>
                  <a:pt x="6258820" y="516919"/>
                </a:cubicBezTo>
                <a:cubicBezTo>
                  <a:pt x="6251189" y="349628"/>
                  <a:pt x="6333099" y="188879"/>
                  <a:pt x="6448905" y="98690"/>
                </a:cubicBezTo>
                <a:cubicBezTo>
                  <a:pt x="6536023" y="30872"/>
                  <a:pt x="6641054" y="0"/>
                  <a:pt x="6746348" y="0"/>
                </a:cubicBezTo>
                <a:cubicBezTo>
                  <a:pt x="6781031" y="0"/>
                  <a:pt x="6815747" y="3370"/>
                  <a:pt x="6849840" y="983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5"/>
          <p:cNvSpPr/>
          <p:nvPr/>
        </p:nvSpPr>
        <p:spPr>
          <a:xfrm rot="-741852">
            <a:off x="5608689" y="1353625"/>
            <a:ext cx="6184236" cy="4397708"/>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0" name="Google Shape;220;p5"/>
          <p:cNvGrpSpPr/>
          <p:nvPr/>
        </p:nvGrpSpPr>
        <p:grpSpPr>
          <a:xfrm rot="-741869">
            <a:off x="10035497" y="958129"/>
            <a:ext cx="1324380" cy="1514349"/>
            <a:chOff x="9204036" y="1284493"/>
            <a:chExt cx="2465995" cy="2819717"/>
          </a:xfrm>
        </p:grpSpPr>
        <p:sp>
          <p:nvSpPr>
            <p:cNvPr id="221" name="Google Shape;221;p5"/>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2" name="Google Shape;222;p5"/>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23" name="Google Shape;223;p5"/>
          <p:cNvSpPr/>
          <p:nvPr/>
        </p:nvSpPr>
        <p:spPr>
          <a:xfrm rot="-745557">
            <a:off x="9217219" y="1708685"/>
            <a:ext cx="990644" cy="671836"/>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4" name="Google Shape;224;p5"/>
          <p:cNvGrpSpPr/>
          <p:nvPr/>
        </p:nvGrpSpPr>
        <p:grpSpPr>
          <a:xfrm rot="-741565">
            <a:off x="9724810" y="1063346"/>
            <a:ext cx="1124666" cy="1467012"/>
            <a:chOff x="5637109" y="2191514"/>
            <a:chExt cx="2143612" cy="2796121"/>
          </a:xfrm>
        </p:grpSpPr>
        <p:grpSp>
          <p:nvGrpSpPr>
            <p:cNvPr id="225" name="Google Shape;225;p5"/>
            <p:cNvGrpSpPr/>
            <p:nvPr/>
          </p:nvGrpSpPr>
          <p:grpSpPr>
            <a:xfrm>
              <a:off x="5637109" y="2191514"/>
              <a:ext cx="2143612" cy="2796121"/>
              <a:chOff x="5637109" y="2191514"/>
              <a:chExt cx="2143612" cy="2796121"/>
            </a:xfrm>
          </p:grpSpPr>
          <p:sp>
            <p:nvSpPr>
              <p:cNvPr id="226" name="Google Shape;226;p5"/>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7" name="Google Shape;227;p5"/>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8" name="Google Shape;228;p5"/>
              <p:cNvGrpSpPr/>
              <p:nvPr/>
            </p:nvGrpSpPr>
            <p:grpSpPr>
              <a:xfrm rot="-2276354">
                <a:off x="6335118" y="2383918"/>
                <a:ext cx="919933" cy="855459"/>
                <a:chOff x="5781651" y="3138498"/>
                <a:chExt cx="625662" cy="581812"/>
              </a:xfrm>
            </p:grpSpPr>
            <p:sp>
              <p:nvSpPr>
                <p:cNvPr id="229" name="Google Shape;229;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1" name="Google Shape;231;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2" name="Google Shape;232;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5" name="Google Shape;235;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6" name="Google Shape;236;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7" name="Google Shape;237;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9" name="Google Shape;239;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0" name="Google Shape;240;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2" name="Google Shape;242;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3" name="Google Shape;243;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4" name="Google Shape;244;p5"/>
              <p:cNvGrpSpPr/>
              <p:nvPr/>
            </p:nvGrpSpPr>
            <p:grpSpPr>
              <a:xfrm rot="8013194">
                <a:off x="6331224" y="3931838"/>
                <a:ext cx="919930" cy="855457"/>
                <a:chOff x="5781651" y="3138498"/>
                <a:chExt cx="625662" cy="581812"/>
              </a:xfrm>
            </p:grpSpPr>
            <p:sp>
              <p:nvSpPr>
                <p:cNvPr id="245" name="Google Shape;245;p5"/>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6" name="Google Shape;246;p5"/>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5"/>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5"/>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9" name="Google Shape;249;p5"/>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0" name="Google Shape;250;p5"/>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5"/>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5"/>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3" name="Google Shape;253;p5"/>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4" name="Google Shape;254;p5"/>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5"/>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5"/>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7" name="Google Shape;257;p5"/>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8" name="Google Shape;258;p5"/>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5"/>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60" name="Google Shape;260;p5"/>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61" name="Google Shape;261;p5"/>
          <p:cNvSpPr/>
          <p:nvPr/>
        </p:nvSpPr>
        <p:spPr>
          <a:xfrm>
            <a:off x="-1" y="0"/>
            <a:ext cx="8710800" cy="6858000"/>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2" name="Google Shape;262;p5"/>
          <p:cNvSpPr txBox="1">
            <a:spLocks noGrp="1"/>
          </p:cNvSpPr>
          <p:nvPr>
            <p:ph type="title"/>
          </p:nvPr>
        </p:nvSpPr>
        <p:spPr>
          <a:xfrm>
            <a:off x="532125" y="395575"/>
            <a:ext cx="4326300" cy="15924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12000"/>
              <a:buNone/>
              <a:defRPr sz="12000"/>
            </a:lvl1pPr>
            <a:lvl2pPr lvl="1" algn="l">
              <a:lnSpc>
                <a:spcPct val="100000"/>
              </a:lnSpc>
              <a:spcBef>
                <a:spcPts val="0"/>
              </a:spcBef>
              <a:spcAft>
                <a:spcPts val="0"/>
              </a:spcAft>
              <a:buSzPts val="12000"/>
              <a:buNone/>
              <a:defRPr sz="12000"/>
            </a:lvl2pPr>
            <a:lvl3pPr lvl="2" algn="l">
              <a:lnSpc>
                <a:spcPct val="100000"/>
              </a:lnSpc>
              <a:spcBef>
                <a:spcPts val="0"/>
              </a:spcBef>
              <a:spcAft>
                <a:spcPts val="0"/>
              </a:spcAft>
              <a:buSzPts val="12000"/>
              <a:buNone/>
              <a:defRPr sz="12000"/>
            </a:lvl3pPr>
            <a:lvl4pPr lvl="3" algn="l">
              <a:lnSpc>
                <a:spcPct val="100000"/>
              </a:lnSpc>
              <a:spcBef>
                <a:spcPts val="0"/>
              </a:spcBef>
              <a:spcAft>
                <a:spcPts val="0"/>
              </a:spcAft>
              <a:buSzPts val="12000"/>
              <a:buNone/>
              <a:defRPr sz="12000"/>
            </a:lvl4pPr>
            <a:lvl5pPr lvl="4" algn="l">
              <a:lnSpc>
                <a:spcPct val="100000"/>
              </a:lnSpc>
              <a:spcBef>
                <a:spcPts val="0"/>
              </a:spcBef>
              <a:spcAft>
                <a:spcPts val="0"/>
              </a:spcAft>
              <a:buSzPts val="12000"/>
              <a:buNone/>
              <a:defRPr sz="12000"/>
            </a:lvl5pPr>
            <a:lvl6pPr lvl="5" algn="l">
              <a:lnSpc>
                <a:spcPct val="100000"/>
              </a:lnSpc>
              <a:spcBef>
                <a:spcPts val="0"/>
              </a:spcBef>
              <a:spcAft>
                <a:spcPts val="0"/>
              </a:spcAft>
              <a:buSzPts val="12000"/>
              <a:buNone/>
              <a:defRPr sz="12000"/>
            </a:lvl6pPr>
            <a:lvl7pPr lvl="6" algn="l">
              <a:lnSpc>
                <a:spcPct val="100000"/>
              </a:lnSpc>
              <a:spcBef>
                <a:spcPts val="0"/>
              </a:spcBef>
              <a:spcAft>
                <a:spcPts val="0"/>
              </a:spcAft>
              <a:buSzPts val="12000"/>
              <a:buNone/>
              <a:defRPr sz="12000"/>
            </a:lvl7pPr>
            <a:lvl8pPr lvl="7" algn="l">
              <a:lnSpc>
                <a:spcPct val="100000"/>
              </a:lnSpc>
              <a:spcBef>
                <a:spcPts val="0"/>
              </a:spcBef>
              <a:spcAft>
                <a:spcPts val="0"/>
              </a:spcAft>
              <a:buSzPts val="12000"/>
              <a:buNone/>
              <a:defRPr sz="12000"/>
            </a:lvl8pPr>
            <a:lvl9pPr lvl="8" algn="l">
              <a:lnSpc>
                <a:spcPct val="100000"/>
              </a:lnSpc>
              <a:spcBef>
                <a:spcPts val="0"/>
              </a:spcBef>
              <a:spcAft>
                <a:spcPts val="0"/>
              </a:spcAft>
              <a:buSzPts val="12000"/>
              <a:buNone/>
              <a:defRPr sz="12000"/>
            </a:lvl9pPr>
          </a:lstStyle>
          <a:p>
            <a:endParaRPr/>
          </a:p>
        </p:txBody>
      </p:sp>
      <p:sp>
        <p:nvSpPr>
          <p:cNvPr id="263" name="Google Shape;263;p5"/>
          <p:cNvSpPr txBox="1">
            <a:spLocks noGrp="1"/>
          </p:cNvSpPr>
          <p:nvPr>
            <p:ph type="body" idx="1"/>
          </p:nvPr>
        </p:nvSpPr>
        <p:spPr>
          <a:xfrm>
            <a:off x="689725" y="2965625"/>
            <a:ext cx="7049400" cy="20751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264" name="Google Shape;264;p5"/>
          <p:cNvSpPr txBox="1">
            <a:spLocks noGrp="1"/>
          </p:cNvSpPr>
          <p:nvPr>
            <p:ph type="title" idx="2"/>
          </p:nvPr>
        </p:nvSpPr>
        <p:spPr>
          <a:xfrm>
            <a:off x="689725" y="2041175"/>
            <a:ext cx="70494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65" name="Google Shape;265;p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66"/>
        <p:cNvGrpSpPr/>
        <p:nvPr/>
      </p:nvGrpSpPr>
      <p:grpSpPr>
        <a:xfrm>
          <a:off x="0" y="0"/>
          <a:ext cx="0" cy="0"/>
          <a:chOff x="0" y="0"/>
          <a:chExt cx="0" cy="0"/>
        </a:xfrm>
      </p:grpSpPr>
      <p:sp>
        <p:nvSpPr>
          <p:cNvPr id="267" name="Google Shape;267;p6"/>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68" name="Google Shape;268;p6"/>
          <p:cNvGrpSpPr/>
          <p:nvPr/>
        </p:nvGrpSpPr>
        <p:grpSpPr>
          <a:xfrm>
            <a:off x="9024185" y="3171675"/>
            <a:ext cx="2816924" cy="3686619"/>
            <a:chOff x="9024185" y="3171675"/>
            <a:chExt cx="2816924" cy="3686619"/>
          </a:xfrm>
        </p:grpSpPr>
        <p:sp>
          <p:nvSpPr>
            <p:cNvPr id="269" name="Google Shape;269;p6"/>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6"/>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1" name="Google Shape;271;p6"/>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2" name="Google Shape;272;p6"/>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6"/>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4" name="Google Shape;274;p6"/>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5" name="Google Shape;275;p6"/>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6"/>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7" name="Google Shape;277;p6"/>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8" name="Google Shape;278;p6"/>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6"/>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0" name="Google Shape;280;p6"/>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81" name="Google Shape;281;p6"/>
            <p:cNvGrpSpPr/>
            <p:nvPr/>
          </p:nvGrpSpPr>
          <p:grpSpPr>
            <a:xfrm>
              <a:off x="9484401" y="5193271"/>
              <a:ext cx="1156600" cy="726040"/>
              <a:chOff x="8004630" y="4463354"/>
              <a:chExt cx="1760694" cy="700270"/>
            </a:xfrm>
          </p:grpSpPr>
          <p:sp>
            <p:nvSpPr>
              <p:cNvPr id="282" name="Google Shape;282;p6"/>
              <p:cNvSpPr/>
              <p:nvPr/>
            </p:nvSpPr>
            <p:spPr>
              <a:xfrm>
                <a:off x="80046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3" name="Google Shape;283;p6"/>
              <p:cNvSpPr/>
              <p:nvPr/>
            </p:nvSpPr>
            <p:spPr>
              <a:xfrm>
                <a:off x="8458735"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4" name="Google Shape;284;p6"/>
              <p:cNvSpPr/>
              <p:nvPr/>
            </p:nvSpPr>
            <p:spPr>
              <a:xfrm>
                <a:off x="8928730"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6"/>
              <p:cNvSpPr/>
              <p:nvPr/>
            </p:nvSpPr>
            <p:spPr>
              <a:xfrm>
                <a:off x="9365104"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86" name="Google Shape;286;p6"/>
          <p:cNvSpPr/>
          <p:nvPr/>
        </p:nvSpPr>
        <p:spPr>
          <a:xfrm rot="3582100">
            <a:off x="6934129" y="966388"/>
            <a:ext cx="4244349" cy="2523924"/>
          </a:xfrm>
          <a:custGeom>
            <a:avLst/>
            <a:gdLst/>
            <a:ahLst/>
            <a:cxnLst/>
            <a:rect l="l" t="t" r="r" b="b"/>
            <a:pathLst>
              <a:path w="5748415" h="2891219" extrusionOk="0">
                <a:moveTo>
                  <a:pt x="7087" y="0"/>
                </a:moveTo>
                <a:cubicBezTo>
                  <a:pt x="-95245" y="371149"/>
                  <a:pt x="31848" y="855146"/>
                  <a:pt x="264245" y="1193843"/>
                </a:cubicBezTo>
                <a:cubicBezTo>
                  <a:pt x="514323" y="1543466"/>
                  <a:pt x="807619" y="1772551"/>
                  <a:pt x="1259383" y="1720263"/>
                </a:cubicBezTo>
                <a:cubicBezTo>
                  <a:pt x="1602139" y="1712573"/>
                  <a:pt x="1982247" y="1340751"/>
                  <a:pt x="1971755" y="878871"/>
                </a:cubicBezTo>
                <a:cubicBezTo>
                  <a:pt x="1889765" y="428344"/>
                  <a:pt x="1566471" y="140758"/>
                  <a:pt x="1151226" y="270786"/>
                </a:cubicBezTo>
                <a:cubicBezTo>
                  <a:pt x="859021" y="448051"/>
                  <a:pt x="690835" y="973718"/>
                  <a:pt x="775321" y="1423914"/>
                </a:cubicBezTo>
                <a:cubicBezTo>
                  <a:pt x="872111" y="1991570"/>
                  <a:pt x="1163420" y="2604859"/>
                  <a:pt x="1748525" y="2763965"/>
                </a:cubicBezTo>
                <a:cubicBezTo>
                  <a:pt x="2243081" y="2948464"/>
                  <a:pt x="2814766" y="3015071"/>
                  <a:pt x="3262084" y="2471201"/>
                </a:cubicBezTo>
                <a:cubicBezTo>
                  <a:pt x="3728246" y="2091851"/>
                  <a:pt x="3751287" y="1307576"/>
                  <a:pt x="3225239" y="889975"/>
                </a:cubicBezTo>
                <a:cubicBezTo>
                  <a:pt x="3044881" y="737159"/>
                  <a:pt x="2839219" y="699245"/>
                  <a:pt x="2666082" y="839888"/>
                </a:cubicBezTo>
                <a:cubicBezTo>
                  <a:pt x="2560478" y="1029144"/>
                  <a:pt x="2641669" y="1281737"/>
                  <a:pt x="2745715" y="1420096"/>
                </a:cubicBezTo>
                <a:cubicBezTo>
                  <a:pt x="3156445" y="2082967"/>
                  <a:pt x="3577591" y="2502750"/>
                  <a:pt x="4149279" y="2651301"/>
                </a:cubicBezTo>
                <a:cubicBezTo>
                  <a:pt x="4764342" y="2811810"/>
                  <a:pt x="5481936" y="2557171"/>
                  <a:pt x="5748416" y="2002733"/>
                </a:cubicBezTo>
              </a:path>
            </a:pathLst>
          </a:custGeom>
          <a:noFill/>
          <a:ln w="1905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7" name="Google Shape;287;p6"/>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88" name="Google Shape;288;p6"/>
          <p:cNvGrpSpPr/>
          <p:nvPr/>
        </p:nvGrpSpPr>
        <p:grpSpPr>
          <a:xfrm>
            <a:off x="9200729" y="4239537"/>
            <a:ext cx="1065677" cy="326130"/>
            <a:chOff x="6551993" y="1927595"/>
            <a:chExt cx="2643703" cy="2139960"/>
          </a:xfrm>
        </p:grpSpPr>
        <p:grpSp>
          <p:nvGrpSpPr>
            <p:cNvPr id="289" name="Google Shape;289;p6"/>
            <p:cNvGrpSpPr/>
            <p:nvPr/>
          </p:nvGrpSpPr>
          <p:grpSpPr>
            <a:xfrm>
              <a:off x="6551993" y="1927719"/>
              <a:ext cx="2643703" cy="2139836"/>
              <a:chOff x="6551993" y="1927719"/>
              <a:chExt cx="2643703" cy="2139836"/>
            </a:xfrm>
          </p:grpSpPr>
          <p:sp>
            <p:nvSpPr>
              <p:cNvPr id="290" name="Google Shape;290;p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2" name="Google Shape;292;p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4" name="Google Shape;294;p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5" name="Google Shape;295;p6"/>
          <p:cNvSpPr/>
          <p:nvPr/>
        </p:nvSpPr>
        <p:spPr>
          <a:xfrm rot="-741824">
            <a:off x="3767844" y="17663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96" name="Google Shape;296;p6"/>
          <p:cNvGrpSpPr/>
          <p:nvPr/>
        </p:nvGrpSpPr>
        <p:grpSpPr>
          <a:xfrm rot="-742137">
            <a:off x="7196500" y="1459648"/>
            <a:ext cx="1025743" cy="1172875"/>
            <a:chOff x="9204036" y="1284493"/>
            <a:chExt cx="2465995" cy="2819717"/>
          </a:xfrm>
        </p:grpSpPr>
        <p:sp>
          <p:nvSpPr>
            <p:cNvPr id="297" name="Google Shape;297;p6"/>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8" name="Google Shape;298;p6"/>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9" name="Google Shape;299;p6"/>
          <p:cNvSpPr/>
          <p:nvPr/>
        </p:nvSpPr>
        <p:spPr>
          <a:xfrm rot="-741094">
            <a:off x="6562016" y="20419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0" name="Google Shape;300;p6"/>
          <p:cNvGrpSpPr/>
          <p:nvPr/>
        </p:nvGrpSpPr>
        <p:grpSpPr>
          <a:xfrm rot="-741817">
            <a:off x="6955574" y="1541332"/>
            <a:ext cx="870999" cy="1136129"/>
            <a:chOff x="5637109" y="2191514"/>
            <a:chExt cx="2143612" cy="2796121"/>
          </a:xfrm>
        </p:grpSpPr>
        <p:grpSp>
          <p:nvGrpSpPr>
            <p:cNvPr id="301" name="Google Shape;301;p6"/>
            <p:cNvGrpSpPr/>
            <p:nvPr/>
          </p:nvGrpSpPr>
          <p:grpSpPr>
            <a:xfrm>
              <a:off x="5637109" y="2191514"/>
              <a:ext cx="2143612" cy="2796121"/>
              <a:chOff x="5637109" y="2191514"/>
              <a:chExt cx="2143612" cy="2796121"/>
            </a:xfrm>
          </p:grpSpPr>
          <p:sp>
            <p:nvSpPr>
              <p:cNvPr id="302" name="Google Shape;302;p6"/>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3" name="Google Shape;303;p6"/>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04" name="Google Shape;304;p6"/>
              <p:cNvGrpSpPr/>
              <p:nvPr/>
            </p:nvGrpSpPr>
            <p:grpSpPr>
              <a:xfrm rot="-2276354">
                <a:off x="6335118" y="2383918"/>
                <a:ext cx="919933" cy="855459"/>
                <a:chOff x="5781651" y="3138498"/>
                <a:chExt cx="625662" cy="581812"/>
              </a:xfrm>
            </p:grpSpPr>
            <p:sp>
              <p:nvSpPr>
                <p:cNvPr id="305" name="Google Shape;305;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6" name="Google Shape;306;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7" name="Google Shape;307;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0" name="Google Shape;310;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1" name="Google Shape;311;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3" name="Google Shape;313;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4" name="Google Shape;314;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5" name="Google Shape;315;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20" name="Google Shape;320;p6"/>
              <p:cNvGrpSpPr/>
              <p:nvPr/>
            </p:nvGrpSpPr>
            <p:grpSpPr>
              <a:xfrm rot="8013194">
                <a:off x="6331224" y="3931838"/>
                <a:ext cx="919930" cy="855457"/>
                <a:chOff x="5781651" y="3138498"/>
                <a:chExt cx="625662" cy="581812"/>
              </a:xfrm>
            </p:grpSpPr>
            <p:sp>
              <p:nvSpPr>
                <p:cNvPr id="321" name="Google Shape;321;p6"/>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6"/>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6"/>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6"/>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6"/>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6"/>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6"/>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6"/>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6"/>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6"/>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6"/>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6"/>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6"/>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6"/>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6"/>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36" name="Google Shape;336;p6"/>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37" name="Google Shape;337;p6"/>
          <p:cNvSpPr/>
          <p:nvPr/>
        </p:nvSpPr>
        <p:spPr>
          <a:xfrm>
            <a:off x="1178326" y="2045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6"/>
          <p:cNvSpPr txBox="1">
            <a:spLocks noGrp="1"/>
          </p:cNvSpPr>
          <p:nvPr>
            <p:ph type="subTitle" idx="1"/>
          </p:nvPr>
        </p:nvSpPr>
        <p:spPr>
          <a:xfrm>
            <a:off x="1640015" y="2024175"/>
            <a:ext cx="40212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39" name="Google Shape;339;p6"/>
          <p:cNvSpPr txBox="1">
            <a:spLocks noGrp="1"/>
          </p:cNvSpPr>
          <p:nvPr>
            <p:ph type="title"/>
          </p:nvPr>
        </p:nvSpPr>
        <p:spPr>
          <a:xfrm>
            <a:off x="1612750" y="593375"/>
            <a:ext cx="40212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0" name="Google Shape;340;p6"/>
          <p:cNvSpPr txBox="1">
            <a:spLocks noGrp="1"/>
          </p:cNvSpPr>
          <p:nvPr>
            <p:ph type="body" idx="2"/>
          </p:nvPr>
        </p:nvSpPr>
        <p:spPr>
          <a:xfrm>
            <a:off x="1640017" y="2684350"/>
            <a:ext cx="4021200" cy="3436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341"/>
        <p:cNvGrpSpPr/>
        <p:nvPr/>
      </p:nvGrpSpPr>
      <p:grpSpPr>
        <a:xfrm>
          <a:off x="0" y="0"/>
          <a:ext cx="0" cy="0"/>
          <a:chOff x="0" y="0"/>
          <a:chExt cx="0" cy="0"/>
        </a:xfrm>
      </p:grpSpPr>
      <p:sp>
        <p:nvSpPr>
          <p:cNvPr id="342" name="Google Shape;342;p7"/>
          <p:cNvSpPr/>
          <p:nvPr/>
        </p:nvSpPr>
        <p:spPr>
          <a:xfrm rot="4063390" flipH="1">
            <a:off x="8805095" y="3005668"/>
            <a:ext cx="4207667" cy="3487026"/>
          </a:xfrm>
          <a:custGeom>
            <a:avLst/>
            <a:gdLst/>
            <a:ahLst/>
            <a:cxnLst/>
            <a:rect l="l" t="t" r="r" b="b"/>
            <a:pathLst>
              <a:path w="4207667" h="3487026" extrusionOk="0">
                <a:moveTo>
                  <a:pt x="4108149" y="1197662"/>
                </a:moveTo>
                <a:cubicBezTo>
                  <a:pt x="3971594" y="842098"/>
                  <a:pt x="3709496" y="531917"/>
                  <a:pt x="3411856" y="294376"/>
                </a:cubicBezTo>
                <a:cubicBezTo>
                  <a:pt x="3296645" y="202521"/>
                  <a:pt x="3171604" y="115109"/>
                  <a:pt x="3039443" y="35657"/>
                </a:cubicBezTo>
                <a:lnTo>
                  <a:pt x="2975177" y="0"/>
                </a:lnTo>
                <a:lnTo>
                  <a:pt x="31832" y="1205764"/>
                </a:lnTo>
                <a:lnTo>
                  <a:pt x="18449" y="1276906"/>
                </a:lnTo>
                <a:cubicBezTo>
                  <a:pt x="-60582" y="1906289"/>
                  <a:pt x="119665" y="2586281"/>
                  <a:pt x="456422" y="3110943"/>
                </a:cubicBezTo>
                <a:cubicBezTo>
                  <a:pt x="528528" y="3218514"/>
                  <a:pt x="606673" y="3326177"/>
                  <a:pt x="711947" y="3399918"/>
                </a:cubicBezTo>
                <a:cubicBezTo>
                  <a:pt x="787658" y="3453012"/>
                  <a:pt x="882026" y="3487026"/>
                  <a:pt x="973871" y="3487026"/>
                </a:cubicBezTo>
                <a:cubicBezTo>
                  <a:pt x="1009653" y="3487026"/>
                  <a:pt x="1044985" y="3481864"/>
                  <a:pt x="1078695" y="3470619"/>
                </a:cubicBezTo>
                <a:cubicBezTo>
                  <a:pt x="1289153" y="3396877"/>
                  <a:pt x="1364324" y="3138596"/>
                  <a:pt x="1514664" y="2969451"/>
                </a:cubicBezTo>
                <a:cubicBezTo>
                  <a:pt x="1679156" y="2785926"/>
                  <a:pt x="1924225" y="2725089"/>
                  <a:pt x="2175153" y="2725089"/>
                </a:cubicBezTo>
                <a:cubicBezTo>
                  <a:pt x="2277363" y="2725089"/>
                  <a:pt x="2380564" y="2735136"/>
                  <a:pt x="2479799" y="2751175"/>
                </a:cubicBezTo>
                <a:cubicBezTo>
                  <a:pt x="2714053" y="2784820"/>
                  <a:pt x="2951101" y="2842800"/>
                  <a:pt x="3183281" y="2842799"/>
                </a:cubicBezTo>
                <a:cubicBezTo>
                  <a:pt x="3290809" y="2842799"/>
                  <a:pt x="3397345" y="2830356"/>
                  <a:pt x="3501988" y="2797263"/>
                </a:cubicBezTo>
                <a:cubicBezTo>
                  <a:pt x="3983024" y="2646646"/>
                  <a:pt x="4259640" y="2077820"/>
                  <a:pt x="4199521" y="1567343"/>
                </a:cubicBezTo>
                <a:cubicBezTo>
                  <a:pt x="4185236" y="1439747"/>
                  <a:pt x="4153667" y="1316183"/>
                  <a:pt x="4108149" y="1197662"/>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3" name="Google Shape;343;p7"/>
          <p:cNvSpPr/>
          <p:nvPr/>
        </p:nvSpPr>
        <p:spPr>
          <a:xfrm rot="3793874">
            <a:off x="67898" y="-1122879"/>
            <a:ext cx="3292227" cy="4668294"/>
          </a:xfrm>
          <a:custGeom>
            <a:avLst/>
            <a:gdLst/>
            <a:ahLst/>
            <a:cxnLst/>
            <a:rect l="l" t="t" r="r" b="b"/>
            <a:pathLst>
              <a:path w="3292227" h="4668294" extrusionOk="0">
                <a:moveTo>
                  <a:pt x="0" y="2907944"/>
                </a:moveTo>
                <a:lnTo>
                  <a:pt x="1402372" y="127956"/>
                </a:lnTo>
                <a:lnTo>
                  <a:pt x="1465546" y="103311"/>
                </a:lnTo>
                <a:cubicBezTo>
                  <a:pt x="1561522" y="73046"/>
                  <a:pt x="1714058" y="0"/>
                  <a:pt x="1824789" y="0"/>
                </a:cubicBezTo>
                <a:cubicBezTo>
                  <a:pt x="1839327" y="0"/>
                  <a:pt x="1853213" y="1231"/>
                  <a:pt x="1866087" y="4104"/>
                </a:cubicBezTo>
                <a:cubicBezTo>
                  <a:pt x="2008425" y="45141"/>
                  <a:pt x="2087984" y="301827"/>
                  <a:pt x="2112141" y="476337"/>
                </a:cubicBezTo>
                <a:cubicBezTo>
                  <a:pt x="2138684" y="688498"/>
                  <a:pt x="2116987" y="910919"/>
                  <a:pt x="2100062" y="1126569"/>
                </a:cubicBezTo>
                <a:cubicBezTo>
                  <a:pt x="2080751" y="1345604"/>
                  <a:pt x="2071132" y="1568025"/>
                  <a:pt x="2124219" y="1773312"/>
                </a:cubicBezTo>
                <a:cubicBezTo>
                  <a:pt x="2189313" y="2033384"/>
                  <a:pt x="2348575" y="2225027"/>
                  <a:pt x="2517456" y="2372248"/>
                </a:cubicBezTo>
                <a:cubicBezTo>
                  <a:pt x="2683951" y="2515980"/>
                  <a:pt x="2867297" y="2632320"/>
                  <a:pt x="3021713" y="2806830"/>
                </a:cubicBezTo>
                <a:cubicBezTo>
                  <a:pt x="3176130" y="2981340"/>
                  <a:pt x="3299156" y="3238027"/>
                  <a:pt x="3291924" y="3515232"/>
                </a:cubicBezTo>
                <a:cubicBezTo>
                  <a:pt x="3289464" y="3679483"/>
                  <a:pt x="3238836" y="3836962"/>
                  <a:pt x="3176130" y="3970435"/>
                </a:cubicBezTo>
                <a:cubicBezTo>
                  <a:pt x="3021967" y="4296833"/>
                  <a:pt x="2779204" y="4526225"/>
                  <a:pt x="2514077" y="4649539"/>
                </a:cubicBezTo>
                <a:lnTo>
                  <a:pt x="2467601" y="4668294"/>
                </a:lnTo>
                <a:lnTo>
                  <a:pt x="139667" y="3493963"/>
                </a:lnTo>
                <a:lnTo>
                  <a:pt x="92815" y="3356110"/>
                </a:lnTo>
                <a:cubicBezTo>
                  <a:pt x="71103" y="3281891"/>
                  <a:pt x="52257" y="3205854"/>
                  <a:pt x="36350" y="312849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4" name="Google Shape;344;p7"/>
          <p:cNvSpPr/>
          <p:nvPr/>
        </p:nvSpPr>
        <p:spPr>
          <a:xfrm>
            <a:off x="468299" y="164325"/>
            <a:ext cx="11554262"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7"/>
          <p:cNvSpPr txBox="1">
            <a:spLocks noGrp="1"/>
          </p:cNvSpPr>
          <p:nvPr>
            <p:ph type="subTitle" idx="1"/>
          </p:nvPr>
        </p:nvSpPr>
        <p:spPr>
          <a:xfrm>
            <a:off x="873360" y="1813775"/>
            <a:ext cx="49611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6" name="Google Shape;346;p7"/>
          <p:cNvSpPr txBox="1">
            <a:spLocks noGrp="1"/>
          </p:cNvSpPr>
          <p:nvPr>
            <p:ph type="subTitle" idx="2"/>
          </p:nvPr>
        </p:nvSpPr>
        <p:spPr>
          <a:xfrm>
            <a:off x="6464155" y="1813775"/>
            <a:ext cx="4960800" cy="717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347" name="Google Shape;347;p7"/>
          <p:cNvSpPr txBox="1">
            <a:spLocks noGrp="1"/>
          </p:cNvSpPr>
          <p:nvPr>
            <p:ph type="title"/>
          </p:nvPr>
        </p:nvSpPr>
        <p:spPr>
          <a:xfrm>
            <a:off x="873350" y="836300"/>
            <a:ext cx="1055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48" name="Google Shape;348;p7"/>
          <p:cNvSpPr txBox="1">
            <a:spLocks noGrp="1"/>
          </p:cNvSpPr>
          <p:nvPr>
            <p:ph type="body" idx="3"/>
          </p:nvPr>
        </p:nvSpPr>
        <p:spPr>
          <a:xfrm>
            <a:off x="873350" y="2750800"/>
            <a:ext cx="49608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349" name="Google Shape;349;p7"/>
          <p:cNvSpPr txBox="1">
            <a:spLocks noGrp="1"/>
          </p:cNvSpPr>
          <p:nvPr>
            <p:ph type="body" idx="4"/>
          </p:nvPr>
        </p:nvSpPr>
        <p:spPr>
          <a:xfrm>
            <a:off x="6464146" y="2739050"/>
            <a:ext cx="4961100" cy="31185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3 Six columns">
  <p:cSld name="CUSTOM_12">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4" name="Google Shape;504;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505"/>
        <p:cNvGrpSpPr/>
        <p:nvPr/>
      </p:nvGrpSpPr>
      <p:grpSpPr>
        <a:xfrm>
          <a:off x="0" y="0"/>
          <a:ext cx="0" cy="0"/>
          <a:chOff x="0" y="0"/>
          <a:chExt cx="0" cy="0"/>
        </a:xfrm>
      </p:grpSpPr>
      <p:sp>
        <p:nvSpPr>
          <p:cNvPr id="506" name="Google Shape;506;p16"/>
          <p:cNvSpPr txBox="1">
            <a:spLocks noGrp="1"/>
          </p:cNvSpPr>
          <p:nvPr>
            <p:ph type="subTitle" idx="1"/>
          </p:nvPr>
        </p:nvSpPr>
        <p:spPr>
          <a:xfrm>
            <a:off x="118905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7" name="Google Shape;507;p16"/>
          <p:cNvSpPr txBox="1">
            <a:spLocks noGrp="1"/>
          </p:cNvSpPr>
          <p:nvPr>
            <p:ph type="subTitle" idx="2"/>
          </p:nvPr>
        </p:nvSpPr>
        <p:spPr>
          <a:xfrm>
            <a:off x="4713302" y="4020675"/>
            <a:ext cx="26589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8" name="Google Shape;508;p16"/>
          <p:cNvSpPr txBox="1">
            <a:spLocks noGrp="1"/>
          </p:cNvSpPr>
          <p:nvPr>
            <p:ph type="subTitle" idx="3"/>
          </p:nvPr>
        </p:nvSpPr>
        <p:spPr>
          <a:xfrm>
            <a:off x="8237552" y="4020675"/>
            <a:ext cx="26586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100"/>
              <a:buNone/>
              <a:defRPr sz="2100" b="1"/>
            </a:lvl1pPr>
            <a:lvl2pPr lvl="1" algn="l">
              <a:lnSpc>
                <a:spcPct val="115000"/>
              </a:lnSpc>
              <a:spcBef>
                <a:spcPts val="2100"/>
              </a:spcBef>
              <a:spcAft>
                <a:spcPts val="0"/>
              </a:spcAft>
              <a:buSzPts val="2100"/>
              <a:buNone/>
              <a:defRPr sz="2100" b="1"/>
            </a:lvl2pPr>
            <a:lvl3pPr lvl="2" algn="l">
              <a:lnSpc>
                <a:spcPct val="115000"/>
              </a:lnSpc>
              <a:spcBef>
                <a:spcPts val="2100"/>
              </a:spcBef>
              <a:spcAft>
                <a:spcPts val="0"/>
              </a:spcAft>
              <a:buSzPts val="2100"/>
              <a:buNone/>
              <a:defRPr sz="2100" b="1"/>
            </a:lvl3pPr>
            <a:lvl4pPr lvl="3" algn="l">
              <a:lnSpc>
                <a:spcPct val="115000"/>
              </a:lnSpc>
              <a:spcBef>
                <a:spcPts val="2100"/>
              </a:spcBef>
              <a:spcAft>
                <a:spcPts val="0"/>
              </a:spcAft>
              <a:buSzPts val="2100"/>
              <a:buNone/>
              <a:defRPr sz="2100" b="1"/>
            </a:lvl4pPr>
            <a:lvl5pPr lvl="4" algn="l">
              <a:lnSpc>
                <a:spcPct val="115000"/>
              </a:lnSpc>
              <a:spcBef>
                <a:spcPts val="2100"/>
              </a:spcBef>
              <a:spcAft>
                <a:spcPts val="0"/>
              </a:spcAft>
              <a:buSzPts val="2100"/>
              <a:buNone/>
              <a:defRPr sz="2100" b="1"/>
            </a:lvl5pPr>
            <a:lvl6pPr lvl="5" algn="l">
              <a:lnSpc>
                <a:spcPct val="115000"/>
              </a:lnSpc>
              <a:spcBef>
                <a:spcPts val="2100"/>
              </a:spcBef>
              <a:spcAft>
                <a:spcPts val="0"/>
              </a:spcAft>
              <a:buSzPts val="2100"/>
              <a:buNone/>
              <a:defRPr sz="2100" b="1"/>
            </a:lvl6pPr>
            <a:lvl7pPr lvl="6" algn="l">
              <a:lnSpc>
                <a:spcPct val="115000"/>
              </a:lnSpc>
              <a:spcBef>
                <a:spcPts val="2100"/>
              </a:spcBef>
              <a:spcAft>
                <a:spcPts val="0"/>
              </a:spcAft>
              <a:buSzPts val="2100"/>
              <a:buNone/>
              <a:defRPr sz="2100" b="1"/>
            </a:lvl7pPr>
            <a:lvl8pPr lvl="7" algn="l">
              <a:lnSpc>
                <a:spcPct val="115000"/>
              </a:lnSpc>
              <a:spcBef>
                <a:spcPts val="2100"/>
              </a:spcBef>
              <a:spcAft>
                <a:spcPts val="0"/>
              </a:spcAft>
              <a:buSzPts val="2100"/>
              <a:buNone/>
              <a:defRPr sz="2100" b="1"/>
            </a:lvl8pPr>
            <a:lvl9pPr lvl="8" algn="l">
              <a:lnSpc>
                <a:spcPct val="115000"/>
              </a:lnSpc>
              <a:spcBef>
                <a:spcPts val="2100"/>
              </a:spcBef>
              <a:spcAft>
                <a:spcPts val="2100"/>
              </a:spcAft>
              <a:buSzPts val="2100"/>
              <a:buNone/>
              <a:defRPr sz="2100" b="1"/>
            </a:lvl9pPr>
          </a:lstStyle>
          <a:p>
            <a:endParaRPr/>
          </a:p>
        </p:txBody>
      </p:sp>
      <p:sp>
        <p:nvSpPr>
          <p:cNvPr id="509" name="Google Shape;509;p16"/>
          <p:cNvSpPr txBox="1">
            <a:spLocks noGrp="1"/>
          </p:cNvSpPr>
          <p:nvPr>
            <p:ph type="title"/>
          </p:nvPr>
        </p:nvSpPr>
        <p:spPr>
          <a:xfrm>
            <a:off x="1189050" y="669575"/>
            <a:ext cx="9707400" cy="7635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510" name="Google Shape;510;p16"/>
          <p:cNvSpPr txBox="1">
            <a:spLocks noGrp="1"/>
          </p:cNvSpPr>
          <p:nvPr>
            <p:ph type="body" idx="4"/>
          </p:nvPr>
        </p:nvSpPr>
        <p:spPr>
          <a:xfrm>
            <a:off x="1189050" y="4458625"/>
            <a:ext cx="2658900" cy="9252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1" name="Google Shape;511;p16"/>
          <p:cNvSpPr txBox="1">
            <a:spLocks noGrp="1"/>
          </p:cNvSpPr>
          <p:nvPr>
            <p:ph type="body" idx="5"/>
          </p:nvPr>
        </p:nvSpPr>
        <p:spPr>
          <a:xfrm>
            <a:off x="4713300" y="4447196"/>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2" name="Google Shape;512;p16"/>
          <p:cNvSpPr txBox="1">
            <a:spLocks noGrp="1"/>
          </p:cNvSpPr>
          <p:nvPr>
            <p:ph type="body" idx="6"/>
          </p:nvPr>
        </p:nvSpPr>
        <p:spPr>
          <a:xfrm>
            <a:off x="8237550" y="4433967"/>
            <a:ext cx="2658900" cy="923400"/>
          </a:xfrm>
          <a:prstGeom prst="rect">
            <a:avLst/>
          </a:prstGeom>
          <a:noFill/>
          <a:ln>
            <a:noFill/>
          </a:ln>
        </p:spPr>
        <p:txBody>
          <a:bodyPr spcFirstLastPara="1" wrap="square" lIns="121900" tIns="121900" rIns="121900" bIns="121900" anchor="t" anchorCtr="0">
            <a:noAutofit/>
          </a:bodyPr>
          <a:lstStyle>
            <a:lvl1pPr marL="457200" lvl="0" indent="-336550" algn="l">
              <a:lnSpc>
                <a:spcPct val="115000"/>
              </a:lnSpc>
              <a:spcBef>
                <a:spcPts val="0"/>
              </a:spcBef>
              <a:spcAft>
                <a:spcPts val="0"/>
              </a:spcAft>
              <a:buSzPts val="1700"/>
              <a:buChar char="●"/>
              <a:defRPr sz="1700"/>
            </a:lvl1pPr>
            <a:lvl2pPr marL="914400" lvl="1" indent="-336550" algn="l">
              <a:lnSpc>
                <a:spcPct val="115000"/>
              </a:lnSpc>
              <a:spcBef>
                <a:spcPts val="2100"/>
              </a:spcBef>
              <a:spcAft>
                <a:spcPts val="0"/>
              </a:spcAft>
              <a:buSzPts val="1700"/>
              <a:buChar char="○"/>
              <a:defRPr sz="1700"/>
            </a:lvl2pPr>
            <a:lvl3pPr marL="1371600" lvl="2" indent="-336550" algn="l">
              <a:lnSpc>
                <a:spcPct val="115000"/>
              </a:lnSpc>
              <a:spcBef>
                <a:spcPts val="2100"/>
              </a:spcBef>
              <a:spcAft>
                <a:spcPts val="0"/>
              </a:spcAft>
              <a:buSzPts val="1700"/>
              <a:buChar char="■"/>
              <a:defRPr sz="1700"/>
            </a:lvl3pPr>
            <a:lvl4pPr marL="1828800" lvl="3" indent="-336550" algn="l">
              <a:lnSpc>
                <a:spcPct val="115000"/>
              </a:lnSpc>
              <a:spcBef>
                <a:spcPts val="2100"/>
              </a:spcBef>
              <a:spcAft>
                <a:spcPts val="0"/>
              </a:spcAft>
              <a:buSzPts val="1700"/>
              <a:buChar char="●"/>
              <a:defRPr sz="1700"/>
            </a:lvl4pPr>
            <a:lvl5pPr marL="2286000" lvl="4" indent="-336550" algn="l">
              <a:lnSpc>
                <a:spcPct val="115000"/>
              </a:lnSpc>
              <a:spcBef>
                <a:spcPts val="2100"/>
              </a:spcBef>
              <a:spcAft>
                <a:spcPts val="0"/>
              </a:spcAft>
              <a:buSzPts val="1700"/>
              <a:buChar char="○"/>
              <a:defRPr sz="1700"/>
            </a:lvl5pPr>
            <a:lvl6pPr marL="2743200" lvl="5" indent="-336550" algn="l">
              <a:lnSpc>
                <a:spcPct val="115000"/>
              </a:lnSpc>
              <a:spcBef>
                <a:spcPts val="2100"/>
              </a:spcBef>
              <a:spcAft>
                <a:spcPts val="0"/>
              </a:spcAft>
              <a:buSzPts val="1700"/>
              <a:buChar char="■"/>
              <a:defRPr sz="1700"/>
            </a:lvl6pPr>
            <a:lvl7pPr marL="3200400" lvl="6" indent="-336550" algn="l">
              <a:lnSpc>
                <a:spcPct val="115000"/>
              </a:lnSpc>
              <a:spcBef>
                <a:spcPts val="2100"/>
              </a:spcBef>
              <a:spcAft>
                <a:spcPts val="0"/>
              </a:spcAft>
              <a:buSzPts val="1700"/>
              <a:buChar char="●"/>
              <a:defRPr sz="1700"/>
            </a:lvl7pPr>
            <a:lvl8pPr marL="3657600" lvl="7" indent="-336550" algn="l">
              <a:lnSpc>
                <a:spcPct val="115000"/>
              </a:lnSpc>
              <a:spcBef>
                <a:spcPts val="2100"/>
              </a:spcBef>
              <a:spcAft>
                <a:spcPts val="0"/>
              </a:spcAft>
              <a:buSzPts val="1700"/>
              <a:buChar char="○"/>
              <a:defRPr sz="1700"/>
            </a:lvl8pPr>
            <a:lvl9pPr marL="4114800" lvl="8" indent="-336550" algn="l">
              <a:lnSpc>
                <a:spcPct val="115000"/>
              </a:lnSpc>
              <a:spcBef>
                <a:spcPts val="2100"/>
              </a:spcBef>
              <a:spcAft>
                <a:spcPts val="2100"/>
              </a:spcAft>
              <a:buSzPts val="1700"/>
              <a:buChar char="■"/>
              <a:defRPr sz="1700"/>
            </a:lvl9pPr>
          </a:lstStyle>
          <a:p>
            <a:endParaRPr/>
          </a:p>
        </p:txBody>
      </p:sp>
      <p:sp>
        <p:nvSpPr>
          <p:cNvPr id="513" name="Google Shape;513;p16"/>
          <p:cNvSpPr/>
          <p:nvPr/>
        </p:nvSpPr>
        <p:spPr>
          <a:xfrm rot="4500027">
            <a:off x="263489" y="-993546"/>
            <a:ext cx="2498629" cy="3763173"/>
          </a:xfrm>
          <a:custGeom>
            <a:avLst/>
            <a:gdLst/>
            <a:ahLst/>
            <a:cxnLst/>
            <a:rect l="l" t="t" r="r" b="b"/>
            <a:pathLst>
              <a:path w="2498629" h="3763173" extrusionOk="0">
                <a:moveTo>
                  <a:pt x="0" y="3113010"/>
                </a:moveTo>
                <a:lnTo>
                  <a:pt x="834103" y="0"/>
                </a:lnTo>
                <a:lnTo>
                  <a:pt x="850377" y="76021"/>
                </a:lnTo>
                <a:cubicBezTo>
                  <a:pt x="887451" y="311123"/>
                  <a:pt x="857146" y="557594"/>
                  <a:pt x="833507" y="796562"/>
                </a:cubicBezTo>
                <a:cubicBezTo>
                  <a:pt x="806535" y="1039281"/>
                  <a:pt x="793099" y="1285752"/>
                  <a:pt x="867247" y="1513237"/>
                </a:cubicBezTo>
                <a:cubicBezTo>
                  <a:pt x="958165" y="1801431"/>
                  <a:pt x="1180610" y="2013796"/>
                  <a:pt x="1416490" y="2176935"/>
                </a:cubicBezTo>
                <a:cubicBezTo>
                  <a:pt x="1649037" y="2336209"/>
                  <a:pt x="1905121" y="2465128"/>
                  <a:pt x="2120798" y="2658508"/>
                </a:cubicBezTo>
                <a:cubicBezTo>
                  <a:pt x="2336474" y="2851888"/>
                  <a:pt x="2508308" y="3136330"/>
                  <a:pt x="2498206" y="3443509"/>
                </a:cubicBezTo>
                <a:cubicBezTo>
                  <a:pt x="2496489" y="3534514"/>
                  <a:pt x="2477952" y="3623644"/>
                  <a:pt x="2448896" y="3708510"/>
                </a:cubicBezTo>
                <a:lnTo>
                  <a:pt x="2426517" y="3763173"/>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4" name="Google Shape;514;p16"/>
          <p:cNvSpPr/>
          <p:nvPr/>
        </p:nvSpPr>
        <p:spPr>
          <a:xfrm rot="-6299973">
            <a:off x="9379427" y="3981360"/>
            <a:ext cx="2681409" cy="3766032"/>
          </a:xfrm>
          <a:custGeom>
            <a:avLst/>
            <a:gdLst/>
            <a:ahLst/>
            <a:cxnLst/>
            <a:rect l="l" t="t" r="r" b="b"/>
            <a:pathLst>
              <a:path w="2681409" h="3766032" extrusionOk="0">
                <a:moveTo>
                  <a:pt x="2681409" y="3766032"/>
                </a:moveTo>
                <a:lnTo>
                  <a:pt x="0" y="3047573"/>
                </a:lnTo>
                <a:lnTo>
                  <a:pt x="816569" y="0"/>
                </a:lnTo>
                <a:lnTo>
                  <a:pt x="824980" y="6224"/>
                </a:lnTo>
                <a:cubicBezTo>
                  <a:pt x="941686" y="114472"/>
                  <a:pt x="1010519" y="310729"/>
                  <a:pt x="1035824" y="455764"/>
                </a:cubicBezTo>
                <a:cubicBezTo>
                  <a:pt x="1072898" y="690867"/>
                  <a:pt x="1042592" y="937338"/>
                  <a:pt x="1018954" y="1176305"/>
                </a:cubicBezTo>
                <a:cubicBezTo>
                  <a:pt x="991982" y="1419024"/>
                  <a:pt x="978546" y="1665495"/>
                  <a:pt x="1052694" y="1892980"/>
                </a:cubicBezTo>
                <a:cubicBezTo>
                  <a:pt x="1143611" y="2181174"/>
                  <a:pt x="1366056" y="2393539"/>
                  <a:pt x="1601937" y="2556678"/>
                </a:cubicBezTo>
                <a:cubicBezTo>
                  <a:pt x="1834483" y="2715953"/>
                  <a:pt x="2090568" y="2844872"/>
                  <a:pt x="2306245" y="3038251"/>
                </a:cubicBezTo>
                <a:cubicBezTo>
                  <a:pt x="2494962" y="3207459"/>
                  <a:pt x="2650111" y="3446385"/>
                  <a:pt x="2679182" y="3709259"/>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6 Title and text left">
  <p:cSld name="CUSTOM_15">
    <p:spTree>
      <p:nvGrpSpPr>
        <p:cNvPr id="1" name="Shape 651"/>
        <p:cNvGrpSpPr/>
        <p:nvPr/>
      </p:nvGrpSpPr>
      <p:grpSpPr>
        <a:xfrm>
          <a:off x="0" y="0"/>
          <a:ext cx="0" cy="0"/>
          <a:chOff x="0" y="0"/>
          <a:chExt cx="0" cy="0"/>
        </a:xfrm>
      </p:grpSpPr>
      <p:sp>
        <p:nvSpPr>
          <p:cNvPr id="652" name="Google Shape;652;p19"/>
          <p:cNvSpPr/>
          <p:nvPr/>
        </p:nvSpPr>
        <p:spPr>
          <a:xfrm rot="8376575">
            <a:off x="6947389" y="-633893"/>
            <a:ext cx="5488011" cy="8317840"/>
          </a:xfrm>
          <a:custGeom>
            <a:avLst/>
            <a:gdLst/>
            <a:ahLst/>
            <a:cxnLst/>
            <a:rect l="l" t="t" r="r" b="b"/>
            <a:pathLst>
              <a:path w="5488011" h="8317840" extrusionOk="0">
                <a:moveTo>
                  <a:pt x="2177864" y="8305427"/>
                </a:moveTo>
                <a:lnTo>
                  <a:pt x="0" y="6452547"/>
                </a:lnTo>
                <a:lnTo>
                  <a:pt x="39358" y="6271037"/>
                </a:lnTo>
                <a:cubicBezTo>
                  <a:pt x="188737" y="5706161"/>
                  <a:pt x="544574" y="5130673"/>
                  <a:pt x="812765" y="4686008"/>
                </a:cubicBezTo>
                <a:cubicBezTo>
                  <a:pt x="1205409" y="3959222"/>
                  <a:pt x="1015604" y="3430242"/>
                  <a:pt x="766779" y="2919422"/>
                </a:cubicBezTo>
                <a:lnTo>
                  <a:pt x="673962" y="2733035"/>
                </a:lnTo>
                <a:lnTo>
                  <a:pt x="2999168" y="0"/>
                </a:lnTo>
                <a:lnTo>
                  <a:pt x="5488011" y="2117454"/>
                </a:lnTo>
                <a:lnTo>
                  <a:pt x="5484536" y="2193806"/>
                </a:lnTo>
                <a:cubicBezTo>
                  <a:pt x="5455792" y="2433076"/>
                  <a:pt x="5372029" y="2672413"/>
                  <a:pt x="5220679" y="2900481"/>
                </a:cubicBezTo>
                <a:cubicBezTo>
                  <a:pt x="5040135" y="3149086"/>
                  <a:pt x="4790492" y="3319070"/>
                  <a:pt x="4673631" y="3613358"/>
                </a:cubicBezTo>
                <a:cubicBezTo>
                  <a:pt x="4355049" y="5019507"/>
                  <a:pt x="6266855" y="5608082"/>
                  <a:pt x="4986958" y="7308518"/>
                </a:cubicBezTo>
                <a:cubicBezTo>
                  <a:pt x="4324163" y="7998064"/>
                  <a:pt x="3401058" y="8317840"/>
                  <a:pt x="2478749" y="8317840"/>
                </a:cubicBezTo>
                <a:cubicBezTo>
                  <a:pt x="2391740" y="8317840"/>
                  <a:pt x="2304741" y="8314994"/>
                  <a:pt x="2217971" y="8309343"/>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653" name="Google Shape;653;p19"/>
          <p:cNvGrpSpPr/>
          <p:nvPr/>
        </p:nvGrpSpPr>
        <p:grpSpPr>
          <a:xfrm rot="-379778">
            <a:off x="544541" y="892940"/>
            <a:ext cx="8185377" cy="5072107"/>
            <a:chOff x="854242" y="649704"/>
            <a:chExt cx="9106200" cy="5642700"/>
          </a:xfrm>
        </p:grpSpPr>
        <p:sp>
          <p:nvSpPr>
            <p:cNvPr id="654" name="Google Shape;654;p19"/>
            <p:cNvSpPr/>
            <p:nvPr/>
          </p:nvSpPr>
          <p:spPr>
            <a:xfrm>
              <a:off x="854242" y="649704"/>
              <a:ext cx="9106200" cy="5642700"/>
            </a:xfrm>
            <a:prstGeom prst="rect">
              <a:avLst/>
            </a:prstGeom>
            <a:solidFill>
              <a:srgbClr val="F4F4F4"/>
            </a:solidFill>
            <a:ln>
              <a:noFill/>
            </a:ln>
            <a:effectLst>
              <a:outerShdw blurRad="127000" dist="38100" algn="l"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655" name="Google Shape;655;p19"/>
            <p:cNvSpPr/>
            <p:nvPr/>
          </p:nvSpPr>
          <p:spPr>
            <a:xfrm>
              <a:off x="1310550" y="932446"/>
              <a:ext cx="8193600" cy="5077200"/>
            </a:xfrm>
            <a:prstGeom prst="rect">
              <a:avLst/>
            </a:prstGeom>
            <a:noFill/>
            <a:ln w="31750" cap="flat" cmpd="sng">
              <a:solidFill>
                <a:srgbClr val="B9B9B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656" name="Google Shape;656;p19"/>
            <p:cNvCxnSpPr/>
            <p:nvPr/>
          </p:nvCxnSpPr>
          <p:spPr>
            <a:xfrm flipH="1">
              <a:off x="5390202" y="1179095"/>
              <a:ext cx="17100" cy="4644000"/>
            </a:xfrm>
            <a:prstGeom prst="straightConnector1">
              <a:avLst/>
            </a:prstGeom>
            <a:noFill/>
            <a:ln w="31750" cap="flat" cmpd="sng">
              <a:solidFill>
                <a:srgbClr val="B9B9B9"/>
              </a:solidFill>
              <a:prstDash val="solid"/>
              <a:miter lim="800000"/>
              <a:headEnd type="none" w="sm" len="sm"/>
              <a:tailEnd type="none" w="sm" len="sm"/>
            </a:ln>
          </p:spPr>
        </p:cxnSp>
        <p:grpSp>
          <p:nvGrpSpPr>
            <p:cNvPr id="657" name="Google Shape;657;p19"/>
            <p:cNvGrpSpPr/>
            <p:nvPr/>
          </p:nvGrpSpPr>
          <p:grpSpPr>
            <a:xfrm rot="-82582">
              <a:off x="8081838" y="972056"/>
              <a:ext cx="1324375" cy="1514343"/>
              <a:chOff x="9204036" y="1284493"/>
              <a:chExt cx="2465995" cy="2819717"/>
            </a:xfrm>
          </p:grpSpPr>
          <p:sp>
            <p:nvSpPr>
              <p:cNvPr id="658" name="Google Shape;658;p19"/>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D8D8D8"/>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59" name="Google Shape;659;p19"/>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60" name="Google Shape;660;p19"/>
            <p:cNvSpPr/>
            <p:nvPr/>
          </p:nvSpPr>
          <p:spPr>
            <a:xfrm rot="928949">
              <a:off x="6755326" y="1384860"/>
              <a:ext cx="1208042" cy="569263"/>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61" name="Google Shape;661;p19"/>
            <p:cNvGrpSpPr/>
            <p:nvPr/>
          </p:nvGrpSpPr>
          <p:grpSpPr>
            <a:xfrm rot="-82569">
              <a:off x="7486566" y="997331"/>
              <a:ext cx="1124649" cy="1466989"/>
              <a:chOff x="5637109" y="2191514"/>
              <a:chExt cx="2143612" cy="2796121"/>
            </a:xfrm>
          </p:grpSpPr>
          <p:grpSp>
            <p:nvGrpSpPr>
              <p:cNvPr id="662" name="Google Shape;662;p19"/>
              <p:cNvGrpSpPr/>
              <p:nvPr/>
            </p:nvGrpSpPr>
            <p:grpSpPr>
              <a:xfrm>
                <a:off x="5637109" y="2191514"/>
                <a:ext cx="2143612" cy="2796121"/>
                <a:chOff x="5637109" y="2191514"/>
                <a:chExt cx="2143612" cy="2796121"/>
              </a:xfrm>
            </p:grpSpPr>
            <p:sp>
              <p:nvSpPr>
                <p:cNvPr id="663" name="Google Shape;663;p19"/>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4" name="Google Shape;664;p19"/>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65" name="Google Shape;665;p19"/>
                <p:cNvGrpSpPr/>
                <p:nvPr/>
              </p:nvGrpSpPr>
              <p:grpSpPr>
                <a:xfrm rot="-2276354">
                  <a:off x="6335118" y="2383918"/>
                  <a:ext cx="919933" cy="855459"/>
                  <a:chOff x="5781651" y="3138498"/>
                  <a:chExt cx="625662" cy="581812"/>
                </a:xfrm>
              </p:grpSpPr>
              <p:sp>
                <p:nvSpPr>
                  <p:cNvPr id="666" name="Google Shape;666;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7" name="Google Shape;667;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8" name="Google Shape;668;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69" name="Google Shape;669;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0" name="Google Shape;670;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1" name="Google Shape;671;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2" name="Google Shape;672;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3" name="Google Shape;673;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7" name="Google Shape;677;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8" name="Google Shape;678;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1" name="Google Shape;681;p19"/>
                <p:cNvGrpSpPr/>
                <p:nvPr/>
              </p:nvGrpSpPr>
              <p:grpSpPr>
                <a:xfrm rot="8013194">
                  <a:off x="6331224" y="3931838"/>
                  <a:ext cx="919930" cy="855457"/>
                  <a:chOff x="5781651" y="3138498"/>
                  <a:chExt cx="625662" cy="581812"/>
                </a:xfrm>
              </p:grpSpPr>
              <p:sp>
                <p:nvSpPr>
                  <p:cNvPr id="682" name="Google Shape;682;p19"/>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19"/>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19"/>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5" name="Google Shape;685;p19"/>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6" name="Google Shape;686;p19"/>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7" name="Google Shape;687;p19"/>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8" name="Google Shape;688;p19"/>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9" name="Google Shape;689;p19"/>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19"/>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19"/>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2" name="Google Shape;692;p19"/>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3" name="Google Shape;693;p19"/>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19"/>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19"/>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6" name="Google Shape;696;p19"/>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697" name="Google Shape;697;p19"/>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8" name="Google Shape;698;p19"/>
            <p:cNvGrpSpPr/>
            <p:nvPr/>
          </p:nvGrpSpPr>
          <p:grpSpPr>
            <a:xfrm>
              <a:off x="5704996" y="3220263"/>
              <a:ext cx="3463176" cy="1776663"/>
              <a:chOff x="5704926" y="3220263"/>
              <a:chExt cx="3830100" cy="1776663"/>
            </a:xfrm>
          </p:grpSpPr>
          <p:cxnSp>
            <p:nvCxnSpPr>
              <p:cNvPr id="699" name="Google Shape;699;p19"/>
              <p:cNvCxnSpPr/>
              <p:nvPr/>
            </p:nvCxnSpPr>
            <p:spPr>
              <a:xfrm rot="10800000">
                <a:off x="5704926" y="3220263"/>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0" name="Google Shape;700;p19"/>
              <p:cNvCxnSpPr/>
              <p:nvPr/>
            </p:nvCxnSpPr>
            <p:spPr>
              <a:xfrm rot="10800000">
                <a:off x="5704926" y="4996926"/>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1" name="Google Shape;701;p19"/>
              <p:cNvCxnSpPr/>
              <p:nvPr/>
            </p:nvCxnSpPr>
            <p:spPr>
              <a:xfrm rot="10800000">
                <a:off x="5704926" y="4552761"/>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2" name="Google Shape;702;p19"/>
              <p:cNvCxnSpPr/>
              <p:nvPr/>
            </p:nvCxnSpPr>
            <p:spPr>
              <a:xfrm rot="10800000">
                <a:off x="5704926" y="4108595"/>
                <a:ext cx="3830100" cy="0"/>
              </a:xfrm>
              <a:prstGeom prst="straightConnector1">
                <a:avLst/>
              </a:prstGeom>
              <a:noFill/>
              <a:ln w="19050" cap="flat" cmpd="sng">
                <a:solidFill>
                  <a:srgbClr val="B9B9B9"/>
                </a:solidFill>
                <a:prstDash val="solid"/>
                <a:miter lim="800000"/>
                <a:headEnd type="none" w="sm" len="sm"/>
                <a:tailEnd type="none" w="sm" len="sm"/>
              </a:ln>
            </p:spPr>
          </p:cxnSp>
          <p:cxnSp>
            <p:nvCxnSpPr>
              <p:cNvPr id="703" name="Google Shape;703;p19"/>
              <p:cNvCxnSpPr/>
              <p:nvPr/>
            </p:nvCxnSpPr>
            <p:spPr>
              <a:xfrm rot="10800000">
                <a:off x="5704926" y="3664429"/>
                <a:ext cx="3830100" cy="0"/>
              </a:xfrm>
              <a:prstGeom prst="straightConnector1">
                <a:avLst/>
              </a:prstGeom>
              <a:noFill/>
              <a:ln w="19050" cap="flat" cmpd="sng">
                <a:solidFill>
                  <a:srgbClr val="B9B9B9"/>
                </a:solidFill>
                <a:prstDash val="solid"/>
                <a:miter lim="800000"/>
                <a:headEnd type="none" w="sm" len="sm"/>
                <a:tailEnd type="none" w="sm" len="sm"/>
              </a:ln>
            </p:spPr>
          </p:cxnSp>
        </p:grpSp>
      </p:grpSp>
      <p:sp>
        <p:nvSpPr>
          <p:cNvPr id="704" name="Google Shape;704;p19"/>
          <p:cNvSpPr/>
          <p:nvPr/>
        </p:nvSpPr>
        <p:spPr>
          <a:xfrm rot="-9434754">
            <a:off x="-142764" y="-273978"/>
            <a:ext cx="1349036" cy="1500181"/>
          </a:xfrm>
          <a:custGeom>
            <a:avLst/>
            <a:gdLst/>
            <a:ahLst/>
            <a:cxnLst/>
            <a:rect l="l" t="t" r="r" b="b"/>
            <a:pathLst>
              <a:path w="1349036" h="1500181" extrusionOk="0">
                <a:moveTo>
                  <a:pt x="1349036" y="983480"/>
                </a:moveTo>
                <a:lnTo>
                  <a:pt x="117092" y="1500181"/>
                </a:lnTo>
                <a:lnTo>
                  <a:pt x="78200" y="1476177"/>
                </a:lnTo>
                <a:cubicBezTo>
                  <a:pt x="10470" y="1408202"/>
                  <a:pt x="-36528" y="1270998"/>
                  <a:pt x="37785" y="1186019"/>
                </a:cubicBezTo>
                <a:cubicBezTo>
                  <a:pt x="60710" y="1158594"/>
                  <a:pt x="92414" y="1142923"/>
                  <a:pt x="121890" y="1127212"/>
                </a:cubicBezTo>
                <a:cubicBezTo>
                  <a:pt x="187459" y="1094537"/>
                  <a:pt x="252994" y="1064487"/>
                  <a:pt x="310899" y="1016140"/>
                </a:cubicBezTo>
                <a:cubicBezTo>
                  <a:pt x="367722" y="967794"/>
                  <a:pt x="416882" y="898526"/>
                  <a:pt x="431064" y="817504"/>
                </a:cubicBezTo>
                <a:cubicBezTo>
                  <a:pt x="447472" y="718186"/>
                  <a:pt x="411413" y="617536"/>
                  <a:pt x="405943" y="516924"/>
                </a:cubicBezTo>
                <a:cubicBezTo>
                  <a:pt x="398312" y="349631"/>
                  <a:pt x="480224" y="188881"/>
                  <a:pt x="596033" y="98691"/>
                </a:cubicBezTo>
                <a:cubicBezTo>
                  <a:pt x="683152" y="30873"/>
                  <a:pt x="788185" y="0"/>
                  <a:pt x="893481" y="0"/>
                </a:cubicBezTo>
                <a:lnTo>
                  <a:pt x="938333" y="4262"/>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5" name="Google Shape;705;p19"/>
          <p:cNvSpPr txBox="1">
            <a:spLocks noGrp="1"/>
          </p:cNvSpPr>
          <p:nvPr>
            <p:ph type="title"/>
          </p:nvPr>
        </p:nvSpPr>
        <p:spPr>
          <a:xfrm rot="-412530">
            <a:off x="952249" y="1603913"/>
            <a:ext cx="3212704" cy="678427"/>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06" name="Google Shape;706;p19"/>
          <p:cNvSpPr txBox="1">
            <a:spLocks noGrp="1"/>
          </p:cNvSpPr>
          <p:nvPr>
            <p:ph type="body" idx="1"/>
          </p:nvPr>
        </p:nvSpPr>
        <p:spPr>
          <a:xfrm rot="-412530">
            <a:off x="1194061" y="2954776"/>
            <a:ext cx="3212704" cy="2760483"/>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707"/>
        <p:cNvGrpSpPr/>
        <p:nvPr/>
      </p:nvGrpSpPr>
      <p:grpSpPr>
        <a:xfrm>
          <a:off x="0" y="0"/>
          <a:ext cx="0" cy="0"/>
          <a:chOff x="0" y="0"/>
          <a:chExt cx="0" cy="0"/>
        </a:xfrm>
      </p:grpSpPr>
      <p:sp>
        <p:nvSpPr>
          <p:cNvPr id="708" name="Google Shape;708;p20"/>
          <p:cNvSpPr/>
          <p:nvPr/>
        </p:nvSpPr>
        <p:spPr>
          <a:xfrm rot="-8376575" flipH="1">
            <a:off x="505285" y="-791687"/>
            <a:ext cx="5455284" cy="8363959"/>
          </a:xfrm>
          <a:custGeom>
            <a:avLst/>
            <a:gdLst/>
            <a:ahLst/>
            <a:cxnLst/>
            <a:rect l="l" t="t" r="r" b="b"/>
            <a:pathLst>
              <a:path w="5455284" h="8363959" extrusionOk="0">
                <a:moveTo>
                  <a:pt x="0" y="6312629"/>
                </a:moveTo>
                <a:lnTo>
                  <a:pt x="2410052" y="8363048"/>
                </a:lnTo>
                <a:lnTo>
                  <a:pt x="2438000" y="8363959"/>
                </a:lnTo>
                <a:cubicBezTo>
                  <a:pt x="3360309" y="8363959"/>
                  <a:pt x="4283414" y="8044183"/>
                  <a:pt x="4946209" y="7354637"/>
                </a:cubicBezTo>
                <a:cubicBezTo>
                  <a:pt x="6226106" y="5654201"/>
                  <a:pt x="4314301" y="5065626"/>
                  <a:pt x="4632883" y="3659478"/>
                </a:cubicBezTo>
                <a:cubicBezTo>
                  <a:pt x="4749743" y="3365190"/>
                  <a:pt x="4999386" y="3195205"/>
                  <a:pt x="5179931" y="2946600"/>
                </a:cubicBezTo>
                <a:cubicBezTo>
                  <a:pt x="5381731" y="2642509"/>
                  <a:pt x="5463376" y="2318384"/>
                  <a:pt x="5454657" y="2001099"/>
                </a:cubicBezTo>
                <a:lnTo>
                  <a:pt x="5449139" y="1944463"/>
                </a:lnTo>
                <a:lnTo>
                  <a:pt x="3182439" y="16004"/>
                </a:lnTo>
                <a:lnTo>
                  <a:pt x="2958749" y="5367"/>
                </a:lnTo>
                <a:cubicBezTo>
                  <a:pt x="2860406" y="1998"/>
                  <a:pt x="2759486" y="0"/>
                  <a:pt x="2657233" y="0"/>
                </a:cubicBezTo>
                <a:cubicBezTo>
                  <a:pt x="2452767" y="0"/>
                  <a:pt x="2242996" y="7990"/>
                  <a:pt x="2037875" y="28968"/>
                </a:cubicBezTo>
                <a:lnTo>
                  <a:pt x="2013407" y="32347"/>
                </a:lnTo>
                <a:lnTo>
                  <a:pt x="325942" y="2015784"/>
                </a:lnTo>
                <a:lnTo>
                  <a:pt x="339322" y="2074116"/>
                </a:lnTo>
                <a:cubicBezTo>
                  <a:pt x="567748" y="2936404"/>
                  <a:pt x="1389029" y="3590035"/>
                  <a:pt x="772016" y="4732127"/>
                </a:cubicBezTo>
                <a:cubicBezTo>
                  <a:pt x="537350" y="5121210"/>
                  <a:pt x="235579" y="5610453"/>
                  <a:pt x="63730" y="6105107"/>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09" name="Google Shape;709;p20"/>
          <p:cNvSpPr/>
          <p:nvPr/>
        </p:nvSpPr>
        <p:spPr>
          <a:xfrm rot="741824" flipH="1">
            <a:off x="4363882" y="1598255"/>
            <a:ext cx="4788966" cy="3405703"/>
          </a:xfrm>
          <a:prstGeom prst="rect">
            <a:avLst/>
          </a:pr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0" name="Google Shape;710;p20"/>
          <p:cNvGrpSpPr/>
          <p:nvPr/>
        </p:nvGrpSpPr>
        <p:grpSpPr>
          <a:xfrm rot="774016">
            <a:off x="4573882" y="1218576"/>
            <a:ext cx="1324376" cy="1514344"/>
            <a:chOff x="9204036" y="1284493"/>
            <a:chExt cx="2465995" cy="2819717"/>
          </a:xfrm>
        </p:grpSpPr>
        <p:sp>
          <p:nvSpPr>
            <p:cNvPr id="711" name="Google Shape;711;p20"/>
            <p:cNvSpPr/>
            <p:nvPr/>
          </p:nvSpPr>
          <p:spPr>
            <a:xfrm rot="-447735">
              <a:off x="9361292" y="1413353"/>
              <a:ext cx="2151483" cy="2561996"/>
            </a:xfrm>
            <a:custGeom>
              <a:avLst/>
              <a:gdLst/>
              <a:ahLst/>
              <a:cxnLst/>
              <a:rect l="l" t="t" r="r" b="b"/>
              <a:pathLst>
                <a:path w="2149382" h="2559494" extrusionOk="0">
                  <a:moveTo>
                    <a:pt x="328642" y="60"/>
                  </a:moveTo>
                  <a:lnTo>
                    <a:pt x="325317" y="23333"/>
                  </a:lnTo>
                  <a:cubicBezTo>
                    <a:pt x="357456" y="28809"/>
                    <a:pt x="379751" y="58796"/>
                    <a:pt x="375057" y="91326"/>
                  </a:cubicBezTo>
                  <a:cubicBezTo>
                    <a:pt x="370429" y="123856"/>
                    <a:pt x="340702" y="146216"/>
                    <a:pt x="308238" y="142500"/>
                  </a:cubicBezTo>
                  <a:lnTo>
                    <a:pt x="299893" y="201302"/>
                  </a:lnTo>
                  <a:cubicBezTo>
                    <a:pt x="332032" y="206778"/>
                    <a:pt x="354327" y="236765"/>
                    <a:pt x="349633" y="269295"/>
                  </a:cubicBezTo>
                  <a:cubicBezTo>
                    <a:pt x="345005" y="301825"/>
                    <a:pt x="315278" y="324185"/>
                    <a:pt x="282813" y="320404"/>
                  </a:cubicBezTo>
                  <a:lnTo>
                    <a:pt x="274730" y="377250"/>
                  </a:lnTo>
                  <a:cubicBezTo>
                    <a:pt x="306934" y="382726"/>
                    <a:pt x="329164" y="412518"/>
                    <a:pt x="324535" y="445048"/>
                  </a:cubicBezTo>
                  <a:cubicBezTo>
                    <a:pt x="319907" y="477578"/>
                    <a:pt x="290115" y="500133"/>
                    <a:pt x="257715" y="496352"/>
                  </a:cubicBezTo>
                  <a:lnTo>
                    <a:pt x="249306" y="555154"/>
                  </a:lnTo>
                  <a:cubicBezTo>
                    <a:pt x="281510" y="560630"/>
                    <a:pt x="303739" y="590487"/>
                    <a:pt x="299111" y="623017"/>
                  </a:cubicBezTo>
                  <a:cubicBezTo>
                    <a:pt x="294482" y="655547"/>
                    <a:pt x="264756" y="677907"/>
                    <a:pt x="232291" y="674191"/>
                  </a:cubicBezTo>
                  <a:lnTo>
                    <a:pt x="223882" y="732992"/>
                  </a:lnTo>
                  <a:cubicBezTo>
                    <a:pt x="256085" y="738468"/>
                    <a:pt x="278315" y="768456"/>
                    <a:pt x="273687" y="800986"/>
                  </a:cubicBezTo>
                  <a:cubicBezTo>
                    <a:pt x="269058" y="833516"/>
                    <a:pt x="239332" y="855876"/>
                    <a:pt x="206867" y="852095"/>
                  </a:cubicBezTo>
                  <a:lnTo>
                    <a:pt x="198457" y="910962"/>
                  </a:lnTo>
                  <a:cubicBezTo>
                    <a:pt x="230661" y="916438"/>
                    <a:pt x="252956" y="946229"/>
                    <a:pt x="248263" y="978759"/>
                  </a:cubicBezTo>
                  <a:cubicBezTo>
                    <a:pt x="243634" y="1011289"/>
                    <a:pt x="213907" y="1033845"/>
                    <a:pt x="181443" y="1030064"/>
                  </a:cubicBezTo>
                  <a:lnTo>
                    <a:pt x="173033" y="1088865"/>
                  </a:lnTo>
                  <a:cubicBezTo>
                    <a:pt x="205237" y="1094341"/>
                    <a:pt x="227532" y="1124198"/>
                    <a:pt x="222838" y="1156728"/>
                  </a:cubicBezTo>
                  <a:cubicBezTo>
                    <a:pt x="218210" y="1189258"/>
                    <a:pt x="188483" y="1211618"/>
                    <a:pt x="156084" y="1207902"/>
                  </a:cubicBezTo>
                  <a:lnTo>
                    <a:pt x="147674" y="1266704"/>
                  </a:lnTo>
                  <a:cubicBezTo>
                    <a:pt x="179813" y="1272180"/>
                    <a:pt x="202108" y="1302167"/>
                    <a:pt x="197414" y="1334697"/>
                  </a:cubicBezTo>
                  <a:cubicBezTo>
                    <a:pt x="192786" y="1367162"/>
                    <a:pt x="163059" y="1389587"/>
                    <a:pt x="130595" y="1385806"/>
                  </a:cubicBezTo>
                  <a:lnTo>
                    <a:pt x="122250" y="1444673"/>
                  </a:lnTo>
                  <a:cubicBezTo>
                    <a:pt x="154389" y="1450149"/>
                    <a:pt x="176684" y="1479941"/>
                    <a:pt x="172055" y="1512471"/>
                  </a:cubicBezTo>
                  <a:cubicBezTo>
                    <a:pt x="167362" y="1545001"/>
                    <a:pt x="137635" y="1567556"/>
                    <a:pt x="105170" y="1563775"/>
                  </a:cubicBezTo>
                  <a:lnTo>
                    <a:pt x="96826" y="1622577"/>
                  </a:lnTo>
                  <a:cubicBezTo>
                    <a:pt x="128965" y="1628053"/>
                    <a:pt x="151260" y="1657910"/>
                    <a:pt x="146631" y="1690440"/>
                  </a:cubicBezTo>
                  <a:cubicBezTo>
                    <a:pt x="141938" y="1722969"/>
                    <a:pt x="112211" y="1745330"/>
                    <a:pt x="79811" y="1741549"/>
                  </a:cubicBezTo>
                  <a:lnTo>
                    <a:pt x="71793" y="1797547"/>
                  </a:lnTo>
                  <a:cubicBezTo>
                    <a:pt x="103997" y="1803023"/>
                    <a:pt x="126227" y="1833010"/>
                    <a:pt x="121598" y="1865540"/>
                  </a:cubicBezTo>
                  <a:cubicBezTo>
                    <a:pt x="116970" y="1898005"/>
                    <a:pt x="87243" y="1920431"/>
                    <a:pt x="54778" y="1916649"/>
                  </a:cubicBezTo>
                  <a:lnTo>
                    <a:pt x="46695" y="1973495"/>
                  </a:lnTo>
                  <a:cubicBezTo>
                    <a:pt x="78834" y="1978971"/>
                    <a:pt x="101129" y="2008763"/>
                    <a:pt x="96500" y="2041293"/>
                  </a:cubicBezTo>
                  <a:cubicBezTo>
                    <a:pt x="91806" y="2073823"/>
                    <a:pt x="62080" y="2096379"/>
                    <a:pt x="29615" y="2092597"/>
                  </a:cubicBezTo>
                  <a:lnTo>
                    <a:pt x="21271" y="2151399"/>
                  </a:lnTo>
                  <a:cubicBezTo>
                    <a:pt x="53409" y="2156875"/>
                    <a:pt x="75704" y="2186732"/>
                    <a:pt x="71076" y="2219262"/>
                  </a:cubicBezTo>
                  <a:cubicBezTo>
                    <a:pt x="66382" y="2251792"/>
                    <a:pt x="36656" y="2274152"/>
                    <a:pt x="4256" y="2270371"/>
                  </a:cubicBezTo>
                  <a:lnTo>
                    <a:pt x="84" y="2299381"/>
                  </a:lnTo>
                  <a:lnTo>
                    <a:pt x="55691" y="2307334"/>
                  </a:lnTo>
                  <a:cubicBezTo>
                    <a:pt x="66252" y="2282887"/>
                    <a:pt x="91285" y="2266851"/>
                    <a:pt x="118860" y="2270762"/>
                  </a:cubicBezTo>
                  <a:cubicBezTo>
                    <a:pt x="146501" y="2274739"/>
                    <a:pt x="166188" y="2297164"/>
                    <a:pt x="169448" y="2323566"/>
                  </a:cubicBezTo>
                  <a:lnTo>
                    <a:pt x="233660" y="2332758"/>
                  </a:lnTo>
                  <a:cubicBezTo>
                    <a:pt x="244221" y="2308312"/>
                    <a:pt x="269254" y="2292275"/>
                    <a:pt x="296829" y="2296187"/>
                  </a:cubicBezTo>
                  <a:cubicBezTo>
                    <a:pt x="324470" y="2300163"/>
                    <a:pt x="344027" y="2322523"/>
                    <a:pt x="347286" y="2348990"/>
                  </a:cubicBezTo>
                  <a:lnTo>
                    <a:pt x="409413" y="2357856"/>
                  </a:lnTo>
                  <a:cubicBezTo>
                    <a:pt x="420039" y="2333410"/>
                    <a:pt x="445137" y="2317373"/>
                    <a:pt x="472777" y="2321350"/>
                  </a:cubicBezTo>
                  <a:cubicBezTo>
                    <a:pt x="500418" y="2325326"/>
                    <a:pt x="519910" y="2347686"/>
                    <a:pt x="523169" y="2374154"/>
                  </a:cubicBezTo>
                  <a:lnTo>
                    <a:pt x="587382" y="2383280"/>
                  </a:lnTo>
                  <a:cubicBezTo>
                    <a:pt x="597942" y="2358834"/>
                    <a:pt x="622975" y="2342797"/>
                    <a:pt x="650551" y="2346774"/>
                  </a:cubicBezTo>
                  <a:cubicBezTo>
                    <a:pt x="678191" y="2350685"/>
                    <a:pt x="697879" y="2373111"/>
                    <a:pt x="701138" y="2399578"/>
                  </a:cubicBezTo>
                  <a:lnTo>
                    <a:pt x="765351" y="2408704"/>
                  </a:lnTo>
                  <a:cubicBezTo>
                    <a:pt x="775911" y="2384258"/>
                    <a:pt x="800944" y="2368222"/>
                    <a:pt x="828520" y="2372198"/>
                  </a:cubicBezTo>
                  <a:cubicBezTo>
                    <a:pt x="856160" y="2376109"/>
                    <a:pt x="875652" y="2398535"/>
                    <a:pt x="878912" y="2424937"/>
                  </a:cubicBezTo>
                  <a:lnTo>
                    <a:pt x="943124" y="2434129"/>
                  </a:lnTo>
                  <a:cubicBezTo>
                    <a:pt x="953750" y="2409682"/>
                    <a:pt x="978848" y="2393645"/>
                    <a:pt x="1006489" y="2397622"/>
                  </a:cubicBezTo>
                  <a:cubicBezTo>
                    <a:pt x="1034129" y="2401534"/>
                    <a:pt x="1053621" y="2423959"/>
                    <a:pt x="1056881" y="2450361"/>
                  </a:cubicBezTo>
                  <a:lnTo>
                    <a:pt x="1121093" y="2459553"/>
                  </a:lnTo>
                  <a:cubicBezTo>
                    <a:pt x="1131654" y="2435107"/>
                    <a:pt x="1156687" y="2419070"/>
                    <a:pt x="1184262" y="2422981"/>
                  </a:cubicBezTo>
                  <a:cubicBezTo>
                    <a:pt x="1211903" y="2426958"/>
                    <a:pt x="1231590" y="2449383"/>
                    <a:pt x="1234850" y="2475785"/>
                  </a:cubicBezTo>
                  <a:lnTo>
                    <a:pt x="1299062" y="2484977"/>
                  </a:lnTo>
                  <a:cubicBezTo>
                    <a:pt x="1309623" y="2460531"/>
                    <a:pt x="1334656" y="2444494"/>
                    <a:pt x="1362231" y="2448405"/>
                  </a:cubicBezTo>
                  <a:cubicBezTo>
                    <a:pt x="1389872" y="2452382"/>
                    <a:pt x="1409494" y="2474807"/>
                    <a:pt x="1412819" y="2501209"/>
                  </a:cubicBezTo>
                  <a:lnTo>
                    <a:pt x="1476836" y="2510401"/>
                  </a:lnTo>
                  <a:cubicBezTo>
                    <a:pt x="1487461" y="2485890"/>
                    <a:pt x="1512560" y="2469918"/>
                    <a:pt x="1540200" y="2473830"/>
                  </a:cubicBezTo>
                  <a:cubicBezTo>
                    <a:pt x="1567841" y="2477806"/>
                    <a:pt x="1587333" y="2500166"/>
                    <a:pt x="1590592" y="2526633"/>
                  </a:cubicBezTo>
                  <a:lnTo>
                    <a:pt x="1654804" y="2535825"/>
                  </a:lnTo>
                  <a:cubicBezTo>
                    <a:pt x="1665365" y="2511314"/>
                    <a:pt x="1690398" y="2495342"/>
                    <a:pt x="1717974" y="2499253"/>
                  </a:cubicBezTo>
                  <a:cubicBezTo>
                    <a:pt x="1745614" y="2503230"/>
                    <a:pt x="1765237" y="2525590"/>
                    <a:pt x="1768561" y="2552058"/>
                  </a:cubicBezTo>
                  <a:lnTo>
                    <a:pt x="1820974" y="2559554"/>
                  </a:lnTo>
                  <a:lnTo>
                    <a:pt x="1825407" y="2528720"/>
                  </a:lnTo>
                  <a:cubicBezTo>
                    <a:pt x="1798614" y="2519397"/>
                    <a:pt x="1780752" y="2493191"/>
                    <a:pt x="1784924" y="2464116"/>
                  </a:cubicBezTo>
                  <a:cubicBezTo>
                    <a:pt x="1789096" y="2434976"/>
                    <a:pt x="1813542" y="2414897"/>
                    <a:pt x="1841835" y="2413463"/>
                  </a:cubicBezTo>
                  <a:lnTo>
                    <a:pt x="1850766" y="2350881"/>
                  </a:lnTo>
                  <a:cubicBezTo>
                    <a:pt x="1824038" y="2341559"/>
                    <a:pt x="1806176" y="2315287"/>
                    <a:pt x="1810348" y="2286147"/>
                  </a:cubicBezTo>
                  <a:cubicBezTo>
                    <a:pt x="1814520" y="2257007"/>
                    <a:pt x="1838967" y="2236929"/>
                    <a:pt x="1867259" y="2235494"/>
                  </a:cubicBezTo>
                  <a:lnTo>
                    <a:pt x="1875929" y="2174998"/>
                  </a:lnTo>
                  <a:cubicBezTo>
                    <a:pt x="1849136" y="2165676"/>
                    <a:pt x="1831274" y="2139469"/>
                    <a:pt x="1835446" y="2110395"/>
                  </a:cubicBezTo>
                  <a:cubicBezTo>
                    <a:pt x="1839618" y="2081254"/>
                    <a:pt x="1864130" y="2060980"/>
                    <a:pt x="1892422" y="2059546"/>
                  </a:cubicBezTo>
                  <a:lnTo>
                    <a:pt x="1900962" y="1999897"/>
                  </a:lnTo>
                  <a:cubicBezTo>
                    <a:pt x="1874169" y="1990575"/>
                    <a:pt x="1856307" y="1964434"/>
                    <a:pt x="1860479" y="1935294"/>
                  </a:cubicBezTo>
                  <a:cubicBezTo>
                    <a:pt x="1864651" y="1906154"/>
                    <a:pt x="1889098" y="1886075"/>
                    <a:pt x="1917390" y="1884641"/>
                  </a:cubicBezTo>
                  <a:lnTo>
                    <a:pt x="1926321" y="1822058"/>
                  </a:lnTo>
                  <a:cubicBezTo>
                    <a:pt x="1899593" y="1812736"/>
                    <a:pt x="1881731" y="1786465"/>
                    <a:pt x="1885903" y="1757325"/>
                  </a:cubicBezTo>
                  <a:cubicBezTo>
                    <a:pt x="1890076" y="1728185"/>
                    <a:pt x="1914522" y="1708106"/>
                    <a:pt x="1942814" y="1706672"/>
                  </a:cubicBezTo>
                  <a:lnTo>
                    <a:pt x="1951745" y="1644155"/>
                  </a:lnTo>
                  <a:cubicBezTo>
                    <a:pt x="1925018" y="1634833"/>
                    <a:pt x="1907156" y="1608626"/>
                    <a:pt x="1911327" y="1579551"/>
                  </a:cubicBezTo>
                  <a:cubicBezTo>
                    <a:pt x="1915434" y="1550411"/>
                    <a:pt x="1939946" y="1530137"/>
                    <a:pt x="1968239" y="1528703"/>
                  </a:cubicBezTo>
                  <a:lnTo>
                    <a:pt x="1977170" y="1466186"/>
                  </a:lnTo>
                  <a:cubicBezTo>
                    <a:pt x="1950441" y="1456864"/>
                    <a:pt x="1932579" y="1430722"/>
                    <a:pt x="1936752" y="1401582"/>
                  </a:cubicBezTo>
                  <a:cubicBezTo>
                    <a:pt x="1940859" y="1372442"/>
                    <a:pt x="1965370" y="1352364"/>
                    <a:pt x="1993663" y="1350930"/>
                  </a:cubicBezTo>
                  <a:lnTo>
                    <a:pt x="2002594" y="1288412"/>
                  </a:lnTo>
                  <a:cubicBezTo>
                    <a:pt x="1975866" y="1279025"/>
                    <a:pt x="1958004" y="1252753"/>
                    <a:pt x="1962176" y="1223613"/>
                  </a:cubicBezTo>
                  <a:cubicBezTo>
                    <a:pt x="1966283" y="1194539"/>
                    <a:pt x="1990794" y="1174395"/>
                    <a:pt x="2019087" y="1172961"/>
                  </a:cubicBezTo>
                  <a:lnTo>
                    <a:pt x="2028018" y="1110443"/>
                  </a:lnTo>
                  <a:cubicBezTo>
                    <a:pt x="2001290" y="1101121"/>
                    <a:pt x="1983363" y="1074915"/>
                    <a:pt x="1987535" y="1045840"/>
                  </a:cubicBezTo>
                  <a:cubicBezTo>
                    <a:pt x="1991707" y="1016700"/>
                    <a:pt x="2016218" y="996426"/>
                    <a:pt x="2044511" y="994992"/>
                  </a:cubicBezTo>
                  <a:lnTo>
                    <a:pt x="2053442" y="932474"/>
                  </a:lnTo>
                  <a:cubicBezTo>
                    <a:pt x="2026714" y="923152"/>
                    <a:pt x="2008787" y="897011"/>
                    <a:pt x="2012959" y="867871"/>
                  </a:cubicBezTo>
                  <a:cubicBezTo>
                    <a:pt x="2017131" y="838731"/>
                    <a:pt x="2041643" y="818652"/>
                    <a:pt x="2069935" y="817218"/>
                  </a:cubicBezTo>
                  <a:lnTo>
                    <a:pt x="2078866" y="754701"/>
                  </a:lnTo>
                  <a:cubicBezTo>
                    <a:pt x="2052073" y="745313"/>
                    <a:pt x="2034276" y="719042"/>
                    <a:pt x="2038383" y="689902"/>
                  </a:cubicBezTo>
                  <a:cubicBezTo>
                    <a:pt x="2042555" y="660827"/>
                    <a:pt x="2067067" y="640683"/>
                    <a:pt x="2095359" y="639249"/>
                  </a:cubicBezTo>
                  <a:lnTo>
                    <a:pt x="2103965" y="578753"/>
                  </a:lnTo>
                  <a:cubicBezTo>
                    <a:pt x="2077236" y="569430"/>
                    <a:pt x="2059374" y="543289"/>
                    <a:pt x="2063547" y="514149"/>
                  </a:cubicBezTo>
                  <a:cubicBezTo>
                    <a:pt x="2067654" y="485009"/>
                    <a:pt x="2092165" y="464800"/>
                    <a:pt x="2120457" y="463301"/>
                  </a:cubicBezTo>
                  <a:lnTo>
                    <a:pt x="2129388" y="400784"/>
                  </a:lnTo>
                  <a:cubicBezTo>
                    <a:pt x="2102661" y="391462"/>
                    <a:pt x="2084799" y="365320"/>
                    <a:pt x="2088970" y="336180"/>
                  </a:cubicBezTo>
                  <a:cubicBezTo>
                    <a:pt x="2093077" y="307040"/>
                    <a:pt x="2117589" y="286831"/>
                    <a:pt x="2145882" y="285332"/>
                  </a:cubicBezTo>
                  <a:lnTo>
                    <a:pt x="2149467" y="260234"/>
                  </a:lnTo>
                  <a:lnTo>
                    <a:pt x="2100770" y="253258"/>
                  </a:lnTo>
                  <a:cubicBezTo>
                    <a:pt x="2094838" y="284876"/>
                    <a:pt x="2065242" y="306845"/>
                    <a:pt x="2033103" y="302216"/>
                  </a:cubicBezTo>
                  <a:cubicBezTo>
                    <a:pt x="2000899" y="297653"/>
                    <a:pt x="1978865" y="268317"/>
                    <a:pt x="1981994" y="236309"/>
                  </a:cubicBezTo>
                  <a:lnTo>
                    <a:pt x="1922801" y="227834"/>
                  </a:lnTo>
                  <a:cubicBezTo>
                    <a:pt x="1916869" y="259452"/>
                    <a:pt x="1887468" y="281421"/>
                    <a:pt x="1855329" y="276857"/>
                  </a:cubicBezTo>
                  <a:cubicBezTo>
                    <a:pt x="1823125" y="272229"/>
                    <a:pt x="1800895" y="242893"/>
                    <a:pt x="1804025" y="210885"/>
                  </a:cubicBezTo>
                  <a:lnTo>
                    <a:pt x="1744897" y="202410"/>
                  </a:lnTo>
                  <a:cubicBezTo>
                    <a:pt x="1738900" y="234027"/>
                    <a:pt x="1709499" y="255996"/>
                    <a:pt x="1677360" y="251433"/>
                  </a:cubicBezTo>
                  <a:cubicBezTo>
                    <a:pt x="1645156" y="246805"/>
                    <a:pt x="1623057" y="217469"/>
                    <a:pt x="1626251" y="185461"/>
                  </a:cubicBezTo>
                  <a:lnTo>
                    <a:pt x="1567058" y="177051"/>
                  </a:lnTo>
                  <a:cubicBezTo>
                    <a:pt x="1561126" y="208668"/>
                    <a:pt x="1531530" y="230572"/>
                    <a:pt x="1499391" y="226009"/>
                  </a:cubicBezTo>
                  <a:cubicBezTo>
                    <a:pt x="1467187" y="221381"/>
                    <a:pt x="1445153" y="192045"/>
                    <a:pt x="1448282" y="160037"/>
                  </a:cubicBezTo>
                  <a:lnTo>
                    <a:pt x="1389090" y="151562"/>
                  </a:lnTo>
                  <a:cubicBezTo>
                    <a:pt x="1383157" y="183244"/>
                    <a:pt x="1353757" y="205148"/>
                    <a:pt x="1321618" y="200585"/>
                  </a:cubicBezTo>
                  <a:cubicBezTo>
                    <a:pt x="1289414" y="196021"/>
                    <a:pt x="1267184" y="166621"/>
                    <a:pt x="1270313" y="134612"/>
                  </a:cubicBezTo>
                  <a:lnTo>
                    <a:pt x="1211186" y="126138"/>
                  </a:lnTo>
                  <a:cubicBezTo>
                    <a:pt x="1205188" y="157820"/>
                    <a:pt x="1175787" y="179724"/>
                    <a:pt x="1143649" y="175161"/>
                  </a:cubicBezTo>
                  <a:cubicBezTo>
                    <a:pt x="1111445" y="170532"/>
                    <a:pt x="1089346" y="141262"/>
                    <a:pt x="1092540" y="109188"/>
                  </a:cubicBezTo>
                  <a:lnTo>
                    <a:pt x="1033347" y="100779"/>
                  </a:lnTo>
                  <a:cubicBezTo>
                    <a:pt x="1027415" y="132396"/>
                    <a:pt x="997819" y="154300"/>
                    <a:pt x="965680" y="149736"/>
                  </a:cubicBezTo>
                  <a:cubicBezTo>
                    <a:pt x="933476" y="145108"/>
                    <a:pt x="911442" y="115838"/>
                    <a:pt x="914571" y="83764"/>
                  </a:cubicBezTo>
                  <a:lnTo>
                    <a:pt x="855443" y="75355"/>
                  </a:lnTo>
                  <a:cubicBezTo>
                    <a:pt x="849446" y="106972"/>
                    <a:pt x="820045" y="128941"/>
                    <a:pt x="787906" y="124312"/>
                  </a:cubicBezTo>
                  <a:cubicBezTo>
                    <a:pt x="755702" y="119749"/>
                    <a:pt x="733473" y="90414"/>
                    <a:pt x="736602" y="58340"/>
                  </a:cubicBezTo>
                  <a:lnTo>
                    <a:pt x="679495" y="50191"/>
                  </a:lnTo>
                  <a:cubicBezTo>
                    <a:pt x="673563" y="81808"/>
                    <a:pt x="644097" y="103777"/>
                    <a:pt x="611958" y="99214"/>
                  </a:cubicBezTo>
                  <a:cubicBezTo>
                    <a:pt x="579754" y="94586"/>
                    <a:pt x="557525" y="65250"/>
                    <a:pt x="560654" y="33242"/>
                  </a:cubicBezTo>
                  <a:lnTo>
                    <a:pt x="501657" y="24832"/>
                  </a:lnTo>
                  <a:cubicBezTo>
                    <a:pt x="495724" y="56449"/>
                    <a:pt x="466128" y="78353"/>
                    <a:pt x="433989" y="73790"/>
                  </a:cubicBezTo>
                  <a:cubicBezTo>
                    <a:pt x="401785" y="69162"/>
                    <a:pt x="379751" y="39826"/>
                    <a:pt x="382880" y="7818"/>
                  </a:cubicBezTo>
                  <a:lnTo>
                    <a:pt x="328642" y="60"/>
                  </a:lnTo>
                  <a:close/>
                </a:path>
              </a:pathLst>
            </a:custGeom>
            <a:solidFill>
              <a:srgbClr val="595959"/>
            </a:solidFill>
            <a:ln>
              <a:noFill/>
            </a:ln>
            <a:effectLst>
              <a:outerShdw blurRad="12700" dist="12700" dir="2700000" algn="t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20"/>
            <p:cNvSpPr/>
            <p:nvPr/>
          </p:nvSpPr>
          <p:spPr>
            <a:xfrm rot="42970">
              <a:off x="9631547" y="1657825"/>
              <a:ext cx="1613516" cy="2081227"/>
            </a:xfrm>
            <a:custGeom>
              <a:avLst/>
              <a:gdLst/>
              <a:ahLst/>
              <a:cxnLst/>
              <a:rect l="l" t="t" r="r" b="b"/>
              <a:pathLst>
                <a:path w="1613390" h="2081064" extrusionOk="0">
                  <a:moveTo>
                    <a:pt x="23" y="128"/>
                  </a:moveTo>
                  <a:lnTo>
                    <a:pt x="1613413" y="128"/>
                  </a:lnTo>
                  <a:lnTo>
                    <a:pt x="1613413" y="2081193"/>
                  </a:lnTo>
                  <a:lnTo>
                    <a:pt x="23" y="2081193"/>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13" name="Google Shape;713;p20"/>
          <p:cNvSpPr/>
          <p:nvPr/>
        </p:nvSpPr>
        <p:spPr>
          <a:xfrm rot="741094" flipH="1">
            <a:off x="5592125" y="1873814"/>
            <a:ext cx="766551" cy="519860"/>
          </a:xfrm>
          <a:custGeom>
            <a:avLst/>
            <a:gdLst/>
            <a:ahLst/>
            <a:cxnLst/>
            <a:rect l="l" t="t" r="r" b="b"/>
            <a:pathLst>
              <a:path w="2186300" h="1482707" extrusionOk="0">
                <a:moveTo>
                  <a:pt x="1706976" y="345"/>
                </a:moveTo>
                <a:cubicBezTo>
                  <a:pt x="1665515" y="-1220"/>
                  <a:pt x="1619882" y="3539"/>
                  <a:pt x="1572945" y="17750"/>
                </a:cubicBezTo>
                <a:cubicBezTo>
                  <a:pt x="1504235" y="38676"/>
                  <a:pt x="1438328" y="97869"/>
                  <a:pt x="1370334" y="168014"/>
                </a:cubicBezTo>
                <a:cubicBezTo>
                  <a:pt x="1355276" y="183594"/>
                  <a:pt x="1340151" y="199696"/>
                  <a:pt x="1324832" y="215994"/>
                </a:cubicBezTo>
                <a:cubicBezTo>
                  <a:pt x="1316096" y="225316"/>
                  <a:pt x="1307491" y="234051"/>
                  <a:pt x="1298625" y="243439"/>
                </a:cubicBezTo>
                <a:lnTo>
                  <a:pt x="1420857" y="207910"/>
                </a:lnTo>
                <a:cubicBezTo>
                  <a:pt x="1417337" y="211365"/>
                  <a:pt x="1414403" y="215016"/>
                  <a:pt x="1410883" y="218536"/>
                </a:cubicBezTo>
                <a:lnTo>
                  <a:pt x="1439566" y="209800"/>
                </a:lnTo>
                <a:cubicBezTo>
                  <a:pt x="1495369" y="155432"/>
                  <a:pt x="1550259" y="111755"/>
                  <a:pt x="1607235" y="94479"/>
                </a:cubicBezTo>
                <a:cubicBezTo>
                  <a:pt x="1701174" y="65926"/>
                  <a:pt x="1786247" y="76617"/>
                  <a:pt x="1848504" y="94479"/>
                </a:cubicBezTo>
                <a:lnTo>
                  <a:pt x="1934555" y="69511"/>
                </a:lnTo>
                <a:cubicBezTo>
                  <a:pt x="1934555" y="69511"/>
                  <a:pt x="1923994" y="67882"/>
                  <a:pt x="1912716" y="65795"/>
                </a:cubicBezTo>
                <a:lnTo>
                  <a:pt x="1921452" y="62666"/>
                </a:lnTo>
                <a:cubicBezTo>
                  <a:pt x="1921452" y="62666"/>
                  <a:pt x="1831359" y="5038"/>
                  <a:pt x="1706976" y="345"/>
                </a:cubicBezTo>
                <a:close/>
                <a:moveTo>
                  <a:pt x="1410883" y="218536"/>
                </a:moveTo>
                <a:lnTo>
                  <a:pt x="1290542" y="252826"/>
                </a:lnTo>
                <a:cubicBezTo>
                  <a:pt x="1195951" y="353023"/>
                  <a:pt x="1093798" y="453937"/>
                  <a:pt x="971984" y="490965"/>
                </a:cubicBezTo>
                <a:cubicBezTo>
                  <a:pt x="839993" y="531057"/>
                  <a:pt x="729672" y="485033"/>
                  <a:pt x="601678" y="447940"/>
                </a:cubicBezTo>
                <a:lnTo>
                  <a:pt x="473253" y="484120"/>
                </a:lnTo>
                <a:cubicBezTo>
                  <a:pt x="674547" y="507850"/>
                  <a:pt x="812516" y="615674"/>
                  <a:pt x="993210" y="560784"/>
                </a:cubicBezTo>
                <a:cubicBezTo>
                  <a:pt x="1158401" y="510588"/>
                  <a:pt x="1287413" y="342397"/>
                  <a:pt x="1410883" y="218536"/>
                </a:cubicBezTo>
                <a:close/>
                <a:moveTo>
                  <a:pt x="473253" y="484120"/>
                </a:moveTo>
                <a:cubicBezTo>
                  <a:pt x="472510" y="483990"/>
                  <a:pt x="471506" y="484186"/>
                  <a:pt x="470763" y="484120"/>
                </a:cubicBezTo>
                <a:lnTo>
                  <a:pt x="598562" y="446701"/>
                </a:lnTo>
                <a:cubicBezTo>
                  <a:pt x="575152" y="439856"/>
                  <a:pt x="551123" y="434185"/>
                  <a:pt x="526246" y="428579"/>
                </a:cubicBezTo>
                <a:cubicBezTo>
                  <a:pt x="518456" y="426884"/>
                  <a:pt x="510523" y="425124"/>
                  <a:pt x="502556" y="423624"/>
                </a:cubicBezTo>
                <a:cubicBezTo>
                  <a:pt x="415893" y="406870"/>
                  <a:pt x="318225" y="402176"/>
                  <a:pt x="198953" y="434837"/>
                </a:cubicBezTo>
                <a:cubicBezTo>
                  <a:pt x="105346" y="460456"/>
                  <a:pt x="47256" y="500548"/>
                  <a:pt x="84" y="545204"/>
                </a:cubicBezTo>
                <a:lnTo>
                  <a:pt x="17542" y="615609"/>
                </a:lnTo>
                <a:lnTo>
                  <a:pt x="44348" y="608177"/>
                </a:lnTo>
                <a:cubicBezTo>
                  <a:pt x="89818" y="568868"/>
                  <a:pt x="148300" y="534773"/>
                  <a:pt x="233243" y="511500"/>
                </a:cubicBezTo>
                <a:cubicBezTo>
                  <a:pt x="316295" y="488814"/>
                  <a:pt x="388330" y="484837"/>
                  <a:pt x="453931" y="489727"/>
                </a:cubicBezTo>
                <a:lnTo>
                  <a:pt x="473253" y="484120"/>
                </a:lnTo>
                <a:close/>
                <a:moveTo>
                  <a:pt x="1790550" y="277142"/>
                </a:moveTo>
                <a:cubicBezTo>
                  <a:pt x="1749024" y="275577"/>
                  <a:pt x="1704043" y="279684"/>
                  <a:pt x="1657106" y="293961"/>
                </a:cubicBezTo>
                <a:cubicBezTo>
                  <a:pt x="1588395" y="314822"/>
                  <a:pt x="1522488" y="374080"/>
                  <a:pt x="1454495" y="444224"/>
                </a:cubicBezTo>
                <a:cubicBezTo>
                  <a:pt x="1439436" y="459739"/>
                  <a:pt x="1424312" y="476428"/>
                  <a:pt x="1408992" y="492791"/>
                </a:cubicBezTo>
                <a:cubicBezTo>
                  <a:pt x="1400257" y="502113"/>
                  <a:pt x="1391652" y="510848"/>
                  <a:pt x="1382786" y="520236"/>
                </a:cubicBezTo>
                <a:lnTo>
                  <a:pt x="1505017" y="484707"/>
                </a:lnTo>
                <a:cubicBezTo>
                  <a:pt x="1501497" y="488162"/>
                  <a:pt x="1497912" y="491161"/>
                  <a:pt x="1494391" y="494681"/>
                </a:cubicBezTo>
                <a:lnTo>
                  <a:pt x="1523075" y="486598"/>
                </a:lnTo>
                <a:cubicBezTo>
                  <a:pt x="1578943" y="432229"/>
                  <a:pt x="1634420" y="387965"/>
                  <a:pt x="1691396" y="370624"/>
                </a:cubicBezTo>
                <a:cubicBezTo>
                  <a:pt x="1785335" y="342071"/>
                  <a:pt x="1870408" y="352762"/>
                  <a:pt x="1932664" y="370624"/>
                </a:cubicBezTo>
                <a:lnTo>
                  <a:pt x="2018715" y="346309"/>
                </a:lnTo>
                <a:cubicBezTo>
                  <a:pt x="2018715" y="346309"/>
                  <a:pt x="2008154" y="344092"/>
                  <a:pt x="1996877" y="341941"/>
                </a:cubicBezTo>
                <a:lnTo>
                  <a:pt x="2005612" y="339464"/>
                </a:lnTo>
                <a:cubicBezTo>
                  <a:pt x="2005612" y="339464"/>
                  <a:pt x="1914933" y="281836"/>
                  <a:pt x="1790550" y="277142"/>
                </a:cubicBezTo>
                <a:close/>
                <a:moveTo>
                  <a:pt x="1494391" y="494681"/>
                </a:moveTo>
                <a:lnTo>
                  <a:pt x="1374050" y="528971"/>
                </a:lnTo>
                <a:cubicBezTo>
                  <a:pt x="1279459" y="629234"/>
                  <a:pt x="1177958" y="730083"/>
                  <a:pt x="1056118" y="767111"/>
                </a:cubicBezTo>
                <a:cubicBezTo>
                  <a:pt x="924154" y="807203"/>
                  <a:pt x="813833" y="761244"/>
                  <a:pt x="685838" y="724085"/>
                </a:cubicBezTo>
                <a:lnTo>
                  <a:pt x="556795" y="760918"/>
                </a:lnTo>
                <a:cubicBezTo>
                  <a:pt x="758082" y="784647"/>
                  <a:pt x="896676" y="892471"/>
                  <a:pt x="1077370" y="837581"/>
                </a:cubicBezTo>
                <a:cubicBezTo>
                  <a:pt x="1242562" y="787385"/>
                  <a:pt x="1370921" y="618608"/>
                  <a:pt x="1494391" y="494681"/>
                </a:cubicBezTo>
                <a:close/>
                <a:moveTo>
                  <a:pt x="556827" y="760918"/>
                </a:moveTo>
                <a:cubicBezTo>
                  <a:pt x="556084" y="760787"/>
                  <a:pt x="555699" y="760331"/>
                  <a:pt x="554956" y="760266"/>
                </a:cubicBezTo>
                <a:lnTo>
                  <a:pt x="682755" y="723499"/>
                </a:lnTo>
                <a:cubicBezTo>
                  <a:pt x="659345" y="716654"/>
                  <a:pt x="634690" y="710330"/>
                  <a:pt x="609814" y="704789"/>
                </a:cubicBezTo>
                <a:cubicBezTo>
                  <a:pt x="602023" y="703029"/>
                  <a:pt x="594090" y="701334"/>
                  <a:pt x="586124" y="699769"/>
                </a:cubicBezTo>
                <a:cubicBezTo>
                  <a:pt x="499460" y="683016"/>
                  <a:pt x="402418" y="678974"/>
                  <a:pt x="283146" y="711634"/>
                </a:cubicBezTo>
                <a:cubicBezTo>
                  <a:pt x="181743" y="739405"/>
                  <a:pt x="120379" y="783343"/>
                  <a:pt x="71813" y="832562"/>
                </a:cubicBezTo>
                <a:lnTo>
                  <a:pt x="89264" y="901794"/>
                </a:lnTo>
                <a:cubicBezTo>
                  <a:pt x="91748" y="899251"/>
                  <a:pt x="92934" y="896122"/>
                  <a:pt x="95503" y="893645"/>
                </a:cubicBezTo>
                <a:lnTo>
                  <a:pt x="127915" y="884323"/>
                </a:lnTo>
                <a:cubicBezTo>
                  <a:pt x="173385" y="845013"/>
                  <a:pt x="232493" y="811570"/>
                  <a:pt x="317436" y="788298"/>
                </a:cubicBezTo>
                <a:cubicBezTo>
                  <a:pt x="400482" y="765611"/>
                  <a:pt x="472523" y="761048"/>
                  <a:pt x="538124" y="765872"/>
                </a:cubicBezTo>
                <a:lnTo>
                  <a:pt x="556827" y="760918"/>
                </a:lnTo>
                <a:close/>
                <a:moveTo>
                  <a:pt x="1874710" y="553287"/>
                </a:moveTo>
                <a:cubicBezTo>
                  <a:pt x="1833184" y="551723"/>
                  <a:pt x="1788203" y="555830"/>
                  <a:pt x="1741266" y="570106"/>
                </a:cubicBezTo>
                <a:cubicBezTo>
                  <a:pt x="1672556" y="591032"/>
                  <a:pt x="1606649" y="650225"/>
                  <a:pt x="1538655" y="720369"/>
                </a:cubicBezTo>
                <a:cubicBezTo>
                  <a:pt x="1523596" y="735950"/>
                  <a:pt x="1507886" y="752639"/>
                  <a:pt x="1492501" y="769001"/>
                </a:cubicBezTo>
                <a:cubicBezTo>
                  <a:pt x="1483830" y="778258"/>
                  <a:pt x="1475160" y="787059"/>
                  <a:pt x="1466359" y="796446"/>
                </a:cubicBezTo>
                <a:lnTo>
                  <a:pt x="1589178" y="760918"/>
                </a:lnTo>
                <a:cubicBezTo>
                  <a:pt x="1585657" y="764308"/>
                  <a:pt x="1582072" y="767306"/>
                  <a:pt x="1578552" y="770892"/>
                </a:cubicBezTo>
                <a:lnTo>
                  <a:pt x="1607235" y="762743"/>
                </a:lnTo>
                <a:cubicBezTo>
                  <a:pt x="1663103" y="708440"/>
                  <a:pt x="1717993" y="664110"/>
                  <a:pt x="1774904" y="646770"/>
                </a:cubicBezTo>
                <a:cubicBezTo>
                  <a:pt x="1868908" y="618282"/>
                  <a:pt x="1954568" y="628908"/>
                  <a:pt x="2016825" y="646770"/>
                </a:cubicBezTo>
                <a:lnTo>
                  <a:pt x="2102224" y="622519"/>
                </a:lnTo>
                <a:cubicBezTo>
                  <a:pt x="2102224" y="622519"/>
                  <a:pt x="2092315" y="620238"/>
                  <a:pt x="2081037" y="618151"/>
                </a:cubicBezTo>
                <a:lnTo>
                  <a:pt x="2089773" y="615609"/>
                </a:lnTo>
                <a:cubicBezTo>
                  <a:pt x="2089773" y="615609"/>
                  <a:pt x="1999093" y="557981"/>
                  <a:pt x="1874710" y="553287"/>
                </a:cubicBezTo>
                <a:close/>
                <a:moveTo>
                  <a:pt x="1578552" y="770892"/>
                </a:moveTo>
                <a:lnTo>
                  <a:pt x="1458211" y="805117"/>
                </a:lnTo>
                <a:cubicBezTo>
                  <a:pt x="1363620" y="905379"/>
                  <a:pt x="1261532" y="1006293"/>
                  <a:pt x="1139692" y="1043321"/>
                </a:cubicBezTo>
                <a:cubicBezTo>
                  <a:pt x="1007682" y="1083413"/>
                  <a:pt x="897993" y="1037389"/>
                  <a:pt x="769999" y="1000296"/>
                </a:cubicBezTo>
                <a:lnTo>
                  <a:pt x="640948" y="1037063"/>
                </a:lnTo>
                <a:cubicBezTo>
                  <a:pt x="842242" y="1060857"/>
                  <a:pt x="980237" y="1168617"/>
                  <a:pt x="1160879" y="1113727"/>
                </a:cubicBezTo>
                <a:cubicBezTo>
                  <a:pt x="1326070" y="1063530"/>
                  <a:pt x="1455082" y="894753"/>
                  <a:pt x="1578552" y="770892"/>
                </a:cubicBezTo>
                <a:close/>
                <a:moveTo>
                  <a:pt x="640922" y="1037063"/>
                </a:moveTo>
                <a:cubicBezTo>
                  <a:pt x="640186" y="1036998"/>
                  <a:pt x="639175" y="1037128"/>
                  <a:pt x="638432" y="1037063"/>
                </a:cubicBezTo>
                <a:lnTo>
                  <a:pt x="766857" y="999644"/>
                </a:lnTo>
                <a:cubicBezTo>
                  <a:pt x="743447" y="992864"/>
                  <a:pt x="718792" y="986541"/>
                  <a:pt x="693915" y="980935"/>
                </a:cubicBezTo>
                <a:cubicBezTo>
                  <a:pt x="686125" y="979240"/>
                  <a:pt x="678192" y="978131"/>
                  <a:pt x="670225" y="976566"/>
                </a:cubicBezTo>
                <a:cubicBezTo>
                  <a:pt x="583562" y="959813"/>
                  <a:pt x="486520" y="955184"/>
                  <a:pt x="367248" y="987779"/>
                </a:cubicBezTo>
                <a:cubicBezTo>
                  <a:pt x="258589" y="1017571"/>
                  <a:pt x="193255" y="1064964"/>
                  <a:pt x="143444" y="1118746"/>
                </a:cubicBezTo>
                <a:lnTo>
                  <a:pt x="161521" y="1192281"/>
                </a:lnTo>
                <a:cubicBezTo>
                  <a:pt x="168020" y="1185175"/>
                  <a:pt x="172486" y="1177352"/>
                  <a:pt x="179605" y="1170442"/>
                </a:cubicBezTo>
                <a:lnTo>
                  <a:pt x="212017" y="1161120"/>
                </a:lnTo>
                <a:cubicBezTo>
                  <a:pt x="257487" y="1121810"/>
                  <a:pt x="315976" y="1087716"/>
                  <a:pt x="400912" y="1064508"/>
                </a:cubicBezTo>
                <a:cubicBezTo>
                  <a:pt x="483964" y="1041757"/>
                  <a:pt x="555999" y="1037845"/>
                  <a:pt x="621600" y="1042669"/>
                </a:cubicBezTo>
                <a:lnTo>
                  <a:pt x="640922" y="1037063"/>
                </a:lnTo>
                <a:close/>
                <a:moveTo>
                  <a:pt x="1958871" y="829432"/>
                </a:moveTo>
                <a:cubicBezTo>
                  <a:pt x="1917345" y="827868"/>
                  <a:pt x="1871777" y="832627"/>
                  <a:pt x="1824775" y="846904"/>
                </a:cubicBezTo>
                <a:cubicBezTo>
                  <a:pt x="1756064" y="867764"/>
                  <a:pt x="1690809" y="927022"/>
                  <a:pt x="1622816" y="997167"/>
                </a:cubicBezTo>
                <a:cubicBezTo>
                  <a:pt x="1607757" y="1012747"/>
                  <a:pt x="1592046" y="1028784"/>
                  <a:pt x="1576661" y="1045147"/>
                </a:cubicBezTo>
                <a:cubicBezTo>
                  <a:pt x="1567991" y="1054469"/>
                  <a:pt x="1559321" y="1063204"/>
                  <a:pt x="1550520" y="1072592"/>
                </a:cubicBezTo>
                <a:lnTo>
                  <a:pt x="1673338" y="1037063"/>
                </a:lnTo>
                <a:cubicBezTo>
                  <a:pt x="1669818" y="1040518"/>
                  <a:pt x="1666232" y="1044104"/>
                  <a:pt x="1662712" y="1047624"/>
                </a:cubicBezTo>
                <a:lnTo>
                  <a:pt x="1691396" y="1038953"/>
                </a:lnTo>
                <a:cubicBezTo>
                  <a:pt x="1747264" y="984585"/>
                  <a:pt x="1802154" y="940908"/>
                  <a:pt x="1859065" y="923567"/>
                </a:cubicBezTo>
                <a:cubicBezTo>
                  <a:pt x="1953069" y="895079"/>
                  <a:pt x="2038142" y="905705"/>
                  <a:pt x="2100333" y="923567"/>
                </a:cubicBezTo>
                <a:lnTo>
                  <a:pt x="2186384" y="898665"/>
                </a:lnTo>
                <a:cubicBezTo>
                  <a:pt x="2186384" y="898665"/>
                  <a:pt x="2175889" y="897035"/>
                  <a:pt x="2164546" y="894949"/>
                </a:cubicBezTo>
                <a:lnTo>
                  <a:pt x="2173281" y="891819"/>
                </a:lnTo>
                <a:cubicBezTo>
                  <a:pt x="2173281" y="891819"/>
                  <a:pt x="2083254" y="834192"/>
                  <a:pt x="1958871" y="829432"/>
                </a:cubicBezTo>
                <a:close/>
                <a:moveTo>
                  <a:pt x="1662712" y="1047624"/>
                </a:moveTo>
                <a:lnTo>
                  <a:pt x="1542371" y="1081914"/>
                </a:lnTo>
                <a:cubicBezTo>
                  <a:pt x="1447780" y="1182176"/>
                  <a:pt x="1345693" y="1283091"/>
                  <a:pt x="1223852" y="1320053"/>
                </a:cubicBezTo>
                <a:cubicBezTo>
                  <a:pt x="1091842" y="1360211"/>
                  <a:pt x="982127" y="1314186"/>
                  <a:pt x="854159" y="1277093"/>
                </a:cubicBezTo>
                <a:lnTo>
                  <a:pt x="725109" y="1313208"/>
                </a:lnTo>
                <a:cubicBezTo>
                  <a:pt x="926403" y="1337003"/>
                  <a:pt x="1064397" y="1444827"/>
                  <a:pt x="1245039" y="1389937"/>
                </a:cubicBezTo>
                <a:cubicBezTo>
                  <a:pt x="1410231" y="1339741"/>
                  <a:pt x="1539242" y="1171550"/>
                  <a:pt x="1662712" y="1047624"/>
                </a:cubicBezTo>
                <a:close/>
                <a:moveTo>
                  <a:pt x="725083" y="1313208"/>
                </a:moveTo>
                <a:cubicBezTo>
                  <a:pt x="724346" y="1313143"/>
                  <a:pt x="723336" y="1313339"/>
                  <a:pt x="722593" y="1313208"/>
                </a:cubicBezTo>
                <a:lnTo>
                  <a:pt x="850391" y="1275789"/>
                </a:lnTo>
                <a:cubicBezTo>
                  <a:pt x="826981" y="1269010"/>
                  <a:pt x="802952" y="1263338"/>
                  <a:pt x="778076" y="1257732"/>
                </a:cubicBezTo>
                <a:cubicBezTo>
                  <a:pt x="770286" y="1256037"/>
                  <a:pt x="762352" y="1254277"/>
                  <a:pt x="754386" y="1252777"/>
                </a:cubicBezTo>
                <a:cubicBezTo>
                  <a:pt x="667722" y="1235958"/>
                  <a:pt x="570061" y="1231330"/>
                  <a:pt x="450789" y="1263990"/>
                </a:cubicBezTo>
                <a:cubicBezTo>
                  <a:pt x="338382" y="1294759"/>
                  <a:pt x="271744" y="1344434"/>
                  <a:pt x="221372" y="1400498"/>
                </a:cubicBezTo>
                <a:cubicBezTo>
                  <a:pt x="219260" y="1402845"/>
                  <a:pt x="217141" y="1404996"/>
                  <a:pt x="215140" y="1407343"/>
                </a:cubicBezTo>
                <a:lnTo>
                  <a:pt x="234462" y="1482768"/>
                </a:lnTo>
                <a:cubicBezTo>
                  <a:pt x="244580" y="1470903"/>
                  <a:pt x="252070" y="1457931"/>
                  <a:pt x="263763" y="1446653"/>
                </a:cubicBezTo>
                <a:lnTo>
                  <a:pt x="296180" y="1437265"/>
                </a:lnTo>
                <a:cubicBezTo>
                  <a:pt x="341646" y="1397956"/>
                  <a:pt x="400139" y="1363926"/>
                  <a:pt x="485075" y="1340654"/>
                </a:cubicBezTo>
                <a:cubicBezTo>
                  <a:pt x="568127" y="1317902"/>
                  <a:pt x="640162" y="1313991"/>
                  <a:pt x="705763" y="1318815"/>
                </a:cubicBezTo>
                <a:lnTo>
                  <a:pt x="725085" y="1313208"/>
                </a:lnTo>
                <a:close/>
              </a:path>
            </a:pathLst>
          </a:custGeom>
          <a:solidFill>
            <a:srgbClr val="000000">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4" name="Google Shape;714;p20"/>
          <p:cNvGrpSpPr/>
          <p:nvPr/>
        </p:nvGrpSpPr>
        <p:grpSpPr>
          <a:xfrm rot="-741817">
            <a:off x="5094118" y="1373232"/>
            <a:ext cx="870999" cy="1136129"/>
            <a:chOff x="5637109" y="2191514"/>
            <a:chExt cx="2143612" cy="2796121"/>
          </a:xfrm>
        </p:grpSpPr>
        <p:grpSp>
          <p:nvGrpSpPr>
            <p:cNvPr id="715" name="Google Shape;715;p20"/>
            <p:cNvGrpSpPr/>
            <p:nvPr/>
          </p:nvGrpSpPr>
          <p:grpSpPr>
            <a:xfrm>
              <a:off x="5637109" y="2191514"/>
              <a:ext cx="2143612" cy="2796121"/>
              <a:chOff x="5637109" y="2191514"/>
              <a:chExt cx="2143612" cy="2796121"/>
            </a:xfrm>
          </p:grpSpPr>
          <p:sp>
            <p:nvSpPr>
              <p:cNvPr id="716" name="Google Shape;716;p20"/>
              <p:cNvSpPr/>
              <p:nvPr/>
            </p:nvSpPr>
            <p:spPr>
              <a:xfrm>
                <a:off x="5870944" y="2751072"/>
                <a:ext cx="1675943" cy="1675943"/>
              </a:xfrm>
              <a:custGeom>
                <a:avLst/>
                <a:gdLst/>
                <a:ahLst/>
                <a:cxnLst/>
                <a:rect l="l" t="t" r="r" b="b"/>
                <a:pathLst>
                  <a:path w="1675943" h="1675943" extrusionOk="0">
                    <a:moveTo>
                      <a:pt x="956539" y="8585"/>
                    </a:moveTo>
                    <a:cubicBezTo>
                      <a:pt x="498709" y="-56865"/>
                      <a:pt x="73995" y="261653"/>
                      <a:pt x="8609" y="719549"/>
                    </a:cubicBezTo>
                    <a:cubicBezTo>
                      <a:pt x="-56841" y="1177379"/>
                      <a:pt x="261677" y="1602092"/>
                      <a:pt x="719573" y="1667478"/>
                    </a:cubicBezTo>
                    <a:cubicBezTo>
                      <a:pt x="1177403" y="1732929"/>
                      <a:pt x="1602117" y="1414410"/>
                      <a:pt x="1667502" y="956515"/>
                    </a:cubicBezTo>
                    <a:cubicBezTo>
                      <a:pt x="1732953" y="498685"/>
                      <a:pt x="1414434" y="73971"/>
                      <a:pt x="956539" y="8585"/>
                    </a:cubicBezTo>
                    <a:close/>
                    <a:moveTo>
                      <a:pt x="953279" y="31663"/>
                    </a:moveTo>
                    <a:cubicBezTo>
                      <a:pt x="1398332" y="95223"/>
                      <a:pt x="1708050" y="508137"/>
                      <a:pt x="1644425" y="953255"/>
                    </a:cubicBezTo>
                    <a:cubicBezTo>
                      <a:pt x="1580864" y="1398308"/>
                      <a:pt x="1167950" y="1708026"/>
                      <a:pt x="722832" y="1644401"/>
                    </a:cubicBezTo>
                    <a:cubicBezTo>
                      <a:pt x="277779" y="1580840"/>
                      <a:pt x="-31939" y="1167926"/>
                      <a:pt x="31687" y="722808"/>
                    </a:cubicBezTo>
                    <a:cubicBezTo>
                      <a:pt x="95247" y="277755"/>
                      <a:pt x="508161" y="-31963"/>
                      <a:pt x="953279" y="31663"/>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7" name="Google Shape;717;p20"/>
              <p:cNvSpPr/>
              <p:nvPr/>
            </p:nvSpPr>
            <p:spPr>
              <a:xfrm>
                <a:off x="5637109" y="2517238"/>
                <a:ext cx="2143612" cy="2143611"/>
              </a:xfrm>
              <a:custGeom>
                <a:avLst/>
                <a:gdLst/>
                <a:ahLst/>
                <a:cxnLst/>
                <a:rect l="l" t="t" r="r" b="b"/>
                <a:pathLst>
                  <a:path w="2143612" h="2143611" extrusionOk="0">
                    <a:moveTo>
                      <a:pt x="1223394" y="10960"/>
                    </a:moveTo>
                    <a:cubicBezTo>
                      <a:pt x="637791" y="-72744"/>
                      <a:pt x="94627" y="334759"/>
                      <a:pt x="10988" y="920362"/>
                    </a:cubicBezTo>
                    <a:cubicBezTo>
                      <a:pt x="-72716" y="1506030"/>
                      <a:pt x="334592" y="2049129"/>
                      <a:pt x="920260" y="2132768"/>
                    </a:cubicBezTo>
                    <a:cubicBezTo>
                      <a:pt x="1505862" y="2216472"/>
                      <a:pt x="2049157" y="1809164"/>
                      <a:pt x="2132796" y="1223561"/>
                    </a:cubicBezTo>
                    <a:cubicBezTo>
                      <a:pt x="2216500" y="637893"/>
                      <a:pt x="1809062" y="94599"/>
                      <a:pt x="1223394" y="10960"/>
                    </a:cubicBezTo>
                    <a:close/>
                    <a:moveTo>
                      <a:pt x="1220134" y="34037"/>
                    </a:moveTo>
                    <a:cubicBezTo>
                      <a:pt x="1792960" y="115851"/>
                      <a:pt x="2191402" y="647346"/>
                      <a:pt x="2109588" y="1220236"/>
                    </a:cubicBezTo>
                    <a:cubicBezTo>
                      <a:pt x="2027709" y="1793062"/>
                      <a:pt x="1496410" y="2191569"/>
                      <a:pt x="923519" y="2109690"/>
                    </a:cubicBezTo>
                    <a:cubicBezTo>
                      <a:pt x="350694" y="2027877"/>
                      <a:pt x="-47814" y="1496512"/>
                      <a:pt x="34065" y="923687"/>
                    </a:cubicBezTo>
                    <a:cubicBezTo>
                      <a:pt x="115879" y="350796"/>
                      <a:pt x="647243" y="-47842"/>
                      <a:pt x="1220134" y="34037"/>
                    </a:cubicBezTo>
                    <a:close/>
                  </a:path>
                </a:pathLst>
              </a:custGeom>
              <a:solidFill>
                <a:srgbClr val="000000">
                  <a:alpha val="33725"/>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18" name="Google Shape;718;p20"/>
              <p:cNvGrpSpPr/>
              <p:nvPr/>
            </p:nvGrpSpPr>
            <p:grpSpPr>
              <a:xfrm rot="-2276354">
                <a:off x="6335118" y="2383918"/>
                <a:ext cx="919933" cy="855459"/>
                <a:chOff x="5781651" y="3138498"/>
                <a:chExt cx="625662" cy="581812"/>
              </a:xfrm>
            </p:grpSpPr>
            <p:sp>
              <p:nvSpPr>
                <p:cNvPr id="719" name="Google Shape;719;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0" name="Google Shape;720;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1" name="Google Shape;721;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3" name="Google Shape;723;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4" name="Google Shape;724;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6" name="Google Shape;726;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7" name="Google Shape;727;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9" name="Google Shape;729;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0" name="Google Shape;730;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1" name="Google Shape;731;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2" name="Google Shape;732;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3" name="Google Shape;733;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34" name="Google Shape;734;p20"/>
              <p:cNvGrpSpPr/>
              <p:nvPr/>
            </p:nvGrpSpPr>
            <p:grpSpPr>
              <a:xfrm rot="8013194">
                <a:off x="6331224" y="3931838"/>
                <a:ext cx="919930" cy="855457"/>
                <a:chOff x="5781651" y="3138498"/>
                <a:chExt cx="625662" cy="581812"/>
              </a:xfrm>
            </p:grpSpPr>
            <p:sp>
              <p:nvSpPr>
                <p:cNvPr id="735" name="Google Shape;735;p20"/>
                <p:cNvSpPr/>
                <p:nvPr/>
              </p:nvSpPr>
              <p:spPr>
                <a:xfrm>
                  <a:off x="5781651" y="3138498"/>
                  <a:ext cx="54055" cy="81929"/>
                </a:xfrm>
                <a:custGeom>
                  <a:avLst/>
                  <a:gdLst/>
                  <a:ahLst/>
                  <a:cxnLst/>
                  <a:rect l="l" t="t" r="r" b="b"/>
                  <a:pathLst>
                    <a:path w="54055" h="81929" extrusionOk="0">
                      <a:moveTo>
                        <a:pt x="44506" y="4656"/>
                      </a:moveTo>
                      <a:cubicBezTo>
                        <a:pt x="40981" y="2370"/>
                        <a:pt x="36695" y="846"/>
                        <a:pt x="31837" y="275"/>
                      </a:cubicBezTo>
                      <a:cubicBezTo>
                        <a:pt x="24694" y="-583"/>
                        <a:pt x="18693" y="560"/>
                        <a:pt x="13930" y="3799"/>
                      </a:cubicBezTo>
                      <a:cubicBezTo>
                        <a:pt x="9073" y="7037"/>
                        <a:pt x="6310" y="11895"/>
                        <a:pt x="5453" y="18372"/>
                      </a:cubicBezTo>
                      <a:cubicBezTo>
                        <a:pt x="4882" y="22563"/>
                        <a:pt x="5453" y="26278"/>
                        <a:pt x="6977" y="29516"/>
                      </a:cubicBezTo>
                      <a:cubicBezTo>
                        <a:pt x="8596" y="32755"/>
                        <a:pt x="10597" y="35422"/>
                        <a:pt x="13168" y="37708"/>
                      </a:cubicBezTo>
                      <a:cubicBezTo>
                        <a:pt x="15740" y="39994"/>
                        <a:pt x="19169" y="42566"/>
                        <a:pt x="23455" y="45518"/>
                      </a:cubicBezTo>
                      <a:cubicBezTo>
                        <a:pt x="27170" y="48090"/>
                        <a:pt x="29932" y="50186"/>
                        <a:pt x="31742" y="51710"/>
                      </a:cubicBezTo>
                      <a:cubicBezTo>
                        <a:pt x="33552" y="53234"/>
                        <a:pt x="34790" y="54758"/>
                        <a:pt x="35743" y="56377"/>
                      </a:cubicBezTo>
                      <a:cubicBezTo>
                        <a:pt x="36600" y="57996"/>
                        <a:pt x="36886" y="59806"/>
                        <a:pt x="36695" y="61806"/>
                      </a:cubicBezTo>
                      <a:cubicBezTo>
                        <a:pt x="36314" y="64759"/>
                        <a:pt x="35076" y="67045"/>
                        <a:pt x="32980" y="68569"/>
                      </a:cubicBezTo>
                      <a:cubicBezTo>
                        <a:pt x="30885" y="70188"/>
                        <a:pt x="28027" y="70760"/>
                        <a:pt x="24408" y="70283"/>
                      </a:cubicBezTo>
                      <a:cubicBezTo>
                        <a:pt x="20503" y="69807"/>
                        <a:pt x="17645" y="68378"/>
                        <a:pt x="15645" y="66092"/>
                      </a:cubicBezTo>
                      <a:cubicBezTo>
                        <a:pt x="13645" y="63806"/>
                        <a:pt x="12787" y="60949"/>
                        <a:pt x="13264" y="57710"/>
                      </a:cubicBezTo>
                      <a:lnTo>
                        <a:pt x="13549" y="55424"/>
                      </a:lnTo>
                      <a:cubicBezTo>
                        <a:pt x="13645" y="55043"/>
                        <a:pt x="13549" y="54758"/>
                        <a:pt x="13264" y="54377"/>
                      </a:cubicBezTo>
                      <a:cubicBezTo>
                        <a:pt x="13073" y="54091"/>
                        <a:pt x="12692" y="53900"/>
                        <a:pt x="12311" y="53900"/>
                      </a:cubicBezTo>
                      <a:lnTo>
                        <a:pt x="2119" y="52662"/>
                      </a:lnTo>
                      <a:cubicBezTo>
                        <a:pt x="1738" y="52567"/>
                        <a:pt x="1357" y="52662"/>
                        <a:pt x="1072" y="52948"/>
                      </a:cubicBezTo>
                      <a:cubicBezTo>
                        <a:pt x="786" y="53138"/>
                        <a:pt x="595" y="53519"/>
                        <a:pt x="595" y="53900"/>
                      </a:cubicBezTo>
                      <a:lnTo>
                        <a:pt x="214" y="56853"/>
                      </a:lnTo>
                      <a:cubicBezTo>
                        <a:pt x="-357" y="61139"/>
                        <a:pt x="214" y="65045"/>
                        <a:pt x="1929" y="68664"/>
                      </a:cubicBezTo>
                      <a:cubicBezTo>
                        <a:pt x="3643" y="72284"/>
                        <a:pt x="6215" y="75141"/>
                        <a:pt x="9739" y="77332"/>
                      </a:cubicBezTo>
                      <a:cubicBezTo>
                        <a:pt x="13359" y="79523"/>
                        <a:pt x="17550" y="80951"/>
                        <a:pt x="22598" y="81618"/>
                      </a:cubicBezTo>
                      <a:cubicBezTo>
                        <a:pt x="30123" y="82571"/>
                        <a:pt x="36314" y="81332"/>
                        <a:pt x="41267" y="77999"/>
                      </a:cubicBezTo>
                      <a:cubicBezTo>
                        <a:pt x="46220" y="74570"/>
                        <a:pt x="49078" y="69521"/>
                        <a:pt x="49935" y="62854"/>
                      </a:cubicBezTo>
                      <a:cubicBezTo>
                        <a:pt x="50411" y="58853"/>
                        <a:pt x="49935" y="55329"/>
                        <a:pt x="48506" y="52376"/>
                      </a:cubicBezTo>
                      <a:cubicBezTo>
                        <a:pt x="47077" y="49424"/>
                        <a:pt x="45172" y="46852"/>
                        <a:pt x="42791" y="44852"/>
                      </a:cubicBezTo>
                      <a:cubicBezTo>
                        <a:pt x="40505" y="42756"/>
                        <a:pt x="36790" y="39899"/>
                        <a:pt x="31742" y="36089"/>
                      </a:cubicBezTo>
                      <a:cubicBezTo>
                        <a:pt x="27932" y="33517"/>
                        <a:pt x="25075" y="31517"/>
                        <a:pt x="23265" y="29993"/>
                      </a:cubicBezTo>
                      <a:cubicBezTo>
                        <a:pt x="21360" y="28373"/>
                        <a:pt x="20026" y="26849"/>
                        <a:pt x="19264" y="25325"/>
                      </a:cubicBezTo>
                      <a:cubicBezTo>
                        <a:pt x="18407" y="23801"/>
                        <a:pt x="18121" y="21992"/>
                        <a:pt x="18407" y="19896"/>
                      </a:cubicBezTo>
                      <a:cubicBezTo>
                        <a:pt x="18788" y="16848"/>
                        <a:pt x="20026" y="14657"/>
                        <a:pt x="22122" y="13133"/>
                      </a:cubicBezTo>
                      <a:cubicBezTo>
                        <a:pt x="24217" y="11609"/>
                        <a:pt x="26884" y="11133"/>
                        <a:pt x="30123" y="11514"/>
                      </a:cubicBezTo>
                      <a:cubicBezTo>
                        <a:pt x="33838" y="11990"/>
                        <a:pt x="36600" y="13419"/>
                        <a:pt x="38600" y="15800"/>
                      </a:cubicBezTo>
                      <a:cubicBezTo>
                        <a:pt x="40505" y="18182"/>
                        <a:pt x="41267" y="21039"/>
                        <a:pt x="40886" y="24278"/>
                      </a:cubicBezTo>
                      <a:lnTo>
                        <a:pt x="40600" y="26468"/>
                      </a:lnTo>
                      <a:cubicBezTo>
                        <a:pt x="40600" y="26849"/>
                        <a:pt x="40600" y="27230"/>
                        <a:pt x="40886" y="27516"/>
                      </a:cubicBezTo>
                      <a:cubicBezTo>
                        <a:pt x="41077" y="27802"/>
                        <a:pt x="41458" y="27992"/>
                        <a:pt x="41839" y="27992"/>
                      </a:cubicBezTo>
                      <a:lnTo>
                        <a:pt x="52030" y="29231"/>
                      </a:lnTo>
                      <a:cubicBezTo>
                        <a:pt x="52411" y="29231"/>
                        <a:pt x="52792" y="29231"/>
                        <a:pt x="53078" y="28945"/>
                      </a:cubicBezTo>
                      <a:cubicBezTo>
                        <a:pt x="53364" y="28754"/>
                        <a:pt x="53554" y="28373"/>
                        <a:pt x="53554" y="27992"/>
                      </a:cubicBezTo>
                      <a:lnTo>
                        <a:pt x="53840" y="25706"/>
                      </a:lnTo>
                      <a:cubicBezTo>
                        <a:pt x="54412" y="21325"/>
                        <a:pt x="53840" y="17324"/>
                        <a:pt x="52221" y="13610"/>
                      </a:cubicBezTo>
                      <a:cubicBezTo>
                        <a:pt x="50602" y="9990"/>
                        <a:pt x="48030" y="7037"/>
                        <a:pt x="44506" y="465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6" name="Google Shape;736;p20"/>
                <p:cNvSpPr/>
                <p:nvPr/>
              </p:nvSpPr>
              <p:spPr>
                <a:xfrm>
                  <a:off x="5838978" y="3146260"/>
                  <a:ext cx="47471" cy="87609"/>
                </a:xfrm>
                <a:custGeom>
                  <a:avLst/>
                  <a:gdLst/>
                  <a:ahLst/>
                  <a:cxnLst/>
                  <a:rect l="l" t="t" r="r" b="b"/>
                  <a:pathLst>
                    <a:path w="47471" h="87609" extrusionOk="0">
                      <a:moveTo>
                        <a:pt x="46424" y="76428"/>
                      </a:moveTo>
                      <a:lnTo>
                        <a:pt x="15658" y="69665"/>
                      </a:lnTo>
                      <a:cubicBezTo>
                        <a:pt x="15277" y="69570"/>
                        <a:pt x="15182" y="69379"/>
                        <a:pt x="15277" y="68998"/>
                      </a:cubicBezTo>
                      <a:lnTo>
                        <a:pt x="29565" y="3943"/>
                      </a:lnTo>
                      <a:cubicBezTo>
                        <a:pt x="29660" y="3562"/>
                        <a:pt x="29565" y="3181"/>
                        <a:pt x="29374" y="2895"/>
                      </a:cubicBezTo>
                      <a:cubicBezTo>
                        <a:pt x="29089" y="2514"/>
                        <a:pt x="28803" y="2323"/>
                        <a:pt x="28517" y="2228"/>
                      </a:cubicBezTo>
                      <a:lnTo>
                        <a:pt x="18230" y="37"/>
                      </a:lnTo>
                      <a:cubicBezTo>
                        <a:pt x="17849" y="-58"/>
                        <a:pt x="17468" y="37"/>
                        <a:pt x="17182" y="228"/>
                      </a:cubicBezTo>
                      <a:cubicBezTo>
                        <a:pt x="16897" y="418"/>
                        <a:pt x="16611" y="704"/>
                        <a:pt x="16611" y="1085"/>
                      </a:cubicBezTo>
                      <a:lnTo>
                        <a:pt x="37" y="76523"/>
                      </a:lnTo>
                      <a:cubicBezTo>
                        <a:pt x="-58" y="76904"/>
                        <a:pt x="37" y="77285"/>
                        <a:pt x="228" y="77571"/>
                      </a:cubicBezTo>
                      <a:cubicBezTo>
                        <a:pt x="418" y="77857"/>
                        <a:pt x="704" y="78047"/>
                        <a:pt x="1085" y="78142"/>
                      </a:cubicBezTo>
                      <a:lnTo>
                        <a:pt x="43948" y="87572"/>
                      </a:lnTo>
                      <a:cubicBezTo>
                        <a:pt x="44329" y="87667"/>
                        <a:pt x="44710" y="87572"/>
                        <a:pt x="44995" y="87382"/>
                      </a:cubicBezTo>
                      <a:cubicBezTo>
                        <a:pt x="45281" y="87191"/>
                        <a:pt x="45472" y="86905"/>
                        <a:pt x="45567" y="86524"/>
                      </a:cubicBezTo>
                      <a:lnTo>
                        <a:pt x="47472" y="78047"/>
                      </a:lnTo>
                      <a:cubicBezTo>
                        <a:pt x="47472" y="77666"/>
                        <a:pt x="47472" y="77285"/>
                        <a:pt x="47281" y="76999"/>
                      </a:cubicBezTo>
                      <a:cubicBezTo>
                        <a:pt x="47091" y="76714"/>
                        <a:pt x="46710" y="76428"/>
                        <a:pt x="46424" y="7642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20"/>
                <p:cNvSpPr/>
                <p:nvPr/>
              </p:nvSpPr>
              <p:spPr>
                <a:xfrm>
                  <a:off x="5892578" y="3160331"/>
                  <a:ext cx="34510" cy="79944"/>
                </a:xfrm>
                <a:custGeom>
                  <a:avLst/>
                  <a:gdLst/>
                  <a:ahLst/>
                  <a:cxnLst/>
                  <a:rect l="l" t="t" r="r" b="b"/>
                  <a:pathLst>
                    <a:path w="34510" h="79944" extrusionOk="0">
                      <a:moveTo>
                        <a:pt x="34353" y="3682"/>
                      </a:moveTo>
                      <a:cubicBezTo>
                        <a:pt x="34162" y="3396"/>
                        <a:pt x="33876" y="3111"/>
                        <a:pt x="33495" y="3015"/>
                      </a:cubicBezTo>
                      <a:lnTo>
                        <a:pt x="23399" y="63"/>
                      </a:lnTo>
                      <a:cubicBezTo>
                        <a:pt x="23018" y="-33"/>
                        <a:pt x="22732" y="-33"/>
                        <a:pt x="22351" y="158"/>
                      </a:cubicBezTo>
                      <a:cubicBezTo>
                        <a:pt x="21970" y="348"/>
                        <a:pt x="21780" y="634"/>
                        <a:pt x="21684" y="1015"/>
                      </a:cubicBezTo>
                      <a:lnTo>
                        <a:pt x="63" y="75215"/>
                      </a:lnTo>
                      <a:cubicBezTo>
                        <a:pt x="-33" y="75596"/>
                        <a:pt x="-33" y="75882"/>
                        <a:pt x="158" y="76263"/>
                      </a:cubicBezTo>
                      <a:cubicBezTo>
                        <a:pt x="348" y="76548"/>
                        <a:pt x="634" y="76834"/>
                        <a:pt x="1015" y="76929"/>
                      </a:cubicBezTo>
                      <a:lnTo>
                        <a:pt x="11112" y="79882"/>
                      </a:lnTo>
                      <a:cubicBezTo>
                        <a:pt x="11493" y="79977"/>
                        <a:pt x="11778" y="79977"/>
                        <a:pt x="12159" y="79787"/>
                      </a:cubicBezTo>
                      <a:cubicBezTo>
                        <a:pt x="12445" y="79596"/>
                        <a:pt x="12731" y="79311"/>
                        <a:pt x="12826" y="78930"/>
                      </a:cubicBezTo>
                      <a:lnTo>
                        <a:pt x="34448" y="4730"/>
                      </a:lnTo>
                      <a:cubicBezTo>
                        <a:pt x="34543" y="4349"/>
                        <a:pt x="34543" y="3968"/>
                        <a:pt x="34353" y="368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20"/>
                <p:cNvSpPr/>
                <p:nvPr/>
              </p:nvSpPr>
              <p:spPr>
                <a:xfrm>
                  <a:off x="5918192" y="3169467"/>
                  <a:ext cx="67623" cy="85336"/>
                </a:xfrm>
                <a:custGeom>
                  <a:avLst/>
                  <a:gdLst/>
                  <a:ahLst/>
                  <a:cxnLst/>
                  <a:rect l="l" t="t" r="r" b="b"/>
                  <a:pathLst>
                    <a:path w="67623" h="85336" extrusionOk="0">
                      <a:moveTo>
                        <a:pt x="65413" y="20360"/>
                      </a:moveTo>
                      <a:cubicBezTo>
                        <a:pt x="62651" y="14930"/>
                        <a:pt x="57793" y="10930"/>
                        <a:pt x="50935" y="8358"/>
                      </a:cubicBezTo>
                      <a:lnTo>
                        <a:pt x="28742" y="71"/>
                      </a:lnTo>
                      <a:cubicBezTo>
                        <a:pt x="28361" y="-24"/>
                        <a:pt x="28075" y="-24"/>
                        <a:pt x="27694" y="71"/>
                      </a:cubicBezTo>
                      <a:cubicBezTo>
                        <a:pt x="27313" y="262"/>
                        <a:pt x="27122" y="452"/>
                        <a:pt x="26932" y="833"/>
                      </a:cubicBezTo>
                      <a:lnTo>
                        <a:pt x="71" y="73223"/>
                      </a:lnTo>
                      <a:cubicBezTo>
                        <a:pt x="-24" y="73604"/>
                        <a:pt x="-24" y="73890"/>
                        <a:pt x="71" y="74271"/>
                      </a:cubicBezTo>
                      <a:cubicBezTo>
                        <a:pt x="167" y="74652"/>
                        <a:pt x="452" y="74843"/>
                        <a:pt x="833" y="74938"/>
                      </a:cubicBezTo>
                      <a:lnTo>
                        <a:pt x="23027" y="83320"/>
                      </a:lnTo>
                      <a:cubicBezTo>
                        <a:pt x="29980" y="85892"/>
                        <a:pt x="36266" y="85987"/>
                        <a:pt x="41791" y="83701"/>
                      </a:cubicBezTo>
                      <a:cubicBezTo>
                        <a:pt x="47411" y="81415"/>
                        <a:pt x="51411" y="77033"/>
                        <a:pt x="53792" y="70556"/>
                      </a:cubicBezTo>
                      <a:lnTo>
                        <a:pt x="65889" y="37981"/>
                      </a:lnTo>
                      <a:cubicBezTo>
                        <a:pt x="68366" y="31599"/>
                        <a:pt x="68175" y="25694"/>
                        <a:pt x="65413" y="20360"/>
                      </a:cubicBezTo>
                      <a:close/>
                      <a:moveTo>
                        <a:pt x="53030" y="34838"/>
                      </a:moveTo>
                      <a:lnTo>
                        <a:pt x="41981" y="64651"/>
                      </a:lnTo>
                      <a:cubicBezTo>
                        <a:pt x="40457" y="68270"/>
                        <a:pt x="38457" y="70747"/>
                        <a:pt x="35790" y="72176"/>
                      </a:cubicBezTo>
                      <a:cubicBezTo>
                        <a:pt x="33123" y="73604"/>
                        <a:pt x="30266" y="73700"/>
                        <a:pt x="27218" y="72557"/>
                      </a:cubicBezTo>
                      <a:lnTo>
                        <a:pt x="16550" y="68747"/>
                      </a:lnTo>
                      <a:cubicBezTo>
                        <a:pt x="16169" y="68651"/>
                        <a:pt x="16073" y="68366"/>
                        <a:pt x="16169" y="67985"/>
                      </a:cubicBezTo>
                      <a:lnTo>
                        <a:pt x="35695" y="15502"/>
                      </a:lnTo>
                      <a:cubicBezTo>
                        <a:pt x="35790" y="15121"/>
                        <a:pt x="36076" y="15026"/>
                        <a:pt x="36457" y="15121"/>
                      </a:cubicBezTo>
                      <a:lnTo>
                        <a:pt x="47030" y="19026"/>
                      </a:lnTo>
                      <a:cubicBezTo>
                        <a:pt x="50173" y="20169"/>
                        <a:pt x="52268" y="22169"/>
                        <a:pt x="53411" y="25027"/>
                      </a:cubicBezTo>
                      <a:cubicBezTo>
                        <a:pt x="54554" y="27884"/>
                        <a:pt x="54364" y="31218"/>
                        <a:pt x="53030" y="348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20"/>
                <p:cNvSpPr/>
                <p:nvPr/>
              </p:nvSpPr>
              <p:spPr>
                <a:xfrm>
                  <a:off x="5974303" y="3194240"/>
                  <a:ext cx="76229" cy="91565"/>
                </a:xfrm>
                <a:custGeom>
                  <a:avLst/>
                  <a:gdLst/>
                  <a:ahLst/>
                  <a:cxnLst/>
                  <a:rect l="l" t="t" r="r" b="b"/>
                  <a:pathLst>
                    <a:path w="76229" h="91565" extrusionOk="0">
                      <a:moveTo>
                        <a:pt x="32067" y="36162"/>
                      </a:moveTo>
                      <a:cubicBezTo>
                        <a:pt x="31686" y="35972"/>
                        <a:pt x="31590" y="35781"/>
                        <a:pt x="31781" y="35400"/>
                      </a:cubicBezTo>
                      <a:lnTo>
                        <a:pt x="41115" y="16065"/>
                      </a:lnTo>
                      <a:cubicBezTo>
                        <a:pt x="41306" y="15684"/>
                        <a:pt x="41496" y="15588"/>
                        <a:pt x="41877" y="15779"/>
                      </a:cubicBezTo>
                      <a:lnTo>
                        <a:pt x="70452" y="29685"/>
                      </a:lnTo>
                      <a:cubicBezTo>
                        <a:pt x="70833" y="29876"/>
                        <a:pt x="71119" y="29876"/>
                        <a:pt x="71500" y="29781"/>
                      </a:cubicBezTo>
                      <a:cubicBezTo>
                        <a:pt x="71881" y="29685"/>
                        <a:pt x="72072" y="29400"/>
                        <a:pt x="72262" y="29114"/>
                      </a:cubicBezTo>
                      <a:lnTo>
                        <a:pt x="76072" y="21303"/>
                      </a:lnTo>
                      <a:cubicBezTo>
                        <a:pt x="76263" y="20922"/>
                        <a:pt x="76263" y="20637"/>
                        <a:pt x="76167" y="20256"/>
                      </a:cubicBezTo>
                      <a:cubicBezTo>
                        <a:pt x="76072" y="19875"/>
                        <a:pt x="75786" y="19684"/>
                        <a:pt x="75501" y="19494"/>
                      </a:cubicBezTo>
                      <a:lnTo>
                        <a:pt x="35686" y="158"/>
                      </a:lnTo>
                      <a:cubicBezTo>
                        <a:pt x="35305" y="-33"/>
                        <a:pt x="35019" y="-33"/>
                        <a:pt x="34638" y="63"/>
                      </a:cubicBezTo>
                      <a:cubicBezTo>
                        <a:pt x="34257" y="158"/>
                        <a:pt x="34067" y="444"/>
                        <a:pt x="33876" y="729"/>
                      </a:cubicBezTo>
                      <a:lnTo>
                        <a:pt x="158" y="70262"/>
                      </a:lnTo>
                      <a:cubicBezTo>
                        <a:pt x="-33" y="70643"/>
                        <a:pt x="-33" y="70929"/>
                        <a:pt x="63" y="71310"/>
                      </a:cubicBezTo>
                      <a:cubicBezTo>
                        <a:pt x="158" y="71691"/>
                        <a:pt x="444" y="71881"/>
                        <a:pt x="729" y="72072"/>
                      </a:cubicBezTo>
                      <a:lnTo>
                        <a:pt x="40544" y="91407"/>
                      </a:lnTo>
                      <a:cubicBezTo>
                        <a:pt x="40925" y="91598"/>
                        <a:pt x="41211" y="91598"/>
                        <a:pt x="41592" y="91503"/>
                      </a:cubicBezTo>
                      <a:cubicBezTo>
                        <a:pt x="41973" y="91407"/>
                        <a:pt x="42163" y="91122"/>
                        <a:pt x="42354" y="90836"/>
                      </a:cubicBezTo>
                      <a:lnTo>
                        <a:pt x="46164" y="83025"/>
                      </a:lnTo>
                      <a:cubicBezTo>
                        <a:pt x="46354" y="82644"/>
                        <a:pt x="46354" y="82359"/>
                        <a:pt x="46259" y="81978"/>
                      </a:cubicBezTo>
                      <a:cubicBezTo>
                        <a:pt x="46164" y="81597"/>
                        <a:pt x="45878" y="81406"/>
                        <a:pt x="45592" y="81216"/>
                      </a:cubicBezTo>
                      <a:lnTo>
                        <a:pt x="17017" y="67309"/>
                      </a:lnTo>
                      <a:cubicBezTo>
                        <a:pt x="16636" y="67119"/>
                        <a:pt x="16636" y="66928"/>
                        <a:pt x="16731" y="66547"/>
                      </a:cubicBezTo>
                      <a:lnTo>
                        <a:pt x="26352" y="46830"/>
                      </a:lnTo>
                      <a:cubicBezTo>
                        <a:pt x="26542" y="46449"/>
                        <a:pt x="26733" y="46354"/>
                        <a:pt x="27114" y="46545"/>
                      </a:cubicBezTo>
                      <a:lnTo>
                        <a:pt x="45402" y="55403"/>
                      </a:lnTo>
                      <a:cubicBezTo>
                        <a:pt x="45783" y="55593"/>
                        <a:pt x="46068" y="55593"/>
                        <a:pt x="46449" y="55498"/>
                      </a:cubicBezTo>
                      <a:cubicBezTo>
                        <a:pt x="46830" y="55403"/>
                        <a:pt x="47021" y="55117"/>
                        <a:pt x="47211" y="54831"/>
                      </a:cubicBezTo>
                      <a:lnTo>
                        <a:pt x="51021" y="47021"/>
                      </a:lnTo>
                      <a:cubicBezTo>
                        <a:pt x="51212" y="46640"/>
                        <a:pt x="51212" y="46354"/>
                        <a:pt x="51117" y="45973"/>
                      </a:cubicBezTo>
                      <a:cubicBezTo>
                        <a:pt x="51021" y="45592"/>
                        <a:pt x="50736" y="45402"/>
                        <a:pt x="50450" y="45211"/>
                      </a:cubicBezTo>
                      <a:lnTo>
                        <a:pt x="32067" y="3616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0" name="Google Shape;740;p20"/>
                <p:cNvSpPr/>
                <p:nvPr/>
              </p:nvSpPr>
              <p:spPr>
                <a:xfrm>
                  <a:off x="6029700" y="3228391"/>
                  <a:ext cx="68585" cy="79496"/>
                </a:xfrm>
                <a:custGeom>
                  <a:avLst/>
                  <a:gdLst/>
                  <a:ahLst/>
                  <a:cxnLst/>
                  <a:rect l="l" t="t" r="r" b="b"/>
                  <a:pathLst>
                    <a:path w="68585" h="79496" extrusionOk="0">
                      <a:moveTo>
                        <a:pt x="49250" y="58971"/>
                      </a:moveTo>
                      <a:cubicBezTo>
                        <a:pt x="49155" y="55637"/>
                        <a:pt x="48488" y="52589"/>
                        <a:pt x="47155" y="49732"/>
                      </a:cubicBezTo>
                      <a:cubicBezTo>
                        <a:pt x="45821" y="46874"/>
                        <a:pt x="43630" y="42683"/>
                        <a:pt x="40582" y="37159"/>
                      </a:cubicBezTo>
                      <a:cubicBezTo>
                        <a:pt x="38106" y="33253"/>
                        <a:pt x="36391" y="30205"/>
                        <a:pt x="35344" y="28110"/>
                      </a:cubicBezTo>
                      <a:cubicBezTo>
                        <a:pt x="34296" y="25919"/>
                        <a:pt x="33724" y="24014"/>
                        <a:pt x="33629" y="22204"/>
                      </a:cubicBezTo>
                      <a:cubicBezTo>
                        <a:pt x="33534" y="20490"/>
                        <a:pt x="34010" y="18680"/>
                        <a:pt x="35058" y="16966"/>
                      </a:cubicBezTo>
                      <a:cubicBezTo>
                        <a:pt x="36677" y="14394"/>
                        <a:pt x="38677" y="12775"/>
                        <a:pt x="41249" y="12298"/>
                      </a:cubicBezTo>
                      <a:cubicBezTo>
                        <a:pt x="43726" y="11822"/>
                        <a:pt x="46393" y="12394"/>
                        <a:pt x="49250" y="14108"/>
                      </a:cubicBezTo>
                      <a:cubicBezTo>
                        <a:pt x="52393" y="16013"/>
                        <a:pt x="54394" y="18490"/>
                        <a:pt x="55251" y="21442"/>
                      </a:cubicBezTo>
                      <a:cubicBezTo>
                        <a:pt x="56013" y="24395"/>
                        <a:pt x="55537" y="27253"/>
                        <a:pt x="53917" y="30110"/>
                      </a:cubicBezTo>
                      <a:lnTo>
                        <a:pt x="52774" y="31920"/>
                      </a:lnTo>
                      <a:cubicBezTo>
                        <a:pt x="52584" y="32206"/>
                        <a:pt x="52489" y="32587"/>
                        <a:pt x="52584" y="32968"/>
                      </a:cubicBezTo>
                      <a:cubicBezTo>
                        <a:pt x="52679" y="33349"/>
                        <a:pt x="52870" y="33634"/>
                        <a:pt x="53251" y="33825"/>
                      </a:cubicBezTo>
                      <a:lnTo>
                        <a:pt x="62014" y="39159"/>
                      </a:lnTo>
                      <a:cubicBezTo>
                        <a:pt x="62299" y="39349"/>
                        <a:pt x="62680" y="39445"/>
                        <a:pt x="63061" y="39349"/>
                      </a:cubicBezTo>
                      <a:cubicBezTo>
                        <a:pt x="63442" y="39254"/>
                        <a:pt x="63728" y="39064"/>
                        <a:pt x="63919" y="38683"/>
                      </a:cubicBezTo>
                      <a:lnTo>
                        <a:pt x="65157" y="36587"/>
                      </a:lnTo>
                      <a:cubicBezTo>
                        <a:pt x="67443" y="32777"/>
                        <a:pt x="68586" y="28872"/>
                        <a:pt x="68586" y="24967"/>
                      </a:cubicBezTo>
                      <a:cubicBezTo>
                        <a:pt x="68586" y="20966"/>
                        <a:pt x="67443" y="17156"/>
                        <a:pt x="65157" y="13632"/>
                      </a:cubicBezTo>
                      <a:cubicBezTo>
                        <a:pt x="62871" y="10108"/>
                        <a:pt x="59632" y="6964"/>
                        <a:pt x="55346" y="4393"/>
                      </a:cubicBezTo>
                      <a:cubicBezTo>
                        <a:pt x="49250" y="678"/>
                        <a:pt x="43345" y="-656"/>
                        <a:pt x="37534" y="297"/>
                      </a:cubicBezTo>
                      <a:cubicBezTo>
                        <a:pt x="31819" y="1249"/>
                        <a:pt x="27247" y="4583"/>
                        <a:pt x="23818" y="10203"/>
                      </a:cubicBezTo>
                      <a:cubicBezTo>
                        <a:pt x="21628" y="13822"/>
                        <a:pt x="20580" y="17442"/>
                        <a:pt x="20675" y="20966"/>
                      </a:cubicBezTo>
                      <a:cubicBezTo>
                        <a:pt x="20770" y="24490"/>
                        <a:pt x="21532" y="27824"/>
                        <a:pt x="22961" y="30967"/>
                      </a:cubicBezTo>
                      <a:cubicBezTo>
                        <a:pt x="24390" y="34015"/>
                        <a:pt x="26485" y="37825"/>
                        <a:pt x="29152" y="42302"/>
                      </a:cubicBezTo>
                      <a:cubicBezTo>
                        <a:pt x="31534" y="46207"/>
                        <a:pt x="33153" y="49255"/>
                        <a:pt x="34201" y="51351"/>
                      </a:cubicBezTo>
                      <a:cubicBezTo>
                        <a:pt x="35248" y="53446"/>
                        <a:pt x="35820" y="55351"/>
                        <a:pt x="35915" y="57256"/>
                      </a:cubicBezTo>
                      <a:cubicBezTo>
                        <a:pt x="36106" y="59066"/>
                        <a:pt x="35629" y="60876"/>
                        <a:pt x="34486" y="62590"/>
                      </a:cubicBezTo>
                      <a:cubicBezTo>
                        <a:pt x="32962" y="65162"/>
                        <a:pt x="30867" y="66686"/>
                        <a:pt x="28295" y="67258"/>
                      </a:cubicBezTo>
                      <a:cubicBezTo>
                        <a:pt x="25723" y="67829"/>
                        <a:pt x="22866" y="67162"/>
                        <a:pt x="19818" y="65353"/>
                      </a:cubicBezTo>
                      <a:cubicBezTo>
                        <a:pt x="16484" y="63352"/>
                        <a:pt x="14389" y="60876"/>
                        <a:pt x="13531" y="57923"/>
                      </a:cubicBezTo>
                      <a:cubicBezTo>
                        <a:pt x="12674" y="54970"/>
                        <a:pt x="13055" y="52113"/>
                        <a:pt x="14770" y="49351"/>
                      </a:cubicBezTo>
                      <a:lnTo>
                        <a:pt x="15913" y="47350"/>
                      </a:lnTo>
                      <a:cubicBezTo>
                        <a:pt x="16103" y="47065"/>
                        <a:pt x="16198" y="46684"/>
                        <a:pt x="16103" y="46303"/>
                      </a:cubicBezTo>
                      <a:cubicBezTo>
                        <a:pt x="16008" y="45922"/>
                        <a:pt x="15817" y="45636"/>
                        <a:pt x="15436" y="45445"/>
                      </a:cubicBezTo>
                      <a:lnTo>
                        <a:pt x="6673" y="40111"/>
                      </a:lnTo>
                      <a:cubicBezTo>
                        <a:pt x="6388" y="39921"/>
                        <a:pt x="6007" y="39826"/>
                        <a:pt x="5626" y="39921"/>
                      </a:cubicBezTo>
                      <a:cubicBezTo>
                        <a:pt x="5245" y="40016"/>
                        <a:pt x="4959" y="40207"/>
                        <a:pt x="4768" y="40588"/>
                      </a:cubicBezTo>
                      <a:lnTo>
                        <a:pt x="3244" y="43159"/>
                      </a:lnTo>
                      <a:cubicBezTo>
                        <a:pt x="958" y="46874"/>
                        <a:pt x="-89" y="50684"/>
                        <a:pt x="6" y="54589"/>
                      </a:cubicBezTo>
                      <a:cubicBezTo>
                        <a:pt x="101" y="58495"/>
                        <a:pt x="1244" y="62209"/>
                        <a:pt x="3625" y="65734"/>
                      </a:cubicBezTo>
                      <a:cubicBezTo>
                        <a:pt x="6007" y="69258"/>
                        <a:pt x="9245" y="72306"/>
                        <a:pt x="13531" y="74878"/>
                      </a:cubicBezTo>
                      <a:cubicBezTo>
                        <a:pt x="20008" y="78783"/>
                        <a:pt x="26200" y="80212"/>
                        <a:pt x="32010" y="79164"/>
                      </a:cubicBezTo>
                      <a:cubicBezTo>
                        <a:pt x="37915" y="78116"/>
                        <a:pt x="42583" y="74687"/>
                        <a:pt x="46107" y="68972"/>
                      </a:cubicBezTo>
                      <a:cubicBezTo>
                        <a:pt x="48393" y="65638"/>
                        <a:pt x="49345" y="62305"/>
                        <a:pt x="49250" y="58971"/>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1" name="Google Shape;741;p20"/>
                <p:cNvSpPr/>
                <p:nvPr/>
              </p:nvSpPr>
              <p:spPr>
                <a:xfrm>
                  <a:off x="6073520" y="3257454"/>
                  <a:ext cx="93154" cy="97535"/>
                </a:xfrm>
                <a:custGeom>
                  <a:avLst/>
                  <a:gdLst/>
                  <a:ahLst/>
                  <a:cxnLst/>
                  <a:rect l="l" t="t" r="r" b="b"/>
                  <a:pathLst>
                    <a:path w="93154" h="97535" extrusionOk="0">
                      <a:moveTo>
                        <a:pt x="93154" y="34290"/>
                      </a:moveTo>
                      <a:cubicBezTo>
                        <a:pt x="93059" y="33909"/>
                        <a:pt x="92964" y="33623"/>
                        <a:pt x="92583" y="33433"/>
                      </a:cubicBezTo>
                      <a:lnTo>
                        <a:pt x="84106" y="27051"/>
                      </a:lnTo>
                      <a:cubicBezTo>
                        <a:pt x="83534" y="26575"/>
                        <a:pt x="82868" y="26480"/>
                        <a:pt x="82296" y="26765"/>
                      </a:cubicBezTo>
                      <a:lnTo>
                        <a:pt x="56102" y="36862"/>
                      </a:lnTo>
                      <a:cubicBezTo>
                        <a:pt x="55626" y="37052"/>
                        <a:pt x="55435" y="36957"/>
                        <a:pt x="55531" y="36481"/>
                      </a:cubicBezTo>
                      <a:lnTo>
                        <a:pt x="58007" y="8382"/>
                      </a:lnTo>
                      <a:cubicBezTo>
                        <a:pt x="58103" y="7715"/>
                        <a:pt x="57912" y="7144"/>
                        <a:pt x="57245" y="6667"/>
                      </a:cubicBezTo>
                      <a:lnTo>
                        <a:pt x="48863" y="286"/>
                      </a:lnTo>
                      <a:cubicBezTo>
                        <a:pt x="48578" y="95"/>
                        <a:pt x="48197" y="0"/>
                        <a:pt x="47816" y="0"/>
                      </a:cubicBezTo>
                      <a:cubicBezTo>
                        <a:pt x="47434" y="0"/>
                        <a:pt x="47149" y="191"/>
                        <a:pt x="46958" y="572"/>
                      </a:cubicBezTo>
                      <a:lnTo>
                        <a:pt x="286" y="62103"/>
                      </a:lnTo>
                      <a:cubicBezTo>
                        <a:pt x="95" y="62389"/>
                        <a:pt x="0" y="62770"/>
                        <a:pt x="0" y="63151"/>
                      </a:cubicBezTo>
                      <a:cubicBezTo>
                        <a:pt x="0" y="63532"/>
                        <a:pt x="191" y="63818"/>
                        <a:pt x="572" y="64103"/>
                      </a:cubicBezTo>
                      <a:lnTo>
                        <a:pt x="8954" y="70485"/>
                      </a:lnTo>
                      <a:cubicBezTo>
                        <a:pt x="9239" y="70676"/>
                        <a:pt x="9620" y="70771"/>
                        <a:pt x="10001" y="70771"/>
                      </a:cubicBezTo>
                      <a:cubicBezTo>
                        <a:pt x="10382" y="70676"/>
                        <a:pt x="10668" y="70580"/>
                        <a:pt x="10954" y="70199"/>
                      </a:cubicBezTo>
                      <a:lnTo>
                        <a:pt x="43625" y="27146"/>
                      </a:lnTo>
                      <a:cubicBezTo>
                        <a:pt x="43815" y="26861"/>
                        <a:pt x="44005" y="26765"/>
                        <a:pt x="44101" y="26861"/>
                      </a:cubicBezTo>
                      <a:cubicBezTo>
                        <a:pt x="44196" y="26956"/>
                        <a:pt x="44291" y="27051"/>
                        <a:pt x="44291" y="27337"/>
                      </a:cubicBezTo>
                      <a:lnTo>
                        <a:pt x="41910" y="50483"/>
                      </a:lnTo>
                      <a:cubicBezTo>
                        <a:pt x="41815" y="51149"/>
                        <a:pt x="42005" y="51721"/>
                        <a:pt x="42672" y="52197"/>
                      </a:cubicBezTo>
                      <a:lnTo>
                        <a:pt x="44387" y="53531"/>
                      </a:lnTo>
                      <a:cubicBezTo>
                        <a:pt x="44958" y="54007"/>
                        <a:pt x="45625" y="54102"/>
                        <a:pt x="46196" y="53721"/>
                      </a:cubicBezTo>
                      <a:lnTo>
                        <a:pt x="67913" y="45148"/>
                      </a:lnTo>
                      <a:cubicBezTo>
                        <a:pt x="68199" y="45053"/>
                        <a:pt x="68390" y="45053"/>
                        <a:pt x="68485" y="45244"/>
                      </a:cubicBezTo>
                      <a:cubicBezTo>
                        <a:pt x="68580" y="45339"/>
                        <a:pt x="68580" y="45530"/>
                        <a:pt x="68390" y="45815"/>
                      </a:cubicBezTo>
                      <a:lnTo>
                        <a:pt x="35624" y="88964"/>
                      </a:lnTo>
                      <a:cubicBezTo>
                        <a:pt x="35433" y="89249"/>
                        <a:pt x="35338" y="89630"/>
                        <a:pt x="35338" y="90011"/>
                      </a:cubicBezTo>
                      <a:cubicBezTo>
                        <a:pt x="35338" y="90392"/>
                        <a:pt x="35528" y="90678"/>
                        <a:pt x="35909" y="90869"/>
                      </a:cubicBezTo>
                      <a:lnTo>
                        <a:pt x="44291" y="97250"/>
                      </a:lnTo>
                      <a:cubicBezTo>
                        <a:pt x="44577" y="97441"/>
                        <a:pt x="44958" y="97536"/>
                        <a:pt x="45339" y="97536"/>
                      </a:cubicBezTo>
                      <a:cubicBezTo>
                        <a:pt x="45720" y="97441"/>
                        <a:pt x="46006" y="97345"/>
                        <a:pt x="46292" y="96965"/>
                      </a:cubicBezTo>
                      <a:lnTo>
                        <a:pt x="92964" y="35433"/>
                      </a:lnTo>
                      <a:cubicBezTo>
                        <a:pt x="93059" y="35052"/>
                        <a:pt x="93154" y="34671"/>
                        <a:pt x="93154" y="34290"/>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20"/>
                <p:cNvSpPr/>
                <p:nvPr/>
              </p:nvSpPr>
              <p:spPr>
                <a:xfrm>
                  <a:off x="6124915" y="3316852"/>
                  <a:ext cx="80940" cy="82775"/>
                </a:xfrm>
                <a:custGeom>
                  <a:avLst/>
                  <a:gdLst/>
                  <a:ahLst/>
                  <a:cxnLst/>
                  <a:rect l="l" t="t" r="r" b="b"/>
                  <a:pathLst>
                    <a:path w="80940" h="82775" extrusionOk="0">
                      <a:moveTo>
                        <a:pt x="80336" y="9468"/>
                      </a:moveTo>
                      <a:lnTo>
                        <a:pt x="70811" y="514"/>
                      </a:lnTo>
                      <a:cubicBezTo>
                        <a:pt x="70240" y="-57"/>
                        <a:pt x="69573" y="-152"/>
                        <a:pt x="68906" y="229"/>
                      </a:cubicBezTo>
                      <a:lnTo>
                        <a:pt x="707" y="42329"/>
                      </a:lnTo>
                      <a:cubicBezTo>
                        <a:pt x="-150" y="42901"/>
                        <a:pt x="-245" y="43472"/>
                        <a:pt x="517" y="44234"/>
                      </a:cubicBezTo>
                      <a:lnTo>
                        <a:pt x="8422" y="51664"/>
                      </a:lnTo>
                      <a:cubicBezTo>
                        <a:pt x="8994" y="52235"/>
                        <a:pt x="9661" y="52330"/>
                        <a:pt x="10327" y="51949"/>
                      </a:cubicBezTo>
                      <a:lnTo>
                        <a:pt x="20805" y="44996"/>
                      </a:lnTo>
                      <a:cubicBezTo>
                        <a:pt x="21091" y="44806"/>
                        <a:pt x="21281" y="44806"/>
                        <a:pt x="21567" y="45091"/>
                      </a:cubicBezTo>
                      <a:lnTo>
                        <a:pt x="38712" y="61189"/>
                      </a:lnTo>
                      <a:cubicBezTo>
                        <a:pt x="38902" y="61379"/>
                        <a:pt x="38998" y="61665"/>
                        <a:pt x="38807" y="61951"/>
                      </a:cubicBezTo>
                      <a:lnTo>
                        <a:pt x="32616" y="72904"/>
                      </a:lnTo>
                      <a:cubicBezTo>
                        <a:pt x="32235" y="73571"/>
                        <a:pt x="32425" y="74238"/>
                        <a:pt x="32997" y="74809"/>
                      </a:cubicBezTo>
                      <a:lnTo>
                        <a:pt x="40998" y="82334"/>
                      </a:lnTo>
                      <a:cubicBezTo>
                        <a:pt x="41569" y="82906"/>
                        <a:pt x="42141" y="82906"/>
                        <a:pt x="42617" y="82429"/>
                      </a:cubicBezTo>
                      <a:lnTo>
                        <a:pt x="42808" y="82048"/>
                      </a:lnTo>
                      <a:lnTo>
                        <a:pt x="80717" y="11468"/>
                      </a:lnTo>
                      <a:cubicBezTo>
                        <a:pt x="81098" y="10706"/>
                        <a:pt x="81003" y="10039"/>
                        <a:pt x="80336" y="9468"/>
                      </a:cubicBezTo>
                      <a:close/>
                      <a:moveTo>
                        <a:pt x="44808" y="51664"/>
                      </a:moveTo>
                      <a:cubicBezTo>
                        <a:pt x="44713" y="51854"/>
                        <a:pt x="44522" y="51949"/>
                        <a:pt x="44332" y="51949"/>
                      </a:cubicBezTo>
                      <a:cubicBezTo>
                        <a:pt x="44141" y="51949"/>
                        <a:pt x="43951" y="51854"/>
                        <a:pt x="43855" y="51759"/>
                      </a:cubicBezTo>
                      <a:lnTo>
                        <a:pt x="30711" y="39376"/>
                      </a:lnTo>
                      <a:cubicBezTo>
                        <a:pt x="30616" y="39281"/>
                        <a:pt x="30520" y="39091"/>
                        <a:pt x="30520" y="38900"/>
                      </a:cubicBezTo>
                      <a:cubicBezTo>
                        <a:pt x="30520" y="38710"/>
                        <a:pt x="30616" y="38519"/>
                        <a:pt x="30806" y="38424"/>
                      </a:cubicBezTo>
                      <a:lnTo>
                        <a:pt x="63191" y="17374"/>
                      </a:lnTo>
                      <a:cubicBezTo>
                        <a:pt x="63382" y="17278"/>
                        <a:pt x="63572" y="17278"/>
                        <a:pt x="63667" y="17374"/>
                      </a:cubicBezTo>
                      <a:cubicBezTo>
                        <a:pt x="63763" y="17469"/>
                        <a:pt x="63763" y="17659"/>
                        <a:pt x="63667" y="17850"/>
                      </a:cubicBezTo>
                      <a:lnTo>
                        <a:pt x="44808" y="51664"/>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20"/>
                <p:cNvSpPr/>
                <p:nvPr/>
              </p:nvSpPr>
              <p:spPr>
                <a:xfrm>
                  <a:off x="6172866" y="3354132"/>
                  <a:ext cx="93916" cy="91154"/>
                </a:xfrm>
                <a:custGeom>
                  <a:avLst/>
                  <a:gdLst/>
                  <a:ahLst/>
                  <a:cxnLst/>
                  <a:rect l="l" t="t" r="r" b="b"/>
                  <a:pathLst>
                    <a:path w="93916" h="91154" extrusionOk="0">
                      <a:moveTo>
                        <a:pt x="93917" y="39338"/>
                      </a:moveTo>
                      <a:cubicBezTo>
                        <a:pt x="93917" y="38957"/>
                        <a:pt x="93821" y="38672"/>
                        <a:pt x="93536" y="38386"/>
                      </a:cubicBezTo>
                      <a:lnTo>
                        <a:pt x="86677" y="30385"/>
                      </a:lnTo>
                      <a:cubicBezTo>
                        <a:pt x="86392" y="30099"/>
                        <a:pt x="86106" y="29909"/>
                        <a:pt x="85725" y="29909"/>
                      </a:cubicBezTo>
                      <a:cubicBezTo>
                        <a:pt x="85344" y="29909"/>
                        <a:pt x="85058" y="30004"/>
                        <a:pt x="84773" y="30290"/>
                      </a:cubicBezTo>
                      <a:lnTo>
                        <a:pt x="46387" y="63627"/>
                      </a:lnTo>
                      <a:cubicBezTo>
                        <a:pt x="46196" y="63818"/>
                        <a:pt x="46006" y="63913"/>
                        <a:pt x="45815" y="63818"/>
                      </a:cubicBezTo>
                      <a:cubicBezTo>
                        <a:pt x="45720" y="63722"/>
                        <a:pt x="45625" y="63532"/>
                        <a:pt x="45720" y="63246"/>
                      </a:cubicBezTo>
                      <a:lnTo>
                        <a:pt x="68294" y="10668"/>
                      </a:lnTo>
                      <a:cubicBezTo>
                        <a:pt x="68580" y="10001"/>
                        <a:pt x="68485" y="9335"/>
                        <a:pt x="68008" y="8763"/>
                      </a:cubicBezTo>
                      <a:lnTo>
                        <a:pt x="60865" y="476"/>
                      </a:lnTo>
                      <a:cubicBezTo>
                        <a:pt x="60579" y="191"/>
                        <a:pt x="60293" y="0"/>
                        <a:pt x="59912" y="0"/>
                      </a:cubicBezTo>
                      <a:cubicBezTo>
                        <a:pt x="59531" y="0"/>
                        <a:pt x="59246" y="95"/>
                        <a:pt x="58960" y="286"/>
                      </a:cubicBezTo>
                      <a:lnTo>
                        <a:pt x="476" y="50768"/>
                      </a:lnTo>
                      <a:cubicBezTo>
                        <a:pt x="191" y="51054"/>
                        <a:pt x="0" y="51340"/>
                        <a:pt x="0" y="51721"/>
                      </a:cubicBezTo>
                      <a:cubicBezTo>
                        <a:pt x="0" y="52102"/>
                        <a:pt x="95" y="52388"/>
                        <a:pt x="381" y="52673"/>
                      </a:cubicBezTo>
                      <a:lnTo>
                        <a:pt x="7239" y="60674"/>
                      </a:lnTo>
                      <a:cubicBezTo>
                        <a:pt x="7525" y="60960"/>
                        <a:pt x="7810" y="61151"/>
                        <a:pt x="8192" y="61151"/>
                      </a:cubicBezTo>
                      <a:cubicBezTo>
                        <a:pt x="8573" y="61151"/>
                        <a:pt x="8858" y="61055"/>
                        <a:pt x="9144" y="60865"/>
                      </a:cubicBezTo>
                      <a:lnTo>
                        <a:pt x="47434" y="27718"/>
                      </a:lnTo>
                      <a:cubicBezTo>
                        <a:pt x="47625" y="27527"/>
                        <a:pt x="47816" y="27432"/>
                        <a:pt x="48006" y="27527"/>
                      </a:cubicBezTo>
                      <a:cubicBezTo>
                        <a:pt x="48101" y="27623"/>
                        <a:pt x="48197" y="27813"/>
                        <a:pt x="48101" y="28099"/>
                      </a:cubicBezTo>
                      <a:lnTo>
                        <a:pt x="25622" y="80391"/>
                      </a:lnTo>
                      <a:cubicBezTo>
                        <a:pt x="25336" y="81153"/>
                        <a:pt x="25432" y="81725"/>
                        <a:pt x="25908" y="82296"/>
                      </a:cubicBezTo>
                      <a:lnTo>
                        <a:pt x="33147" y="90678"/>
                      </a:lnTo>
                      <a:cubicBezTo>
                        <a:pt x="33433" y="90964"/>
                        <a:pt x="33719" y="91154"/>
                        <a:pt x="34100" y="91154"/>
                      </a:cubicBezTo>
                      <a:cubicBezTo>
                        <a:pt x="34480" y="91154"/>
                        <a:pt x="34766" y="91059"/>
                        <a:pt x="35052" y="90773"/>
                      </a:cubicBezTo>
                      <a:lnTo>
                        <a:pt x="93536" y="40291"/>
                      </a:lnTo>
                      <a:cubicBezTo>
                        <a:pt x="93726" y="40005"/>
                        <a:pt x="93821" y="39719"/>
                        <a:pt x="93917" y="39338"/>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4" name="Google Shape;744;p20"/>
                <p:cNvSpPr/>
                <p:nvPr/>
              </p:nvSpPr>
              <p:spPr>
                <a:xfrm>
                  <a:off x="6214741" y="3409342"/>
                  <a:ext cx="71223" cy="57316"/>
                </a:xfrm>
                <a:custGeom>
                  <a:avLst/>
                  <a:gdLst/>
                  <a:ahLst/>
                  <a:cxnLst/>
                  <a:rect l="l" t="t" r="r" b="b"/>
                  <a:pathLst>
                    <a:path w="71223" h="57316" extrusionOk="0">
                      <a:moveTo>
                        <a:pt x="71187" y="10132"/>
                      </a:moveTo>
                      <a:cubicBezTo>
                        <a:pt x="71283" y="9751"/>
                        <a:pt x="71187" y="9465"/>
                        <a:pt x="70902" y="9084"/>
                      </a:cubicBezTo>
                      <a:lnTo>
                        <a:pt x="64615" y="607"/>
                      </a:lnTo>
                      <a:cubicBezTo>
                        <a:pt x="64425" y="321"/>
                        <a:pt x="64044" y="131"/>
                        <a:pt x="63758" y="36"/>
                      </a:cubicBezTo>
                      <a:cubicBezTo>
                        <a:pt x="63377" y="-60"/>
                        <a:pt x="62996" y="36"/>
                        <a:pt x="62710" y="321"/>
                      </a:cubicBezTo>
                      <a:lnTo>
                        <a:pt x="607" y="46327"/>
                      </a:lnTo>
                      <a:cubicBezTo>
                        <a:pt x="321" y="46518"/>
                        <a:pt x="131" y="46899"/>
                        <a:pt x="36" y="47184"/>
                      </a:cubicBezTo>
                      <a:cubicBezTo>
                        <a:pt x="-60" y="47470"/>
                        <a:pt x="36" y="47851"/>
                        <a:pt x="321" y="48232"/>
                      </a:cubicBezTo>
                      <a:lnTo>
                        <a:pt x="6608" y="56709"/>
                      </a:lnTo>
                      <a:cubicBezTo>
                        <a:pt x="6798" y="56995"/>
                        <a:pt x="7084" y="57186"/>
                        <a:pt x="7465" y="57281"/>
                      </a:cubicBezTo>
                      <a:cubicBezTo>
                        <a:pt x="7846" y="57376"/>
                        <a:pt x="8132" y="57281"/>
                        <a:pt x="8513" y="56995"/>
                      </a:cubicBezTo>
                      <a:lnTo>
                        <a:pt x="70616" y="10989"/>
                      </a:lnTo>
                      <a:cubicBezTo>
                        <a:pt x="70997" y="10799"/>
                        <a:pt x="71187" y="10418"/>
                        <a:pt x="71187" y="10132"/>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5" name="Google Shape;745;p20"/>
                <p:cNvSpPr/>
                <p:nvPr/>
              </p:nvSpPr>
              <p:spPr>
                <a:xfrm>
                  <a:off x="6228051" y="3448848"/>
                  <a:ext cx="86423" cy="73404"/>
                </a:xfrm>
                <a:custGeom>
                  <a:avLst/>
                  <a:gdLst/>
                  <a:ahLst/>
                  <a:cxnLst/>
                  <a:rect l="l" t="t" r="r" b="b"/>
                  <a:pathLst>
                    <a:path w="86423" h="73404" extrusionOk="0">
                      <a:moveTo>
                        <a:pt x="86166" y="11869"/>
                      </a:moveTo>
                      <a:lnTo>
                        <a:pt x="79213" y="820"/>
                      </a:lnTo>
                      <a:cubicBezTo>
                        <a:pt x="78737" y="153"/>
                        <a:pt x="78165" y="-133"/>
                        <a:pt x="77403" y="58"/>
                      </a:cubicBezTo>
                      <a:lnTo>
                        <a:pt x="918" y="23966"/>
                      </a:lnTo>
                      <a:cubicBezTo>
                        <a:pt x="-35" y="24347"/>
                        <a:pt x="-225" y="24918"/>
                        <a:pt x="251" y="25775"/>
                      </a:cubicBezTo>
                      <a:lnTo>
                        <a:pt x="6061" y="34919"/>
                      </a:lnTo>
                      <a:cubicBezTo>
                        <a:pt x="6537" y="35586"/>
                        <a:pt x="7109" y="35872"/>
                        <a:pt x="7871" y="35681"/>
                      </a:cubicBezTo>
                      <a:lnTo>
                        <a:pt x="19682" y="31586"/>
                      </a:lnTo>
                      <a:cubicBezTo>
                        <a:pt x="19968" y="31490"/>
                        <a:pt x="20253" y="31586"/>
                        <a:pt x="20349" y="31776"/>
                      </a:cubicBezTo>
                      <a:lnTo>
                        <a:pt x="32922" y="51683"/>
                      </a:lnTo>
                      <a:cubicBezTo>
                        <a:pt x="33112" y="51969"/>
                        <a:pt x="33017" y="52160"/>
                        <a:pt x="32826" y="52445"/>
                      </a:cubicBezTo>
                      <a:lnTo>
                        <a:pt x="24063" y="61494"/>
                      </a:lnTo>
                      <a:cubicBezTo>
                        <a:pt x="23587" y="62066"/>
                        <a:pt x="23492" y="62732"/>
                        <a:pt x="23968" y="63494"/>
                      </a:cubicBezTo>
                      <a:lnTo>
                        <a:pt x="29874" y="72734"/>
                      </a:lnTo>
                      <a:cubicBezTo>
                        <a:pt x="30350" y="73400"/>
                        <a:pt x="30826" y="73591"/>
                        <a:pt x="31398" y="73210"/>
                      </a:cubicBezTo>
                      <a:lnTo>
                        <a:pt x="31683" y="72829"/>
                      </a:lnTo>
                      <a:lnTo>
                        <a:pt x="85881" y="13774"/>
                      </a:lnTo>
                      <a:cubicBezTo>
                        <a:pt x="86547" y="13202"/>
                        <a:pt x="86547" y="12536"/>
                        <a:pt x="86166" y="11869"/>
                      </a:cubicBezTo>
                      <a:close/>
                      <a:moveTo>
                        <a:pt x="67878" y="15869"/>
                      </a:moveTo>
                      <a:lnTo>
                        <a:pt x="41208" y="43873"/>
                      </a:lnTo>
                      <a:cubicBezTo>
                        <a:pt x="41018" y="44063"/>
                        <a:pt x="40923" y="44159"/>
                        <a:pt x="40732" y="44063"/>
                      </a:cubicBezTo>
                      <a:cubicBezTo>
                        <a:pt x="40542" y="43968"/>
                        <a:pt x="40446" y="43873"/>
                        <a:pt x="40351" y="43778"/>
                      </a:cubicBezTo>
                      <a:lnTo>
                        <a:pt x="30636" y="28538"/>
                      </a:lnTo>
                      <a:cubicBezTo>
                        <a:pt x="30540" y="28442"/>
                        <a:pt x="30540" y="28252"/>
                        <a:pt x="30540" y="28061"/>
                      </a:cubicBezTo>
                      <a:cubicBezTo>
                        <a:pt x="30540" y="27871"/>
                        <a:pt x="30636" y="27776"/>
                        <a:pt x="30921" y="27680"/>
                      </a:cubicBezTo>
                      <a:lnTo>
                        <a:pt x="67497" y="15298"/>
                      </a:lnTo>
                      <a:cubicBezTo>
                        <a:pt x="67688" y="15203"/>
                        <a:pt x="67878" y="15298"/>
                        <a:pt x="67974" y="15393"/>
                      </a:cubicBezTo>
                      <a:cubicBezTo>
                        <a:pt x="68069" y="15488"/>
                        <a:pt x="67974" y="15679"/>
                        <a:pt x="67878" y="15869"/>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20"/>
                <p:cNvSpPr/>
                <p:nvPr/>
              </p:nvSpPr>
              <p:spPr>
                <a:xfrm>
                  <a:off x="6263994" y="3523895"/>
                  <a:ext cx="16477" cy="16382"/>
                </a:xfrm>
                <a:custGeom>
                  <a:avLst/>
                  <a:gdLst/>
                  <a:ahLst/>
                  <a:cxnLst/>
                  <a:rect l="l" t="t" r="r" b="b"/>
                  <a:pathLst>
                    <a:path w="16477" h="16382" extrusionOk="0">
                      <a:moveTo>
                        <a:pt x="10599" y="354"/>
                      </a:moveTo>
                      <a:cubicBezTo>
                        <a:pt x="8504" y="-313"/>
                        <a:pt x="6503" y="-27"/>
                        <a:pt x="4408" y="1116"/>
                      </a:cubicBezTo>
                      <a:cubicBezTo>
                        <a:pt x="2312" y="2259"/>
                        <a:pt x="979" y="3783"/>
                        <a:pt x="312" y="5879"/>
                      </a:cubicBezTo>
                      <a:cubicBezTo>
                        <a:pt x="-259" y="7974"/>
                        <a:pt x="-69" y="9974"/>
                        <a:pt x="1074" y="12070"/>
                      </a:cubicBezTo>
                      <a:cubicBezTo>
                        <a:pt x="2122" y="14070"/>
                        <a:pt x="3741" y="15404"/>
                        <a:pt x="5837" y="16071"/>
                      </a:cubicBezTo>
                      <a:cubicBezTo>
                        <a:pt x="7932" y="16642"/>
                        <a:pt x="9932" y="16451"/>
                        <a:pt x="12028" y="15308"/>
                      </a:cubicBezTo>
                      <a:cubicBezTo>
                        <a:pt x="14123" y="14165"/>
                        <a:pt x="15457" y="12641"/>
                        <a:pt x="16124" y="10546"/>
                      </a:cubicBezTo>
                      <a:cubicBezTo>
                        <a:pt x="16790" y="8546"/>
                        <a:pt x="16505" y="6450"/>
                        <a:pt x="15362" y="4355"/>
                      </a:cubicBezTo>
                      <a:cubicBezTo>
                        <a:pt x="14219" y="2354"/>
                        <a:pt x="12695" y="926"/>
                        <a:pt x="10599" y="354"/>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20"/>
                <p:cNvSpPr/>
                <p:nvPr/>
              </p:nvSpPr>
              <p:spPr>
                <a:xfrm>
                  <a:off x="6281207" y="3526059"/>
                  <a:ext cx="80089" cy="64586"/>
                </a:xfrm>
                <a:custGeom>
                  <a:avLst/>
                  <a:gdLst/>
                  <a:ahLst/>
                  <a:cxnLst/>
                  <a:rect l="l" t="t" r="r" b="b"/>
                  <a:pathLst>
                    <a:path w="80089" h="64586" extrusionOk="0">
                      <a:moveTo>
                        <a:pt x="34820" y="62103"/>
                      </a:moveTo>
                      <a:cubicBezTo>
                        <a:pt x="35201" y="61912"/>
                        <a:pt x="35391" y="61722"/>
                        <a:pt x="35582" y="61341"/>
                      </a:cubicBezTo>
                      <a:cubicBezTo>
                        <a:pt x="35772" y="60960"/>
                        <a:pt x="35677" y="60674"/>
                        <a:pt x="35582" y="60293"/>
                      </a:cubicBezTo>
                      <a:lnTo>
                        <a:pt x="31676" y="50387"/>
                      </a:lnTo>
                      <a:cubicBezTo>
                        <a:pt x="31295" y="49530"/>
                        <a:pt x="30724" y="49339"/>
                        <a:pt x="29962" y="49625"/>
                      </a:cubicBezTo>
                      <a:lnTo>
                        <a:pt x="28628" y="50197"/>
                      </a:lnTo>
                      <a:cubicBezTo>
                        <a:pt x="25390" y="51626"/>
                        <a:pt x="22247" y="51816"/>
                        <a:pt x="19389" y="50768"/>
                      </a:cubicBezTo>
                      <a:cubicBezTo>
                        <a:pt x="16532" y="49720"/>
                        <a:pt x="14341" y="47530"/>
                        <a:pt x="12912" y="44291"/>
                      </a:cubicBezTo>
                      <a:cubicBezTo>
                        <a:pt x="11483" y="41053"/>
                        <a:pt x="11293" y="37909"/>
                        <a:pt x="12341" y="35052"/>
                      </a:cubicBezTo>
                      <a:cubicBezTo>
                        <a:pt x="13388" y="32194"/>
                        <a:pt x="15579" y="30004"/>
                        <a:pt x="18913" y="28575"/>
                      </a:cubicBezTo>
                      <a:lnTo>
                        <a:pt x="50917" y="14192"/>
                      </a:lnTo>
                      <a:cubicBezTo>
                        <a:pt x="54155" y="12763"/>
                        <a:pt x="57299" y="12573"/>
                        <a:pt x="60156" y="13621"/>
                      </a:cubicBezTo>
                      <a:cubicBezTo>
                        <a:pt x="63014" y="14668"/>
                        <a:pt x="65204" y="16859"/>
                        <a:pt x="66728" y="20098"/>
                      </a:cubicBezTo>
                      <a:cubicBezTo>
                        <a:pt x="68157" y="23336"/>
                        <a:pt x="68348" y="26289"/>
                        <a:pt x="67205" y="29242"/>
                      </a:cubicBezTo>
                      <a:cubicBezTo>
                        <a:pt x="66062" y="32099"/>
                        <a:pt x="63871" y="34290"/>
                        <a:pt x="60632" y="35814"/>
                      </a:cubicBezTo>
                      <a:lnTo>
                        <a:pt x="59394" y="36385"/>
                      </a:lnTo>
                      <a:cubicBezTo>
                        <a:pt x="58537" y="36766"/>
                        <a:pt x="58346" y="37338"/>
                        <a:pt x="58727" y="38195"/>
                      </a:cubicBezTo>
                      <a:lnTo>
                        <a:pt x="63490" y="47720"/>
                      </a:lnTo>
                      <a:cubicBezTo>
                        <a:pt x="63680" y="48101"/>
                        <a:pt x="63871" y="48292"/>
                        <a:pt x="64347" y="48387"/>
                      </a:cubicBezTo>
                      <a:cubicBezTo>
                        <a:pt x="64728" y="48482"/>
                        <a:pt x="65109" y="48482"/>
                        <a:pt x="65490" y="48292"/>
                      </a:cubicBezTo>
                      <a:lnTo>
                        <a:pt x="66157" y="48006"/>
                      </a:lnTo>
                      <a:cubicBezTo>
                        <a:pt x="70443" y="46101"/>
                        <a:pt x="73777" y="43434"/>
                        <a:pt x="76158" y="40100"/>
                      </a:cubicBezTo>
                      <a:cubicBezTo>
                        <a:pt x="78539" y="36766"/>
                        <a:pt x="79778" y="32957"/>
                        <a:pt x="80063" y="28670"/>
                      </a:cubicBezTo>
                      <a:cubicBezTo>
                        <a:pt x="80254" y="24384"/>
                        <a:pt x="79397" y="20003"/>
                        <a:pt x="77301" y="15526"/>
                      </a:cubicBezTo>
                      <a:cubicBezTo>
                        <a:pt x="75301" y="11049"/>
                        <a:pt x="72539" y="7430"/>
                        <a:pt x="69205" y="4762"/>
                      </a:cubicBezTo>
                      <a:cubicBezTo>
                        <a:pt x="65871" y="2095"/>
                        <a:pt x="62061" y="571"/>
                        <a:pt x="57870" y="95"/>
                      </a:cubicBezTo>
                      <a:cubicBezTo>
                        <a:pt x="53679" y="-286"/>
                        <a:pt x="49488" y="476"/>
                        <a:pt x="45107" y="2381"/>
                      </a:cubicBezTo>
                      <a:lnTo>
                        <a:pt x="14436" y="16192"/>
                      </a:lnTo>
                      <a:cubicBezTo>
                        <a:pt x="10055" y="18193"/>
                        <a:pt x="6626" y="20860"/>
                        <a:pt x="4149" y="24289"/>
                      </a:cubicBezTo>
                      <a:cubicBezTo>
                        <a:pt x="1673" y="27718"/>
                        <a:pt x="339" y="31528"/>
                        <a:pt x="53" y="35814"/>
                      </a:cubicBezTo>
                      <a:cubicBezTo>
                        <a:pt x="-232" y="40100"/>
                        <a:pt x="625" y="44482"/>
                        <a:pt x="2720" y="49054"/>
                      </a:cubicBezTo>
                      <a:cubicBezTo>
                        <a:pt x="4721" y="53531"/>
                        <a:pt x="7388" y="57150"/>
                        <a:pt x="10721" y="59817"/>
                      </a:cubicBezTo>
                      <a:cubicBezTo>
                        <a:pt x="14055" y="62484"/>
                        <a:pt x="17770" y="64008"/>
                        <a:pt x="21961" y="64484"/>
                      </a:cubicBezTo>
                      <a:cubicBezTo>
                        <a:pt x="26152" y="64865"/>
                        <a:pt x="30343" y="64199"/>
                        <a:pt x="34629" y="62198"/>
                      </a:cubicBezTo>
                      <a:lnTo>
                        <a:pt x="34820" y="6210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8" name="Google Shape;748;p20"/>
                <p:cNvSpPr/>
                <p:nvPr/>
              </p:nvSpPr>
              <p:spPr>
                <a:xfrm>
                  <a:off x="6303290" y="3586352"/>
                  <a:ext cx="81100" cy="61690"/>
                </a:xfrm>
                <a:custGeom>
                  <a:avLst/>
                  <a:gdLst/>
                  <a:ahLst/>
                  <a:cxnLst/>
                  <a:rect l="l" t="t" r="r" b="b"/>
                  <a:pathLst>
                    <a:path w="81100" h="61690" extrusionOk="0">
                      <a:moveTo>
                        <a:pt x="33502" y="60103"/>
                      </a:moveTo>
                      <a:lnTo>
                        <a:pt x="64077" y="49816"/>
                      </a:lnTo>
                      <a:cubicBezTo>
                        <a:pt x="68744" y="48292"/>
                        <a:pt x="72459" y="45911"/>
                        <a:pt x="75316" y="42672"/>
                      </a:cubicBezTo>
                      <a:cubicBezTo>
                        <a:pt x="78174" y="39433"/>
                        <a:pt x="79984" y="35719"/>
                        <a:pt x="80746" y="31337"/>
                      </a:cubicBezTo>
                      <a:cubicBezTo>
                        <a:pt x="81508" y="26956"/>
                        <a:pt x="81031" y="22479"/>
                        <a:pt x="79412" y="17621"/>
                      </a:cubicBezTo>
                      <a:cubicBezTo>
                        <a:pt x="77793" y="12859"/>
                        <a:pt x="75412" y="8953"/>
                        <a:pt x="72268" y="6001"/>
                      </a:cubicBezTo>
                      <a:cubicBezTo>
                        <a:pt x="69125" y="3048"/>
                        <a:pt x="65410" y="1143"/>
                        <a:pt x="61124" y="381"/>
                      </a:cubicBezTo>
                      <a:cubicBezTo>
                        <a:pt x="56838" y="-381"/>
                        <a:pt x="52456" y="0"/>
                        <a:pt x="47789" y="1524"/>
                      </a:cubicBezTo>
                      <a:lnTo>
                        <a:pt x="17214" y="11811"/>
                      </a:lnTo>
                      <a:cubicBezTo>
                        <a:pt x="12547" y="13430"/>
                        <a:pt x="8737" y="15812"/>
                        <a:pt x="5784" y="18955"/>
                      </a:cubicBezTo>
                      <a:cubicBezTo>
                        <a:pt x="2831" y="22098"/>
                        <a:pt x="1021" y="25908"/>
                        <a:pt x="355" y="30194"/>
                      </a:cubicBezTo>
                      <a:cubicBezTo>
                        <a:pt x="-407" y="34480"/>
                        <a:pt x="69" y="39052"/>
                        <a:pt x="1688" y="43815"/>
                      </a:cubicBezTo>
                      <a:cubicBezTo>
                        <a:pt x="3307" y="48673"/>
                        <a:pt x="5689" y="52578"/>
                        <a:pt x="8927" y="55531"/>
                      </a:cubicBezTo>
                      <a:cubicBezTo>
                        <a:pt x="12166" y="58483"/>
                        <a:pt x="15785" y="60389"/>
                        <a:pt x="20071" y="61246"/>
                      </a:cubicBezTo>
                      <a:cubicBezTo>
                        <a:pt x="24262" y="62103"/>
                        <a:pt x="28739" y="61722"/>
                        <a:pt x="33502" y="60103"/>
                      </a:cubicBezTo>
                      <a:close/>
                      <a:moveTo>
                        <a:pt x="12547" y="40196"/>
                      </a:moveTo>
                      <a:cubicBezTo>
                        <a:pt x="11404" y="36767"/>
                        <a:pt x="11594" y="33528"/>
                        <a:pt x="13118" y="30671"/>
                      </a:cubicBezTo>
                      <a:cubicBezTo>
                        <a:pt x="14642" y="27813"/>
                        <a:pt x="17309" y="25813"/>
                        <a:pt x="20929" y="24574"/>
                      </a:cubicBezTo>
                      <a:lnTo>
                        <a:pt x="52361" y="14002"/>
                      </a:lnTo>
                      <a:cubicBezTo>
                        <a:pt x="56076" y="12764"/>
                        <a:pt x="59410" y="12859"/>
                        <a:pt x="62362" y="14097"/>
                      </a:cubicBezTo>
                      <a:cubicBezTo>
                        <a:pt x="65315" y="15430"/>
                        <a:pt x="67411" y="17812"/>
                        <a:pt x="68554" y="21336"/>
                      </a:cubicBezTo>
                      <a:cubicBezTo>
                        <a:pt x="69697" y="24860"/>
                        <a:pt x="69601" y="28099"/>
                        <a:pt x="67982" y="30956"/>
                      </a:cubicBezTo>
                      <a:cubicBezTo>
                        <a:pt x="66458" y="33814"/>
                        <a:pt x="63791" y="35909"/>
                        <a:pt x="60076" y="37147"/>
                      </a:cubicBezTo>
                      <a:lnTo>
                        <a:pt x="28644" y="47720"/>
                      </a:lnTo>
                      <a:cubicBezTo>
                        <a:pt x="25024" y="48958"/>
                        <a:pt x="21691" y="48863"/>
                        <a:pt x="18738" y="47530"/>
                      </a:cubicBezTo>
                      <a:cubicBezTo>
                        <a:pt x="15785" y="46196"/>
                        <a:pt x="13690" y="43720"/>
                        <a:pt x="12547" y="40196"/>
                      </a:cubicBez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9" name="Google Shape;749;p20"/>
                <p:cNvSpPr/>
                <p:nvPr/>
              </p:nvSpPr>
              <p:spPr>
                <a:xfrm>
                  <a:off x="6317418" y="3647560"/>
                  <a:ext cx="89895" cy="72750"/>
                </a:xfrm>
                <a:custGeom>
                  <a:avLst/>
                  <a:gdLst/>
                  <a:ahLst/>
                  <a:cxnLst/>
                  <a:rect l="l" t="t" r="r" b="b"/>
                  <a:pathLst>
                    <a:path w="89895" h="72750" extrusionOk="0">
                      <a:moveTo>
                        <a:pt x="87667" y="44043"/>
                      </a:moveTo>
                      <a:cubicBezTo>
                        <a:pt x="87477" y="43281"/>
                        <a:pt x="87096" y="42805"/>
                        <a:pt x="86429" y="42709"/>
                      </a:cubicBezTo>
                      <a:lnTo>
                        <a:pt x="59950" y="33470"/>
                      </a:lnTo>
                      <a:cubicBezTo>
                        <a:pt x="59473" y="33375"/>
                        <a:pt x="59378" y="33089"/>
                        <a:pt x="59759" y="32803"/>
                      </a:cubicBezTo>
                      <a:lnTo>
                        <a:pt x="79857" y="13087"/>
                      </a:lnTo>
                      <a:cubicBezTo>
                        <a:pt x="80428" y="12706"/>
                        <a:pt x="80524" y="12039"/>
                        <a:pt x="80428" y="11372"/>
                      </a:cubicBezTo>
                      <a:lnTo>
                        <a:pt x="78142" y="1085"/>
                      </a:lnTo>
                      <a:cubicBezTo>
                        <a:pt x="78047" y="704"/>
                        <a:pt x="77857" y="418"/>
                        <a:pt x="77571" y="228"/>
                      </a:cubicBezTo>
                      <a:cubicBezTo>
                        <a:pt x="77285" y="37"/>
                        <a:pt x="76904" y="-58"/>
                        <a:pt x="76523" y="37"/>
                      </a:cubicBezTo>
                      <a:lnTo>
                        <a:pt x="1085" y="16611"/>
                      </a:lnTo>
                      <a:cubicBezTo>
                        <a:pt x="704" y="16706"/>
                        <a:pt x="418" y="16897"/>
                        <a:pt x="228" y="17182"/>
                      </a:cubicBezTo>
                      <a:cubicBezTo>
                        <a:pt x="37" y="17468"/>
                        <a:pt x="-58" y="17849"/>
                        <a:pt x="37" y="18230"/>
                      </a:cubicBezTo>
                      <a:lnTo>
                        <a:pt x="2323" y="28517"/>
                      </a:lnTo>
                      <a:cubicBezTo>
                        <a:pt x="2419" y="28898"/>
                        <a:pt x="2609" y="29184"/>
                        <a:pt x="2895" y="29374"/>
                      </a:cubicBezTo>
                      <a:cubicBezTo>
                        <a:pt x="3181" y="29565"/>
                        <a:pt x="3562" y="29660"/>
                        <a:pt x="3943" y="29565"/>
                      </a:cubicBezTo>
                      <a:lnTo>
                        <a:pt x="56711" y="17944"/>
                      </a:lnTo>
                      <a:cubicBezTo>
                        <a:pt x="56997" y="17849"/>
                        <a:pt x="57187" y="17944"/>
                        <a:pt x="57283" y="18040"/>
                      </a:cubicBezTo>
                      <a:cubicBezTo>
                        <a:pt x="57378" y="18230"/>
                        <a:pt x="57283" y="18325"/>
                        <a:pt x="57092" y="18516"/>
                      </a:cubicBezTo>
                      <a:lnTo>
                        <a:pt x="40233" y="34613"/>
                      </a:lnTo>
                      <a:cubicBezTo>
                        <a:pt x="39661" y="34994"/>
                        <a:pt x="39566" y="35661"/>
                        <a:pt x="39661" y="36423"/>
                      </a:cubicBezTo>
                      <a:lnTo>
                        <a:pt x="40138" y="38518"/>
                      </a:lnTo>
                      <a:cubicBezTo>
                        <a:pt x="40328" y="39280"/>
                        <a:pt x="40709" y="39757"/>
                        <a:pt x="41376" y="39852"/>
                      </a:cubicBezTo>
                      <a:lnTo>
                        <a:pt x="63474" y="47377"/>
                      </a:lnTo>
                      <a:cubicBezTo>
                        <a:pt x="63760" y="47472"/>
                        <a:pt x="63855" y="47567"/>
                        <a:pt x="63855" y="47758"/>
                      </a:cubicBezTo>
                      <a:cubicBezTo>
                        <a:pt x="63855" y="47948"/>
                        <a:pt x="63664" y="48043"/>
                        <a:pt x="63379" y="48139"/>
                      </a:cubicBezTo>
                      <a:lnTo>
                        <a:pt x="10515" y="59759"/>
                      </a:lnTo>
                      <a:cubicBezTo>
                        <a:pt x="10134" y="59854"/>
                        <a:pt x="9848" y="60045"/>
                        <a:pt x="9658" y="60331"/>
                      </a:cubicBezTo>
                      <a:cubicBezTo>
                        <a:pt x="9467" y="60616"/>
                        <a:pt x="9372" y="60997"/>
                        <a:pt x="9467" y="61378"/>
                      </a:cubicBezTo>
                      <a:lnTo>
                        <a:pt x="11753" y="71665"/>
                      </a:lnTo>
                      <a:cubicBezTo>
                        <a:pt x="11848" y="72046"/>
                        <a:pt x="12039" y="72332"/>
                        <a:pt x="12325" y="72523"/>
                      </a:cubicBezTo>
                      <a:cubicBezTo>
                        <a:pt x="12610" y="72713"/>
                        <a:pt x="12991" y="72808"/>
                        <a:pt x="13372" y="72713"/>
                      </a:cubicBezTo>
                      <a:lnTo>
                        <a:pt x="88810" y="56140"/>
                      </a:lnTo>
                      <a:cubicBezTo>
                        <a:pt x="89191" y="56044"/>
                        <a:pt x="89477" y="55854"/>
                        <a:pt x="89668" y="55568"/>
                      </a:cubicBezTo>
                      <a:cubicBezTo>
                        <a:pt x="89858" y="55282"/>
                        <a:pt x="89953" y="54901"/>
                        <a:pt x="89858" y="54520"/>
                      </a:cubicBezTo>
                      <a:lnTo>
                        <a:pt x="87667" y="44043"/>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750" name="Google Shape;750;p20"/>
            <p:cNvSpPr/>
            <p:nvPr/>
          </p:nvSpPr>
          <p:spPr>
            <a:xfrm>
              <a:off x="6093451" y="3223369"/>
              <a:ext cx="1269436" cy="691467"/>
            </a:xfrm>
            <a:custGeom>
              <a:avLst/>
              <a:gdLst/>
              <a:ahLst/>
              <a:cxnLst/>
              <a:rect l="l" t="t" r="r" b="b"/>
              <a:pathLst>
                <a:path w="909990" h="495675" extrusionOk="0">
                  <a:moveTo>
                    <a:pt x="11644" y="443807"/>
                  </a:moveTo>
                  <a:cubicBezTo>
                    <a:pt x="4972" y="428433"/>
                    <a:pt x="1201" y="415284"/>
                    <a:pt x="234" y="404551"/>
                  </a:cubicBezTo>
                  <a:cubicBezTo>
                    <a:pt x="-636" y="393818"/>
                    <a:pt x="911" y="384536"/>
                    <a:pt x="4972" y="376704"/>
                  </a:cubicBezTo>
                  <a:cubicBezTo>
                    <a:pt x="9033" y="368872"/>
                    <a:pt x="15801" y="362974"/>
                    <a:pt x="25277" y="358817"/>
                  </a:cubicBezTo>
                  <a:cubicBezTo>
                    <a:pt x="32239" y="355819"/>
                    <a:pt x="39007" y="354562"/>
                    <a:pt x="45485" y="355046"/>
                  </a:cubicBezTo>
                  <a:cubicBezTo>
                    <a:pt x="51964" y="355529"/>
                    <a:pt x="58055" y="357753"/>
                    <a:pt x="63856" y="361524"/>
                  </a:cubicBezTo>
                  <a:cubicBezTo>
                    <a:pt x="69561" y="365295"/>
                    <a:pt x="75072" y="370613"/>
                    <a:pt x="80390" y="377381"/>
                  </a:cubicBezTo>
                  <a:cubicBezTo>
                    <a:pt x="85612" y="384149"/>
                    <a:pt x="91026" y="394012"/>
                    <a:pt x="96634" y="406872"/>
                  </a:cubicBezTo>
                  <a:cubicBezTo>
                    <a:pt x="103306" y="422149"/>
                    <a:pt x="107077" y="435202"/>
                    <a:pt x="107947" y="445934"/>
                  </a:cubicBezTo>
                  <a:cubicBezTo>
                    <a:pt x="108914" y="456667"/>
                    <a:pt x="107367" y="465949"/>
                    <a:pt x="103306" y="473781"/>
                  </a:cubicBezTo>
                  <a:cubicBezTo>
                    <a:pt x="99245" y="481613"/>
                    <a:pt x="92477" y="487608"/>
                    <a:pt x="82904" y="491765"/>
                  </a:cubicBezTo>
                  <a:cubicBezTo>
                    <a:pt x="70335" y="497180"/>
                    <a:pt x="58538" y="496987"/>
                    <a:pt x="47419" y="491089"/>
                  </a:cubicBezTo>
                  <a:cubicBezTo>
                    <a:pt x="34173" y="484030"/>
                    <a:pt x="22280" y="468270"/>
                    <a:pt x="11644" y="443807"/>
                  </a:cubicBezTo>
                  <a:lnTo>
                    <a:pt x="11644" y="443807"/>
                  </a:lnTo>
                  <a:close/>
                  <a:moveTo>
                    <a:pt x="28081" y="436652"/>
                  </a:moveTo>
                  <a:cubicBezTo>
                    <a:pt x="37363" y="458021"/>
                    <a:pt x="46065" y="471170"/>
                    <a:pt x="54091" y="476102"/>
                  </a:cubicBezTo>
                  <a:cubicBezTo>
                    <a:pt x="62213" y="481033"/>
                    <a:pt x="69851" y="481903"/>
                    <a:pt x="77200" y="478712"/>
                  </a:cubicBezTo>
                  <a:cubicBezTo>
                    <a:pt x="84548" y="475521"/>
                    <a:pt x="89189" y="469333"/>
                    <a:pt x="91123" y="460051"/>
                  </a:cubicBezTo>
                  <a:cubicBezTo>
                    <a:pt x="93057" y="450769"/>
                    <a:pt x="89383" y="435492"/>
                    <a:pt x="80100" y="414123"/>
                  </a:cubicBezTo>
                  <a:cubicBezTo>
                    <a:pt x="70818" y="392658"/>
                    <a:pt x="62116" y="379508"/>
                    <a:pt x="54091" y="374577"/>
                  </a:cubicBezTo>
                  <a:cubicBezTo>
                    <a:pt x="46065" y="369743"/>
                    <a:pt x="38234" y="368872"/>
                    <a:pt x="30788" y="372063"/>
                  </a:cubicBezTo>
                  <a:cubicBezTo>
                    <a:pt x="23440" y="375254"/>
                    <a:pt x="18896" y="380862"/>
                    <a:pt x="17252" y="388984"/>
                  </a:cubicBezTo>
                  <a:cubicBezTo>
                    <a:pt x="15221" y="399426"/>
                    <a:pt x="18799" y="415284"/>
                    <a:pt x="28081" y="436652"/>
                  </a:cubicBezTo>
                  <a:lnTo>
                    <a:pt x="28081" y="436652"/>
                  </a:lnTo>
                  <a:close/>
                  <a:moveTo>
                    <a:pt x="125835" y="430077"/>
                  </a:moveTo>
                  <a:lnTo>
                    <a:pt x="141982" y="421375"/>
                  </a:lnTo>
                  <a:cubicBezTo>
                    <a:pt x="146816" y="429014"/>
                    <a:pt x="152328" y="433945"/>
                    <a:pt x="158613" y="436072"/>
                  </a:cubicBezTo>
                  <a:cubicBezTo>
                    <a:pt x="164897" y="438199"/>
                    <a:pt x="171279" y="437909"/>
                    <a:pt x="177661" y="435105"/>
                  </a:cubicBezTo>
                  <a:cubicBezTo>
                    <a:pt x="185396" y="431721"/>
                    <a:pt x="190617" y="426016"/>
                    <a:pt x="193421" y="417894"/>
                  </a:cubicBezTo>
                  <a:cubicBezTo>
                    <a:pt x="196225" y="409772"/>
                    <a:pt x="195548" y="400877"/>
                    <a:pt x="191391" y="391304"/>
                  </a:cubicBezTo>
                  <a:cubicBezTo>
                    <a:pt x="187426" y="382216"/>
                    <a:pt x="181722" y="376124"/>
                    <a:pt x="174373" y="373030"/>
                  </a:cubicBezTo>
                  <a:cubicBezTo>
                    <a:pt x="166928" y="369936"/>
                    <a:pt x="159096" y="370226"/>
                    <a:pt x="150781" y="373804"/>
                  </a:cubicBezTo>
                  <a:cubicBezTo>
                    <a:pt x="145656" y="376027"/>
                    <a:pt x="141498" y="379218"/>
                    <a:pt x="138308" y="383376"/>
                  </a:cubicBezTo>
                  <a:cubicBezTo>
                    <a:pt x="135214" y="387534"/>
                    <a:pt x="133183" y="391981"/>
                    <a:pt x="132506" y="396719"/>
                  </a:cubicBezTo>
                  <a:lnTo>
                    <a:pt x="116649" y="401264"/>
                  </a:lnTo>
                  <a:lnTo>
                    <a:pt x="100309" y="328843"/>
                  </a:lnTo>
                  <a:lnTo>
                    <a:pt x="165091" y="300803"/>
                  </a:lnTo>
                  <a:lnTo>
                    <a:pt x="171762" y="316080"/>
                  </a:lnTo>
                  <a:lnTo>
                    <a:pt x="119743" y="338608"/>
                  </a:lnTo>
                  <a:lnTo>
                    <a:pt x="127865" y="376704"/>
                  </a:lnTo>
                  <a:cubicBezTo>
                    <a:pt x="133280" y="367905"/>
                    <a:pt x="140338" y="361621"/>
                    <a:pt x="148944" y="357850"/>
                  </a:cubicBezTo>
                  <a:cubicBezTo>
                    <a:pt x="160353" y="352919"/>
                    <a:pt x="171666" y="352725"/>
                    <a:pt x="182882" y="357173"/>
                  </a:cubicBezTo>
                  <a:cubicBezTo>
                    <a:pt x="194098" y="361621"/>
                    <a:pt x="202413" y="370129"/>
                    <a:pt x="207828" y="382506"/>
                  </a:cubicBezTo>
                  <a:cubicBezTo>
                    <a:pt x="212952" y="394302"/>
                    <a:pt x="213919" y="406001"/>
                    <a:pt x="210729" y="417507"/>
                  </a:cubicBezTo>
                  <a:cubicBezTo>
                    <a:pt x="206958" y="431721"/>
                    <a:pt x="197869" y="441873"/>
                    <a:pt x="183365" y="448158"/>
                  </a:cubicBezTo>
                  <a:cubicBezTo>
                    <a:pt x="171472" y="453283"/>
                    <a:pt x="160353" y="454153"/>
                    <a:pt x="150007" y="450769"/>
                  </a:cubicBezTo>
                  <a:cubicBezTo>
                    <a:pt x="139758" y="447578"/>
                    <a:pt x="131636" y="440616"/>
                    <a:pt x="125835" y="430077"/>
                  </a:cubicBezTo>
                  <a:lnTo>
                    <a:pt x="125835" y="430077"/>
                  </a:lnTo>
                  <a:close/>
                  <a:moveTo>
                    <a:pt x="250758" y="416541"/>
                  </a:moveTo>
                  <a:lnTo>
                    <a:pt x="242830" y="398363"/>
                  </a:lnTo>
                  <a:lnTo>
                    <a:pt x="261104" y="390338"/>
                  </a:lnTo>
                  <a:lnTo>
                    <a:pt x="269033" y="408515"/>
                  </a:lnTo>
                  <a:lnTo>
                    <a:pt x="250758" y="416541"/>
                  </a:lnTo>
                  <a:lnTo>
                    <a:pt x="250758" y="416541"/>
                  </a:lnTo>
                  <a:close/>
                  <a:moveTo>
                    <a:pt x="353153" y="372160"/>
                  </a:moveTo>
                  <a:lnTo>
                    <a:pt x="337199" y="379121"/>
                  </a:lnTo>
                  <a:lnTo>
                    <a:pt x="293012" y="277114"/>
                  </a:lnTo>
                  <a:cubicBezTo>
                    <a:pt x="290788" y="282431"/>
                    <a:pt x="287307" y="288330"/>
                    <a:pt x="282666" y="294711"/>
                  </a:cubicBezTo>
                  <a:cubicBezTo>
                    <a:pt x="278025" y="301093"/>
                    <a:pt x="273577" y="306314"/>
                    <a:pt x="269419" y="310278"/>
                  </a:cubicBezTo>
                  <a:lnTo>
                    <a:pt x="262748" y="294808"/>
                  </a:lnTo>
                  <a:cubicBezTo>
                    <a:pt x="269903" y="286686"/>
                    <a:pt x="275511" y="278274"/>
                    <a:pt x="279572" y="269378"/>
                  </a:cubicBezTo>
                  <a:cubicBezTo>
                    <a:pt x="283633" y="260483"/>
                    <a:pt x="285857" y="252651"/>
                    <a:pt x="286243" y="245786"/>
                  </a:cubicBezTo>
                  <a:lnTo>
                    <a:pt x="296589" y="241338"/>
                  </a:lnTo>
                  <a:lnTo>
                    <a:pt x="353153" y="372160"/>
                  </a:lnTo>
                  <a:lnTo>
                    <a:pt x="353153" y="372160"/>
                  </a:lnTo>
                  <a:close/>
                  <a:moveTo>
                    <a:pt x="471405" y="302640"/>
                  </a:moveTo>
                  <a:lnTo>
                    <a:pt x="478076" y="318013"/>
                  </a:lnTo>
                  <a:lnTo>
                    <a:pt x="391926" y="355336"/>
                  </a:lnTo>
                  <a:cubicBezTo>
                    <a:pt x="390185" y="351565"/>
                    <a:pt x="389122" y="347601"/>
                    <a:pt x="389025" y="343443"/>
                  </a:cubicBezTo>
                  <a:cubicBezTo>
                    <a:pt x="388638" y="336578"/>
                    <a:pt x="389702" y="329326"/>
                    <a:pt x="392022" y="321591"/>
                  </a:cubicBezTo>
                  <a:cubicBezTo>
                    <a:pt x="394343" y="313856"/>
                    <a:pt x="398501" y="304187"/>
                    <a:pt x="404399" y="292777"/>
                  </a:cubicBezTo>
                  <a:cubicBezTo>
                    <a:pt x="413487" y="274986"/>
                    <a:pt x="419095" y="261643"/>
                    <a:pt x="421126" y="252748"/>
                  </a:cubicBezTo>
                  <a:cubicBezTo>
                    <a:pt x="423156" y="243852"/>
                    <a:pt x="422866" y="236310"/>
                    <a:pt x="420256" y="230219"/>
                  </a:cubicBezTo>
                  <a:cubicBezTo>
                    <a:pt x="417548" y="223837"/>
                    <a:pt x="412907" y="219486"/>
                    <a:pt x="406526" y="217166"/>
                  </a:cubicBezTo>
                  <a:cubicBezTo>
                    <a:pt x="400144" y="214748"/>
                    <a:pt x="393279" y="215135"/>
                    <a:pt x="385931" y="218326"/>
                  </a:cubicBezTo>
                  <a:cubicBezTo>
                    <a:pt x="378196" y="221710"/>
                    <a:pt x="373071" y="226641"/>
                    <a:pt x="370460" y="233313"/>
                  </a:cubicBezTo>
                  <a:cubicBezTo>
                    <a:pt x="367850" y="239985"/>
                    <a:pt x="368237" y="247333"/>
                    <a:pt x="371717" y="255552"/>
                  </a:cubicBezTo>
                  <a:lnTo>
                    <a:pt x="354507" y="260966"/>
                  </a:lnTo>
                  <a:cubicBezTo>
                    <a:pt x="350349" y="248203"/>
                    <a:pt x="350542" y="236987"/>
                    <a:pt x="355087" y="227415"/>
                  </a:cubicBezTo>
                  <a:cubicBezTo>
                    <a:pt x="359631" y="217843"/>
                    <a:pt x="368140" y="210301"/>
                    <a:pt x="380516" y="204983"/>
                  </a:cubicBezTo>
                  <a:cubicBezTo>
                    <a:pt x="392989" y="199568"/>
                    <a:pt x="404399" y="198698"/>
                    <a:pt x="414744" y="202469"/>
                  </a:cubicBezTo>
                  <a:cubicBezTo>
                    <a:pt x="424994" y="206240"/>
                    <a:pt x="432439" y="213298"/>
                    <a:pt x="436886" y="223547"/>
                  </a:cubicBezTo>
                  <a:cubicBezTo>
                    <a:pt x="439110" y="228769"/>
                    <a:pt x="440271" y="234377"/>
                    <a:pt x="440367" y="240275"/>
                  </a:cubicBezTo>
                  <a:cubicBezTo>
                    <a:pt x="440464" y="246269"/>
                    <a:pt x="439207" y="253038"/>
                    <a:pt x="436596" y="260773"/>
                  </a:cubicBezTo>
                  <a:cubicBezTo>
                    <a:pt x="434082" y="268508"/>
                    <a:pt x="429151" y="279724"/>
                    <a:pt x="421900" y="294421"/>
                  </a:cubicBezTo>
                  <a:cubicBezTo>
                    <a:pt x="415808" y="306604"/>
                    <a:pt x="412037" y="314823"/>
                    <a:pt x="410490" y="318787"/>
                  </a:cubicBezTo>
                  <a:cubicBezTo>
                    <a:pt x="409040" y="322848"/>
                    <a:pt x="407976" y="326716"/>
                    <a:pt x="407493" y="330390"/>
                  </a:cubicBezTo>
                  <a:lnTo>
                    <a:pt x="471405" y="302640"/>
                  </a:lnTo>
                  <a:close/>
                  <a:moveTo>
                    <a:pt x="504183" y="306701"/>
                  </a:moveTo>
                  <a:lnTo>
                    <a:pt x="496254" y="288523"/>
                  </a:lnTo>
                  <a:lnTo>
                    <a:pt x="514432" y="280594"/>
                  </a:lnTo>
                  <a:lnTo>
                    <a:pt x="522360" y="298772"/>
                  </a:lnTo>
                  <a:lnTo>
                    <a:pt x="504183" y="306701"/>
                  </a:lnTo>
                  <a:lnTo>
                    <a:pt x="504183" y="306701"/>
                  </a:lnTo>
                  <a:close/>
                  <a:moveTo>
                    <a:pt x="623692" y="236600"/>
                  </a:moveTo>
                  <a:lnTo>
                    <a:pt x="630363" y="251974"/>
                  </a:lnTo>
                  <a:lnTo>
                    <a:pt x="544212" y="289296"/>
                  </a:lnTo>
                  <a:cubicBezTo>
                    <a:pt x="542472" y="285526"/>
                    <a:pt x="541408" y="281561"/>
                    <a:pt x="541312" y="277404"/>
                  </a:cubicBezTo>
                  <a:cubicBezTo>
                    <a:pt x="540925" y="270539"/>
                    <a:pt x="541988" y="263287"/>
                    <a:pt x="544309" y="255552"/>
                  </a:cubicBezTo>
                  <a:cubicBezTo>
                    <a:pt x="546630" y="247816"/>
                    <a:pt x="550787" y="238147"/>
                    <a:pt x="556685" y="226738"/>
                  </a:cubicBezTo>
                  <a:cubicBezTo>
                    <a:pt x="565774" y="208947"/>
                    <a:pt x="571382" y="195604"/>
                    <a:pt x="573413" y="186708"/>
                  </a:cubicBezTo>
                  <a:cubicBezTo>
                    <a:pt x="575443" y="177813"/>
                    <a:pt x="575153" y="170271"/>
                    <a:pt x="572543" y="164180"/>
                  </a:cubicBezTo>
                  <a:cubicBezTo>
                    <a:pt x="569835" y="157798"/>
                    <a:pt x="565194" y="153447"/>
                    <a:pt x="558813" y="151126"/>
                  </a:cubicBezTo>
                  <a:cubicBezTo>
                    <a:pt x="552431" y="148806"/>
                    <a:pt x="545566" y="149096"/>
                    <a:pt x="538218" y="152287"/>
                  </a:cubicBezTo>
                  <a:cubicBezTo>
                    <a:pt x="530482" y="155671"/>
                    <a:pt x="525358" y="160602"/>
                    <a:pt x="522747" y="167274"/>
                  </a:cubicBezTo>
                  <a:cubicBezTo>
                    <a:pt x="520137" y="173945"/>
                    <a:pt x="520523" y="181294"/>
                    <a:pt x="524004" y="189512"/>
                  </a:cubicBezTo>
                  <a:lnTo>
                    <a:pt x="506793" y="194927"/>
                  </a:lnTo>
                  <a:cubicBezTo>
                    <a:pt x="502636" y="182164"/>
                    <a:pt x="502829" y="170948"/>
                    <a:pt x="507373" y="161376"/>
                  </a:cubicBezTo>
                  <a:cubicBezTo>
                    <a:pt x="511918" y="151803"/>
                    <a:pt x="520427" y="144261"/>
                    <a:pt x="532803" y="138944"/>
                  </a:cubicBezTo>
                  <a:cubicBezTo>
                    <a:pt x="545276" y="133529"/>
                    <a:pt x="556685" y="132659"/>
                    <a:pt x="567031" y="136526"/>
                  </a:cubicBezTo>
                  <a:cubicBezTo>
                    <a:pt x="577280" y="140297"/>
                    <a:pt x="584725" y="147356"/>
                    <a:pt x="589173" y="157605"/>
                  </a:cubicBezTo>
                  <a:cubicBezTo>
                    <a:pt x="591397" y="162826"/>
                    <a:pt x="592557" y="168434"/>
                    <a:pt x="592654" y="174332"/>
                  </a:cubicBezTo>
                  <a:cubicBezTo>
                    <a:pt x="592751" y="180327"/>
                    <a:pt x="591494" y="187095"/>
                    <a:pt x="588883" y="194830"/>
                  </a:cubicBezTo>
                  <a:cubicBezTo>
                    <a:pt x="586369" y="202566"/>
                    <a:pt x="581438" y="213782"/>
                    <a:pt x="574186" y="228478"/>
                  </a:cubicBezTo>
                  <a:cubicBezTo>
                    <a:pt x="568095" y="240661"/>
                    <a:pt x="564324" y="248880"/>
                    <a:pt x="562777" y="252844"/>
                  </a:cubicBezTo>
                  <a:cubicBezTo>
                    <a:pt x="561326" y="256905"/>
                    <a:pt x="560263" y="260773"/>
                    <a:pt x="559779" y="264447"/>
                  </a:cubicBezTo>
                  <a:lnTo>
                    <a:pt x="623692" y="236600"/>
                  </a:lnTo>
                  <a:close/>
                  <a:moveTo>
                    <a:pt x="619534" y="180327"/>
                  </a:moveTo>
                  <a:cubicBezTo>
                    <a:pt x="612862" y="164953"/>
                    <a:pt x="609091" y="151803"/>
                    <a:pt x="608124" y="141071"/>
                  </a:cubicBezTo>
                  <a:cubicBezTo>
                    <a:pt x="607254" y="130338"/>
                    <a:pt x="608801" y="121056"/>
                    <a:pt x="612862" y="113224"/>
                  </a:cubicBezTo>
                  <a:cubicBezTo>
                    <a:pt x="616923" y="105392"/>
                    <a:pt x="623692" y="99494"/>
                    <a:pt x="633167" y="95336"/>
                  </a:cubicBezTo>
                  <a:cubicBezTo>
                    <a:pt x="640129" y="92339"/>
                    <a:pt x="646897" y="91082"/>
                    <a:pt x="653375" y="91565"/>
                  </a:cubicBezTo>
                  <a:cubicBezTo>
                    <a:pt x="659854" y="92049"/>
                    <a:pt x="665945" y="94273"/>
                    <a:pt x="671746" y="98044"/>
                  </a:cubicBezTo>
                  <a:cubicBezTo>
                    <a:pt x="677451" y="101815"/>
                    <a:pt x="682962" y="107133"/>
                    <a:pt x="688280" y="113901"/>
                  </a:cubicBezTo>
                  <a:cubicBezTo>
                    <a:pt x="693502" y="120669"/>
                    <a:pt x="698916" y="130532"/>
                    <a:pt x="704524" y="143391"/>
                  </a:cubicBezTo>
                  <a:cubicBezTo>
                    <a:pt x="711196" y="158668"/>
                    <a:pt x="714967" y="171721"/>
                    <a:pt x="715837" y="182454"/>
                  </a:cubicBezTo>
                  <a:cubicBezTo>
                    <a:pt x="716804" y="193187"/>
                    <a:pt x="715257" y="202469"/>
                    <a:pt x="711196" y="210301"/>
                  </a:cubicBezTo>
                  <a:cubicBezTo>
                    <a:pt x="707135" y="218133"/>
                    <a:pt x="700367" y="224127"/>
                    <a:pt x="690794" y="228285"/>
                  </a:cubicBezTo>
                  <a:cubicBezTo>
                    <a:pt x="678225" y="233700"/>
                    <a:pt x="666429" y="233506"/>
                    <a:pt x="655309" y="227608"/>
                  </a:cubicBezTo>
                  <a:cubicBezTo>
                    <a:pt x="642063" y="220647"/>
                    <a:pt x="630170" y="204789"/>
                    <a:pt x="619534" y="180327"/>
                  </a:cubicBezTo>
                  <a:lnTo>
                    <a:pt x="619534" y="180327"/>
                  </a:lnTo>
                  <a:close/>
                  <a:moveTo>
                    <a:pt x="635971" y="173268"/>
                  </a:moveTo>
                  <a:cubicBezTo>
                    <a:pt x="645253" y="194637"/>
                    <a:pt x="653955" y="207787"/>
                    <a:pt x="661981" y="212718"/>
                  </a:cubicBezTo>
                  <a:cubicBezTo>
                    <a:pt x="670006" y="217649"/>
                    <a:pt x="677741" y="218519"/>
                    <a:pt x="685090" y="215329"/>
                  </a:cubicBezTo>
                  <a:cubicBezTo>
                    <a:pt x="692438" y="212138"/>
                    <a:pt x="697079" y="205950"/>
                    <a:pt x="699013" y="196667"/>
                  </a:cubicBezTo>
                  <a:cubicBezTo>
                    <a:pt x="700947" y="187385"/>
                    <a:pt x="697273" y="172108"/>
                    <a:pt x="687990" y="150740"/>
                  </a:cubicBezTo>
                  <a:cubicBezTo>
                    <a:pt x="678805" y="129178"/>
                    <a:pt x="670103" y="116028"/>
                    <a:pt x="662077" y="111194"/>
                  </a:cubicBezTo>
                  <a:cubicBezTo>
                    <a:pt x="654052" y="106359"/>
                    <a:pt x="646220" y="105489"/>
                    <a:pt x="638775" y="108680"/>
                  </a:cubicBezTo>
                  <a:cubicBezTo>
                    <a:pt x="631427" y="111870"/>
                    <a:pt x="626882" y="117478"/>
                    <a:pt x="625239" y="125600"/>
                  </a:cubicBezTo>
                  <a:cubicBezTo>
                    <a:pt x="623111" y="135946"/>
                    <a:pt x="626689" y="151803"/>
                    <a:pt x="635971" y="173268"/>
                  </a:cubicBezTo>
                  <a:lnTo>
                    <a:pt x="635971" y="173268"/>
                  </a:lnTo>
                  <a:close/>
                  <a:moveTo>
                    <a:pt x="825967" y="148999"/>
                  </a:moveTo>
                  <a:lnTo>
                    <a:pt x="832639" y="164373"/>
                  </a:lnTo>
                  <a:lnTo>
                    <a:pt x="746488" y="201695"/>
                  </a:lnTo>
                  <a:cubicBezTo>
                    <a:pt x="744747" y="197924"/>
                    <a:pt x="743684" y="193960"/>
                    <a:pt x="743587" y="189802"/>
                  </a:cubicBezTo>
                  <a:cubicBezTo>
                    <a:pt x="743200" y="182937"/>
                    <a:pt x="744264" y="175686"/>
                    <a:pt x="746585" y="167951"/>
                  </a:cubicBezTo>
                  <a:cubicBezTo>
                    <a:pt x="748905" y="160215"/>
                    <a:pt x="753063" y="150546"/>
                    <a:pt x="758961" y="139137"/>
                  </a:cubicBezTo>
                  <a:cubicBezTo>
                    <a:pt x="768050" y="121346"/>
                    <a:pt x="773658" y="108003"/>
                    <a:pt x="775688" y="99107"/>
                  </a:cubicBezTo>
                  <a:cubicBezTo>
                    <a:pt x="777719" y="90212"/>
                    <a:pt x="777429" y="82670"/>
                    <a:pt x="774818" y="76578"/>
                  </a:cubicBezTo>
                  <a:cubicBezTo>
                    <a:pt x="772111" y="70197"/>
                    <a:pt x="767470" y="65846"/>
                    <a:pt x="761088" y="63525"/>
                  </a:cubicBezTo>
                  <a:cubicBezTo>
                    <a:pt x="754707" y="61108"/>
                    <a:pt x="747841" y="61495"/>
                    <a:pt x="740493" y="64686"/>
                  </a:cubicBezTo>
                  <a:cubicBezTo>
                    <a:pt x="732758" y="68070"/>
                    <a:pt x="727633" y="73001"/>
                    <a:pt x="725023" y="79673"/>
                  </a:cubicBezTo>
                  <a:cubicBezTo>
                    <a:pt x="722412" y="86344"/>
                    <a:pt x="722799" y="93693"/>
                    <a:pt x="726280" y="101911"/>
                  </a:cubicBezTo>
                  <a:lnTo>
                    <a:pt x="709069" y="107326"/>
                  </a:lnTo>
                  <a:cubicBezTo>
                    <a:pt x="704911" y="94563"/>
                    <a:pt x="705105" y="83347"/>
                    <a:pt x="709649" y="73774"/>
                  </a:cubicBezTo>
                  <a:cubicBezTo>
                    <a:pt x="714193" y="64202"/>
                    <a:pt x="722702" y="56660"/>
                    <a:pt x="735078" y="51342"/>
                  </a:cubicBezTo>
                  <a:cubicBezTo>
                    <a:pt x="747551" y="45928"/>
                    <a:pt x="758961" y="45058"/>
                    <a:pt x="769307" y="48925"/>
                  </a:cubicBezTo>
                  <a:cubicBezTo>
                    <a:pt x="779556" y="52696"/>
                    <a:pt x="787001" y="59754"/>
                    <a:pt x="791449" y="70004"/>
                  </a:cubicBezTo>
                  <a:cubicBezTo>
                    <a:pt x="793673" y="75225"/>
                    <a:pt x="794833" y="80833"/>
                    <a:pt x="794930" y="86731"/>
                  </a:cubicBezTo>
                  <a:cubicBezTo>
                    <a:pt x="795026" y="92629"/>
                    <a:pt x="793769" y="99494"/>
                    <a:pt x="791159" y="107229"/>
                  </a:cubicBezTo>
                  <a:cubicBezTo>
                    <a:pt x="788645" y="114964"/>
                    <a:pt x="783714" y="126180"/>
                    <a:pt x="776462" y="140877"/>
                  </a:cubicBezTo>
                  <a:cubicBezTo>
                    <a:pt x="770370" y="153060"/>
                    <a:pt x="766599" y="161279"/>
                    <a:pt x="765052" y="165243"/>
                  </a:cubicBezTo>
                  <a:cubicBezTo>
                    <a:pt x="763602" y="169304"/>
                    <a:pt x="762538" y="173172"/>
                    <a:pt x="762055" y="176846"/>
                  </a:cubicBezTo>
                  <a:lnTo>
                    <a:pt x="825967" y="148999"/>
                  </a:lnTo>
                  <a:close/>
                  <a:moveTo>
                    <a:pt x="909991" y="130822"/>
                  </a:moveTo>
                  <a:lnTo>
                    <a:pt x="894037" y="137783"/>
                  </a:lnTo>
                  <a:lnTo>
                    <a:pt x="849753" y="35872"/>
                  </a:lnTo>
                  <a:cubicBezTo>
                    <a:pt x="847529" y="41190"/>
                    <a:pt x="844048" y="47088"/>
                    <a:pt x="839407" y="53470"/>
                  </a:cubicBezTo>
                  <a:cubicBezTo>
                    <a:pt x="834766" y="59851"/>
                    <a:pt x="830318" y="65072"/>
                    <a:pt x="826160" y="69037"/>
                  </a:cubicBezTo>
                  <a:lnTo>
                    <a:pt x="819489" y="53566"/>
                  </a:lnTo>
                  <a:cubicBezTo>
                    <a:pt x="826644" y="45444"/>
                    <a:pt x="832252" y="37032"/>
                    <a:pt x="836313" y="28137"/>
                  </a:cubicBezTo>
                  <a:cubicBezTo>
                    <a:pt x="840374" y="19241"/>
                    <a:pt x="842598" y="11409"/>
                    <a:pt x="842984" y="4544"/>
                  </a:cubicBezTo>
                  <a:lnTo>
                    <a:pt x="853234" y="0"/>
                  </a:lnTo>
                  <a:lnTo>
                    <a:pt x="909991" y="130822"/>
                  </a:lnTo>
                  <a:lnTo>
                    <a:pt x="909991" y="13082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51" name="Google Shape;751;p20"/>
          <p:cNvSpPr/>
          <p:nvPr/>
        </p:nvSpPr>
        <p:spPr>
          <a:xfrm flipH="1">
            <a:off x="6726896" y="36438"/>
            <a:ext cx="5015469" cy="6529325"/>
          </a:xfrm>
          <a:custGeom>
            <a:avLst/>
            <a:gdLst/>
            <a:ahLst/>
            <a:cxnLst/>
            <a:rect l="l" t="t" r="r" b="b"/>
            <a:pathLst>
              <a:path w="5748389" h="6611975" extrusionOk="0">
                <a:moveTo>
                  <a:pt x="5748389" y="6543050"/>
                </a:moveTo>
                <a:cubicBezTo>
                  <a:pt x="5363922" y="5069730"/>
                  <a:pt x="5398736" y="1236742"/>
                  <a:pt x="5244297" y="154305"/>
                </a:cubicBezTo>
                <a:cubicBezTo>
                  <a:pt x="4672744" y="125769"/>
                  <a:pt x="1331421" y="367511"/>
                  <a:pt x="0" y="0"/>
                </a:cubicBezTo>
                <a:cubicBezTo>
                  <a:pt x="199521" y="2197474"/>
                  <a:pt x="220700" y="4411084"/>
                  <a:pt x="63593" y="6611975"/>
                </a:cubicBezTo>
                <a:cubicBezTo>
                  <a:pt x="2088497" y="6519022"/>
                  <a:pt x="3737437" y="6287892"/>
                  <a:pt x="5748389" y="6543050"/>
                </a:cubicBezTo>
                <a:close/>
              </a:path>
            </a:pathLst>
          </a:custGeom>
          <a:solidFill>
            <a:srgbClr val="F5F5F5"/>
          </a:solidFill>
          <a:ln>
            <a:noFill/>
          </a:ln>
          <a:effectLst>
            <a:outerShdw blurRad="127000" dist="38100" dir="18900000" algn="bl"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2" name="Google Shape;752;p20"/>
          <p:cNvSpPr txBox="1">
            <a:spLocks noGrp="1"/>
          </p:cNvSpPr>
          <p:nvPr>
            <p:ph type="title"/>
          </p:nvPr>
        </p:nvSpPr>
        <p:spPr>
          <a:xfrm>
            <a:off x="7358700" y="974375"/>
            <a:ext cx="39456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753" name="Google Shape;753;p20"/>
          <p:cNvSpPr txBox="1">
            <a:spLocks noGrp="1"/>
          </p:cNvSpPr>
          <p:nvPr>
            <p:ph type="body" idx="1"/>
          </p:nvPr>
        </p:nvSpPr>
        <p:spPr>
          <a:xfrm>
            <a:off x="7358771" y="2508425"/>
            <a:ext cx="3945600" cy="31068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754" name="Google Shape;754;p20"/>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2"/>
              </a:buClr>
              <a:buSzPts val="4000"/>
              <a:buFont typeface="Denk One"/>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2pPr>
            <a:lvl3pPr marR="0" lvl="2"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3pPr>
            <a:lvl4pPr marR="0" lvl="3"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4pPr>
            <a:lvl5pPr marR="0" lvl="4"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5pPr>
            <a:lvl6pPr marR="0" lvl="5"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6pPr>
            <a:lvl7pPr marR="0" lvl="6"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7pPr>
            <a:lvl8pPr marR="0" lvl="7"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8pPr>
            <a:lvl9pPr marR="0" lvl="8"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61" r:id="rId6"/>
    <p:sldLayoutId id="2147483662" r:id="rId7"/>
    <p:sldLayoutId id="2147483665"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accent2"/>
              </a:buClr>
              <a:buSzPts val="4000"/>
              <a:buFont typeface="Denk One"/>
              <a:buNone/>
              <a:defRPr sz="4000" b="1" i="0" u="none" strike="noStrike" cap="none">
                <a:solidFill>
                  <a:schemeClr val="accent2"/>
                </a:solidFill>
                <a:latin typeface="Denk One"/>
                <a:ea typeface="Denk One"/>
                <a:cs typeface="Denk One"/>
                <a:sym typeface="Denk One"/>
              </a:defRPr>
            </a:lvl1pPr>
            <a:lvl2pPr marR="0" lvl="1"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2pPr>
            <a:lvl3pPr marR="0" lvl="2"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3pPr>
            <a:lvl4pPr marR="0" lvl="3"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4pPr>
            <a:lvl5pPr marR="0" lvl="4"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5pPr>
            <a:lvl6pPr marR="0" lvl="5"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6pPr>
            <a:lvl7pPr marR="0" lvl="6"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7pPr>
            <a:lvl8pPr marR="0" lvl="7"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8pPr>
            <a:lvl9pPr marR="0" lvl="8" algn="l" rtl="0">
              <a:lnSpc>
                <a:spcPct val="100000"/>
              </a:lnSpc>
              <a:spcBef>
                <a:spcPts val="0"/>
              </a:spcBef>
              <a:spcAft>
                <a:spcPts val="0"/>
              </a:spcAft>
              <a:buClr>
                <a:schemeClr val="accent2"/>
              </a:buClr>
              <a:buSzPts val="4000"/>
              <a:buFont typeface="DM Sans"/>
              <a:buNone/>
              <a:defRPr sz="4000" b="1" i="0" u="none" strike="noStrike" cap="none">
                <a:solidFill>
                  <a:schemeClr val="accent2"/>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42900" algn="l" rtl="0">
              <a:lnSpc>
                <a:spcPct val="115000"/>
              </a:lnSpc>
              <a:spcBef>
                <a:spcPts val="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1pPr>
            <a:lvl2pPr marL="914400" marR="0" lvl="1"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2pPr>
            <a:lvl3pPr marL="1371600" marR="0" lvl="2"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3pPr>
            <a:lvl4pPr marL="1828800" marR="0" lvl="3"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4pPr>
            <a:lvl5pPr marL="2286000" marR="0" lvl="4"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5pPr>
            <a:lvl6pPr marL="2743200" marR="0" lvl="5"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6pPr>
            <a:lvl7pPr marL="3200400" marR="0" lvl="6"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7pPr>
            <a:lvl8pPr marL="3657600" marR="0" lvl="7" indent="-342900" algn="l" rtl="0">
              <a:lnSpc>
                <a:spcPct val="115000"/>
              </a:lnSpc>
              <a:spcBef>
                <a:spcPts val="2100"/>
              </a:spcBef>
              <a:spcAft>
                <a:spcPts val="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8pPr>
            <a:lvl9pPr marL="4114800" marR="0" lvl="8" indent="-342900" algn="l" rtl="0">
              <a:lnSpc>
                <a:spcPct val="115000"/>
              </a:lnSpc>
              <a:spcBef>
                <a:spcPts val="2100"/>
              </a:spcBef>
              <a:spcAft>
                <a:spcPts val="2100"/>
              </a:spcAft>
              <a:buClr>
                <a:schemeClr val="dk2"/>
              </a:buClr>
              <a:buSzPts val="1800"/>
              <a:buFont typeface="Roboto Light"/>
              <a:buChar char="■"/>
              <a:defRPr sz="1800" b="0" i="0" u="none" strike="noStrike" cap="none">
                <a:solidFill>
                  <a:schemeClr val="dk2"/>
                </a:solidFill>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a:buSzPts val="1400"/>
            </a:pPr>
            <a:r>
              <a:rPr lang="en">
                <a:latin typeface="Barlow Condensed"/>
                <a:ea typeface="Barlow Condensed"/>
                <a:cs typeface="Barlow Condensed"/>
                <a:sym typeface="Barlow Condensed"/>
              </a:rPr>
              <a:t>SLIDESMANIA.COM</a:t>
            </a:r>
            <a:endParaRPr>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86974155"/>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5825" y="834801"/>
            <a:ext cx="4291956" cy="2840982"/>
          </a:xfrm>
          <a:prstGeom prst="rect">
            <a:avLst/>
          </a:prstGeom>
        </p:spPr>
      </p:pic>
      <p:pic>
        <p:nvPicPr>
          <p:cNvPr id="6" name="Picture 5"/>
          <p:cNvPicPr>
            <a:picLocks noChangeAspect="1"/>
          </p:cNvPicPr>
          <p:nvPr/>
        </p:nvPicPr>
        <p:blipFill>
          <a:blip r:embed="rId4"/>
          <a:stretch>
            <a:fillRect/>
          </a:stretch>
        </p:blipFill>
        <p:spPr>
          <a:xfrm rot="264021">
            <a:off x="1158671" y="3229255"/>
            <a:ext cx="4743099" cy="28287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12312">
            <a:off x="5231916" y="1019325"/>
            <a:ext cx="4294222" cy="4646254"/>
          </a:xfrm>
          <a:prstGeom prst="rect">
            <a:avLst/>
          </a:prstGeom>
        </p:spPr>
      </p:pic>
    </p:spTree>
    <p:extLst>
      <p:ext uri="{BB962C8B-B14F-4D97-AF65-F5344CB8AC3E}">
        <p14:creationId xmlns:p14="http://schemas.microsoft.com/office/powerpoint/2010/main" val="144772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32913" y="790175"/>
            <a:ext cx="4267570" cy="4895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16" name="Google Shape;816;p26"/>
          <p:cNvGrpSpPr/>
          <p:nvPr/>
        </p:nvGrpSpPr>
        <p:grpSpPr>
          <a:xfrm rot="-790631" flipH="1">
            <a:off x="1816692" y="2199442"/>
            <a:ext cx="1287274" cy="794963"/>
            <a:chOff x="6551993" y="1927595"/>
            <a:chExt cx="2643703" cy="2139960"/>
          </a:xfrm>
        </p:grpSpPr>
        <p:grpSp>
          <p:nvGrpSpPr>
            <p:cNvPr id="817" name="Google Shape;817;p26"/>
            <p:cNvGrpSpPr/>
            <p:nvPr/>
          </p:nvGrpSpPr>
          <p:grpSpPr>
            <a:xfrm>
              <a:off x="6551993" y="1927719"/>
              <a:ext cx="2643703" cy="2139836"/>
              <a:chOff x="6551993" y="1927719"/>
              <a:chExt cx="2643703" cy="2139836"/>
            </a:xfrm>
          </p:grpSpPr>
          <p:sp>
            <p:nvSpPr>
              <p:cNvPr id="818"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9"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0"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2"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3" name="Google Shape;823;p26"/>
          <p:cNvGrpSpPr/>
          <p:nvPr/>
        </p:nvGrpSpPr>
        <p:grpSpPr>
          <a:xfrm rot="-790631" flipH="1">
            <a:off x="3563197" y="4821783"/>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30" name="Google Shape;830;p26"/>
          <p:cNvGrpSpPr/>
          <p:nvPr/>
        </p:nvGrpSpPr>
        <p:grpSpPr>
          <a:xfrm rot="-790631" flipH="1">
            <a:off x="5708417" y="2243642"/>
            <a:ext cx="1287274" cy="794963"/>
            <a:chOff x="6551993" y="1927595"/>
            <a:chExt cx="2643703" cy="2139960"/>
          </a:xfrm>
        </p:grpSpPr>
        <p:grpSp>
          <p:nvGrpSpPr>
            <p:cNvPr id="831" name="Google Shape;831;p26"/>
            <p:cNvGrpSpPr/>
            <p:nvPr/>
          </p:nvGrpSpPr>
          <p:grpSpPr>
            <a:xfrm>
              <a:off x="6551993" y="1927719"/>
              <a:ext cx="2643703" cy="2139836"/>
              <a:chOff x="6551993" y="1927719"/>
              <a:chExt cx="2643703" cy="2139836"/>
            </a:xfrm>
          </p:grpSpPr>
          <p:sp>
            <p:nvSpPr>
              <p:cNvPr id="832"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3"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4"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5"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6"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41" name="Picture 40"/>
          <p:cNvPicPr>
            <a:picLocks noChangeAspect="1"/>
          </p:cNvPicPr>
          <p:nvPr/>
        </p:nvPicPr>
        <p:blipFill>
          <a:blip r:embed="rId3"/>
          <a:stretch>
            <a:fillRect/>
          </a:stretch>
        </p:blipFill>
        <p:spPr>
          <a:xfrm>
            <a:off x="428113" y="323526"/>
            <a:ext cx="8797290" cy="1085182"/>
          </a:xfrm>
          <a:prstGeom prst="rect">
            <a:avLst/>
          </a:prstGeom>
        </p:spPr>
      </p:pic>
      <p:pic>
        <p:nvPicPr>
          <p:cNvPr id="8" name="Picture 7"/>
          <p:cNvPicPr>
            <a:picLocks noChangeAspect="1"/>
          </p:cNvPicPr>
          <p:nvPr/>
        </p:nvPicPr>
        <p:blipFill>
          <a:blip r:embed="rId4"/>
          <a:stretch>
            <a:fillRect/>
          </a:stretch>
        </p:blipFill>
        <p:spPr>
          <a:xfrm>
            <a:off x="809050" y="2178941"/>
            <a:ext cx="3292125" cy="944962"/>
          </a:xfrm>
          <a:prstGeom prst="rect">
            <a:avLst/>
          </a:prstGeom>
        </p:spPr>
      </p:pic>
      <p:pic>
        <p:nvPicPr>
          <p:cNvPr id="10" name="Picture 9"/>
          <p:cNvPicPr>
            <a:picLocks noChangeAspect="1"/>
          </p:cNvPicPr>
          <p:nvPr/>
        </p:nvPicPr>
        <p:blipFill>
          <a:blip r:embed="rId5"/>
          <a:stretch>
            <a:fillRect/>
          </a:stretch>
        </p:blipFill>
        <p:spPr>
          <a:xfrm>
            <a:off x="4702948" y="2192749"/>
            <a:ext cx="3298222" cy="944962"/>
          </a:xfrm>
          <a:prstGeom prst="rect">
            <a:avLst/>
          </a:prstGeom>
        </p:spPr>
      </p:pic>
      <p:pic>
        <p:nvPicPr>
          <p:cNvPr id="12" name="Picture 11"/>
          <p:cNvPicPr>
            <a:picLocks noChangeAspect="1"/>
          </p:cNvPicPr>
          <p:nvPr/>
        </p:nvPicPr>
        <p:blipFill>
          <a:blip r:embed="rId6"/>
          <a:stretch>
            <a:fillRect/>
          </a:stretch>
        </p:blipFill>
        <p:spPr>
          <a:xfrm>
            <a:off x="2527818" y="4746783"/>
            <a:ext cx="3298222" cy="944962"/>
          </a:xfrm>
          <a:prstGeom prst="rect">
            <a:avLst/>
          </a:prstGeom>
        </p:spPr>
      </p:pic>
      <p:sp>
        <p:nvSpPr>
          <p:cNvPr id="13" name="Rectangle 12"/>
          <p:cNvSpPr/>
          <p:nvPr/>
        </p:nvSpPr>
        <p:spPr>
          <a:xfrm>
            <a:off x="948801" y="3105192"/>
            <a:ext cx="3012622"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en-US" sz="3200" b="1" kern="1200" dirty="0">
                <a:solidFill>
                  <a:schemeClr val="tx1"/>
                </a:solidFill>
                <a:latin typeface="Times New Roman" panose="02020603050405020304" pitchFamily="18" charset="0"/>
                <a:cs typeface="Times New Roman" panose="02020603050405020304" pitchFamily="18" charset="0"/>
              </a:rPr>
              <a:t>TRƯỚC KHI VIẾT</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4619566" y="313270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solidFill>
                  <a:schemeClr val="tx1"/>
                </a:solidFill>
                <a:latin typeface="Times New Roman" panose="02020603050405020304" pitchFamily="18" charset="0"/>
                <a:cs typeface="Times New Roman" panose="02020603050405020304" pitchFamily="18" charset="0"/>
              </a:rPr>
              <a:t>VIẾT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62" name="Rectangle 61"/>
          <p:cNvSpPr/>
          <p:nvPr/>
        </p:nvSpPr>
        <p:spPr>
          <a:xfrm>
            <a:off x="1734179" y="5714669"/>
            <a:ext cx="4666048"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solidFill>
                  <a:schemeClr val="tx1"/>
                </a:solidFill>
                <a:latin typeface="Times New Roman" panose="02020603050405020304" pitchFamily="18" charset="0"/>
                <a:cs typeface="Times New Roman" panose="02020603050405020304" pitchFamily="18" charset="0"/>
              </a:rPr>
              <a:t>CHỈNH SỬA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16"/>
                                        </p:tgtEl>
                                        <p:attrNameLst>
                                          <p:attrName>style.visibility</p:attrName>
                                        </p:attrNameLst>
                                      </p:cBhvr>
                                      <p:to>
                                        <p:strVal val="visible"/>
                                      </p:to>
                                    </p:set>
                                    <p:animEffect transition="in" filter="wipe(down)">
                                      <p:cBhvr>
                                        <p:cTn id="12" dur="580">
                                          <p:stCondLst>
                                            <p:cond delay="0"/>
                                          </p:stCondLst>
                                        </p:cTn>
                                        <p:tgtEl>
                                          <p:spTgt spid="816"/>
                                        </p:tgtEl>
                                      </p:cBhvr>
                                    </p:animEffect>
                                    <p:anim calcmode="lin" valueType="num">
                                      <p:cBhvr>
                                        <p:cTn id="13" dur="1822" tmFilter="0,0; 0.14,0.36; 0.43,0.73; 0.71,0.91; 1.0,1.0">
                                          <p:stCondLst>
                                            <p:cond delay="0"/>
                                          </p:stCondLst>
                                        </p:cTn>
                                        <p:tgtEl>
                                          <p:spTgt spid="81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1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1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1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16"/>
                                        </p:tgtEl>
                                        <p:attrNameLst>
                                          <p:attrName>ppt_y</p:attrName>
                                        </p:attrNameLst>
                                      </p:cBhvr>
                                      <p:tavLst>
                                        <p:tav tm="0" fmla="#ppt_y-sin(pi*$)/81">
                                          <p:val>
                                            <p:fltVal val="0"/>
                                          </p:val>
                                        </p:tav>
                                        <p:tav tm="100000">
                                          <p:val>
                                            <p:fltVal val="1"/>
                                          </p:val>
                                        </p:tav>
                                      </p:tavLst>
                                    </p:anim>
                                    <p:animScale>
                                      <p:cBhvr>
                                        <p:cTn id="18" dur="26">
                                          <p:stCondLst>
                                            <p:cond delay="650"/>
                                          </p:stCondLst>
                                        </p:cTn>
                                        <p:tgtEl>
                                          <p:spTgt spid="816"/>
                                        </p:tgtEl>
                                      </p:cBhvr>
                                      <p:to x="100000" y="60000"/>
                                    </p:animScale>
                                    <p:animScale>
                                      <p:cBhvr>
                                        <p:cTn id="19" dur="166" decel="50000">
                                          <p:stCondLst>
                                            <p:cond delay="676"/>
                                          </p:stCondLst>
                                        </p:cTn>
                                        <p:tgtEl>
                                          <p:spTgt spid="816"/>
                                        </p:tgtEl>
                                      </p:cBhvr>
                                      <p:to x="100000" y="100000"/>
                                    </p:animScale>
                                    <p:animScale>
                                      <p:cBhvr>
                                        <p:cTn id="20" dur="26">
                                          <p:stCondLst>
                                            <p:cond delay="1312"/>
                                          </p:stCondLst>
                                        </p:cTn>
                                        <p:tgtEl>
                                          <p:spTgt spid="816"/>
                                        </p:tgtEl>
                                      </p:cBhvr>
                                      <p:to x="100000" y="80000"/>
                                    </p:animScale>
                                    <p:animScale>
                                      <p:cBhvr>
                                        <p:cTn id="21" dur="166" decel="50000">
                                          <p:stCondLst>
                                            <p:cond delay="1338"/>
                                          </p:stCondLst>
                                        </p:cTn>
                                        <p:tgtEl>
                                          <p:spTgt spid="816"/>
                                        </p:tgtEl>
                                      </p:cBhvr>
                                      <p:to x="100000" y="100000"/>
                                    </p:animScale>
                                    <p:animScale>
                                      <p:cBhvr>
                                        <p:cTn id="22" dur="26">
                                          <p:stCondLst>
                                            <p:cond delay="1642"/>
                                          </p:stCondLst>
                                        </p:cTn>
                                        <p:tgtEl>
                                          <p:spTgt spid="816"/>
                                        </p:tgtEl>
                                      </p:cBhvr>
                                      <p:to x="100000" y="90000"/>
                                    </p:animScale>
                                    <p:animScale>
                                      <p:cBhvr>
                                        <p:cTn id="23" dur="166" decel="50000">
                                          <p:stCondLst>
                                            <p:cond delay="1668"/>
                                          </p:stCondLst>
                                        </p:cTn>
                                        <p:tgtEl>
                                          <p:spTgt spid="816"/>
                                        </p:tgtEl>
                                      </p:cBhvr>
                                      <p:to x="100000" y="100000"/>
                                    </p:animScale>
                                    <p:animScale>
                                      <p:cBhvr>
                                        <p:cTn id="24" dur="26">
                                          <p:stCondLst>
                                            <p:cond delay="1808"/>
                                          </p:stCondLst>
                                        </p:cTn>
                                        <p:tgtEl>
                                          <p:spTgt spid="816"/>
                                        </p:tgtEl>
                                      </p:cBhvr>
                                      <p:to x="100000" y="95000"/>
                                    </p:animScale>
                                    <p:animScale>
                                      <p:cBhvr>
                                        <p:cTn id="25" dur="166" decel="50000">
                                          <p:stCondLst>
                                            <p:cond delay="1834"/>
                                          </p:stCondLst>
                                        </p:cTn>
                                        <p:tgtEl>
                                          <p:spTgt spid="816"/>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823"/>
                                        </p:tgtEl>
                                        <p:attrNameLst>
                                          <p:attrName>style.visibility</p:attrName>
                                        </p:attrNameLst>
                                      </p:cBhvr>
                                      <p:to>
                                        <p:strVal val="visible"/>
                                      </p:to>
                                    </p:set>
                                    <p:animEffect transition="in" filter="wipe(down)">
                                      <p:cBhvr>
                                        <p:cTn id="28" dur="580">
                                          <p:stCondLst>
                                            <p:cond delay="0"/>
                                          </p:stCondLst>
                                        </p:cTn>
                                        <p:tgtEl>
                                          <p:spTgt spid="823"/>
                                        </p:tgtEl>
                                      </p:cBhvr>
                                    </p:animEffect>
                                    <p:anim calcmode="lin" valueType="num">
                                      <p:cBhvr>
                                        <p:cTn id="29" dur="1822" tmFilter="0,0; 0.14,0.36; 0.43,0.73; 0.71,0.91; 1.0,1.0">
                                          <p:stCondLst>
                                            <p:cond delay="0"/>
                                          </p:stCondLst>
                                        </p:cTn>
                                        <p:tgtEl>
                                          <p:spTgt spid="82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2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2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2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23"/>
                                        </p:tgtEl>
                                        <p:attrNameLst>
                                          <p:attrName>ppt_y</p:attrName>
                                        </p:attrNameLst>
                                      </p:cBhvr>
                                      <p:tavLst>
                                        <p:tav tm="0" fmla="#ppt_y-sin(pi*$)/81">
                                          <p:val>
                                            <p:fltVal val="0"/>
                                          </p:val>
                                        </p:tav>
                                        <p:tav tm="100000">
                                          <p:val>
                                            <p:fltVal val="1"/>
                                          </p:val>
                                        </p:tav>
                                      </p:tavLst>
                                    </p:anim>
                                    <p:animScale>
                                      <p:cBhvr>
                                        <p:cTn id="34" dur="26">
                                          <p:stCondLst>
                                            <p:cond delay="650"/>
                                          </p:stCondLst>
                                        </p:cTn>
                                        <p:tgtEl>
                                          <p:spTgt spid="823"/>
                                        </p:tgtEl>
                                      </p:cBhvr>
                                      <p:to x="100000" y="60000"/>
                                    </p:animScale>
                                    <p:animScale>
                                      <p:cBhvr>
                                        <p:cTn id="35" dur="166" decel="50000">
                                          <p:stCondLst>
                                            <p:cond delay="676"/>
                                          </p:stCondLst>
                                        </p:cTn>
                                        <p:tgtEl>
                                          <p:spTgt spid="823"/>
                                        </p:tgtEl>
                                      </p:cBhvr>
                                      <p:to x="100000" y="100000"/>
                                    </p:animScale>
                                    <p:animScale>
                                      <p:cBhvr>
                                        <p:cTn id="36" dur="26">
                                          <p:stCondLst>
                                            <p:cond delay="1312"/>
                                          </p:stCondLst>
                                        </p:cTn>
                                        <p:tgtEl>
                                          <p:spTgt spid="823"/>
                                        </p:tgtEl>
                                      </p:cBhvr>
                                      <p:to x="100000" y="80000"/>
                                    </p:animScale>
                                    <p:animScale>
                                      <p:cBhvr>
                                        <p:cTn id="37" dur="166" decel="50000">
                                          <p:stCondLst>
                                            <p:cond delay="1338"/>
                                          </p:stCondLst>
                                        </p:cTn>
                                        <p:tgtEl>
                                          <p:spTgt spid="823"/>
                                        </p:tgtEl>
                                      </p:cBhvr>
                                      <p:to x="100000" y="100000"/>
                                    </p:animScale>
                                    <p:animScale>
                                      <p:cBhvr>
                                        <p:cTn id="38" dur="26">
                                          <p:stCondLst>
                                            <p:cond delay="1642"/>
                                          </p:stCondLst>
                                        </p:cTn>
                                        <p:tgtEl>
                                          <p:spTgt spid="823"/>
                                        </p:tgtEl>
                                      </p:cBhvr>
                                      <p:to x="100000" y="90000"/>
                                    </p:animScale>
                                    <p:animScale>
                                      <p:cBhvr>
                                        <p:cTn id="39" dur="166" decel="50000">
                                          <p:stCondLst>
                                            <p:cond delay="1668"/>
                                          </p:stCondLst>
                                        </p:cTn>
                                        <p:tgtEl>
                                          <p:spTgt spid="823"/>
                                        </p:tgtEl>
                                      </p:cBhvr>
                                      <p:to x="100000" y="100000"/>
                                    </p:animScale>
                                    <p:animScale>
                                      <p:cBhvr>
                                        <p:cTn id="40" dur="26">
                                          <p:stCondLst>
                                            <p:cond delay="1808"/>
                                          </p:stCondLst>
                                        </p:cTn>
                                        <p:tgtEl>
                                          <p:spTgt spid="823"/>
                                        </p:tgtEl>
                                      </p:cBhvr>
                                      <p:to x="100000" y="95000"/>
                                    </p:animScale>
                                    <p:animScale>
                                      <p:cBhvr>
                                        <p:cTn id="41" dur="166" decel="50000">
                                          <p:stCondLst>
                                            <p:cond delay="1834"/>
                                          </p:stCondLst>
                                        </p:cTn>
                                        <p:tgtEl>
                                          <p:spTgt spid="82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830"/>
                                        </p:tgtEl>
                                        <p:attrNameLst>
                                          <p:attrName>style.visibility</p:attrName>
                                        </p:attrNameLst>
                                      </p:cBhvr>
                                      <p:to>
                                        <p:strVal val="visible"/>
                                      </p:to>
                                    </p:set>
                                    <p:animEffect transition="in" filter="wipe(down)">
                                      <p:cBhvr>
                                        <p:cTn id="44" dur="580">
                                          <p:stCondLst>
                                            <p:cond delay="0"/>
                                          </p:stCondLst>
                                        </p:cTn>
                                        <p:tgtEl>
                                          <p:spTgt spid="830"/>
                                        </p:tgtEl>
                                      </p:cBhvr>
                                    </p:animEffect>
                                    <p:anim calcmode="lin" valueType="num">
                                      <p:cBhvr>
                                        <p:cTn id="45" dur="1822" tmFilter="0,0; 0.14,0.36; 0.43,0.73; 0.71,0.91; 1.0,1.0">
                                          <p:stCondLst>
                                            <p:cond delay="0"/>
                                          </p:stCondLst>
                                        </p:cTn>
                                        <p:tgtEl>
                                          <p:spTgt spid="830"/>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830"/>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830"/>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830"/>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830"/>
                                        </p:tgtEl>
                                        <p:attrNameLst>
                                          <p:attrName>ppt_y</p:attrName>
                                        </p:attrNameLst>
                                      </p:cBhvr>
                                      <p:tavLst>
                                        <p:tav tm="0" fmla="#ppt_y-sin(pi*$)/81">
                                          <p:val>
                                            <p:fltVal val="0"/>
                                          </p:val>
                                        </p:tav>
                                        <p:tav tm="100000">
                                          <p:val>
                                            <p:fltVal val="1"/>
                                          </p:val>
                                        </p:tav>
                                      </p:tavLst>
                                    </p:anim>
                                    <p:animScale>
                                      <p:cBhvr>
                                        <p:cTn id="50" dur="26">
                                          <p:stCondLst>
                                            <p:cond delay="650"/>
                                          </p:stCondLst>
                                        </p:cTn>
                                        <p:tgtEl>
                                          <p:spTgt spid="830"/>
                                        </p:tgtEl>
                                      </p:cBhvr>
                                      <p:to x="100000" y="60000"/>
                                    </p:animScale>
                                    <p:animScale>
                                      <p:cBhvr>
                                        <p:cTn id="51" dur="166" decel="50000">
                                          <p:stCondLst>
                                            <p:cond delay="676"/>
                                          </p:stCondLst>
                                        </p:cTn>
                                        <p:tgtEl>
                                          <p:spTgt spid="830"/>
                                        </p:tgtEl>
                                      </p:cBhvr>
                                      <p:to x="100000" y="100000"/>
                                    </p:animScale>
                                    <p:animScale>
                                      <p:cBhvr>
                                        <p:cTn id="52" dur="26">
                                          <p:stCondLst>
                                            <p:cond delay="1312"/>
                                          </p:stCondLst>
                                        </p:cTn>
                                        <p:tgtEl>
                                          <p:spTgt spid="830"/>
                                        </p:tgtEl>
                                      </p:cBhvr>
                                      <p:to x="100000" y="80000"/>
                                    </p:animScale>
                                    <p:animScale>
                                      <p:cBhvr>
                                        <p:cTn id="53" dur="166" decel="50000">
                                          <p:stCondLst>
                                            <p:cond delay="1338"/>
                                          </p:stCondLst>
                                        </p:cTn>
                                        <p:tgtEl>
                                          <p:spTgt spid="830"/>
                                        </p:tgtEl>
                                      </p:cBhvr>
                                      <p:to x="100000" y="100000"/>
                                    </p:animScale>
                                    <p:animScale>
                                      <p:cBhvr>
                                        <p:cTn id="54" dur="26">
                                          <p:stCondLst>
                                            <p:cond delay="1642"/>
                                          </p:stCondLst>
                                        </p:cTn>
                                        <p:tgtEl>
                                          <p:spTgt spid="830"/>
                                        </p:tgtEl>
                                      </p:cBhvr>
                                      <p:to x="100000" y="90000"/>
                                    </p:animScale>
                                    <p:animScale>
                                      <p:cBhvr>
                                        <p:cTn id="55" dur="166" decel="50000">
                                          <p:stCondLst>
                                            <p:cond delay="1668"/>
                                          </p:stCondLst>
                                        </p:cTn>
                                        <p:tgtEl>
                                          <p:spTgt spid="830"/>
                                        </p:tgtEl>
                                      </p:cBhvr>
                                      <p:to x="100000" y="100000"/>
                                    </p:animScale>
                                    <p:animScale>
                                      <p:cBhvr>
                                        <p:cTn id="56" dur="26">
                                          <p:stCondLst>
                                            <p:cond delay="1808"/>
                                          </p:stCondLst>
                                        </p:cTn>
                                        <p:tgtEl>
                                          <p:spTgt spid="830"/>
                                        </p:tgtEl>
                                      </p:cBhvr>
                                      <p:to x="100000" y="95000"/>
                                    </p:animScale>
                                    <p:animScale>
                                      <p:cBhvr>
                                        <p:cTn id="57" dur="166" decel="50000">
                                          <p:stCondLst>
                                            <p:cond delay="1834"/>
                                          </p:stCondLst>
                                        </p:cTn>
                                        <p:tgtEl>
                                          <p:spTgt spid="830"/>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down)">
                                      <p:cBhvr>
                                        <p:cTn id="60" dur="580">
                                          <p:stCondLst>
                                            <p:cond delay="0"/>
                                          </p:stCondLst>
                                        </p:cTn>
                                        <p:tgtEl>
                                          <p:spTgt spid="8"/>
                                        </p:tgtEl>
                                      </p:cBhvr>
                                    </p:animEffect>
                                    <p:anim calcmode="lin" valueType="num">
                                      <p:cBhvr>
                                        <p:cTn id="6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6" dur="26">
                                          <p:stCondLst>
                                            <p:cond delay="650"/>
                                          </p:stCondLst>
                                        </p:cTn>
                                        <p:tgtEl>
                                          <p:spTgt spid="8"/>
                                        </p:tgtEl>
                                      </p:cBhvr>
                                      <p:to x="100000" y="60000"/>
                                    </p:animScale>
                                    <p:animScale>
                                      <p:cBhvr>
                                        <p:cTn id="67" dur="166" decel="50000">
                                          <p:stCondLst>
                                            <p:cond delay="676"/>
                                          </p:stCondLst>
                                        </p:cTn>
                                        <p:tgtEl>
                                          <p:spTgt spid="8"/>
                                        </p:tgtEl>
                                      </p:cBhvr>
                                      <p:to x="100000" y="100000"/>
                                    </p:animScale>
                                    <p:animScale>
                                      <p:cBhvr>
                                        <p:cTn id="68" dur="26">
                                          <p:stCondLst>
                                            <p:cond delay="1312"/>
                                          </p:stCondLst>
                                        </p:cTn>
                                        <p:tgtEl>
                                          <p:spTgt spid="8"/>
                                        </p:tgtEl>
                                      </p:cBhvr>
                                      <p:to x="100000" y="80000"/>
                                    </p:animScale>
                                    <p:animScale>
                                      <p:cBhvr>
                                        <p:cTn id="69" dur="166" decel="50000">
                                          <p:stCondLst>
                                            <p:cond delay="1338"/>
                                          </p:stCondLst>
                                        </p:cTn>
                                        <p:tgtEl>
                                          <p:spTgt spid="8"/>
                                        </p:tgtEl>
                                      </p:cBhvr>
                                      <p:to x="100000" y="100000"/>
                                    </p:animScale>
                                    <p:animScale>
                                      <p:cBhvr>
                                        <p:cTn id="70" dur="26">
                                          <p:stCondLst>
                                            <p:cond delay="1642"/>
                                          </p:stCondLst>
                                        </p:cTn>
                                        <p:tgtEl>
                                          <p:spTgt spid="8"/>
                                        </p:tgtEl>
                                      </p:cBhvr>
                                      <p:to x="100000" y="90000"/>
                                    </p:animScale>
                                    <p:animScale>
                                      <p:cBhvr>
                                        <p:cTn id="71" dur="166" decel="50000">
                                          <p:stCondLst>
                                            <p:cond delay="1668"/>
                                          </p:stCondLst>
                                        </p:cTn>
                                        <p:tgtEl>
                                          <p:spTgt spid="8"/>
                                        </p:tgtEl>
                                      </p:cBhvr>
                                      <p:to x="100000" y="100000"/>
                                    </p:animScale>
                                    <p:animScale>
                                      <p:cBhvr>
                                        <p:cTn id="72" dur="26">
                                          <p:stCondLst>
                                            <p:cond delay="1808"/>
                                          </p:stCondLst>
                                        </p:cTn>
                                        <p:tgtEl>
                                          <p:spTgt spid="8"/>
                                        </p:tgtEl>
                                      </p:cBhvr>
                                      <p:to x="100000" y="95000"/>
                                    </p:animScale>
                                    <p:animScale>
                                      <p:cBhvr>
                                        <p:cTn id="73" dur="166" decel="50000">
                                          <p:stCondLst>
                                            <p:cond delay="1834"/>
                                          </p:stCondLst>
                                        </p:cTn>
                                        <p:tgtEl>
                                          <p:spTgt spid="8"/>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80">
                                          <p:stCondLst>
                                            <p:cond delay="0"/>
                                          </p:stCondLst>
                                        </p:cTn>
                                        <p:tgtEl>
                                          <p:spTgt spid="10"/>
                                        </p:tgtEl>
                                      </p:cBhvr>
                                    </p:animEffect>
                                    <p:anim calcmode="lin" valueType="num">
                                      <p:cBhvr>
                                        <p:cTn id="7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2" dur="26">
                                          <p:stCondLst>
                                            <p:cond delay="650"/>
                                          </p:stCondLst>
                                        </p:cTn>
                                        <p:tgtEl>
                                          <p:spTgt spid="10"/>
                                        </p:tgtEl>
                                      </p:cBhvr>
                                      <p:to x="100000" y="60000"/>
                                    </p:animScale>
                                    <p:animScale>
                                      <p:cBhvr>
                                        <p:cTn id="83" dur="166" decel="50000">
                                          <p:stCondLst>
                                            <p:cond delay="676"/>
                                          </p:stCondLst>
                                        </p:cTn>
                                        <p:tgtEl>
                                          <p:spTgt spid="10"/>
                                        </p:tgtEl>
                                      </p:cBhvr>
                                      <p:to x="100000" y="100000"/>
                                    </p:animScale>
                                    <p:animScale>
                                      <p:cBhvr>
                                        <p:cTn id="84" dur="26">
                                          <p:stCondLst>
                                            <p:cond delay="1312"/>
                                          </p:stCondLst>
                                        </p:cTn>
                                        <p:tgtEl>
                                          <p:spTgt spid="10"/>
                                        </p:tgtEl>
                                      </p:cBhvr>
                                      <p:to x="100000" y="80000"/>
                                    </p:animScale>
                                    <p:animScale>
                                      <p:cBhvr>
                                        <p:cTn id="85" dur="166" decel="50000">
                                          <p:stCondLst>
                                            <p:cond delay="1338"/>
                                          </p:stCondLst>
                                        </p:cTn>
                                        <p:tgtEl>
                                          <p:spTgt spid="10"/>
                                        </p:tgtEl>
                                      </p:cBhvr>
                                      <p:to x="100000" y="100000"/>
                                    </p:animScale>
                                    <p:animScale>
                                      <p:cBhvr>
                                        <p:cTn id="86" dur="26">
                                          <p:stCondLst>
                                            <p:cond delay="1642"/>
                                          </p:stCondLst>
                                        </p:cTn>
                                        <p:tgtEl>
                                          <p:spTgt spid="10"/>
                                        </p:tgtEl>
                                      </p:cBhvr>
                                      <p:to x="100000" y="90000"/>
                                    </p:animScale>
                                    <p:animScale>
                                      <p:cBhvr>
                                        <p:cTn id="87" dur="166" decel="50000">
                                          <p:stCondLst>
                                            <p:cond delay="1668"/>
                                          </p:stCondLst>
                                        </p:cTn>
                                        <p:tgtEl>
                                          <p:spTgt spid="10"/>
                                        </p:tgtEl>
                                      </p:cBhvr>
                                      <p:to x="100000" y="100000"/>
                                    </p:animScale>
                                    <p:animScale>
                                      <p:cBhvr>
                                        <p:cTn id="88" dur="26">
                                          <p:stCondLst>
                                            <p:cond delay="1808"/>
                                          </p:stCondLst>
                                        </p:cTn>
                                        <p:tgtEl>
                                          <p:spTgt spid="10"/>
                                        </p:tgtEl>
                                      </p:cBhvr>
                                      <p:to x="100000" y="95000"/>
                                    </p:animScale>
                                    <p:animScale>
                                      <p:cBhvr>
                                        <p:cTn id="89" dur="166" decel="50000">
                                          <p:stCondLst>
                                            <p:cond delay="1834"/>
                                          </p:stCondLst>
                                        </p:cTn>
                                        <p:tgtEl>
                                          <p:spTgt spid="10"/>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80">
                                          <p:stCondLst>
                                            <p:cond delay="0"/>
                                          </p:stCondLst>
                                        </p:cTn>
                                        <p:tgtEl>
                                          <p:spTgt spid="13"/>
                                        </p:tgtEl>
                                      </p:cBhvr>
                                    </p:animEffect>
                                    <p:anim calcmode="lin" valueType="num">
                                      <p:cBhvr>
                                        <p:cTn id="10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4" dur="26">
                                          <p:stCondLst>
                                            <p:cond delay="650"/>
                                          </p:stCondLst>
                                        </p:cTn>
                                        <p:tgtEl>
                                          <p:spTgt spid="13"/>
                                        </p:tgtEl>
                                      </p:cBhvr>
                                      <p:to x="100000" y="60000"/>
                                    </p:animScale>
                                    <p:animScale>
                                      <p:cBhvr>
                                        <p:cTn id="115" dur="166" decel="50000">
                                          <p:stCondLst>
                                            <p:cond delay="676"/>
                                          </p:stCondLst>
                                        </p:cTn>
                                        <p:tgtEl>
                                          <p:spTgt spid="13"/>
                                        </p:tgtEl>
                                      </p:cBhvr>
                                      <p:to x="100000" y="100000"/>
                                    </p:animScale>
                                    <p:animScale>
                                      <p:cBhvr>
                                        <p:cTn id="116" dur="26">
                                          <p:stCondLst>
                                            <p:cond delay="1312"/>
                                          </p:stCondLst>
                                        </p:cTn>
                                        <p:tgtEl>
                                          <p:spTgt spid="13"/>
                                        </p:tgtEl>
                                      </p:cBhvr>
                                      <p:to x="100000" y="80000"/>
                                    </p:animScale>
                                    <p:animScale>
                                      <p:cBhvr>
                                        <p:cTn id="117" dur="166" decel="50000">
                                          <p:stCondLst>
                                            <p:cond delay="1338"/>
                                          </p:stCondLst>
                                        </p:cTn>
                                        <p:tgtEl>
                                          <p:spTgt spid="13"/>
                                        </p:tgtEl>
                                      </p:cBhvr>
                                      <p:to x="100000" y="100000"/>
                                    </p:animScale>
                                    <p:animScale>
                                      <p:cBhvr>
                                        <p:cTn id="118" dur="26">
                                          <p:stCondLst>
                                            <p:cond delay="1642"/>
                                          </p:stCondLst>
                                        </p:cTn>
                                        <p:tgtEl>
                                          <p:spTgt spid="13"/>
                                        </p:tgtEl>
                                      </p:cBhvr>
                                      <p:to x="100000" y="90000"/>
                                    </p:animScale>
                                    <p:animScale>
                                      <p:cBhvr>
                                        <p:cTn id="119" dur="166" decel="50000">
                                          <p:stCondLst>
                                            <p:cond delay="1668"/>
                                          </p:stCondLst>
                                        </p:cTn>
                                        <p:tgtEl>
                                          <p:spTgt spid="13"/>
                                        </p:tgtEl>
                                      </p:cBhvr>
                                      <p:to x="100000" y="100000"/>
                                    </p:animScale>
                                    <p:animScale>
                                      <p:cBhvr>
                                        <p:cTn id="120" dur="26">
                                          <p:stCondLst>
                                            <p:cond delay="1808"/>
                                          </p:stCondLst>
                                        </p:cTn>
                                        <p:tgtEl>
                                          <p:spTgt spid="13"/>
                                        </p:tgtEl>
                                      </p:cBhvr>
                                      <p:to x="100000" y="95000"/>
                                    </p:animScale>
                                    <p:animScale>
                                      <p:cBhvr>
                                        <p:cTn id="121" dur="166" decel="50000">
                                          <p:stCondLst>
                                            <p:cond delay="1834"/>
                                          </p:stCondLst>
                                        </p:cTn>
                                        <p:tgtEl>
                                          <p:spTgt spid="13"/>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down)">
                                      <p:cBhvr>
                                        <p:cTn id="124" dur="580">
                                          <p:stCondLst>
                                            <p:cond delay="0"/>
                                          </p:stCondLst>
                                        </p:cTn>
                                        <p:tgtEl>
                                          <p:spTgt spid="61"/>
                                        </p:tgtEl>
                                      </p:cBhvr>
                                    </p:animEffect>
                                    <p:anim calcmode="lin" valueType="num">
                                      <p:cBhvr>
                                        <p:cTn id="125"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130" dur="26">
                                          <p:stCondLst>
                                            <p:cond delay="650"/>
                                          </p:stCondLst>
                                        </p:cTn>
                                        <p:tgtEl>
                                          <p:spTgt spid="61"/>
                                        </p:tgtEl>
                                      </p:cBhvr>
                                      <p:to x="100000" y="60000"/>
                                    </p:animScale>
                                    <p:animScale>
                                      <p:cBhvr>
                                        <p:cTn id="131" dur="166" decel="50000">
                                          <p:stCondLst>
                                            <p:cond delay="676"/>
                                          </p:stCondLst>
                                        </p:cTn>
                                        <p:tgtEl>
                                          <p:spTgt spid="61"/>
                                        </p:tgtEl>
                                      </p:cBhvr>
                                      <p:to x="100000" y="100000"/>
                                    </p:animScale>
                                    <p:animScale>
                                      <p:cBhvr>
                                        <p:cTn id="132" dur="26">
                                          <p:stCondLst>
                                            <p:cond delay="1312"/>
                                          </p:stCondLst>
                                        </p:cTn>
                                        <p:tgtEl>
                                          <p:spTgt spid="61"/>
                                        </p:tgtEl>
                                      </p:cBhvr>
                                      <p:to x="100000" y="80000"/>
                                    </p:animScale>
                                    <p:animScale>
                                      <p:cBhvr>
                                        <p:cTn id="133" dur="166" decel="50000">
                                          <p:stCondLst>
                                            <p:cond delay="1338"/>
                                          </p:stCondLst>
                                        </p:cTn>
                                        <p:tgtEl>
                                          <p:spTgt spid="61"/>
                                        </p:tgtEl>
                                      </p:cBhvr>
                                      <p:to x="100000" y="100000"/>
                                    </p:animScale>
                                    <p:animScale>
                                      <p:cBhvr>
                                        <p:cTn id="134" dur="26">
                                          <p:stCondLst>
                                            <p:cond delay="1642"/>
                                          </p:stCondLst>
                                        </p:cTn>
                                        <p:tgtEl>
                                          <p:spTgt spid="61"/>
                                        </p:tgtEl>
                                      </p:cBhvr>
                                      <p:to x="100000" y="90000"/>
                                    </p:animScale>
                                    <p:animScale>
                                      <p:cBhvr>
                                        <p:cTn id="135" dur="166" decel="50000">
                                          <p:stCondLst>
                                            <p:cond delay="1668"/>
                                          </p:stCondLst>
                                        </p:cTn>
                                        <p:tgtEl>
                                          <p:spTgt spid="61"/>
                                        </p:tgtEl>
                                      </p:cBhvr>
                                      <p:to x="100000" y="100000"/>
                                    </p:animScale>
                                    <p:animScale>
                                      <p:cBhvr>
                                        <p:cTn id="136" dur="26">
                                          <p:stCondLst>
                                            <p:cond delay="1808"/>
                                          </p:stCondLst>
                                        </p:cTn>
                                        <p:tgtEl>
                                          <p:spTgt spid="61"/>
                                        </p:tgtEl>
                                      </p:cBhvr>
                                      <p:to x="100000" y="95000"/>
                                    </p:animScale>
                                    <p:animScale>
                                      <p:cBhvr>
                                        <p:cTn id="137" dur="166" decel="50000">
                                          <p:stCondLst>
                                            <p:cond delay="1834"/>
                                          </p:stCondLst>
                                        </p:cTn>
                                        <p:tgtEl>
                                          <p:spTgt spid="61"/>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down)">
                                      <p:cBhvr>
                                        <p:cTn id="140" dur="580">
                                          <p:stCondLst>
                                            <p:cond delay="0"/>
                                          </p:stCondLst>
                                        </p:cTn>
                                        <p:tgtEl>
                                          <p:spTgt spid="62"/>
                                        </p:tgtEl>
                                      </p:cBhvr>
                                    </p:animEffect>
                                    <p:anim calcmode="lin" valueType="num">
                                      <p:cBhvr>
                                        <p:cTn id="141"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46" dur="26">
                                          <p:stCondLst>
                                            <p:cond delay="650"/>
                                          </p:stCondLst>
                                        </p:cTn>
                                        <p:tgtEl>
                                          <p:spTgt spid="62"/>
                                        </p:tgtEl>
                                      </p:cBhvr>
                                      <p:to x="100000" y="60000"/>
                                    </p:animScale>
                                    <p:animScale>
                                      <p:cBhvr>
                                        <p:cTn id="147" dur="166" decel="50000">
                                          <p:stCondLst>
                                            <p:cond delay="676"/>
                                          </p:stCondLst>
                                        </p:cTn>
                                        <p:tgtEl>
                                          <p:spTgt spid="62"/>
                                        </p:tgtEl>
                                      </p:cBhvr>
                                      <p:to x="100000" y="100000"/>
                                    </p:animScale>
                                    <p:animScale>
                                      <p:cBhvr>
                                        <p:cTn id="148" dur="26">
                                          <p:stCondLst>
                                            <p:cond delay="1312"/>
                                          </p:stCondLst>
                                        </p:cTn>
                                        <p:tgtEl>
                                          <p:spTgt spid="62"/>
                                        </p:tgtEl>
                                      </p:cBhvr>
                                      <p:to x="100000" y="80000"/>
                                    </p:animScale>
                                    <p:animScale>
                                      <p:cBhvr>
                                        <p:cTn id="149" dur="166" decel="50000">
                                          <p:stCondLst>
                                            <p:cond delay="1338"/>
                                          </p:stCondLst>
                                        </p:cTn>
                                        <p:tgtEl>
                                          <p:spTgt spid="62"/>
                                        </p:tgtEl>
                                      </p:cBhvr>
                                      <p:to x="100000" y="100000"/>
                                    </p:animScale>
                                    <p:animScale>
                                      <p:cBhvr>
                                        <p:cTn id="150" dur="26">
                                          <p:stCondLst>
                                            <p:cond delay="1642"/>
                                          </p:stCondLst>
                                        </p:cTn>
                                        <p:tgtEl>
                                          <p:spTgt spid="62"/>
                                        </p:tgtEl>
                                      </p:cBhvr>
                                      <p:to x="100000" y="90000"/>
                                    </p:animScale>
                                    <p:animScale>
                                      <p:cBhvr>
                                        <p:cTn id="151" dur="166" decel="50000">
                                          <p:stCondLst>
                                            <p:cond delay="1668"/>
                                          </p:stCondLst>
                                        </p:cTn>
                                        <p:tgtEl>
                                          <p:spTgt spid="62"/>
                                        </p:tgtEl>
                                      </p:cBhvr>
                                      <p:to x="100000" y="100000"/>
                                    </p:animScale>
                                    <p:animScale>
                                      <p:cBhvr>
                                        <p:cTn id="152" dur="26">
                                          <p:stCondLst>
                                            <p:cond delay="1808"/>
                                          </p:stCondLst>
                                        </p:cTn>
                                        <p:tgtEl>
                                          <p:spTgt spid="62"/>
                                        </p:tgtEl>
                                      </p:cBhvr>
                                      <p:to x="100000" y="95000"/>
                                    </p:animScale>
                                    <p:animScale>
                                      <p:cBhvr>
                                        <p:cTn id="153"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1"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71" name="Rectangle 70"/>
          <p:cNvSpPr/>
          <p:nvPr/>
        </p:nvSpPr>
        <p:spPr>
          <a:xfrm>
            <a:off x="1337480" y="1690704"/>
            <a:ext cx="9498842" cy="4401205"/>
          </a:xfrm>
          <a:prstGeom prst="rect">
            <a:avLst/>
          </a:prstGeom>
        </p:spPr>
        <p:txBody>
          <a:bodyPr wrap="square">
            <a:spAutoFit/>
          </a:bodyPr>
          <a:lstStyle/>
          <a:p>
            <a:pPr algn="just"/>
            <a:r>
              <a:rPr lang="vi-VN" sz="2800" dirty="0">
                <a:latin typeface="+mj-lt"/>
              </a:rPr>
              <a:t>- Nếu định tường trình về một vụ việc có thật trong đời sống mà bản thân em có liên quan, cần hình dung lại mọi chuyện đã xảy ra theo những gì em biết và nhớ rõ.</a:t>
            </a:r>
          </a:p>
          <a:p>
            <a:pPr algn="just"/>
            <a:r>
              <a:rPr lang="vi-VN" sz="2800" dirty="0">
                <a:latin typeface="+mj-lt"/>
              </a:rPr>
              <a:t>- Nhớ chú ý cách tường trình của bản thân, thông qua việc tự đặt câu hỏi</a:t>
            </a:r>
          </a:p>
          <a:p>
            <a:pPr algn="just"/>
            <a:r>
              <a:rPr lang="vi-VN" sz="2800" b="1" dirty="0">
                <a:latin typeface="+mj-lt"/>
              </a:rPr>
              <a:t>- Ví dụ:</a:t>
            </a:r>
          </a:p>
          <a:p>
            <a:pPr algn="just"/>
            <a:r>
              <a:rPr lang="vi-VN" sz="2800" dirty="0">
                <a:latin typeface="+mj-lt"/>
              </a:rPr>
              <a:t>+ Mất xe đạp nơi gửi xe của trường</a:t>
            </a:r>
          </a:p>
          <a:p>
            <a:pPr algn="just"/>
            <a:r>
              <a:rPr lang="vi-VN" sz="2800" dirty="0">
                <a:latin typeface="+mj-lt"/>
              </a:rPr>
              <a:t>+ Làm hư hại đồ dùng học tập của bạn khiến bạn không hoàn thành công việc</a:t>
            </a:r>
          </a:p>
          <a:p>
            <a:pPr algn="just"/>
            <a:r>
              <a:rPr lang="vi-VN" sz="2800" dirty="0">
                <a:latin typeface="+mj-lt"/>
              </a:rPr>
              <a:t>+ Chứng kiến vụ bắt nạt trong trường học...</a:t>
            </a:r>
          </a:p>
        </p:txBody>
      </p:sp>
      <p:grpSp>
        <p:nvGrpSpPr>
          <p:cNvPr id="72" name="Google Shape;816;p26"/>
          <p:cNvGrpSpPr/>
          <p:nvPr/>
        </p:nvGrpSpPr>
        <p:grpSpPr>
          <a:xfrm rot="-790631" flipH="1">
            <a:off x="3017695" y="657245"/>
            <a:ext cx="1287274" cy="794963"/>
            <a:chOff x="6551993" y="1927595"/>
            <a:chExt cx="2643703" cy="2139960"/>
          </a:xfrm>
        </p:grpSpPr>
        <p:grpSp>
          <p:nvGrpSpPr>
            <p:cNvPr id="73" name="Google Shape;817;p26"/>
            <p:cNvGrpSpPr/>
            <p:nvPr/>
          </p:nvGrpSpPr>
          <p:grpSpPr>
            <a:xfrm>
              <a:off x="6551993" y="1927719"/>
              <a:ext cx="2643703" cy="2139836"/>
              <a:chOff x="6551993" y="1927719"/>
              <a:chExt cx="2643703" cy="2139836"/>
            </a:xfrm>
          </p:grpSpPr>
          <p:sp>
            <p:nvSpPr>
              <p:cNvPr id="77" name="Google Shape;818;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 name="Google Shape;819;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4" name="Google Shape;820;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821;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822;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79" name="Picture 78"/>
          <p:cNvPicPr>
            <a:picLocks noChangeAspect="1"/>
          </p:cNvPicPr>
          <p:nvPr/>
        </p:nvPicPr>
        <p:blipFill>
          <a:blip r:embed="rId3"/>
          <a:stretch>
            <a:fillRect/>
          </a:stretch>
        </p:blipFill>
        <p:spPr>
          <a:xfrm>
            <a:off x="2010053" y="636744"/>
            <a:ext cx="3292125" cy="944962"/>
          </a:xfrm>
          <a:prstGeom prst="rect">
            <a:avLst/>
          </a:prstGeom>
        </p:spPr>
      </p:pic>
      <p:sp>
        <p:nvSpPr>
          <p:cNvPr id="80" name="Rectangle 79"/>
          <p:cNvSpPr/>
          <p:nvPr/>
        </p:nvSpPr>
        <p:spPr>
          <a:xfrm>
            <a:off x="4286914" y="855267"/>
            <a:ext cx="6011557" cy="535531"/>
          </a:xfrm>
          <a:prstGeom prst="rect">
            <a:avLst/>
          </a:prstGeom>
        </p:spPr>
        <p:txBody>
          <a:bodyPr wrap="square">
            <a:spAutoFit/>
          </a:bodyPr>
          <a:lstStyle/>
          <a:p>
            <a:pPr defTabSz="1111250">
              <a:lnSpc>
                <a:spcPct val="90000"/>
              </a:lnSpc>
              <a:spcBef>
                <a:spcPct val="0"/>
              </a:spcBef>
              <a:spcAft>
                <a:spcPct val="35000"/>
              </a:spcAft>
              <a:buClrTx/>
              <a:buFontTx/>
              <a:buNone/>
            </a:pPr>
            <a:r>
              <a:rPr lang="en-US" sz="3200" b="1" kern="1200" dirty="0">
                <a:solidFill>
                  <a:schemeClr val="tx1"/>
                </a:solidFill>
                <a:latin typeface="Times New Roman" panose="02020603050405020304" pitchFamily="18" charset="0"/>
                <a:cs typeface="Times New Roman" panose="02020603050405020304" pitchFamily="18" charset="0"/>
              </a:rPr>
              <a:t>TRƯỚC KHI VIẾT</a:t>
            </a:r>
            <a:endParaRPr lang="en-US" sz="3200"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8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wipe(down)">
                                      <p:cBhvr>
                                        <p:cTn id="12" dur="5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barn(inVertical)">
                                      <p:cBhvr>
                                        <p:cTn id="17" dur="5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1">
                                            <p:txEl>
                                              <p:pRg st="3" end="3"/>
                                            </p:txEl>
                                          </p:spTgt>
                                        </p:tgtEl>
                                        <p:attrNameLst>
                                          <p:attrName>style.visibility</p:attrName>
                                        </p:attrNameLst>
                                      </p:cBhvr>
                                      <p:to>
                                        <p:strVal val="visible"/>
                                      </p:to>
                                    </p:set>
                                    <p:animEffect transition="in" filter="wipe(down)">
                                      <p:cBhvr>
                                        <p:cTn id="22" dur="500"/>
                                        <p:tgtEl>
                                          <p:spTgt spid="71">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1">
                                            <p:txEl>
                                              <p:pRg st="4" end="4"/>
                                            </p:txEl>
                                          </p:spTgt>
                                        </p:tgtEl>
                                        <p:attrNameLst>
                                          <p:attrName>style.visibility</p:attrName>
                                        </p:attrNameLst>
                                      </p:cBhvr>
                                      <p:to>
                                        <p:strVal val="visible"/>
                                      </p:to>
                                    </p:set>
                                    <p:animEffect transition="in" filter="wipe(down)">
                                      <p:cBhvr>
                                        <p:cTn id="25" dur="500"/>
                                        <p:tgtEl>
                                          <p:spTgt spid="71">
                                            <p:txEl>
                                              <p:pRg st="4" end="4"/>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1">
                                            <p:txEl>
                                              <p:pRg st="5" end="5"/>
                                            </p:txEl>
                                          </p:spTgt>
                                        </p:tgtEl>
                                        <p:attrNameLst>
                                          <p:attrName>style.visibility</p:attrName>
                                        </p:attrNameLst>
                                      </p:cBhvr>
                                      <p:to>
                                        <p:strVal val="visible"/>
                                      </p:to>
                                    </p:set>
                                    <p:animEffect transition="in" filter="wipe(down)">
                                      <p:cBhvr>
                                        <p:cTn id="28" dur="500"/>
                                        <p:tgtEl>
                                          <p:spTgt spid="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5" name="Google Shape;830;p26"/>
          <p:cNvGrpSpPr/>
          <p:nvPr/>
        </p:nvGrpSpPr>
        <p:grpSpPr>
          <a:xfrm rot="-790631" flipH="1">
            <a:off x="9775449" y="2857792"/>
            <a:ext cx="1287274" cy="794963"/>
            <a:chOff x="6551993" y="1927595"/>
            <a:chExt cx="2643703" cy="2139960"/>
          </a:xfrm>
        </p:grpSpPr>
        <p:grpSp>
          <p:nvGrpSpPr>
            <p:cNvPr id="6" name="Google Shape;831;p26"/>
            <p:cNvGrpSpPr/>
            <p:nvPr/>
          </p:nvGrpSpPr>
          <p:grpSpPr>
            <a:xfrm>
              <a:off x="6551993" y="1927719"/>
              <a:ext cx="2643703" cy="2139836"/>
              <a:chOff x="6551993" y="1927719"/>
              <a:chExt cx="2643703" cy="2139836"/>
            </a:xfrm>
          </p:grpSpPr>
          <p:sp>
            <p:nvSpPr>
              <p:cNvPr id="10"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7"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8769980" y="2806899"/>
            <a:ext cx="3298222" cy="944962"/>
          </a:xfrm>
          <a:prstGeom prst="rect">
            <a:avLst/>
          </a:prstGeom>
        </p:spPr>
      </p:pic>
      <p:sp>
        <p:nvSpPr>
          <p:cNvPr id="13" name="Rectangle 12"/>
          <p:cNvSpPr/>
          <p:nvPr/>
        </p:nvSpPr>
        <p:spPr>
          <a:xfrm>
            <a:off x="8686598" y="374685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solidFill>
                  <a:schemeClr val="tx1"/>
                </a:solidFill>
                <a:latin typeface="Times New Roman" panose="02020603050405020304" pitchFamily="18" charset="0"/>
                <a:cs typeface="Times New Roman" panose="02020603050405020304" pitchFamily="18" charset="0"/>
              </a:rPr>
              <a:t>VIẾT BẢN TƯỜNG TRÌNH</a:t>
            </a:r>
            <a:endParaRPr lang="en-US" sz="3200" kern="12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74568" y="370250"/>
            <a:ext cx="8120166" cy="6324808"/>
          </a:xfrm>
          <a:prstGeom prst="rect">
            <a:avLst/>
          </a:prstGeom>
        </p:spPr>
        <p:txBody>
          <a:bodyPr wrap="square">
            <a:spAutoFit/>
          </a:bodyPr>
          <a:lstStyle/>
          <a:p>
            <a:pPr algn="just">
              <a:lnSpc>
                <a:spcPct val="150000"/>
              </a:lnSpc>
            </a:pPr>
            <a:r>
              <a:rPr lang="vi-VN" sz="2700" dirty="0">
                <a:latin typeface="+mj-lt"/>
              </a:rPr>
              <a:t>- Viết phần mở đầu theo đúng thể thức. Chú ý chứa khoảng cách rộng hơn giữa dòng ghi nơi, ngày tháng làm bản tường trình với những thông tin ngay phía trên và tiếp dưới đó.</a:t>
            </a:r>
          </a:p>
          <a:p>
            <a:pPr algn="just">
              <a:lnSpc>
                <a:spcPct val="150000"/>
              </a:lnSpc>
            </a:pPr>
            <a:r>
              <a:rPr lang="vi-VN" sz="2700" dirty="0">
                <a:latin typeface="+mj-lt"/>
              </a:rPr>
              <a:t>- Tên văn bản tường trình phải thể hiện được nội dung khái quát nhất của vụ việc. Khi viết dòng này, cũng chú ý chứa khoảng cách trên, dưới hợp lí như khi viết dòng ghi địa điểm, thời gian làm bản tường trình ở trên.</a:t>
            </a:r>
          </a:p>
          <a:p>
            <a:pPr algn="just">
              <a:lnSpc>
                <a:spcPct val="150000"/>
              </a:lnSpc>
            </a:pPr>
            <a:r>
              <a:rPr lang="vi-VN" sz="2700" dirty="0">
                <a:latin typeface="+mj-lt"/>
              </a:rPr>
              <a:t>- Đề tên người hoặc cơ quan nhận bản tường trình. </a:t>
            </a:r>
          </a:p>
          <a:p>
            <a:pPr algn="just">
              <a:lnSpc>
                <a:spcPct val="150000"/>
              </a:lnSpc>
            </a:pPr>
            <a:r>
              <a:rPr lang="vi-VN" sz="2700" dirty="0">
                <a:latin typeface="+mj-lt"/>
              </a:rPr>
              <a:t>- Xưng danh với đầy đủ họ tên.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barn(inVertical)">
                                      <p:cBhvr>
                                        <p:cTn id="18" dur="5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wipe(down)">
                                      <p:cBhvr>
                                        <p:cTn id="23" dur="500"/>
                                        <p:tgtEl>
                                          <p:spTgt spid="1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barn(inVertical)">
                                      <p:cBhvr>
                                        <p:cTn id="28" dur="500"/>
                                        <p:tgtEl>
                                          <p:spTgt spid="1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Effect transition="in" filter="circle(in)">
                                      <p:cBhvr>
                                        <p:cTn id="33" dur="20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5" name="Google Shape;830;p26"/>
          <p:cNvGrpSpPr/>
          <p:nvPr/>
        </p:nvGrpSpPr>
        <p:grpSpPr>
          <a:xfrm rot="-790631" flipH="1">
            <a:off x="9775449" y="2857792"/>
            <a:ext cx="1287274" cy="794963"/>
            <a:chOff x="6551993" y="1927595"/>
            <a:chExt cx="2643703" cy="2139960"/>
          </a:xfrm>
        </p:grpSpPr>
        <p:grpSp>
          <p:nvGrpSpPr>
            <p:cNvPr id="6" name="Google Shape;831;p26"/>
            <p:cNvGrpSpPr/>
            <p:nvPr/>
          </p:nvGrpSpPr>
          <p:grpSpPr>
            <a:xfrm>
              <a:off x="6551993" y="1927719"/>
              <a:ext cx="2643703" cy="2139836"/>
              <a:chOff x="6551993" y="1927719"/>
              <a:chExt cx="2643703" cy="2139836"/>
            </a:xfrm>
          </p:grpSpPr>
          <p:sp>
            <p:nvSpPr>
              <p:cNvPr id="10" name="Google Shape;832;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1" name="Google Shape;833;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7" name="Google Shape;834;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 name="Google Shape;835;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9" name="Google Shape;836;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8769980" y="2806899"/>
            <a:ext cx="3298222" cy="944962"/>
          </a:xfrm>
          <a:prstGeom prst="rect">
            <a:avLst/>
          </a:prstGeom>
        </p:spPr>
      </p:pic>
      <p:sp>
        <p:nvSpPr>
          <p:cNvPr id="13" name="Rectangle 12"/>
          <p:cNvSpPr/>
          <p:nvPr/>
        </p:nvSpPr>
        <p:spPr>
          <a:xfrm>
            <a:off x="8686598" y="3746854"/>
            <a:ext cx="3381604" cy="978729"/>
          </a:xfrm>
          <a:prstGeom prst="rect">
            <a:avLst/>
          </a:prstGeom>
        </p:spPr>
        <p:txBody>
          <a:bodyPr wrap="square">
            <a:spAutoFit/>
          </a:bodyPr>
          <a:lstStyle/>
          <a:p>
            <a:pPr algn="ctr" defTabSz="1111250">
              <a:lnSpc>
                <a:spcPct val="90000"/>
              </a:lnSpc>
              <a:spcBef>
                <a:spcPct val="0"/>
              </a:spcBef>
              <a:spcAft>
                <a:spcPct val="35000"/>
              </a:spcAft>
              <a:buClrTx/>
              <a:buFontTx/>
              <a:buNone/>
            </a:pPr>
            <a:r>
              <a:rPr lang="vi-VN" sz="3200" b="1" kern="1200" dirty="0">
                <a:latin typeface="Times New Roman" panose="02020603050405020304" pitchFamily="18" charset="0"/>
                <a:cs typeface="Times New Roman" panose="02020603050405020304" pitchFamily="18" charset="0"/>
              </a:rPr>
              <a:t>VIẾT BẢN TƯỜNG TRÌNH</a:t>
            </a:r>
            <a:endParaRPr lang="en-US" sz="3200" kern="1200" dirty="0">
              <a:latin typeface="Times New Roman" panose="02020603050405020304" pitchFamily="18" charset="0"/>
              <a:cs typeface="Times New Roman" panose="02020603050405020304" pitchFamily="18" charset="0"/>
            </a:endParaRPr>
          </a:p>
        </p:txBody>
      </p:sp>
      <p:sp>
        <p:nvSpPr>
          <p:cNvPr id="15" name="Rectangle 14"/>
          <p:cNvSpPr/>
          <p:nvPr/>
        </p:nvSpPr>
        <p:spPr>
          <a:xfrm>
            <a:off x="233049" y="163860"/>
            <a:ext cx="8228586" cy="6694140"/>
          </a:xfrm>
          <a:prstGeom prst="rect">
            <a:avLst/>
          </a:prstGeom>
        </p:spPr>
        <p:txBody>
          <a:bodyPr wrap="square">
            <a:spAutoFit/>
          </a:bodyPr>
          <a:lstStyle/>
          <a:p>
            <a:pPr algn="just">
              <a:lnSpc>
                <a:spcPct val="150000"/>
              </a:lnSpc>
            </a:pPr>
            <a:r>
              <a:rPr lang="vi-VN" sz="2600" dirty="0">
                <a:latin typeface="Times New Roman" panose="02020603050405020304" pitchFamily="18" charset="0"/>
              </a:rPr>
              <a:t>- Trình bày vụ việc ngắn gọn nhưng rõ ràng, đảm bảo có đủ các thông tin về thời gian, địa điểm, người liên quan, nguyên nhân, diễn biến và hậu quả để lại. Đặc biệt, cần nói rõ tư cách, trách nhiệm của em trong vụ việc.</a:t>
            </a:r>
          </a:p>
          <a:p>
            <a:pPr algn="just">
              <a:lnSpc>
                <a:spcPct val="150000"/>
              </a:lnSpc>
            </a:pPr>
            <a:r>
              <a:rPr lang="vi-VN" sz="2600" dirty="0">
                <a:latin typeface="Times New Roman" panose="02020603050405020304" pitchFamily="18" charset="0"/>
              </a:rPr>
              <a:t>- Nêu cam kết về tính trung thực của nội dung tường trình. Mẫu cầu thường dùng: Tôi xin cam đoan nội dung trình bày trên là trung thực, Tôi xin chịu trách nhiệm hoàn toàn về điều mình đã viết;...</a:t>
            </a:r>
          </a:p>
          <a:p>
            <a:pPr algn="just">
              <a:lnSpc>
                <a:spcPct val="150000"/>
              </a:lnSpc>
            </a:pPr>
            <a:r>
              <a:rPr lang="vi-VN" sz="2600" dirty="0">
                <a:latin typeface="Times New Roman" panose="02020603050405020304" pitchFamily="18" charset="0"/>
              </a:rPr>
              <a:t>- Nêu lời hứa hoặc lời đề nghị. </a:t>
            </a:r>
          </a:p>
          <a:p>
            <a:pPr algn="just">
              <a:lnSpc>
                <a:spcPct val="150000"/>
              </a:lnSpc>
            </a:pPr>
            <a:r>
              <a:rPr lang="vi-VN" sz="2600" dirty="0">
                <a:latin typeface="Times New Roman" panose="02020603050405020304" pitchFamily="18" charset="0"/>
              </a:rPr>
              <a:t>- Kí và ghi đầy đủ họ tên ở phần dưới cùng, lệch góc phải trang giấy.</a:t>
            </a:r>
          </a:p>
        </p:txBody>
      </p:sp>
    </p:spTree>
    <p:extLst>
      <p:ext uri="{BB962C8B-B14F-4D97-AF65-F5344CB8AC3E}">
        <p14:creationId xmlns:p14="http://schemas.microsoft.com/office/powerpoint/2010/main" val="29032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wipe(down)">
                                      <p:cBhvr>
                                        <p:cTn id="19" dur="500"/>
                                        <p:tgtEl>
                                          <p:spTgt spid="1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xEl>
                                              <p:pRg st="3" end="3"/>
                                            </p:txEl>
                                          </p:spTgt>
                                        </p:tgtEl>
                                        <p:attrNameLst>
                                          <p:attrName>style.visibility</p:attrName>
                                        </p:attrNameLst>
                                      </p:cBhvr>
                                      <p:to>
                                        <p:strVal val="visible"/>
                                      </p:to>
                                    </p:set>
                                    <p:animEffect transition="in" filter="circle(in)">
                                      <p:cBhvr>
                                        <p:cTn id="24" dur="2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23" name="Google Shape;823;p26"/>
          <p:cNvGrpSpPr/>
          <p:nvPr/>
        </p:nvGrpSpPr>
        <p:grpSpPr>
          <a:xfrm rot="-790631" flipH="1">
            <a:off x="1434146" y="399909"/>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398767" y="324909"/>
            <a:ext cx="3298222" cy="944962"/>
          </a:xfrm>
          <a:prstGeom prst="rect">
            <a:avLst/>
          </a:prstGeom>
        </p:spPr>
      </p:pic>
      <p:sp>
        <p:nvSpPr>
          <p:cNvPr id="62" name="Rectangle 61"/>
          <p:cNvSpPr/>
          <p:nvPr/>
        </p:nvSpPr>
        <p:spPr>
          <a:xfrm>
            <a:off x="2829998" y="584897"/>
            <a:ext cx="8870132" cy="535531"/>
          </a:xfrm>
          <a:prstGeom prst="rect">
            <a:avLst/>
          </a:prstGeom>
        </p:spPr>
        <p:txBody>
          <a:bodyPr wrap="square">
            <a:spAutoFit/>
          </a:bodyPr>
          <a:lstStyle/>
          <a:p>
            <a:pPr defTabSz="1111250">
              <a:lnSpc>
                <a:spcPct val="90000"/>
              </a:lnSpc>
              <a:spcBef>
                <a:spcPct val="0"/>
              </a:spcBef>
              <a:spcAft>
                <a:spcPct val="35000"/>
              </a:spcAft>
              <a:buClrTx/>
              <a:buFontTx/>
              <a:buNone/>
            </a:pPr>
            <a:r>
              <a:rPr lang="vi-VN" sz="3200" b="1" kern="1200" dirty="0">
                <a:latin typeface="Times New Roman" panose="02020603050405020304" pitchFamily="18" charset="0"/>
                <a:cs typeface="Times New Roman" panose="02020603050405020304" pitchFamily="18" charset="0"/>
              </a:rPr>
              <a:t>CHỈNH SỬA BẢN TƯỜNG TRÌNH</a:t>
            </a:r>
            <a:endParaRPr lang="en-US" sz="3200" kern="1200" dirty="0">
              <a:latin typeface="Times New Roman" panose="02020603050405020304" pitchFamily="18" charset="0"/>
              <a:cs typeface="Times New Roman" panose="02020603050405020304" pitchFamily="18" charset="0"/>
            </a:endParaRPr>
          </a:p>
        </p:txBody>
      </p:sp>
      <p:graphicFrame>
        <p:nvGraphicFramePr>
          <p:cNvPr id="30" name="Table 29">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4285636435"/>
              </p:ext>
            </p:extLst>
          </p:nvPr>
        </p:nvGraphicFramePr>
        <p:xfrm>
          <a:off x="539242" y="1331132"/>
          <a:ext cx="11160888" cy="5261670"/>
        </p:xfrm>
        <a:graphic>
          <a:graphicData uri="http://schemas.openxmlformats.org/drawingml/2006/table">
            <a:tbl>
              <a:tblPr firstRow="1" firstCol="1" bandRow="1"/>
              <a:tblGrid>
                <a:gridCol w="1024979">
                  <a:extLst>
                    <a:ext uri="{9D8B030D-6E8A-4147-A177-3AD203B41FA5}">
                      <a16:colId xmlns:a16="http://schemas.microsoft.com/office/drawing/2014/main" val="979228788"/>
                    </a:ext>
                  </a:extLst>
                </a:gridCol>
                <a:gridCol w="7579285">
                  <a:extLst>
                    <a:ext uri="{9D8B030D-6E8A-4147-A177-3AD203B41FA5}">
                      <a16:colId xmlns:a16="http://schemas.microsoft.com/office/drawing/2014/main" val="1589276718"/>
                    </a:ext>
                  </a:extLst>
                </a:gridCol>
                <a:gridCol w="1104569">
                  <a:extLst>
                    <a:ext uri="{9D8B030D-6E8A-4147-A177-3AD203B41FA5}">
                      <a16:colId xmlns:a16="http://schemas.microsoft.com/office/drawing/2014/main" val="2083466929"/>
                    </a:ext>
                  </a:extLst>
                </a:gridCol>
                <a:gridCol w="1452055">
                  <a:extLst>
                    <a:ext uri="{9D8B030D-6E8A-4147-A177-3AD203B41FA5}">
                      <a16:colId xmlns:a16="http://schemas.microsoft.com/office/drawing/2014/main" val="3758647478"/>
                    </a:ext>
                  </a:extLst>
                </a:gridCol>
              </a:tblGrid>
              <a:tr h="900753">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552744876"/>
                  </a:ext>
                </a:extLst>
              </a:tr>
              <a:tr h="641521">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Tên</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văn bản đã phản ánh đúng nội dung chính được tường trình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2891715562"/>
                  </a:ext>
                </a:extLst>
              </a:tr>
              <a:tr h="568367">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việc tường trình đã đầy đủ, cụ thể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371946529"/>
                  </a:ext>
                </a:extLst>
              </a:tr>
              <a:tr h="94893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Tư</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cách, vai trò của bản thân trong vụ việc đã rõ ràng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1777817389"/>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chỗ nào diễn đạt như văn nói không?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237414588"/>
                  </a:ext>
                </a:extLst>
              </a:tr>
              <a:tr h="63931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thức VB tường trình đã trình bày đúng quy cách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620414852"/>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353613148"/>
                  </a:ext>
                </a:extLst>
              </a:tr>
            </a:tbl>
          </a:graphicData>
        </a:graphic>
      </p:graphicFrame>
    </p:spTree>
    <p:extLst>
      <p:ext uri="{BB962C8B-B14F-4D97-AF65-F5344CB8AC3E}">
        <p14:creationId xmlns:p14="http://schemas.microsoft.com/office/powerpoint/2010/main" val="424114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7"/>
        <p:cNvGrpSpPr/>
        <p:nvPr/>
      </p:nvGrpSpPr>
      <p:grpSpPr>
        <a:xfrm>
          <a:off x="0" y="0"/>
          <a:ext cx="0" cy="0"/>
          <a:chOff x="0" y="0"/>
          <a:chExt cx="0" cy="0"/>
        </a:xfrm>
      </p:grpSpPr>
      <p:grpSp>
        <p:nvGrpSpPr>
          <p:cNvPr id="1449" name="Google Shape;1449;p42"/>
          <p:cNvGrpSpPr/>
          <p:nvPr/>
        </p:nvGrpSpPr>
        <p:grpSpPr>
          <a:xfrm>
            <a:off x="6922857" y="1936221"/>
            <a:ext cx="4670652" cy="3905411"/>
            <a:chOff x="1295331" y="1868507"/>
            <a:chExt cx="4365503" cy="3647530"/>
          </a:xfrm>
        </p:grpSpPr>
        <p:grpSp>
          <p:nvGrpSpPr>
            <p:cNvPr id="1450" name="Google Shape;1450;p42"/>
            <p:cNvGrpSpPr/>
            <p:nvPr/>
          </p:nvGrpSpPr>
          <p:grpSpPr>
            <a:xfrm>
              <a:off x="1295331" y="1868507"/>
              <a:ext cx="4365503" cy="3647530"/>
              <a:chOff x="6679223" y="1947864"/>
              <a:chExt cx="3956410" cy="3325308"/>
            </a:xfrm>
          </p:grpSpPr>
          <p:grpSp>
            <p:nvGrpSpPr>
              <p:cNvPr id="1451" name="Google Shape;1451;p42"/>
              <p:cNvGrpSpPr/>
              <p:nvPr/>
            </p:nvGrpSpPr>
            <p:grpSpPr>
              <a:xfrm>
                <a:off x="7996402" y="4725653"/>
                <a:ext cx="1328920" cy="547519"/>
                <a:chOff x="7059929" y="5060917"/>
                <a:chExt cx="1328920" cy="547519"/>
              </a:xfrm>
            </p:grpSpPr>
            <p:sp>
              <p:nvSpPr>
                <p:cNvPr id="1452" name="Google Shape;1452;p42"/>
                <p:cNvSpPr/>
                <p:nvPr/>
              </p:nvSpPr>
              <p:spPr>
                <a:xfrm rot="10800000">
                  <a:off x="7059929" y="5578436"/>
                  <a:ext cx="1322100" cy="30000"/>
                </a:xfrm>
                <a:prstGeom prst="trapezoid">
                  <a:avLst>
                    <a:gd name="adj" fmla="val 142327"/>
                  </a:avLst>
                </a:prstGeom>
                <a:solidFill>
                  <a:srgbClr val="707887"/>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3" name="Google Shape;1453;p42"/>
                <p:cNvSpPr/>
                <p:nvPr/>
              </p:nvSpPr>
              <p:spPr>
                <a:xfrm>
                  <a:off x="7187465" y="5060917"/>
                  <a:ext cx="1067100" cy="428400"/>
                </a:xfrm>
                <a:prstGeom prst="trapezoid">
                  <a:avLst>
                    <a:gd name="adj" fmla="val 15083"/>
                  </a:avLst>
                </a:prstGeom>
                <a:solidFill>
                  <a:srgbClr val="D8D8D8"/>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4" name="Google Shape;1454;p42"/>
                <p:cNvSpPr/>
                <p:nvPr/>
              </p:nvSpPr>
              <p:spPr>
                <a:xfrm>
                  <a:off x="7066749" y="5488243"/>
                  <a:ext cx="1322100" cy="93600"/>
                </a:xfrm>
                <a:prstGeom prst="trapezoid">
                  <a:avLst>
                    <a:gd name="adj" fmla="val 142327"/>
                  </a:avLst>
                </a:prstGeom>
                <a:solidFill>
                  <a:srgbClr val="FFFFFF"/>
                </a:solidFill>
                <a:ln>
                  <a:noFill/>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nvGrpSpPr>
              <p:cNvPr id="1455" name="Google Shape;1455;p42"/>
              <p:cNvGrpSpPr/>
              <p:nvPr/>
            </p:nvGrpSpPr>
            <p:grpSpPr>
              <a:xfrm>
                <a:off x="6679223" y="1947864"/>
                <a:ext cx="3956410" cy="2777787"/>
                <a:chOff x="5742750" y="2283128"/>
                <a:chExt cx="3956410" cy="2777787"/>
              </a:xfrm>
            </p:grpSpPr>
            <p:sp>
              <p:nvSpPr>
                <p:cNvPr id="1456" name="Google Shape;1456;p42"/>
                <p:cNvSpPr/>
                <p:nvPr/>
              </p:nvSpPr>
              <p:spPr>
                <a:xfrm>
                  <a:off x="5742760" y="2283128"/>
                  <a:ext cx="3956400" cy="2777700"/>
                </a:xfrm>
                <a:prstGeom prst="roundRect">
                  <a:avLst>
                    <a:gd name="adj" fmla="val 3377"/>
                  </a:avLst>
                </a:prstGeom>
                <a:solidFill>
                  <a:srgbClr val="262626"/>
                </a:solidFill>
                <a:ln w="12700" cap="flat" cmpd="sng">
                  <a:solidFill>
                    <a:srgbClr val="393536"/>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457" name="Google Shape;1457;p42"/>
                <p:cNvSpPr/>
                <p:nvPr/>
              </p:nvSpPr>
              <p:spPr>
                <a:xfrm rot="10800000">
                  <a:off x="5742750" y="4752515"/>
                  <a:ext cx="3956400" cy="308400"/>
                </a:xfrm>
                <a:prstGeom prst="round2SameRect">
                  <a:avLst>
                    <a:gd name="adj1" fmla="val 19571"/>
                    <a:gd name="adj2" fmla="val 0"/>
                  </a:avLst>
                </a:prstGeom>
                <a:solidFill>
                  <a:srgbClr val="FFFFFF"/>
                </a:solidFill>
                <a:ln w="12700" cap="flat" cmpd="sng">
                  <a:solidFill>
                    <a:srgbClr val="C6CFD6"/>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grpSp>
        <p:sp>
          <p:nvSpPr>
            <p:cNvPr id="1458" name="Google Shape;1458;p42"/>
            <p:cNvSpPr/>
            <p:nvPr/>
          </p:nvSpPr>
          <p:spPr>
            <a:xfrm>
              <a:off x="3370018" y="1929853"/>
              <a:ext cx="108000" cy="108000"/>
            </a:xfrm>
            <a:prstGeom prst="ellipse">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890" y="2008028"/>
            <a:ext cx="4502743" cy="2723701"/>
          </a:xfrm>
          <a:prstGeom prst="rect">
            <a:avLst/>
          </a:prstGeom>
        </p:spPr>
      </p:pic>
      <p:pic>
        <p:nvPicPr>
          <p:cNvPr id="7" name="Picture 6"/>
          <p:cNvPicPr>
            <a:picLocks noChangeAspect="1"/>
          </p:cNvPicPr>
          <p:nvPr/>
        </p:nvPicPr>
        <p:blipFill>
          <a:blip r:embed="rId4"/>
          <a:stretch>
            <a:fillRect/>
          </a:stretch>
        </p:blipFill>
        <p:spPr>
          <a:xfrm>
            <a:off x="680655" y="1638120"/>
            <a:ext cx="4279763" cy="3560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p:cNvSpPr/>
          <p:nvPr/>
        </p:nvSpPr>
        <p:spPr>
          <a:xfrm>
            <a:off x="1009934" y="614249"/>
            <a:ext cx="9921923" cy="5940088"/>
          </a:xfrm>
          <a:prstGeom prst="rect">
            <a:avLst/>
          </a:prstGeom>
        </p:spPr>
        <p:txBody>
          <a:bodyPr wrap="square">
            <a:spAutoFit/>
          </a:bodyPr>
          <a:lstStyle/>
          <a:p>
            <a:pPr algn="ctr"/>
            <a:r>
              <a:rPr lang="vi-VN" sz="2000" b="1" dirty="0">
                <a:latin typeface="Times New Roman" panose="02020603050405020304" pitchFamily="18" charset="0"/>
                <a:cs typeface="Times New Roman" panose="02020603050405020304" pitchFamily="18" charset="0"/>
              </a:rPr>
              <a:t>CỘNG HÒA XÃ HỘI CHỦ NGHĨA VIỆT NAM</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Độc lập – Tự do – Hạnh phúc</a:t>
            </a:r>
            <a:endParaRPr lang="vi-VN" sz="2000" dirty="0">
              <a:latin typeface="Times New Roman" panose="02020603050405020304" pitchFamily="18" charset="0"/>
              <a:cs typeface="Times New Roman" panose="02020603050405020304" pitchFamily="18" charset="0"/>
            </a:endParaRPr>
          </a:p>
          <a:p>
            <a:pPr algn="r"/>
            <a:r>
              <a:rPr lang="vi-VN" sz="2000" i="1" dirty="0">
                <a:latin typeface="Times New Roman" panose="02020603050405020304" pitchFamily="18" charset="0"/>
                <a:cs typeface="Times New Roman" panose="02020603050405020304" pitchFamily="18" charset="0"/>
              </a:rPr>
              <a:t>Bình Phước, ngày 7, tháng </a:t>
            </a:r>
            <a:r>
              <a:rPr lang="en-US" sz="2000" i="1" dirty="0">
                <a:latin typeface="Times New Roman" panose="02020603050405020304" pitchFamily="18" charset="0"/>
                <a:cs typeface="Times New Roman" panose="02020603050405020304" pitchFamily="18" charset="0"/>
              </a:rPr>
              <a:t>12</a:t>
            </a:r>
            <a:r>
              <a:rPr lang="vi-VN" sz="2000" i="1" dirty="0">
                <a:latin typeface="Times New Roman" panose="02020603050405020304" pitchFamily="18" charset="0"/>
                <a:cs typeface="Times New Roman" panose="02020603050405020304" pitchFamily="18" charset="0"/>
              </a:rPr>
              <a:t>, năm 202</a:t>
            </a:r>
            <a:r>
              <a:rPr lang="en-US" sz="2000" i="1" dirty="0">
                <a:latin typeface="Times New Roman" panose="02020603050405020304" pitchFamily="18" charset="0"/>
                <a:cs typeface="Times New Roman" panose="02020603050405020304" pitchFamily="18" charset="0"/>
              </a:rPr>
              <a:t>2</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BẢN TƯỜNG TRÌNH</a:t>
            </a:r>
            <a:endParaRPr lang="vi-VN" sz="2000" dirty="0">
              <a:latin typeface="Times New Roman" panose="02020603050405020304" pitchFamily="18" charset="0"/>
              <a:cs typeface="Times New Roman" panose="02020603050405020304" pitchFamily="18" charset="0"/>
            </a:endParaRPr>
          </a:p>
          <a:p>
            <a:pPr algn="ctr"/>
            <a:r>
              <a:rPr lang="vi-VN" sz="2000" b="1" dirty="0">
                <a:latin typeface="Times New Roman" panose="02020603050405020304" pitchFamily="18" charset="0"/>
                <a:cs typeface="Times New Roman" panose="02020603050405020304" pitchFamily="18" charset="0"/>
              </a:rPr>
              <a:t>(Về việc vi phạm nội quy nhà trường)</a:t>
            </a:r>
            <a:endParaRPr lang="vi-V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Kính gửi: BGH Trường TH</a:t>
            </a:r>
            <a:r>
              <a:rPr lang="en-US" sz="2000" dirty="0">
                <a:latin typeface="Times New Roman" panose="02020603050405020304" pitchFamily="18" charset="0"/>
                <a:cs typeface="Times New Roman" panose="02020603050405020304" pitchFamily="18" charset="0"/>
              </a:rPr>
              <a:t>CS</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endParaRPr lang="vi-V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 tên em là: Nguyễn Văn T.</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Sinh ngày: 29/3/200</a:t>
            </a:r>
            <a:r>
              <a:rPr lang="en-US" sz="2000" dirty="0">
                <a:latin typeface="Times New Roman" panose="02020603050405020304" pitchFamily="18" charset="0"/>
                <a:cs typeface="Times New Roman" panose="02020603050405020304" pitchFamily="18" charset="0"/>
              </a:rPr>
              <a:t>8</a:t>
            </a:r>
            <a:endParaRPr lang="vi-VN"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Nơi ở hiện tại: Tổ 1, khu phố a, phường b, tx X,tỉnh Y</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Là học sinh lớp: 12D1 Trường THPT Thị xã Bình Long</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Hôm nay, ngày 7 tháng </a:t>
            </a:r>
            <a:r>
              <a:rPr lang="en-US" sz="2000" dirty="0">
                <a:latin typeface="Times New Roman" panose="02020603050405020304" pitchFamily="18" charset="0"/>
                <a:cs typeface="Times New Roman" panose="02020603050405020304" pitchFamily="18" charset="0"/>
              </a:rPr>
              <a:t>12</a:t>
            </a:r>
            <a:r>
              <a:rPr lang="vi-VN" sz="2000" dirty="0">
                <a:latin typeface="Times New Roman" panose="02020603050405020304" pitchFamily="18" charset="0"/>
                <a:cs typeface="Times New Roman" panose="02020603050405020304" pitchFamily="18" charset="0"/>
              </a:rPr>
              <a:t> năm 202</a:t>
            </a:r>
            <a:r>
              <a:rPr lang="en-US" sz="2000" dirty="0">
                <a:latin typeface="Times New Roman" panose="02020603050405020304" pitchFamily="18" charset="0"/>
                <a:cs typeface="Times New Roman" panose="02020603050405020304" pitchFamily="18" charset="0"/>
              </a:rPr>
              <a:t>2</a:t>
            </a:r>
            <a:r>
              <a:rPr lang="vi-VN" sz="2000" dirty="0">
                <a:latin typeface="Times New Roman" panose="02020603050405020304" pitchFamily="18" charset="0"/>
                <a:cs typeface="Times New Roman" panose="02020603050405020304" pitchFamily="18" charset="0"/>
              </a:rPr>
              <a:t> em viết đơn này nhằm tường trình về hành vi vi phạm nội quy nhà trường của em, cụ thể: Em đã không mặc đồng phục đúng quy định. Căn cứ theo nội quy của trường, em nhận thấy hành vi của mình đã vi phạm đến nội quy của trường và xứng đáng phải chịu kỷ luật theo Điều 7 của nội quy.</a:t>
            </a: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Em cam đoan những thông tin trong bản tường trình này là đúng sự thật. Em sẽ chịu phạt đúng như nội quy quy định và xin hứa sẽ không tái phạm!</a:t>
            </a:r>
          </a:p>
          <a:p>
            <a:pPr algn="r"/>
            <a:r>
              <a:rPr lang="vi-VN" sz="2000" dirty="0">
                <a:latin typeface="Times New Roman" panose="02020603050405020304" pitchFamily="18" charset="0"/>
                <a:cs typeface="Times New Roman" panose="02020603050405020304" pitchFamily="18" charset="0"/>
              </a:rPr>
              <a:t>Người viết tường trình</a:t>
            </a:r>
          </a:p>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 tên)</a:t>
            </a:r>
          </a:p>
          <a:p>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Nguyễn Văn T.</a:t>
            </a:r>
          </a:p>
        </p:txBody>
      </p:sp>
    </p:spTree>
    <p:extLst>
      <p:ext uri="{BB962C8B-B14F-4D97-AF65-F5344CB8AC3E}">
        <p14:creationId xmlns:p14="http://schemas.microsoft.com/office/powerpoint/2010/main" val="38689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B6F921-77AF-87A5-E8CF-16F6BB392A1A}"/>
              </a:ext>
            </a:extLst>
          </p:cNvPr>
          <p:cNvSpPr>
            <a:spLocks noGrp="1"/>
          </p:cNvSpPr>
          <p:nvPr>
            <p:ph type="subTitle" idx="1"/>
          </p:nvPr>
        </p:nvSpPr>
        <p:spPr/>
        <p:txBody>
          <a:bodyPr/>
          <a:lstStyle/>
          <a:p>
            <a:endParaRPr lang="en-US"/>
          </a:p>
        </p:txBody>
      </p:sp>
      <p:sp>
        <p:nvSpPr>
          <p:cNvPr id="3" name="Subtitle 2">
            <a:extLst>
              <a:ext uri="{FF2B5EF4-FFF2-40B4-BE49-F238E27FC236}">
                <a16:creationId xmlns:a16="http://schemas.microsoft.com/office/drawing/2014/main" id="{11B569C9-F93A-56FD-9C92-87EFEED31F96}"/>
              </a:ext>
            </a:extLst>
          </p:cNvPr>
          <p:cNvSpPr>
            <a:spLocks noGrp="1"/>
          </p:cNvSpPr>
          <p:nvPr>
            <p:ph type="subTitle" idx="2"/>
          </p:nvPr>
        </p:nvSpPr>
        <p:spPr/>
        <p:txBody>
          <a:bodyPr/>
          <a:lstStyle/>
          <a:p>
            <a:endParaRPr lang="en-US"/>
          </a:p>
        </p:txBody>
      </p:sp>
      <p:sp>
        <p:nvSpPr>
          <p:cNvPr id="4" name="Title 3">
            <a:extLst>
              <a:ext uri="{FF2B5EF4-FFF2-40B4-BE49-F238E27FC236}">
                <a16:creationId xmlns:a16="http://schemas.microsoft.com/office/drawing/2014/main" id="{42CE5556-E18C-03B0-B933-AFE6D3F0DE9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A73A978-6105-A06B-E39D-436A56B161F7}"/>
              </a:ext>
            </a:extLst>
          </p:cNvPr>
          <p:cNvSpPr>
            <a:spLocks noGrp="1"/>
          </p:cNvSpPr>
          <p:nvPr>
            <p:ph type="body" idx="3"/>
          </p:nvPr>
        </p:nvSpPr>
        <p:spPr/>
        <p:txBody>
          <a:bodyPr/>
          <a:lstStyle/>
          <a:p>
            <a:endParaRPr lang="en-US"/>
          </a:p>
        </p:txBody>
      </p:sp>
      <p:sp>
        <p:nvSpPr>
          <p:cNvPr id="6" name="Text Placeholder 5">
            <a:extLst>
              <a:ext uri="{FF2B5EF4-FFF2-40B4-BE49-F238E27FC236}">
                <a16:creationId xmlns:a16="http://schemas.microsoft.com/office/drawing/2014/main" id="{4B73464F-177F-399A-CDF8-C091BD74BA2E}"/>
              </a:ext>
            </a:extLst>
          </p:cNvPr>
          <p:cNvSpPr>
            <a:spLocks noGrp="1"/>
          </p:cNvSpPr>
          <p:nvPr>
            <p:ph type="body" idx="4"/>
          </p:nvPr>
        </p:nvSpPr>
        <p:spPr/>
        <p:txBody>
          <a:bodyPr/>
          <a:lstStyle/>
          <a:p>
            <a:endParaRPr lang="en-US"/>
          </a:p>
        </p:txBody>
      </p:sp>
      <p:pic>
        <p:nvPicPr>
          <p:cNvPr id="8" name="Picture 7">
            <a:extLst>
              <a:ext uri="{FF2B5EF4-FFF2-40B4-BE49-F238E27FC236}">
                <a16:creationId xmlns:a16="http://schemas.microsoft.com/office/drawing/2014/main" id="{5CF401E8-4B76-CECD-9C16-A6D828048490}"/>
              </a:ext>
            </a:extLst>
          </p:cNvPr>
          <p:cNvPicPr>
            <a:picLocks noChangeAspect="1"/>
          </p:cNvPicPr>
          <p:nvPr/>
        </p:nvPicPr>
        <p:blipFill>
          <a:blip r:embed="rId2"/>
          <a:stretch>
            <a:fillRect/>
          </a:stretch>
        </p:blipFill>
        <p:spPr>
          <a:xfrm>
            <a:off x="149290" y="0"/>
            <a:ext cx="11169350" cy="6858000"/>
          </a:xfrm>
          <a:prstGeom prst="rect">
            <a:avLst/>
          </a:prstGeom>
        </p:spPr>
      </p:pic>
    </p:spTree>
    <p:extLst>
      <p:ext uri="{BB962C8B-B14F-4D97-AF65-F5344CB8AC3E}">
        <p14:creationId xmlns:p14="http://schemas.microsoft.com/office/powerpoint/2010/main" val="885299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1F69E2F-EE82-0925-3203-63D39F06B9F1}"/>
              </a:ext>
            </a:extLst>
          </p:cNvPr>
          <p:cNvSpPr>
            <a:spLocks noGrp="1"/>
          </p:cNvSpPr>
          <p:nvPr>
            <p:ph type="subTitle" idx="1"/>
          </p:nvPr>
        </p:nvSpPr>
        <p:spPr/>
        <p:txBody>
          <a:bodyPr/>
          <a:lstStyle/>
          <a:p>
            <a:endParaRPr lang="en-US"/>
          </a:p>
        </p:txBody>
      </p:sp>
      <p:sp>
        <p:nvSpPr>
          <p:cNvPr id="3" name="Subtitle 2">
            <a:extLst>
              <a:ext uri="{FF2B5EF4-FFF2-40B4-BE49-F238E27FC236}">
                <a16:creationId xmlns:a16="http://schemas.microsoft.com/office/drawing/2014/main" id="{5B177E5A-B0FE-51FB-63A9-9F254C2D97F5}"/>
              </a:ext>
            </a:extLst>
          </p:cNvPr>
          <p:cNvSpPr>
            <a:spLocks noGrp="1"/>
          </p:cNvSpPr>
          <p:nvPr>
            <p:ph type="subTitle" idx="2"/>
          </p:nvPr>
        </p:nvSpPr>
        <p:spPr/>
        <p:txBody>
          <a:bodyPr/>
          <a:lstStyle/>
          <a:p>
            <a:endParaRPr lang="en-US"/>
          </a:p>
        </p:txBody>
      </p:sp>
      <p:sp>
        <p:nvSpPr>
          <p:cNvPr id="4" name="Title 3">
            <a:extLst>
              <a:ext uri="{FF2B5EF4-FFF2-40B4-BE49-F238E27FC236}">
                <a16:creationId xmlns:a16="http://schemas.microsoft.com/office/drawing/2014/main" id="{A5C167E5-1673-6E2B-DBFB-4A7F1D46EE22}"/>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4EA31417-FEFC-6BC0-5FB4-C39B0B273031}"/>
              </a:ext>
            </a:extLst>
          </p:cNvPr>
          <p:cNvSpPr>
            <a:spLocks noGrp="1"/>
          </p:cNvSpPr>
          <p:nvPr>
            <p:ph type="body" idx="3"/>
          </p:nvPr>
        </p:nvSpPr>
        <p:spPr/>
        <p:txBody>
          <a:bodyPr/>
          <a:lstStyle/>
          <a:p>
            <a:endParaRPr lang="en-US"/>
          </a:p>
        </p:txBody>
      </p:sp>
      <p:sp>
        <p:nvSpPr>
          <p:cNvPr id="6" name="Text Placeholder 5">
            <a:extLst>
              <a:ext uri="{FF2B5EF4-FFF2-40B4-BE49-F238E27FC236}">
                <a16:creationId xmlns:a16="http://schemas.microsoft.com/office/drawing/2014/main" id="{AD82500E-514F-CC1F-0A4C-FE517C4803E7}"/>
              </a:ext>
            </a:extLst>
          </p:cNvPr>
          <p:cNvSpPr>
            <a:spLocks noGrp="1"/>
          </p:cNvSpPr>
          <p:nvPr>
            <p:ph type="body" idx="4"/>
          </p:nvPr>
        </p:nvSpPr>
        <p:spPr/>
        <p:txBody>
          <a:bodyPr/>
          <a:lstStyle/>
          <a:p>
            <a:endParaRPr lang="en-US"/>
          </a:p>
        </p:txBody>
      </p:sp>
      <p:pic>
        <p:nvPicPr>
          <p:cNvPr id="8" name="Picture 7">
            <a:extLst>
              <a:ext uri="{FF2B5EF4-FFF2-40B4-BE49-F238E27FC236}">
                <a16:creationId xmlns:a16="http://schemas.microsoft.com/office/drawing/2014/main" id="{370581A7-3C69-160B-0564-C6341C5316D3}"/>
              </a:ext>
            </a:extLst>
          </p:cNvPr>
          <p:cNvPicPr>
            <a:picLocks noChangeAspect="1"/>
          </p:cNvPicPr>
          <p:nvPr/>
        </p:nvPicPr>
        <p:blipFill>
          <a:blip r:embed="rId2"/>
          <a:stretch>
            <a:fillRect/>
          </a:stretch>
        </p:blipFill>
        <p:spPr>
          <a:xfrm>
            <a:off x="111968" y="0"/>
            <a:ext cx="11672596" cy="6858000"/>
          </a:xfrm>
          <a:prstGeom prst="rect">
            <a:avLst/>
          </a:prstGeom>
        </p:spPr>
      </p:pic>
    </p:spTree>
    <p:extLst>
      <p:ext uri="{BB962C8B-B14F-4D97-AF65-F5344CB8AC3E}">
        <p14:creationId xmlns:p14="http://schemas.microsoft.com/office/powerpoint/2010/main" val="136625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77574" y="781995"/>
            <a:ext cx="5596613" cy="57307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18B099A-0033-CA47-1815-EB82E6DFA189}"/>
              </a:ext>
            </a:extLst>
          </p:cNvPr>
          <p:cNvSpPr>
            <a:spLocks noGrp="1"/>
          </p:cNvSpPr>
          <p:nvPr>
            <p:ph type="subTitle" idx="1"/>
          </p:nvPr>
        </p:nvSpPr>
        <p:spPr/>
        <p:txBody>
          <a:bodyPr/>
          <a:lstStyle/>
          <a:p>
            <a:endParaRPr lang="en-US"/>
          </a:p>
        </p:txBody>
      </p:sp>
      <p:sp>
        <p:nvSpPr>
          <p:cNvPr id="3" name="Subtitle 2">
            <a:extLst>
              <a:ext uri="{FF2B5EF4-FFF2-40B4-BE49-F238E27FC236}">
                <a16:creationId xmlns:a16="http://schemas.microsoft.com/office/drawing/2014/main" id="{F96344F2-08CB-115E-4152-542EE9061A43}"/>
              </a:ext>
            </a:extLst>
          </p:cNvPr>
          <p:cNvSpPr>
            <a:spLocks noGrp="1"/>
          </p:cNvSpPr>
          <p:nvPr>
            <p:ph type="subTitle" idx="2"/>
          </p:nvPr>
        </p:nvSpPr>
        <p:spPr/>
        <p:txBody>
          <a:bodyPr/>
          <a:lstStyle/>
          <a:p>
            <a:endParaRPr lang="en-US"/>
          </a:p>
        </p:txBody>
      </p:sp>
      <p:sp>
        <p:nvSpPr>
          <p:cNvPr id="4" name="Title 3">
            <a:extLst>
              <a:ext uri="{FF2B5EF4-FFF2-40B4-BE49-F238E27FC236}">
                <a16:creationId xmlns:a16="http://schemas.microsoft.com/office/drawing/2014/main" id="{3C385637-8465-E5F6-5291-9A2471AC70FD}"/>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905442C-9317-6B0C-BD77-7B965BC145D0}"/>
              </a:ext>
            </a:extLst>
          </p:cNvPr>
          <p:cNvSpPr>
            <a:spLocks noGrp="1"/>
          </p:cNvSpPr>
          <p:nvPr>
            <p:ph type="body" idx="3"/>
          </p:nvPr>
        </p:nvSpPr>
        <p:spPr/>
        <p:txBody>
          <a:bodyPr/>
          <a:lstStyle/>
          <a:p>
            <a:endParaRPr lang="en-US"/>
          </a:p>
        </p:txBody>
      </p:sp>
      <p:sp>
        <p:nvSpPr>
          <p:cNvPr id="6" name="Text Placeholder 5">
            <a:extLst>
              <a:ext uri="{FF2B5EF4-FFF2-40B4-BE49-F238E27FC236}">
                <a16:creationId xmlns:a16="http://schemas.microsoft.com/office/drawing/2014/main" id="{AF65C72D-6413-3E85-291E-8CB2C8A7B31D}"/>
              </a:ext>
            </a:extLst>
          </p:cNvPr>
          <p:cNvSpPr>
            <a:spLocks noGrp="1"/>
          </p:cNvSpPr>
          <p:nvPr>
            <p:ph type="body" idx="4"/>
          </p:nvPr>
        </p:nvSpPr>
        <p:spPr/>
        <p:txBody>
          <a:bodyPr/>
          <a:lstStyle/>
          <a:p>
            <a:endParaRPr lang="en-US"/>
          </a:p>
        </p:txBody>
      </p:sp>
      <p:pic>
        <p:nvPicPr>
          <p:cNvPr id="8" name="Picture 7">
            <a:extLst>
              <a:ext uri="{FF2B5EF4-FFF2-40B4-BE49-F238E27FC236}">
                <a16:creationId xmlns:a16="http://schemas.microsoft.com/office/drawing/2014/main" id="{2A54C422-8DCC-3BE2-024D-B525AC2D520C}"/>
              </a:ext>
            </a:extLst>
          </p:cNvPr>
          <p:cNvPicPr>
            <a:picLocks noChangeAspect="1"/>
          </p:cNvPicPr>
          <p:nvPr/>
        </p:nvPicPr>
        <p:blipFill>
          <a:blip r:embed="rId2"/>
          <a:stretch>
            <a:fillRect/>
          </a:stretch>
        </p:blipFill>
        <p:spPr>
          <a:xfrm>
            <a:off x="481085" y="223935"/>
            <a:ext cx="11060882" cy="6858000"/>
          </a:xfrm>
          <a:prstGeom prst="rect">
            <a:avLst/>
          </a:prstGeom>
        </p:spPr>
      </p:pic>
    </p:spTree>
    <p:extLst>
      <p:ext uri="{BB962C8B-B14F-4D97-AF65-F5344CB8AC3E}">
        <p14:creationId xmlns:p14="http://schemas.microsoft.com/office/powerpoint/2010/main" val="1934218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88E9A31-05D8-02BE-3680-B9CB2B50C593}"/>
              </a:ext>
            </a:extLst>
          </p:cNvPr>
          <p:cNvSpPr>
            <a:spLocks noGrp="1"/>
          </p:cNvSpPr>
          <p:nvPr>
            <p:ph type="subTitle" idx="1"/>
          </p:nvPr>
        </p:nvSpPr>
        <p:spPr/>
        <p:txBody>
          <a:bodyPr/>
          <a:lstStyle/>
          <a:p>
            <a:endParaRPr lang="en-US"/>
          </a:p>
        </p:txBody>
      </p:sp>
      <p:sp>
        <p:nvSpPr>
          <p:cNvPr id="3" name="Subtitle 2">
            <a:extLst>
              <a:ext uri="{FF2B5EF4-FFF2-40B4-BE49-F238E27FC236}">
                <a16:creationId xmlns:a16="http://schemas.microsoft.com/office/drawing/2014/main" id="{410081F0-5BDF-70B8-F61E-26EF78A60931}"/>
              </a:ext>
            </a:extLst>
          </p:cNvPr>
          <p:cNvSpPr>
            <a:spLocks noGrp="1"/>
          </p:cNvSpPr>
          <p:nvPr>
            <p:ph type="subTitle" idx="2"/>
          </p:nvPr>
        </p:nvSpPr>
        <p:spPr/>
        <p:txBody>
          <a:bodyPr/>
          <a:lstStyle/>
          <a:p>
            <a:endParaRPr lang="en-US"/>
          </a:p>
        </p:txBody>
      </p:sp>
      <p:sp>
        <p:nvSpPr>
          <p:cNvPr id="4" name="Title 3">
            <a:extLst>
              <a:ext uri="{FF2B5EF4-FFF2-40B4-BE49-F238E27FC236}">
                <a16:creationId xmlns:a16="http://schemas.microsoft.com/office/drawing/2014/main" id="{87CBD736-7055-A45A-95C8-643DD58BF5D9}"/>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F7BFDDD-B1B7-8965-6E4F-3F0E04A94342}"/>
              </a:ext>
            </a:extLst>
          </p:cNvPr>
          <p:cNvSpPr>
            <a:spLocks noGrp="1"/>
          </p:cNvSpPr>
          <p:nvPr>
            <p:ph type="body" idx="3"/>
          </p:nvPr>
        </p:nvSpPr>
        <p:spPr/>
        <p:txBody>
          <a:bodyPr/>
          <a:lstStyle/>
          <a:p>
            <a:endParaRPr lang="en-US"/>
          </a:p>
        </p:txBody>
      </p:sp>
      <p:sp>
        <p:nvSpPr>
          <p:cNvPr id="6" name="Text Placeholder 5">
            <a:extLst>
              <a:ext uri="{FF2B5EF4-FFF2-40B4-BE49-F238E27FC236}">
                <a16:creationId xmlns:a16="http://schemas.microsoft.com/office/drawing/2014/main" id="{D9CD7A45-A9A1-EB8E-911A-2D1EC23798D0}"/>
              </a:ext>
            </a:extLst>
          </p:cNvPr>
          <p:cNvSpPr>
            <a:spLocks noGrp="1"/>
          </p:cNvSpPr>
          <p:nvPr>
            <p:ph type="body" idx="4"/>
          </p:nvPr>
        </p:nvSpPr>
        <p:spPr/>
        <p:txBody>
          <a:bodyPr/>
          <a:lstStyle/>
          <a:p>
            <a:endParaRPr lang="en-US"/>
          </a:p>
        </p:txBody>
      </p:sp>
      <p:pic>
        <p:nvPicPr>
          <p:cNvPr id="8" name="Picture 7">
            <a:extLst>
              <a:ext uri="{FF2B5EF4-FFF2-40B4-BE49-F238E27FC236}">
                <a16:creationId xmlns:a16="http://schemas.microsoft.com/office/drawing/2014/main" id="{CFE0481B-63A4-24A9-4059-362839F46360}"/>
              </a:ext>
            </a:extLst>
          </p:cNvPr>
          <p:cNvPicPr>
            <a:picLocks noChangeAspect="1"/>
          </p:cNvPicPr>
          <p:nvPr/>
        </p:nvPicPr>
        <p:blipFill>
          <a:blip r:embed="rId2"/>
          <a:stretch>
            <a:fillRect/>
          </a:stretch>
        </p:blipFill>
        <p:spPr>
          <a:xfrm>
            <a:off x="-111967" y="0"/>
            <a:ext cx="11756571" cy="6858000"/>
          </a:xfrm>
          <a:prstGeom prst="rect">
            <a:avLst/>
          </a:prstGeom>
        </p:spPr>
      </p:pic>
    </p:spTree>
    <p:extLst>
      <p:ext uri="{BB962C8B-B14F-4D97-AF65-F5344CB8AC3E}">
        <p14:creationId xmlns:p14="http://schemas.microsoft.com/office/powerpoint/2010/main" val="1591485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39"/>
          <p:cNvSpPr/>
          <p:nvPr/>
        </p:nvSpPr>
        <p:spPr>
          <a:xfrm flipH="1">
            <a:off x="4364" y="1512503"/>
            <a:ext cx="12184315" cy="3833439"/>
          </a:xfrm>
          <a:custGeom>
            <a:avLst/>
            <a:gdLst/>
            <a:ahLst/>
            <a:cxnLst/>
            <a:rect l="l" t="t" r="r" b="b"/>
            <a:pathLst>
              <a:path w="12184315" h="3833439" extrusionOk="0">
                <a:moveTo>
                  <a:pt x="0" y="1371604"/>
                </a:moveTo>
                <a:cubicBezTo>
                  <a:pt x="167842" y="976716"/>
                  <a:pt x="351908" y="561144"/>
                  <a:pt x="702772" y="313983"/>
                </a:cubicBezTo>
                <a:cubicBezTo>
                  <a:pt x="1053636" y="66823"/>
                  <a:pt x="1624240" y="80390"/>
                  <a:pt x="1837055" y="452982"/>
                </a:cubicBezTo>
                <a:cubicBezTo>
                  <a:pt x="2043038" y="813523"/>
                  <a:pt x="1838288" y="1333083"/>
                  <a:pt x="2110023" y="1647134"/>
                </a:cubicBezTo>
                <a:cubicBezTo>
                  <a:pt x="2275397" y="1838221"/>
                  <a:pt x="2570472" y="1872852"/>
                  <a:pt x="2809663" y="1790971"/>
                </a:cubicBezTo>
                <a:cubicBezTo>
                  <a:pt x="3048854" y="1709090"/>
                  <a:pt x="3242598" y="1532804"/>
                  <a:pt x="3418314" y="1351205"/>
                </a:cubicBezTo>
                <a:cubicBezTo>
                  <a:pt x="3675437" y="1085353"/>
                  <a:pt x="3910643" y="797584"/>
                  <a:pt x="4185414" y="550043"/>
                </a:cubicBezTo>
                <a:cubicBezTo>
                  <a:pt x="4460185" y="302503"/>
                  <a:pt x="4783059" y="93199"/>
                  <a:pt x="5146163" y="22988"/>
                </a:cubicBezTo>
                <a:cubicBezTo>
                  <a:pt x="5509266" y="-47222"/>
                  <a:pt x="5917058" y="41680"/>
                  <a:pt x="6168014" y="313319"/>
                </a:cubicBezTo>
                <a:cubicBezTo>
                  <a:pt x="6418970" y="584959"/>
                  <a:pt x="6461001" y="1049773"/>
                  <a:pt x="6210614" y="1322077"/>
                </a:cubicBezTo>
                <a:cubicBezTo>
                  <a:pt x="5960322" y="1594381"/>
                  <a:pt x="5432698" y="1552539"/>
                  <a:pt x="5276812" y="1217140"/>
                </a:cubicBezTo>
                <a:cubicBezTo>
                  <a:pt x="5152709" y="950245"/>
                  <a:pt x="5285920" y="626326"/>
                  <a:pt x="5491903" y="416263"/>
                </a:cubicBezTo>
                <a:cubicBezTo>
                  <a:pt x="5974270" y="-75591"/>
                  <a:pt x="6860823" y="-83941"/>
                  <a:pt x="7352393" y="398711"/>
                </a:cubicBezTo>
                <a:cubicBezTo>
                  <a:pt x="7725554" y="765135"/>
                  <a:pt x="7849181" y="1316764"/>
                  <a:pt x="8164940" y="1733664"/>
                </a:cubicBezTo>
                <a:cubicBezTo>
                  <a:pt x="8467510" y="2133296"/>
                  <a:pt x="8949782" y="2391273"/>
                  <a:pt x="9450176" y="2421350"/>
                </a:cubicBezTo>
                <a:cubicBezTo>
                  <a:pt x="9950569" y="2451331"/>
                  <a:pt x="10460167" y="2252749"/>
                  <a:pt x="10808374" y="1892112"/>
                </a:cubicBezTo>
                <a:cubicBezTo>
                  <a:pt x="10990258" y="1703777"/>
                  <a:pt x="11132956" y="1458893"/>
                  <a:pt x="11128782" y="1197121"/>
                </a:cubicBezTo>
                <a:cubicBezTo>
                  <a:pt x="11124607" y="935349"/>
                  <a:pt x="10935418" y="667599"/>
                  <a:pt x="10674973" y="640558"/>
                </a:cubicBezTo>
                <a:cubicBezTo>
                  <a:pt x="10355230" y="607256"/>
                  <a:pt x="10094122" y="946355"/>
                  <a:pt x="10093743" y="1267806"/>
                </a:cubicBezTo>
                <a:cubicBezTo>
                  <a:pt x="10093458" y="1589257"/>
                  <a:pt x="10275816" y="1880157"/>
                  <a:pt x="10467377" y="2138324"/>
                </a:cubicBezTo>
                <a:cubicBezTo>
                  <a:pt x="10948416" y="2786730"/>
                  <a:pt x="11529742" y="3360655"/>
                  <a:pt x="12184315" y="3833440"/>
                </a:cubicBezTo>
              </a:path>
            </a:pathLst>
          </a:custGeom>
          <a:noFill/>
          <a:ln w="38100" cap="flat" cmpd="sng">
            <a:solidFill>
              <a:schemeClr val="lt2"/>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2" name="Google Shape;1172;p39"/>
          <p:cNvSpPr/>
          <p:nvPr/>
        </p:nvSpPr>
        <p:spPr>
          <a:xfrm>
            <a:off x="1798642" y="2185838"/>
            <a:ext cx="1393200" cy="1393200"/>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39"/>
          <p:cNvSpPr/>
          <p:nvPr/>
        </p:nvSpPr>
        <p:spPr>
          <a:xfrm>
            <a:off x="5323717" y="2214567"/>
            <a:ext cx="1393200" cy="1393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39"/>
          <p:cNvSpPr/>
          <p:nvPr/>
        </p:nvSpPr>
        <p:spPr>
          <a:xfrm>
            <a:off x="8847142" y="2214584"/>
            <a:ext cx="1393200" cy="13932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78" name="Google Shape;1178;p39"/>
          <p:cNvGrpSpPr/>
          <p:nvPr/>
        </p:nvGrpSpPr>
        <p:grpSpPr>
          <a:xfrm>
            <a:off x="2830319" y="3301062"/>
            <a:ext cx="255135" cy="226800"/>
            <a:chOff x="2280244" y="1888437"/>
            <a:chExt cx="255135" cy="226800"/>
          </a:xfrm>
        </p:grpSpPr>
        <p:sp>
          <p:nvSpPr>
            <p:cNvPr id="1179" name="Google Shape;1179;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0" name="Google Shape;1180;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grpSp>
        <p:nvGrpSpPr>
          <p:cNvPr id="1181" name="Google Shape;1181;p39"/>
          <p:cNvGrpSpPr/>
          <p:nvPr/>
        </p:nvGrpSpPr>
        <p:grpSpPr>
          <a:xfrm>
            <a:off x="6418469" y="3301062"/>
            <a:ext cx="255135" cy="226800"/>
            <a:chOff x="2280244" y="1888437"/>
            <a:chExt cx="255135" cy="226800"/>
          </a:xfrm>
        </p:grpSpPr>
        <p:sp>
          <p:nvSpPr>
            <p:cNvPr id="1182" name="Google Shape;1182;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3" name="Google Shape;1183;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grpSp>
        <p:nvGrpSpPr>
          <p:cNvPr id="1184" name="Google Shape;1184;p39"/>
          <p:cNvGrpSpPr/>
          <p:nvPr/>
        </p:nvGrpSpPr>
        <p:grpSpPr>
          <a:xfrm>
            <a:off x="9983569" y="3301062"/>
            <a:ext cx="255135" cy="226800"/>
            <a:chOff x="2280244" y="1888437"/>
            <a:chExt cx="255135" cy="226800"/>
          </a:xfrm>
        </p:grpSpPr>
        <p:sp>
          <p:nvSpPr>
            <p:cNvPr id="1185" name="Google Shape;1185;p39"/>
            <p:cNvSpPr/>
            <p:nvPr/>
          </p:nvSpPr>
          <p:spPr>
            <a:xfrm>
              <a:off x="2308579" y="1888437"/>
              <a:ext cx="226800" cy="2268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186" name="Google Shape;1186;p39"/>
            <p:cNvSpPr/>
            <p:nvPr/>
          </p:nvSpPr>
          <p:spPr>
            <a:xfrm>
              <a:off x="2280244" y="1888437"/>
              <a:ext cx="226800" cy="226800"/>
            </a:xfrm>
            <a:prstGeom prst="ellipse">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accent2"/>
                  </a:solidFill>
                  <a:latin typeface="Denk One"/>
                  <a:ea typeface="Denk One"/>
                  <a:cs typeface="Denk One"/>
                  <a:sym typeface="Denk One"/>
                </a:rPr>
                <a:t>1</a:t>
              </a:r>
              <a:endParaRPr sz="800" b="0" i="0" u="none" strike="noStrike" cap="none">
                <a:solidFill>
                  <a:schemeClr val="accent2"/>
                </a:solidFill>
                <a:latin typeface="Arial"/>
                <a:ea typeface="Arial"/>
                <a:cs typeface="Arial"/>
                <a:sym typeface="Arial"/>
              </a:endParaRPr>
            </a:p>
          </p:txBody>
        </p:sp>
      </p:grpSp>
      <p:pic>
        <p:nvPicPr>
          <p:cNvPr id="3" name="Picture 2"/>
          <p:cNvPicPr>
            <a:picLocks noChangeAspect="1"/>
          </p:cNvPicPr>
          <p:nvPr/>
        </p:nvPicPr>
        <p:blipFill>
          <a:blip r:embed="rId3"/>
          <a:stretch>
            <a:fillRect/>
          </a:stretch>
        </p:blipFill>
        <p:spPr>
          <a:xfrm>
            <a:off x="-612962" y="173634"/>
            <a:ext cx="13266557" cy="1483321"/>
          </a:xfrm>
          <a:prstGeom prst="rect">
            <a:avLst/>
          </a:prstGeom>
        </p:spPr>
      </p:pic>
      <p:sp>
        <p:nvSpPr>
          <p:cNvPr id="33" name="矩形 23"/>
          <p:cNvSpPr/>
          <p:nvPr/>
        </p:nvSpPr>
        <p:spPr>
          <a:xfrm>
            <a:off x="1501254" y="3877892"/>
            <a:ext cx="2088107" cy="2062103"/>
          </a:xfrm>
          <a:prstGeom prst="rect">
            <a:avLst/>
          </a:prstGeom>
        </p:spPr>
        <p:txBody>
          <a:bodyPr wrap="square">
            <a:spAutoFit/>
          </a:bodyPr>
          <a:lstStyle/>
          <a:p>
            <a:pPr algn="ctr">
              <a:buClrTx/>
              <a:buFontTx/>
              <a:buNone/>
            </a:pP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Thể</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thức</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của</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văn</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bản</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tường</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trình</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4" name="矩形 23"/>
          <p:cNvSpPr/>
          <p:nvPr/>
        </p:nvSpPr>
        <p:spPr>
          <a:xfrm>
            <a:off x="8724310" y="3916337"/>
            <a:ext cx="1788185" cy="2062103"/>
          </a:xfrm>
          <a:prstGeom prst="rect">
            <a:avLst/>
          </a:prstGeom>
        </p:spPr>
        <p:txBody>
          <a:bodyPr wrap="square">
            <a:spAutoFit/>
          </a:bodyPr>
          <a:lstStyle/>
          <a:p>
            <a:pPr algn="ctr">
              <a:buClrTx/>
              <a:buFontTx/>
              <a:buNone/>
            </a:pPr>
            <a:r>
              <a:rPr lang="vi-VN"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Thực hành viết</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theo</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các</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bước</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5" name="矩形 23"/>
          <p:cNvSpPr/>
          <p:nvPr/>
        </p:nvSpPr>
        <p:spPr>
          <a:xfrm>
            <a:off x="4972184" y="3877892"/>
            <a:ext cx="2248673" cy="2062103"/>
          </a:xfrm>
          <a:prstGeom prst="rect">
            <a:avLst/>
          </a:prstGeom>
        </p:spPr>
        <p:txBody>
          <a:bodyPr wrap="square">
            <a:spAutoFit/>
          </a:bodyPr>
          <a:lstStyle/>
          <a:p>
            <a:pPr algn="ctr">
              <a:buClrTx/>
              <a:buFontTx/>
              <a:buNone/>
            </a:pPr>
            <a:r>
              <a:rPr lang="vi-VN"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Phân tích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bản</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tường</a:t>
            </a:r>
            <a:r>
              <a:rPr lang="en-US"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200" b="1" kern="1200" dirty="0" err="1">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trình</a:t>
            </a:r>
            <a:r>
              <a:rPr lang="vi-VN" altLang="zh-CN"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tham khảo</a:t>
            </a:r>
            <a:endParaRPr lang="zh-CN" altLang="en-US" sz="3200" b="1" kern="1200"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40382" y="525346"/>
            <a:ext cx="8268143" cy="1038623"/>
          </a:xfrm>
          <a:prstGeom prst="rect">
            <a:avLst/>
          </a:prstGeom>
        </p:spPr>
      </p:pic>
      <p:sp>
        <p:nvSpPr>
          <p:cNvPr id="8" name="Rectangle 7"/>
          <p:cNvSpPr/>
          <p:nvPr/>
        </p:nvSpPr>
        <p:spPr>
          <a:xfrm>
            <a:off x="1099844" y="1659503"/>
            <a:ext cx="9949217" cy="4539191"/>
          </a:xfrm>
          <a:prstGeom prst="rect">
            <a:avLst/>
          </a:prstGeom>
        </p:spPr>
        <p:txBody>
          <a:bodyPr wrap="square">
            <a:spAutoFit/>
          </a:bodyPr>
          <a:lstStyle/>
          <a:p>
            <a:pPr algn="just">
              <a:lnSpc>
                <a:spcPct val="150000"/>
              </a:lnSpc>
            </a:pPr>
            <a:r>
              <a:rPr lang="vi-VN" sz="2800" dirty="0">
                <a:latin typeface="+mj-lt"/>
              </a:rPr>
              <a:t>- Phía trên cùng văn bản ghi quốc hiệu và tiêu ngữ (chính giữa dòng).</a:t>
            </a:r>
          </a:p>
          <a:p>
            <a:pPr algn="just">
              <a:lnSpc>
                <a:spcPct val="150000"/>
              </a:lnSpc>
            </a:pPr>
            <a:r>
              <a:rPr lang="vi-VN" sz="2800" dirty="0">
                <a:latin typeface="+mj-lt"/>
              </a:rPr>
              <a:t>- Tiếp đó, ghi địa điểm và thời gian viết tường trình (góc bên phải). </a:t>
            </a:r>
          </a:p>
          <a:p>
            <a:pPr algn="just">
              <a:lnSpc>
                <a:spcPct val="150000"/>
              </a:lnSpc>
            </a:pPr>
            <a:r>
              <a:rPr lang="vi-VN" sz="2800" dirty="0">
                <a:latin typeface="+mj-lt"/>
              </a:rPr>
              <a:t>- Tên văn bản tường trình ghi chính giữa. Dòng trên ghi ba chữ BẢN TƯỜNG TRÌNH (chữ in hoa), dòng dưới ghi: Về việc. </a:t>
            </a:r>
          </a:p>
          <a:p>
            <a:pPr algn="just">
              <a:lnSpc>
                <a:spcPct val="150000"/>
              </a:lnSpc>
            </a:pPr>
            <a:r>
              <a:rPr lang="vi-VN" sz="2800" dirty="0">
                <a:latin typeface="+mj-lt"/>
              </a:rPr>
              <a:t>- Dưới tên văn bản, ghi tên người hoặc cơ quan nhận bản tường trình sau cụm từ Kính gửi.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940382" y="525346"/>
            <a:ext cx="8268143" cy="1038623"/>
          </a:xfrm>
          <a:prstGeom prst="rect">
            <a:avLst/>
          </a:prstGeom>
        </p:spPr>
      </p:pic>
      <p:sp>
        <p:nvSpPr>
          <p:cNvPr id="8" name="Rectangle 7"/>
          <p:cNvSpPr/>
          <p:nvPr/>
        </p:nvSpPr>
        <p:spPr>
          <a:xfrm>
            <a:off x="1099844" y="1563969"/>
            <a:ext cx="9949217" cy="4401205"/>
          </a:xfrm>
          <a:prstGeom prst="rect">
            <a:avLst/>
          </a:prstGeom>
        </p:spPr>
        <p:txBody>
          <a:bodyPr wrap="square">
            <a:spAutoFit/>
          </a:bodyPr>
          <a:lstStyle/>
          <a:p>
            <a:pPr algn="just"/>
            <a:r>
              <a:rPr lang="vi-VN" sz="2800" dirty="0">
                <a:latin typeface="Times New Roman" panose="02020603050405020304" pitchFamily="18" charset="0"/>
              </a:rPr>
              <a:t>- Nếu thông tin về người viết tường trình (họ và tên, chức danh; chức vụ, đơn vị học tập, công tác,...), có thể bắt đầu bằng cụm từ Tôi tên là... hoặc Tôi là …</a:t>
            </a:r>
          </a:p>
          <a:p>
            <a:pPr algn="just"/>
            <a:r>
              <a:rPr lang="en-US" sz="2800" dirty="0"/>
              <a:t>- </a:t>
            </a:r>
            <a:r>
              <a:rPr lang="vi-VN" sz="2800" dirty="0">
                <a:latin typeface="Times New Roman" panose="02020603050405020304" pitchFamily="18" charset="0"/>
              </a:rPr>
              <a:t>Ghi nội dung chính: thuật lại vụ việc với đầy đủ thông tin về thời gian, địa điểm, những người có liên quan, nguyên nhân, diễn biến, hậu quả, người chịu trách nhiệm. </a:t>
            </a:r>
            <a:endParaRPr lang="en-US" sz="2800" dirty="0"/>
          </a:p>
          <a:p>
            <a:pPr algn="just"/>
            <a:r>
              <a:rPr lang="vi-VN" sz="2800" dirty="0">
                <a:latin typeface="Times New Roman" panose="02020603050405020304" pitchFamily="18" charset="0"/>
              </a:rPr>
              <a:t>- Ghi lời cam đoan về sự khách quan, trung thực của nội dung tường trình cùng lời hứa hoặc đề nghị đối với người (cơ quan) xử lý vụ việc.</a:t>
            </a:r>
          </a:p>
          <a:p>
            <a:pPr algn="just"/>
            <a:r>
              <a:rPr lang="vi-VN" sz="2800" dirty="0">
                <a:latin typeface="Times New Roman" panose="02020603050405020304" pitchFamily="18" charset="0"/>
              </a:rPr>
              <a:t>- Sau cùng, người viết tường trình kí và ghi đầy đủ họ, tên. </a:t>
            </a:r>
          </a:p>
        </p:txBody>
      </p:sp>
    </p:spTree>
    <p:extLst>
      <p:ext uri="{BB962C8B-B14F-4D97-AF65-F5344CB8AC3E}">
        <p14:creationId xmlns:p14="http://schemas.microsoft.com/office/powerpoint/2010/main" val="34840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pSp>
        <p:nvGrpSpPr>
          <p:cNvPr id="1516" name="Google Shape;1516;p47"/>
          <p:cNvGrpSpPr/>
          <p:nvPr/>
        </p:nvGrpSpPr>
        <p:grpSpPr>
          <a:xfrm flipH="1">
            <a:off x="857743" y="3101498"/>
            <a:ext cx="2816924" cy="3686619"/>
            <a:chOff x="9024185" y="3171675"/>
            <a:chExt cx="2816924" cy="3686619"/>
          </a:xfrm>
        </p:grpSpPr>
        <p:sp>
          <p:nvSpPr>
            <p:cNvPr id="1517" name="Google Shape;1517;p47"/>
            <p:cNvSpPr/>
            <p:nvPr/>
          </p:nvSpPr>
          <p:spPr>
            <a:xfrm>
              <a:off x="9900982" y="3171675"/>
              <a:ext cx="1940127" cy="3348537"/>
            </a:xfrm>
            <a:custGeom>
              <a:avLst/>
              <a:gdLst/>
              <a:ahLst/>
              <a:cxnLst/>
              <a:rect l="l" t="t" r="r" b="b"/>
              <a:pathLst>
                <a:path w="2950763" h="5092832" extrusionOk="0">
                  <a:moveTo>
                    <a:pt x="2950763" y="1452851"/>
                  </a:moveTo>
                  <a:lnTo>
                    <a:pt x="2950763" y="5092832"/>
                  </a:lnTo>
                  <a:lnTo>
                    <a:pt x="1689999" y="5092832"/>
                  </a:lnTo>
                  <a:lnTo>
                    <a:pt x="1689999" y="1299257"/>
                  </a:lnTo>
                  <a:cubicBezTo>
                    <a:pt x="1689999" y="907326"/>
                    <a:pt x="1116841" y="15465"/>
                    <a:pt x="114678" y="15465"/>
                  </a:cubicBezTo>
                  <a:cubicBezTo>
                    <a:pt x="114678" y="15465"/>
                    <a:pt x="19574" y="21683"/>
                    <a:pt x="0" y="16616"/>
                  </a:cubicBezTo>
                  <a:cubicBezTo>
                    <a:pt x="157049" y="-18616"/>
                    <a:pt x="902223" y="12702"/>
                    <a:pt x="1375442" y="15465"/>
                  </a:cubicBezTo>
                  <a:cubicBezTo>
                    <a:pt x="2377605" y="20992"/>
                    <a:pt x="2950763" y="647804"/>
                    <a:pt x="2950763" y="1452851"/>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18" name="Google Shape;1518;p47"/>
            <p:cNvSpPr/>
            <p:nvPr/>
          </p:nvSpPr>
          <p:spPr>
            <a:xfrm>
              <a:off x="9024185" y="3172304"/>
              <a:ext cx="2071699" cy="3347907"/>
            </a:xfrm>
            <a:custGeom>
              <a:avLst/>
              <a:gdLst/>
              <a:ahLst/>
              <a:cxnLst/>
              <a:rect l="l" t="t" r="r" b="b"/>
              <a:pathLst>
                <a:path w="3150873" h="5091874" extrusionOk="0">
                  <a:moveTo>
                    <a:pt x="3150874" y="1287476"/>
                  </a:moveTo>
                  <a:lnTo>
                    <a:pt x="3150874" y="5091875"/>
                  </a:lnTo>
                  <a:lnTo>
                    <a:pt x="0" y="5091875"/>
                  </a:lnTo>
                  <a:lnTo>
                    <a:pt x="0" y="1287476"/>
                  </a:lnTo>
                  <a:cubicBezTo>
                    <a:pt x="0" y="1091050"/>
                    <a:pt x="126192" y="769124"/>
                    <a:pt x="386404" y="496246"/>
                  </a:cubicBezTo>
                  <a:cubicBezTo>
                    <a:pt x="645926" y="224289"/>
                    <a:pt x="1038547" y="921"/>
                    <a:pt x="1571868" y="0"/>
                  </a:cubicBezTo>
                  <a:lnTo>
                    <a:pt x="1575322" y="0"/>
                  </a:lnTo>
                  <a:cubicBezTo>
                    <a:pt x="2577485" y="0"/>
                    <a:pt x="3150874" y="894394"/>
                    <a:pt x="3150874" y="1287476"/>
                  </a:cubicBez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19" name="Google Shape;1519;p47"/>
            <p:cNvSpPr/>
            <p:nvPr/>
          </p:nvSpPr>
          <p:spPr>
            <a:xfrm>
              <a:off x="902418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0" name="Google Shape;1520;p47"/>
            <p:cNvSpPr/>
            <p:nvPr/>
          </p:nvSpPr>
          <p:spPr>
            <a:xfrm>
              <a:off x="10887909"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2"/>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1" name="Google Shape;1521;p47"/>
            <p:cNvSpPr/>
            <p:nvPr/>
          </p:nvSpPr>
          <p:spPr>
            <a:xfrm>
              <a:off x="9781625"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2" name="Google Shape;1522;p47"/>
            <p:cNvSpPr/>
            <p:nvPr/>
          </p:nvSpPr>
          <p:spPr>
            <a:xfrm>
              <a:off x="11633247" y="6517326"/>
              <a:ext cx="206367" cy="340968"/>
            </a:xfrm>
            <a:custGeom>
              <a:avLst/>
              <a:gdLst/>
              <a:ahLst/>
              <a:cxnLst/>
              <a:rect l="l" t="t" r="r" b="b"/>
              <a:pathLst>
                <a:path w="313866" h="518582" extrusionOk="0">
                  <a:moveTo>
                    <a:pt x="0" y="0"/>
                  </a:moveTo>
                  <a:lnTo>
                    <a:pt x="313867" y="0"/>
                  </a:lnTo>
                  <a:lnTo>
                    <a:pt x="313867" y="518583"/>
                  </a:lnTo>
                  <a:lnTo>
                    <a:pt x="0" y="518583"/>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3" name="Google Shape;1523;p47"/>
            <p:cNvSpPr/>
            <p:nvPr/>
          </p:nvSpPr>
          <p:spPr>
            <a:xfrm>
              <a:off x="9256848" y="4170879"/>
              <a:ext cx="1605971" cy="358834"/>
            </a:xfrm>
            <a:custGeom>
              <a:avLst/>
              <a:gdLst/>
              <a:ahLst/>
              <a:cxnLst/>
              <a:rect l="l" t="t" r="r" b="b"/>
              <a:pathLst>
                <a:path w="2442542" h="545755" extrusionOk="0">
                  <a:moveTo>
                    <a:pt x="0" y="0"/>
                  </a:moveTo>
                  <a:lnTo>
                    <a:pt x="2442543" y="0"/>
                  </a:lnTo>
                  <a:lnTo>
                    <a:pt x="2442543" y="545755"/>
                  </a:lnTo>
                  <a:lnTo>
                    <a:pt x="0" y="545755"/>
                  </a:lnTo>
                  <a:close/>
                </a:path>
              </a:pathLst>
            </a:custGeom>
            <a:solidFill>
              <a:srgbClr val="15151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4" name="Google Shape;1524;p47"/>
            <p:cNvSpPr/>
            <p:nvPr/>
          </p:nvSpPr>
          <p:spPr>
            <a:xfrm>
              <a:off x="9028269" y="4018544"/>
              <a:ext cx="2122874" cy="152466"/>
            </a:xfrm>
            <a:custGeom>
              <a:avLst/>
              <a:gdLst/>
              <a:ahLst/>
              <a:cxnLst/>
              <a:rect l="l" t="t" r="r" b="b"/>
              <a:pathLst>
                <a:path w="3228706" h="231888" extrusionOk="0">
                  <a:moveTo>
                    <a:pt x="0" y="0"/>
                  </a:moveTo>
                  <a:lnTo>
                    <a:pt x="3228707" y="0"/>
                  </a:lnTo>
                  <a:lnTo>
                    <a:pt x="3228707" y="231889"/>
                  </a:lnTo>
                  <a:lnTo>
                    <a:pt x="0" y="231889"/>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5" name="Google Shape;1525;p47"/>
            <p:cNvSpPr/>
            <p:nvPr/>
          </p:nvSpPr>
          <p:spPr>
            <a:xfrm>
              <a:off x="9025849" y="3999634"/>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6" name="Google Shape;1526;p47"/>
            <p:cNvSpPr/>
            <p:nvPr/>
          </p:nvSpPr>
          <p:spPr>
            <a:xfrm>
              <a:off x="9025849" y="4671906"/>
              <a:ext cx="2790124" cy="37852"/>
            </a:xfrm>
            <a:custGeom>
              <a:avLst/>
              <a:gdLst/>
              <a:ahLst/>
              <a:cxnLst/>
              <a:rect l="l" t="t" r="r" b="b"/>
              <a:pathLst>
                <a:path w="4243535" h="57569" extrusionOk="0">
                  <a:moveTo>
                    <a:pt x="4214751" y="57569"/>
                  </a:moveTo>
                  <a:lnTo>
                    <a:pt x="28785" y="57569"/>
                  </a:lnTo>
                  <a:cubicBezTo>
                    <a:pt x="12895" y="57569"/>
                    <a:pt x="0" y="44674"/>
                    <a:pt x="0" y="28785"/>
                  </a:cubicBezTo>
                  <a:cubicBezTo>
                    <a:pt x="0" y="12896"/>
                    <a:pt x="12895" y="0"/>
                    <a:pt x="28785" y="0"/>
                  </a:cubicBezTo>
                  <a:lnTo>
                    <a:pt x="4214751" y="0"/>
                  </a:lnTo>
                  <a:cubicBezTo>
                    <a:pt x="4230640" y="0"/>
                    <a:pt x="4243536" y="12896"/>
                    <a:pt x="4243536" y="28785"/>
                  </a:cubicBezTo>
                  <a:cubicBezTo>
                    <a:pt x="4243536" y="44674"/>
                    <a:pt x="4230640" y="57569"/>
                    <a:pt x="4214751" y="57569"/>
                  </a:cubicBezTo>
                  <a:close/>
                </a:path>
              </a:pathLst>
            </a:custGeom>
            <a:solidFill>
              <a:schemeClr val="accent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7" name="Google Shape;1527;p47"/>
            <p:cNvSpPr/>
            <p:nvPr/>
          </p:nvSpPr>
          <p:spPr>
            <a:xfrm>
              <a:off x="9272429" y="6335643"/>
              <a:ext cx="1539504" cy="45421"/>
            </a:xfrm>
            <a:custGeom>
              <a:avLst/>
              <a:gdLst/>
              <a:ahLst/>
              <a:cxnLst/>
              <a:rect l="l" t="t" r="r" b="b"/>
              <a:pathLst>
                <a:path w="2341451" h="69082" extrusionOk="0">
                  <a:moveTo>
                    <a:pt x="2306910" y="69083"/>
                  </a:moveTo>
                  <a:lnTo>
                    <a:pt x="34541" y="69083"/>
                  </a:lnTo>
                  <a:cubicBezTo>
                    <a:pt x="15429" y="69083"/>
                    <a:pt x="0" y="53654"/>
                    <a:pt x="0" y="34541"/>
                  </a:cubicBezTo>
                  <a:cubicBezTo>
                    <a:pt x="0" y="15429"/>
                    <a:pt x="15429" y="0"/>
                    <a:pt x="34541" y="0"/>
                  </a:cubicBezTo>
                  <a:lnTo>
                    <a:pt x="2306910" y="0"/>
                  </a:lnTo>
                  <a:cubicBezTo>
                    <a:pt x="2326023" y="0"/>
                    <a:pt x="2341452" y="15429"/>
                    <a:pt x="2341452" y="34541"/>
                  </a:cubicBezTo>
                  <a:cubicBezTo>
                    <a:pt x="2341452" y="53654"/>
                    <a:pt x="2325793" y="69083"/>
                    <a:pt x="2306910" y="69083"/>
                  </a:cubicBez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28" name="Google Shape;1528;p47"/>
            <p:cNvSpPr/>
            <p:nvPr/>
          </p:nvSpPr>
          <p:spPr>
            <a:xfrm>
              <a:off x="9254579" y="4939816"/>
              <a:ext cx="1601581" cy="1204592"/>
            </a:xfrm>
            <a:custGeom>
              <a:avLst/>
              <a:gdLst/>
              <a:ahLst/>
              <a:cxnLst/>
              <a:rect l="l" t="t" r="r" b="b"/>
              <a:pathLst>
                <a:path w="2435864" h="1832079" extrusionOk="0">
                  <a:moveTo>
                    <a:pt x="0" y="0"/>
                  </a:moveTo>
                  <a:lnTo>
                    <a:pt x="2435865" y="0"/>
                  </a:lnTo>
                  <a:lnTo>
                    <a:pt x="2435865" y="1832080"/>
                  </a:lnTo>
                  <a:lnTo>
                    <a:pt x="0" y="1832080"/>
                  </a:lnTo>
                  <a:close/>
                </a:path>
              </a:pathLst>
            </a:custGeom>
            <a:solidFill>
              <a:schemeClr val="accent1"/>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nvGrpSpPr>
            <p:cNvPr id="1529" name="Google Shape;1529;p47"/>
            <p:cNvGrpSpPr/>
            <p:nvPr/>
          </p:nvGrpSpPr>
          <p:grpSpPr>
            <a:xfrm>
              <a:off x="9484401" y="5193271"/>
              <a:ext cx="1156600" cy="726040"/>
              <a:chOff x="8004630" y="4463354"/>
              <a:chExt cx="1760694" cy="700270"/>
            </a:xfrm>
          </p:grpSpPr>
          <p:sp>
            <p:nvSpPr>
              <p:cNvPr id="1530" name="Google Shape;1530;p47"/>
              <p:cNvSpPr/>
              <p:nvPr/>
            </p:nvSpPr>
            <p:spPr>
              <a:xfrm flipH="1">
                <a:off x="9378230" y="4470262"/>
                <a:ext cx="387094" cy="684611"/>
              </a:xfrm>
              <a:custGeom>
                <a:avLst/>
                <a:gdLst/>
                <a:ahLst/>
                <a:cxnLst/>
                <a:rect l="l" t="t" r="r" b="b"/>
                <a:pathLst>
                  <a:path w="387094" h="684611" extrusionOk="0">
                    <a:moveTo>
                      <a:pt x="304656" y="25331"/>
                    </a:moveTo>
                    <a:cubicBezTo>
                      <a:pt x="330907" y="42371"/>
                      <a:pt x="351172" y="66089"/>
                      <a:pt x="365449" y="97177"/>
                    </a:cubicBezTo>
                    <a:cubicBezTo>
                      <a:pt x="379956" y="128034"/>
                      <a:pt x="387095" y="163496"/>
                      <a:pt x="387095" y="203104"/>
                    </a:cubicBezTo>
                    <a:cubicBezTo>
                      <a:pt x="387095" y="242251"/>
                      <a:pt x="379956" y="276792"/>
                      <a:pt x="365449" y="306729"/>
                    </a:cubicBezTo>
                    <a:cubicBezTo>
                      <a:pt x="351172" y="336664"/>
                      <a:pt x="330677" y="359922"/>
                      <a:pt x="304656" y="376502"/>
                    </a:cubicBezTo>
                    <a:cubicBezTo>
                      <a:pt x="278635" y="393082"/>
                      <a:pt x="248699" y="401372"/>
                      <a:pt x="215078" y="401372"/>
                    </a:cubicBezTo>
                    <a:lnTo>
                      <a:pt x="106618" y="401372"/>
                    </a:lnTo>
                    <a:cubicBezTo>
                      <a:pt x="103624" y="401372"/>
                      <a:pt x="102243" y="402984"/>
                      <a:pt x="102243" y="406208"/>
                    </a:cubicBezTo>
                    <a:lnTo>
                      <a:pt x="102243" y="672868"/>
                    </a:lnTo>
                    <a:cubicBezTo>
                      <a:pt x="102243" y="676092"/>
                      <a:pt x="101322" y="678855"/>
                      <a:pt x="99249" y="681158"/>
                    </a:cubicBezTo>
                    <a:cubicBezTo>
                      <a:pt x="97177" y="683461"/>
                      <a:pt x="94644" y="684612"/>
                      <a:pt x="91650" y="684612"/>
                    </a:cubicBezTo>
                    <a:lnTo>
                      <a:pt x="10593" y="684612"/>
                    </a:lnTo>
                    <a:cubicBezTo>
                      <a:pt x="7599" y="684612"/>
                      <a:pt x="5066" y="683461"/>
                      <a:pt x="2994" y="681158"/>
                    </a:cubicBezTo>
                    <a:cubicBezTo>
                      <a:pt x="921" y="678855"/>
                      <a:pt x="0" y="676092"/>
                      <a:pt x="0" y="672868"/>
                    </a:cubicBezTo>
                    <a:lnTo>
                      <a:pt x="0" y="11744"/>
                    </a:lnTo>
                    <a:cubicBezTo>
                      <a:pt x="0" y="8520"/>
                      <a:pt x="921" y="5757"/>
                      <a:pt x="2994" y="3454"/>
                    </a:cubicBezTo>
                    <a:cubicBezTo>
                      <a:pt x="5066" y="1151"/>
                      <a:pt x="7599" y="0"/>
                      <a:pt x="10593" y="0"/>
                    </a:cubicBezTo>
                    <a:lnTo>
                      <a:pt x="214157" y="0"/>
                    </a:lnTo>
                    <a:cubicBezTo>
                      <a:pt x="248468" y="0"/>
                      <a:pt x="278635" y="8290"/>
                      <a:pt x="304656" y="25331"/>
                    </a:cubicBezTo>
                    <a:close/>
                    <a:moveTo>
                      <a:pt x="261364" y="281628"/>
                    </a:moveTo>
                    <a:cubicBezTo>
                      <a:pt x="277023" y="262515"/>
                      <a:pt x="284622" y="236955"/>
                      <a:pt x="284622" y="204946"/>
                    </a:cubicBezTo>
                    <a:cubicBezTo>
                      <a:pt x="284622" y="172477"/>
                      <a:pt x="276792" y="146456"/>
                      <a:pt x="261364" y="126883"/>
                    </a:cubicBezTo>
                    <a:cubicBezTo>
                      <a:pt x="245705" y="107309"/>
                      <a:pt x="224980" y="97637"/>
                      <a:pt x="199189" y="97637"/>
                    </a:cubicBezTo>
                    <a:lnTo>
                      <a:pt x="106618" y="97637"/>
                    </a:lnTo>
                    <a:cubicBezTo>
                      <a:pt x="103624" y="97637"/>
                      <a:pt x="102243" y="99249"/>
                      <a:pt x="102243" y="102473"/>
                    </a:cubicBezTo>
                    <a:lnTo>
                      <a:pt x="102243" y="305577"/>
                    </a:lnTo>
                    <a:cubicBezTo>
                      <a:pt x="102243" y="308801"/>
                      <a:pt x="103624" y="310413"/>
                      <a:pt x="106618" y="310413"/>
                    </a:cubicBezTo>
                    <a:lnTo>
                      <a:pt x="199189" y="310413"/>
                    </a:lnTo>
                    <a:cubicBezTo>
                      <a:pt x="225210" y="310413"/>
                      <a:pt x="245935" y="300972"/>
                      <a:pt x="261364" y="281628"/>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1" name="Google Shape;1531;p47"/>
              <p:cNvSpPr/>
              <p:nvPr/>
            </p:nvSpPr>
            <p:spPr>
              <a:xfrm flipH="1">
                <a:off x="8917906" y="4463354"/>
                <a:ext cx="393312" cy="700270"/>
              </a:xfrm>
              <a:custGeom>
                <a:avLst/>
                <a:gdLst/>
                <a:ahLst/>
                <a:cxnLst/>
                <a:rect l="l" t="t" r="r" b="b"/>
                <a:pathLst>
                  <a:path w="393312" h="700270" extrusionOk="0">
                    <a:moveTo>
                      <a:pt x="93032" y="673789"/>
                    </a:moveTo>
                    <a:cubicBezTo>
                      <a:pt x="63326" y="656288"/>
                      <a:pt x="40298" y="631418"/>
                      <a:pt x="24179" y="599180"/>
                    </a:cubicBezTo>
                    <a:cubicBezTo>
                      <a:pt x="8060" y="566941"/>
                      <a:pt x="0" y="529636"/>
                      <a:pt x="0" y="487265"/>
                    </a:cubicBezTo>
                    <a:lnTo>
                      <a:pt x="0" y="211855"/>
                    </a:lnTo>
                    <a:cubicBezTo>
                      <a:pt x="0" y="170174"/>
                      <a:pt x="8060" y="133330"/>
                      <a:pt x="24179" y="101091"/>
                    </a:cubicBezTo>
                    <a:cubicBezTo>
                      <a:pt x="40298" y="68853"/>
                      <a:pt x="63326" y="43983"/>
                      <a:pt x="93032" y="26252"/>
                    </a:cubicBezTo>
                    <a:cubicBezTo>
                      <a:pt x="122737" y="8751"/>
                      <a:pt x="157049" y="0"/>
                      <a:pt x="195735" y="0"/>
                    </a:cubicBezTo>
                    <a:cubicBezTo>
                      <a:pt x="235112" y="0"/>
                      <a:pt x="269654" y="8751"/>
                      <a:pt x="299359" y="26252"/>
                    </a:cubicBezTo>
                    <a:cubicBezTo>
                      <a:pt x="329065" y="43753"/>
                      <a:pt x="352093" y="68623"/>
                      <a:pt x="368673" y="101091"/>
                    </a:cubicBezTo>
                    <a:cubicBezTo>
                      <a:pt x="385022" y="133330"/>
                      <a:pt x="393312" y="170174"/>
                      <a:pt x="393312" y="211855"/>
                    </a:cubicBezTo>
                    <a:lnTo>
                      <a:pt x="393312" y="487265"/>
                    </a:lnTo>
                    <a:cubicBezTo>
                      <a:pt x="393312" y="529636"/>
                      <a:pt x="385022" y="566941"/>
                      <a:pt x="368673" y="599180"/>
                    </a:cubicBezTo>
                    <a:cubicBezTo>
                      <a:pt x="352323" y="631418"/>
                      <a:pt x="329065" y="656288"/>
                      <a:pt x="299359" y="673789"/>
                    </a:cubicBezTo>
                    <a:cubicBezTo>
                      <a:pt x="269654" y="691290"/>
                      <a:pt x="235112" y="700271"/>
                      <a:pt x="195735" y="700271"/>
                    </a:cubicBezTo>
                    <a:cubicBezTo>
                      <a:pt x="157049" y="700271"/>
                      <a:pt x="122737" y="691520"/>
                      <a:pt x="93032" y="673789"/>
                    </a:cubicBezTo>
                    <a:close/>
                    <a:moveTo>
                      <a:pt x="265048" y="571777"/>
                    </a:moveTo>
                    <a:cubicBezTo>
                      <a:pt x="282319" y="551282"/>
                      <a:pt x="291070" y="524800"/>
                      <a:pt x="291070" y="492101"/>
                    </a:cubicBezTo>
                    <a:lnTo>
                      <a:pt x="291070" y="208861"/>
                    </a:lnTo>
                    <a:cubicBezTo>
                      <a:pt x="291070" y="175701"/>
                      <a:pt x="282319" y="148759"/>
                      <a:pt x="265048" y="128264"/>
                    </a:cubicBezTo>
                    <a:cubicBezTo>
                      <a:pt x="247777" y="107770"/>
                      <a:pt x="224750" y="97407"/>
                      <a:pt x="195735" y="97407"/>
                    </a:cubicBezTo>
                    <a:cubicBezTo>
                      <a:pt x="167641" y="97407"/>
                      <a:pt x="144844" y="107770"/>
                      <a:pt x="127803" y="128264"/>
                    </a:cubicBezTo>
                    <a:cubicBezTo>
                      <a:pt x="110763" y="148759"/>
                      <a:pt x="102243" y="175701"/>
                      <a:pt x="102243" y="208861"/>
                    </a:cubicBezTo>
                    <a:lnTo>
                      <a:pt x="102243" y="492101"/>
                    </a:lnTo>
                    <a:cubicBezTo>
                      <a:pt x="102243" y="524570"/>
                      <a:pt x="110763" y="551282"/>
                      <a:pt x="127803" y="571777"/>
                    </a:cubicBezTo>
                    <a:cubicBezTo>
                      <a:pt x="144844" y="592271"/>
                      <a:pt x="167411" y="602634"/>
                      <a:pt x="195735" y="602634"/>
                    </a:cubicBezTo>
                    <a:cubicBezTo>
                      <a:pt x="224520" y="602634"/>
                      <a:pt x="247547" y="592271"/>
                      <a:pt x="265048" y="571777"/>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2" name="Google Shape;1532;p47"/>
              <p:cNvSpPr/>
              <p:nvPr/>
            </p:nvSpPr>
            <p:spPr>
              <a:xfrm flipH="1">
                <a:off x="8455281" y="4463354"/>
                <a:ext cx="385943" cy="699350"/>
              </a:xfrm>
              <a:custGeom>
                <a:avLst/>
                <a:gdLst/>
                <a:ahLst/>
                <a:cxnLst/>
                <a:rect l="l" t="t" r="r" b="b"/>
                <a:pathLst>
                  <a:path w="385943" h="699350" extrusionOk="0">
                    <a:moveTo>
                      <a:pt x="92571" y="676322"/>
                    </a:moveTo>
                    <a:cubicBezTo>
                      <a:pt x="63096" y="661124"/>
                      <a:pt x="40298" y="639248"/>
                      <a:pt x="24179" y="610924"/>
                    </a:cubicBezTo>
                    <a:cubicBezTo>
                      <a:pt x="8060" y="582600"/>
                      <a:pt x="0" y="549900"/>
                      <a:pt x="0" y="512826"/>
                    </a:cubicBezTo>
                    <a:lnTo>
                      <a:pt x="0" y="487495"/>
                    </a:lnTo>
                    <a:cubicBezTo>
                      <a:pt x="0" y="484272"/>
                      <a:pt x="921" y="481508"/>
                      <a:pt x="2994" y="479206"/>
                    </a:cubicBezTo>
                    <a:cubicBezTo>
                      <a:pt x="5066" y="476903"/>
                      <a:pt x="7599" y="475751"/>
                      <a:pt x="10593" y="475751"/>
                    </a:cubicBezTo>
                    <a:lnTo>
                      <a:pt x="90038" y="475751"/>
                    </a:lnTo>
                    <a:cubicBezTo>
                      <a:pt x="93032" y="475751"/>
                      <a:pt x="95565" y="476903"/>
                      <a:pt x="97637" y="479206"/>
                    </a:cubicBezTo>
                    <a:cubicBezTo>
                      <a:pt x="99710" y="481508"/>
                      <a:pt x="100631" y="484272"/>
                      <a:pt x="100631" y="487495"/>
                    </a:cubicBezTo>
                    <a:lnTo>
                      <a:pt x="100631" y="507069"/>
                    </a:lnTo>
                    <a:cubicBezTo>
                      <a:pt x="100631" y="535163"/>
                      <a:pt x="109381" y="557960"/>
                      <a:pt x="127113" y="575461"/>
                    </a:cubicBezTo>
                    <a:cubicBezTo>
                      <a:pt x="144844" y="592962"/>
                      <a:pt x="168562" y="601713"/>
                      <a:pt x="198498" y="601713"/>
                    </a:cubicBezTo>
                    <a:cubicBezTo>
                      <a:pt x="226132" y="601713"/>
                      <a:pt x="247317" y="593883"/>
                      <a:pt x="262055" y="578224"/>
                    </a:cubicBezTo>
                    <a:cubicBezTo>
                      <a:pt x="276792" y="562566"/>
                      <a:pt x="284161" y="542071"/>
                      <a:pt x="284161" y="516741"/>
                    </a:cubicBezTo>
                    <a:cubicBezTo>
                      <a:pt x="284161" y="499240"/>
                      <a:pt x="280016" y="484041"/>
                      <a:pt x="271726" y="471376"/>
                    </a:cubicBezTo>
                    <a:cubicBezTo>
                      <a:pt x="263436" y="458711"/>
                      <a:pt x="251923" y="446967"/>
                      <a:pt x="236955" y="436144"/>
                    </a:cubicBezTo>
                    <a:cubicBezTo>
                      <a:pt x="221987" y="425321"/>
                      <a:pt x="198959" y="410814"/>
                      <a:pt x="167641" y="392622"/>
                    </a:cubicBezTo>
                    <a:cubicBezTo>
                      <a:pt x="131718" y="371897"/>
                      <a:pt x="102934" y="353244"/>
                      <a:pt x="81288" y="336895"/>
                    </a:cubicBezTo>
                    <a:cubicBezTo>
                      <a:pt x="59642" y="320545"/>
                      <a:pt x="41220" y="299820"/>
                      <a:pt x="26252" y="274490"/>
                    </a:cubicBezTo>
                    <a:cubicBezTo>
                      <a:pt x="11284" y="249159"/>
                      <a:pt x="3685" y="218072"/>
                      <a:pt x="3685" y="181688"/>
                    </a:cubicBezTo>
                    <a:cubicBezTo>
                      <a:pt x="3685" y="125731"/>
                      <a:pt x="20495" y="81518"/>
                      <a:pt x="54345" y="48819"/>
                    </a:cubicBezTo>
                    <a:cubicBezTo>
                      <a:pt x="88196" y="16350"/>
                      <a:pt x="132639" y="0"/>
                      <a:pt x="187906" y="0"/>
                    </a:cubicBezTo>
                    <a:cubicBezTo>
                      <a:pt x="226132" y="0"/>
                      <a:pt x="259982" y="8060"/>
                      <a:pt x="289227" y="23949"/>
                    </a:cubicBezTo>
                    <a:cubicBezTo>
                      <a:pt x="318703" y="39838"/>
                      <a:pt x="341270" y="62405"/>
                      <a:pt x="357159" y="91880"/>
                    </a:cubicBezTo>
                    <a:cubicBezTo>
                      <a:pt x="373048" y="121356"/>
                      <a:pt x="380877" y="154746"/>
                      <a:pt x="380877" y="192511"/>
                    </a:cubicBezTo>
                    <a:lnTo>
                      <a:pt x="380877" y="213006"/>
                    </a:lnTo>
                    <a:cubicBezTo>
                      <a:pt x="380877" y="216230"/>
                      <a:pt x="379956" y="218993"/>
                      <a:pt x="377884" y="221296"/>
                    </a:cubicBezTo>
                    <a:cubicBezTo>
                      <a:pt x="375811" y="223599"/>
                      <a:pt x="373278" y="224750"/>
                      <a:pt x="370285" y="224750"/>
                    </a:cubicBezTo>
                    <a:lnTo>
                      <a:pt x="290839" y="224750"/>
                    </a:lnTo>
                    <a:cubicBezTo>
                      <a:pt x="287846" y="224750"/>
                      <a:pt x="285313" y="223599"/>
                      <a:pt x="283240" y="221296"/>
                    </a:cubicBezTo>
                    <a:cubicBezTo>
                      <a:pt x="281168" y="218993"/>
                      <a:pt x="280246" y="216230"/>
                      <a:pt x="280246" y="213006"/>
                    </a:cubicBezTo>
                    <a:lnTo>
                      <a:pt x="280246" y="194353"/>
                    </a:lnTo>
                    <a:cubicBezTo>
                      <a:pt x="280246" y="166490"/>
                      <a:pt x="271726" y="143232"/>
                      <a:pt x="254686" y="125040"/>
                    </a:cubicBezTo>
                    <a:cubicBezTo>
                      <a:pt x="237645" y="106848"/>
                      <a:pt x="214618" y="97637"/>
                      <a:pt x="185833" y="97637"/>
                    </a:cubicBezTo>
                    <a:cubicBezTo>
                      <a:pt x="160503" y="97637"/>
                      <a:pt x="140469" y="105006"/>
                      <a:pt x="125961" y="119514"/>
                    </a:cubicBezTo>
                    <a:cubicBezTo>
                      <a:pt x="111224" y="134251"/>
                      <a:pt x="103855" y="154516"/>
                      <a:pt x="103855" y="180537"/>
                    </a:cubicBezTo>
                    <a:cubicBezTo>
                      <a:pt x="103855" y="198038"/>
                      <a:pt x="107769" y="213006"/>
                      <a:pt x="115369" y="225441"/>
                    </a:cubicBezTo>
                    <a:cubicBezTo>
                      <a:pt x="122968" y="237876"/>
                      <a:pt x="134712" y="249620"/>
                      <a:pt x="150140" y="260673"/>
                    </a:cubicBezTo>
                    <a:cubicBezTo>
                      <a:pt x="165799" y="271726"/>
                      <a:pt x="189287" y="286003"/>
                      <a:pt x="221065" y="303735"/>
                    </a:cubicBezTo>
                    <a:cubicBezTo>
                      <a:pt x="263436" y="330447"/>
                      <a:pt x="294524" y="351172"/>
                      <a:pt x="314558" y="366140"/>
                    </a:cubicBezTo>
                    <a:cubicBezTo>
                      <a:pt x="334592" y="381108"/>
                      <a:pt x="351402" y="400451"/>
                      <a:pt x="365219" y="424169"/>
                    </a:cubicBezTo>
                    <a:cubicBezTo>
                      <a:pt x="379035" y="447888"/>
                      <a:pt x="385943" y="477133"/>
                      <a:pt x="385943" y="511674"/>
                    </a:cubicBezTo>
                    <a:cubicBezTo>
                      <a:pt x="385943" y="569013"/>
                      <a:pt x="368673" y="614608"/>
                      <a:pt x="333901" y="648459"/>
                    </a:cubicBezTo>
                    <a:cubicBezTo>
                      <a:pt x="299129" y="682309"/>
                      <a:pt x="252844" y="699350"/>
                      <a:pt x="194584" y="699350"/>
                    </a:cubicBezTo>
                    <a:cubicBezTo>
                      <a:pt x="156127" y="699350"/>
                      <a:pt x="121816" y="691520"/>
                      <a:pt x="92571" y="676322"/>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1533" name="Google Shape;1533;p47"/>
              <p:cNvSpPr/>
              <p:nvPr/>
            </p:nvSpPr>
            <p:spPr>
              <a:xfrm flipH="1">
                <a:off x="8004630" y="4471184"/>
                <a:ext cx="400220" cy="683690"/>
              </a:xfrm>
              <a:custGeom>
                <a:avLst/>
                <a:gdLst/>
                <a:ahLst/>
                <a:cxnLst/>
                <a:rect l="l" t="t" r="r" b="b"/>
                <a:pathLst>
                  <a:path w="400220" h="683690" extrusionOk="0">
                    <a:moveTo>
                      <a:pt x="397227" y="3454"/>
                    </a:moveTo>
                    <a:cubicBezTo>
                      <a:pt x="399300" y="5757"/>
                      <a:pt x="400221" y="8520"/>
                      <a:pt x="400221" y="11744"/>
                    </a:cubicBezTo>
                    <a:lnTo>
                      <a:pt x="400221" y="87044"/>
                    </a:lnTo>
                    <a:cubicBezTo>
                      <a:pt x="400221" y="90268"/>
                      <a:pt x="399300" y="93032"/>
                      <a:pt x="397227" y="95334"/>
                    </a:cubicBezTo>
                    <a:cubicBezTo>
                      <a:pt x="395155" y="97637"/>
                      <a:pt x="392622" y="98788"/>
                      <a:pt x="389628" y="98788"/>
                    </a:cubicBezTo>
                    <a:lnTo>
                      <a:pt x="253074" y="98788"/>
                    </a:lnTo>
                    <a:cubicBezTo>
                      <a:pt x="250080" y="98788"/>
                      <a:pt x="248699" y="100401"/>
                      <a:pt x="248699" y="103624"/>
                    </a:cubicBezTo>
                    <a:lnTo>
                      <a:pt x="248699" y="671947"/>
                    </a:lnTo>
                    <a:cubicBezTo>
                      <a:pt x="248699" y="675171"/>
                      <a:pt x="247778" y="677934"/>
                      <a:pt x="245705" y="680237"/>
                    </a:cubicBezTo>
                    <a:cubicBezTo>
                      <a:pt x="243633" y="682540"/>
                      <a:pt x="241100" y="683691"/>
                      <a:pt x="238106" y="683691"/>
                    </a:cubicBezTo>
                    <a:lnTo>
                      <a:pt x="157049" y="683691"/>
                    </a:lnTo>
                    <a:cubicBezTo>
                      <a:pt x="154055" y="683691"/>
                      <a:pt x="151522" y="682540"/>
                      <a:pt x="149450" y="680237"/>
                    </a:cubicBezTo>
                    <a:cubicBezTo>
                      <a:pt x="147377" y="677934"/>
                      <a:pt x="146456" y="675171"/>
                      <a:pt x="146456" y="671947"/>
                    </a:cubicBezTo>
                    <a:lnTo>
                      <a:pt x="146456" y="103624"/>
                    </a:lnTo>
                    <a:cubicBezTo>
                      <a:pt x="146456" y="100401"/>
                      <a:pt x="145074" y="98788"/>
                      <a:pt x="142081" y="98788"/>
                    </a:cubicBezTo>
                    <a:lnTo>
                      <a:pt x="10593" y="98788"/>
                    </a:lnTo>
                    <a:cubicBezTo>
                      <a:pt x="7599" y="98788"/>
                      <a:pt x="5066" y="97637"/>
                      <a:pt x="2994" y="95334"/>
                    </a:cubicBezTo>
                    <a:cubicBezTo>
                      <a:pt x="921" y="93032"/>
                      <a:pt x="0" y="90268"/>
                      <a:pt x="0" y="87044"/>
                    </a:cubicBezTo>
                    <a:lnTo>
                      <a:pt x="0" y="11744"/>
                    </a:lnTo>
                    <a:cubicBezTo>
                      <a:pt x="0" y="8520"/>
                      <a:pt x="921" y="5757"/>
                      <a:pt x="2994" y="3454"/>
                    </a:cubicBezTo>
                    <a:cubicBezTo>
                      <a:pt x="5066" y="1151"/>
                      <a:pt x="7599" y="0"/>
                      <a:pt x="10593" y="0"/>
                    </a:cubicBezTo>
                    <a:lnTo>
                      <a:pt x="389628" y="0"/>
                    </a:lnTo>
                    <a:cubicBezTo>
                      <a:pt x="392622" y="0"/>
                      <a:pt x="395155" y="1151"/>
                      <a:pt x="397227" y="3454"/>
                    </a:cubicBezTo>
                    <a:close/>
                  </a:path>
                </a:pathLst>
              </a:custGeom>
              <a:solidFill>
                <a:srgbClr val="FFFFFF"/>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grpSp>
      <p:sp>
        <p:nvSpPr>
          <p:cNvPr id="5" name="Rectangle 4"/>
          <p:cNvSpPr/>
          <p:nvPr/>
        </p:nvSpPr>
        <p:spPr>
          <a:xfrm>
            <a:off x="7151427" y="373979"/>
            <a:ext cx="4408227" cy="6124754"/>
          </a:xfrm>
          <a:prstGeom prst="rect">
            <a:avLst/>
          </a:prstGeom>
        </p:spPr>
        <p:txBody>
          <a:bodyPr wrap="square">
            <a:spAutoFit/>
          </a:bodyPr>
          <a:lstStyle/>
          <a:p>
            <a:pPr algn="just"/>
            <a:r>
              <a:rPr lang="vi-VN" sz="2800" dirty="0">
                <a:latin typeface="Times New Roman" panose="02020603050405020304" pitchFamily="18" charset="0"/>
              </a:rPr>
              <a:t>Nếu bản tường trình được viết tay, chú ý chừa lề hợp lí; không viết sát mép giấy bên trái, bên phải, không để phần trên trang giấy có khoảng trống quá rộng. Nếu bản tường trình được đánh máy, cần dùng khổ giấy A4, phông chữ tiếng Việt Times New Roman; cỡ chữ thường là 13 – 14; lề trang cách mép trên và mép dưới 20 – 25 mm, cách mép trái 30 – 35 mm, cách mép phải 15 - 20 mm...</a:t>
            </a:r>
          </a:p>
        </p:txBody>
      </p:sp>
      <p:pic>
        <p:nvPicPr>
          <p:cNvPr id="6" name="Picture 5"/>
          <p:cNvPicPr>
            <a:picLocks noChangeAspect="1"/>
          </p:cNvPicPr>
          <p:nvPr/>
        </p:nvPicPr>
        <p:blipFill>
          <a:blip r:embed="rId3"/>
          <a:stretch>
            <a:fillRect/>
          </a:stretch>
        </p:blipFill>
        <p:spPr>
          <a:xfrm>
            <a:off x="4390672" y="2659580"/>
            <a:ext cx="2477435" cy="1441122"/>
          </a:xfrm>
          <a:prstGeom prst="rect">
            <a:avLst/>
          </a:prstGeom>
        </p:spPr>
      </p:pic>
    </p:spTree>
    <p:extLst>
      <p:ext uri="{BB962C8B-B14F-4D97-AF65-F5344CB8AC3E}">
        <p14:creationId xmlns:p14="http://schemas.microsoft.com/office/powerpoint/2010/main" val="90011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60" name="Google Shape;860;p27"/>
          <p:cNvSpPr txBox="1"/>
          <p:nvPr/>
        </p:nvSpPr>
        <p:spPr>
          <a:xfrm rot="-750917">
            <a:off x="8968594" y="3376812"/>
            <a:ext cx="1929857" cy="67734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John K. Smith</a:t>
            </a:r>
            <a:endParaRPr sz="1600" b="0" i="0" u="none" strike="noStrike" cap="none" dirty="0">
              <a:solidFill>
                <a:schemeClr val="dk2"/>
              </a:solidFill>
              <a:latin typeface="Homemade Apple"/>
              <a:ea typeface="Homemade Apple"/>
              <a:cs typeface="Homemade Apple"/>
              <a:sym typeface="Homemade Apple"/>
            </a:endParaRPr>
          </a:p>
          <a:p>
            <a:pPr marL="0" marR="0" lvl="0" indent="0" algn="ctr" rtl="0">
              <a:lnSpc>
                <a:spcPct val="100000"/>
              </a:lnSpc>
              <a:spcBef>
                <a:spcPts val="0"/>
              </a:spcBef>
              <a:spcAft>
                <a:spcPts val="0"/>
              </a:spcAft>
              <a:buClr>
                <a:srgbClr val="000000"/>
              </a:buClr>
              <a:buSzPts val="1600"/>
              <a:buFont typeface="Arial"/>
              <a:buNone/>
            </a:pPr>
            <a:r>
              <a:rPr lang="en" sz="1600" b="0" i="0" u="none" strike="noStrike" cap="none" dirty="0">
                <a:solidFill>
                  <a:schemeClr val="dk2"/>
                </a:solidFill>
                <a:latin typeface="Homemade Apple"/>
                <a:ea typeface="Homemade Apple"/>
                <a:cs typeface="Homemade Apple"/>
                <a:sym typeface="Homemade Apple"/>
              </a:rPr>
              <a:t>123 Main st.</a:t>
            </a:r>
            <a:endParaRPr sz="1600" b="0" i="0" u="none" strike="noStrike" cap="none" dirty="0">
              <a:solidFill>
                <a:schemeClr val="dk2"/>
              </a:solidFill>
              <a:latin typeface="Homemade Apple"/>
              <a:ea typeface="Homemade Apple"/>
              <a:cs typeface="Homemade Apple"/>
              <a:sym typeface="Homemade Apple"/>
            </a:endParaRPr>
          </a:p>
        </p:txBody>
      </p:sp>
      <p:pic>
        <p:nvPicPr>
          <p:cNvPr id="6" name="Picture 5"/>
          <p:cNvPicPr>
            <a:picLocks noChangeAspect="1"/>
          </p:cNvPicPr>
          <p:nvPr/>
        </p:nvPicPr>
        <p:blipFill>
          <a:blip r:embed="rId3"/>
          <a:stretch>
            <a:fillRect/>
          </a:stretch>
        </p:blipFill>
        <p:spPr>
          <a:xfrm rot="21156081">
            <a:off x="7175646" y="1097447"/>
            <a:ext cx="4369869" cy="5236074"/>
          </a:xfrm>
          <a:prstGeom prst="rect">
            <a:avLst/>
          </a:prstGeom>
        </p:spPr>
      </p:pic>
      <p:pic>
        <p:nvPicPr>
          <p:cNvPr id="11" name="Picture 10"/>
          <p:cNvPicPr>
            <a:picLocks noChangeAspect="1"/>
          </p:cNvPicPr>
          <p:nvPr/>
        </p:nvPicPr>
        <p:blipFill>
          <a:blip r:embed="rId4"/>
          <a:stretch>
            <a:fillRect/>
          </a:stretch>
        </p:blipFill>
        <p:spPr>
          <a:xfrm>
            <a:off x="-30251" y="-146074"/>
            <a:ext cx="8948383" cy="1768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87156086"/>
              </p:ext>
            </p:extLst>
          </p:nvPr>
        </p:nvGraphicFramePr>
        <p:xfrm>
          <a:off x="339678" y="1296536"/>
          <a:ext cx="6211248" cy="5402466"/>
        </p:xfrm>
        <a:graphic>
          <a:graphicData uri="http://schemas.openxmlformats.org/drawingml/2006/table">
            <a:tbl>
              <a:tblPr firstRow="1" bandRow="1">
                <a:tableStyleId>{5940675A-B579-460E-94D1-54222C63F5DA}</a:tableStyleId>
              </a:tblPr>
              <a:tblGrid>
                <a:gridCol w="4628108">
                  <a:extLst>
                    <a:ext uri="{9D8B030D-6E8A-4147-A177-3AD203B41FA5}">
                      <a16:colId xmlns:a16="http://schemas.microsoft.com/office/drawing/2014/main" val="20000"/>
                    </a:ext>
                  </a:extLst>
                </a:gridCol>
                <a:gridCol w="1583140">
                  <a:extLst>
                    <a:ext uri="{9D8B030D-6E8A-4147-A177-3AD203B41FA5}">
                      <a16:colId xmlns:a16="http://schemas.microsoft.com/office/drawing/2014/main" val="20001"/>
                    </a:ext>
                  </a:extLst>
                </a:gridCol>
              </a:tblGrid>
              <a:tr h="626091">
                <a:tc>
                  <a:txBody>
                    <a:bodyPr/>
                    <a:lstStyle/>
                    <a:p>
                      <a:r>
                        <a:rPr lang="vi-VN" sz="2400" dirty="0">
                          <a:latin typeface="+mj-lt"/>
                        </a:rPr>
                        <a:t>Quốc hi</a:t>
                      </a:r>
                      <a:r>
                        <a:rPr lang="en-US" sz="2400" dirty="0">
                          <a:latin typeface="Times New Roman" panose="02020603050405020304" pitchFamily="18" charset="0"/>
                          <a:cs typeface="Times New Roman" panose="02020603050405020304" pitchFamily="18" charset="0"/>
                        </a:rPr>
                        <a:t>ệ</a:t>
                      </a:r>
                      <a:r>
                        <a:rPr lang="vi-VN" sz="2400" dirty="0">
                          <a:latin typeface="+mj-lt"/>
                        </a:rPr>
                        <a:t>u</a:t>
                      </a:r>
                      <a:r>
                        <a:rPr lang="vi-VN" sz="2400" baseline="0" dirty="0">
                          <a:latin typeface="+mj-lt"/>
                        </a:rPr>
                        <a:t> và tiêu ngữ</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0"/>
                  </a:ext>
                </a:extLst>
              </a:tr>
              <a:tr h="626091">
                <a:tc>
                  <a:txBody>
                    <a:bodyPr/>
                    <a:lstStyle/>
                    <a:p>
                      <a:r>
                        <a:rPr lang="vi-VN" sz="2400" dirty="0">
                          <a:latin typeface="+mj-lt"/>
                        </a:rPr>
                        <a:t>Địa điểm</a:t>
                      </a:r>
                      <a:r>
                        <a:rPr lang="vi-VN" sz="2400" baseline="0" dirty="0">
                          <a:latin typeface="+mj-lt"/>
                        </a:rPr>
                        <a:t> và thời gian viết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1"/>
                  </a:ext>
                </a:extLst>
              </a:tr>
              <a:tr h="626091">
                <a:tc>
                  <a:txBody>
                    <a:bodyPr/>
                    <a:lstStyle/>
                    <a:p>
                      <a:r>
                        <a:rPr lang="vi-VN" sz="2400" dirty="0">
                          <a:latin typeface="+mj-lt"/>
                        </a:rPr>
                        <a:t>Tên</a:t>
                      </a:r>
                      <a:r>
                        <a:rPr lang="vi-VN" sz="2400" baseline="0" dirty="0">
                          <a:latin typeface="+mj-lt"/>
                        </a:rPr>
                        <a:t> văn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2"/>
                  </a:ext>
                </a:extLst>
              </a:tr>
              <a:tr h="626091">
                <a:tc>
                  <a:txBody>
                    <a:bodyPr/>
                    <a:lstStyle/>
                    <a:p>
                      <a:r>
                        <a:rPr lang="vi-VN" sz="2400" dirty="0">
                          <a:latin typeface="+mj-lt"/>
                        </a:rPr>
                        <a:t>Người hoặc</a:t>
                      </a:r>
                      <a:r>
                        <a:rPr lang="vi-VN" sz="2400" baseline="0" dirty="0">
                          <a:latin typeface="+mj-lt"/>
                        </a:rPr>
                        <a:t> cơ quan nhận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3"/>
                  </a:ext>
                </a:extLst>
              </a:tr>
              <a:tr h="626091">
                <a:tc>
                  <a:txBody>
                    <a:bodyPr/>
                    <a:lstStyle/>
                    <a:p>
                      <a:r>
                        <a:rPr lang="vi-VN" sz="2400" dirty="0">
                          <a:latin typeface="+mj-lt"/>
                        </a:rPr>
                        <a:t>Tên</a:t>
                      </a:r>
                      <a:r>
                        <a:rPr lang="vi-VN" sz="2400" baseline="0" dirty="0">
                          <a:latin typeface="+mj-lt"/>
                        </a:rPr>
                        <a:t> người viết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4"/>
                  </a:ext>
                </a:extLst>
              </a:tr>
              <a:tr h="626091">
                <a:tc>
                  <a:txBody>
                    <a:bodyPr/>
                    <a:lstStyle/>
                    <a:p>
                      <a:r>
                        <a:rPr lang="vi-VN" sz="2400" dirty="0">
                          <a:latin typeface="+mj-lt"/>
                        </a:rPr>
                        <a:t>Nội dung bản</a:t>
                      </a:r>
                      <a:r>
                        <a:rPr lang="vi-VN" sz="2400" baseline="0" dirty="0">
                          <a:latin typeface="+mj-lt"/>
                        </a:rPr>
                        <a: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5"/>
                  </a:ext>
                </a:extLst>
              </a:tr>
              <a:tr h="626091">
                <a:tc>
                  <a:txBody>
                    <a:bodyPr/>
                    <a:lstStyle/>
                    <a:p>
                      <a:r>
                        <a:rPr lang="vi-VN" sz="2400" dirty="0">
                          <a:latin typeface="+mj-lt"/>
                        </a:rPr>
                        <a:t>Cam đoan</a:t>
                      </a:r>
                      <a:r>
                        <a:rPr lang="vi-VN" sz="2400" baseline="0" dirty="0">
                          <a:latin typeface="+mj-lt"/>
                        </a:rPr>
                        <a:t> và cam kết</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6"/>
                  </a:ext>
                </a:extLst>
              </a:tr>
              <a:tr h="626091">
                <a:tc>
                  <a:txBody>
                    <a:bodyPr/>
                    <a:lstStyle/>
                    <a:p>
                      <a:r>
                        <a:rPr lang="vi-VN" sz="2400" dirty="0">
                          <a:latin typeface="+mj-lt"/>
                        </a:rPr>
                        <a:t>Kí</a:t>
                      </a:r>
                      <a:r>
                        <a:rPr lang="vi-VN" sz="2400" baseline="0" dirty="0">
                          <a:latin typeface="+mj-lt"/>
                        </a:rPr>
                        <a:t> tên hoàn tất bản tường trình</a:t>
                      </a:r>
                      <a:endParaRPr lang="en-US" sz="2400" dirty="0">
                        <a:latin typeface="+mj-lt"/>
                      </a:endParaRPr>
                    </a:p>
                  </a:txBody>
                  <a:tcPr>
                    <a:solidFill>
                      <a:schemeClr val="accent4"/>
                    </a:solidFill>
                  </a:tcPr>
                </a:tc>
                <a:tc>
                  <a:txBody>
                    <a:bodyPr/>
                    <a:lstStyle/>
                    <a:p>
                      <a:endParaRPr lang="en-US" sz="2400" dirty="0">
                        <a:latin typeface="+mj-lt"/>
                      </a:endParaRPr>
                    </a:p>
                  </a:txBody>
                  <a:tcPr>
                    <a:solidFill>
                      <a:schemeClr val="accent4"/>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3586392396"/>
              </p:ext>
            </p:extLst>
          </p:nvPr>
        </p:nvGraphicFramePr>
        <p:xfrm>
          <a:off x="326030" y="518614"/>
          <a:ext cx="11574817" cy="5936776"/>
        </p:xfrm>
        <a:graphic>
          <a:graphicData uri="http://schemas.openxmlformats.org/drawingml/2006/table">
            <a:tbl>
              <a:tblPr firstRow="1" bandRow="1">
                <a:tableStyleId>{5940675A-B579-460E-94D1-54222C63F5DA}</a:tableStyleId>
              </a:tblPr>
              <a:tblGrid>
                <a:gridCol w="3863833">
                  <a:extLst>
                    <a:ext uri="{9D8B030D-6E8A-4147-A177-3AD203B41FA5}">
                      <a16:colId xmlns:a16="http://schemas.microsoft.com/office/drawing/2014/main" val="20000"/>
                    </a:ext>
                  </a:extLst>
                </a:gridCol>
                <a:gridCol w="7710984">
                  <a:extLst>
                    <a:ext uri="{9D8B030D-6E8A-4147-A177-3AD203B41FA5}">
                      <a16:colId xmlns:a16="http://schemas.microsoft.com/office/drawing/2014/main" val="20001"/>
                    </a:ext>
                  </a:extLst>
                </a:gridCol>
              </a:tblGrid>
              <a:tr h="1155750">
                <a:tc>
                  <a:txBody>
                    <a:bodyPr/>
                    <a:lstStyle/>
                    <a:p>
                      <a:r>
                        <a:rPr lang="vi-VN" sz="2800" dirty="0">
                          <a:latin typeface="+mj-lt"/>
                        </a:rPr>
                        <a:t>Quốc hi</a:t>
                      </a:r>
                      <a:r>
                        <a:rPr lang="en-US" sz="2800" dirty="0">
                          <a:latin typeface="Times New Roman" panose="02020603050405020304" pitchFamily="18" charset="0"/>
                          <a:cs typeface="Times New Roman" panose="02020603050405020304" pitchFamily="18" charset="0"/>
                        </a:rPr>
                        <a:t>ệ</a:t>
                      </a:r>
                      <a:r>
                        <a:rPr lang="vi-VN" sz="2800" dirty="0">
                          <a:latin typeface="Times New Roman" panose="02020603050405020304" pitchFamily="18" charset="0"/>
                          <a:cs typeface="Times New Roman" panose="02020603050405020304" pitchFamily="18" charset="0"/>
                        </a:rPr>
                        <a:t>u</a:t>
                      </a:r>
                      <a:r>
                        <a:rPr lang="vi-VN" sz="2800" baseline="0" dirty="0">
                          <a:latin typeface="Times New Roman" panose="02020603050405020304" pitchFamily="18" charset="0"/>
                          <a:cs typeface="Times New Roman" panose="02020603050405020304" pitchFamily="18" charset="0"/>
                        </a:rPr>
                        <a:t> </a:t>
                      </a:r>
                      <a:r>
                        <a:rPr lang="vi-VN" sz="2800" baseline="0" dirty="0">
                          <a:latin typeface="+mj-lt"/>
                        </a:rPr>
                        <a:t>và tiêu ngữ</a:t>
                      </a:r>
                      <a:endParaRPr lang="en-US" sz="2800" dirty="0">
                        <a:latin typeface="+mj-lt"/>
                      </a:endParaRPr>
                    </a:p>
                  </a:txBody>
                  <a:tcPr>
                    <a:solidFill>
                      <a:srgbClr val="F8F8F8"/>
                    </a:solidFill>
                  </a:tcPr>
                </a:tc>
                <a:tc>
                  <a:txBody>
                    <a:bodyPr/>
                    <a:lstStyle/>
                    <a:p>
                      <a:r>
                        <a:rPr lang="vi-VN" sz="2800" dirty="0">
                          <a:latin typeface="+mj-lt"/>
                        </a:rPr>
                        <a:t>CỘNG HÒA XÃ HỘI CHỦ NGHĨA VIỆT NAM</a:t>
                      </a:r>
                    </a:p>
                    <a:p>
                      <a:r>
                        <a:rPr lang="vi-VN" sz="2800" dirty="0">
                          <a:latin typeface="+mj-lt"/>
                        </a:rPr>
                        <a:t>Độc lập – Tự do – Hạnh phúc</a:t>
                      </a:r>
                    </a:p>
                  </a:txBody>
                  <a:tcPr>
                    <a:solidFill>
                      <a:srgbClr val="F8F8F8"/>
                    </a:solidFill>
                  </a:tcPr>
                </a:tc>
                <a:extLst>
                  <a:ext uri="{0D108BD9-81ED-4DB2-BD59-A6C34878D82A}">
                    <a16:rowId xmlns:a16="http://schemas.microsoft.com/office/drawing/2014/main" val="10000"/>
                  </a:ext>
                </a:extLst>
              </a:tr>
              <a:tr h="1357645">
                <a:tc>
                  <a:txBody>
                    <a:bodyPr/>
                    <a:lstStyle/>
                    <a:p>
                      <a:r>
                        <a:rPr lang="vi-VN" sz="2800" dirty="0">
                          <a:latin typeface="+mj-lt"/>
                        </a:rPr>
                        <a:t>Địa điểm</a:t>
                      </a:r>
                      <a:r>
                        <a:rPr lang="vi-VN" sz="2800" baseline="0" dirty="0">
                          <a:latin typeface="+mj-lt"/>
                        </a:rPr>
                        <a:t> và thời gian viết bản tường trình</a:t>
                      </a:r>
                      <a:endParaRPr lang="en-US" sz="2800" dirty="0">
                        <a:latin typeface="+mj-lt"/>
                      </a:endParaRPr>
                    </a:p>
                  </a:txBody>
                  <a:tcPr>
                    <a:solidFill>
                      <a:srgbClr val="F8F8F8"/>
                    </a:solidFill>
                  </a:tcPr>
                </a:tc>
                <a:tc>
                  <a:txBody>
                    <a:bodyPr/>
                    <a:lstStyle/>
                    <a:p>
                      <a:r>
                        <a:rPr lang="vi-VN" sz="2800" dirty="0">
                          <a:latin typeface="+mj-lt"/>
                        </a:rPr>
                        <a:t>+ Địa điểm: Hà Nội</a:t>
                      </a:r>
                    </a:p>
                    <a:p>
                      <a:r>
                        <a:rPr lang="vi-VN" sz="2800" dirty="0">
                          <a:latin typeface="+mj-lt"/>
                        </a:rPr>
                        <a:t>+ Thời gian: ngày 22 tháng 9 năm 2020</a:t>
                      </a:r>
                    </a:p>
                  </a:txBody>
                  <a:tcPr>
                    <a:solidFill>
                      <a:srgbClr val="F8F8F8"/>
                    </a:solidFill>
                  </a:tcPr>
                </a:tc>
                <a:extLst>
                  <a:ext uri="{0D108BD9-81ED-4DB2-BD59-A6C34878D82A}">
                    <a16:rowId xmlns:a16="http://schemas.microsoft.com/office/drawing/2014/main" val="10001"/>
                  </a:ext>
                </a:extLst>
              </a:tr>
              <a:tr h="1032868">
                <a:tc>
                  <a:txBody>
                    <a:bodyPr/>
                    <a:lstStyle/>
                    <a:p>
                      <a:r>
                        <a:rPr lang="vi-VN" sz="2800" dirty="0">
                          <a:latin typeface="+mj-lt"/>
                        </a:rPr>
                        <a:t>Tên</a:t>
                      </a:r>
                      <a:r>
                        <a:rPr lang="vi-VN" sz="2800" baseline="0" dirty="0">
                          <a:latin typeface="+mj-lt"/>
                        </a:rPr>
                        <a:t> văn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Bản tường trình về việc vi phạm nội quy nơi tham quan</a:t>
                      </a:r>
                    </a:p>
                  </a:txBody>
                  <a:tcPr>
                    <a:solidFill>
                      <a:srgbClr val="F8F8F8"/>
                    </a:solidFill>
                  </a:tcPr>
                </a:tc>
                <a:extLst>
                  <a:ext uri="{0D108BD9-81ED-4DB2-BD59-A6C34878D82A}">
                    <a16:rowId xmlns:a16="http://schemas.microsoft.com/office/drawing/2014/main" val="10002"/>
                  </a:ext>
                </a:extLst>
              </a:tr>
              <a:tr h="1357645">
                <a:tc>
                  <a:txBody>
                    <a:bodyPr/>
                    <a:lstStyle/>
                    <a:p>
                      <a:r>
                        <a:rPr lang="vi-VN" sz="2800" dirty="0">
                          <a:latin typeface="+mj-lt"/>
                        </a:rPr>
                        <a:t>Người hoặc</a:t>
                      </a:r>
                      <a:r>
                        <a:rPr lang="vi-VN" sz="2800" baseline="0" dirty="0">
                          <a:latin typeface="+mj-lt"/>
                        </a:rPr>
                        <a:t> cơ quan nhận bản tường trình</a:t>
                      </a:r>
                      <a:endParaRPr lang="en-US" sz="2800" dirty="0">
                        <a:latin typeface="+mj-lt"/>
                      </a:endParaRPr>
                    </a:p>
                  </a:txBody>
                  <a:tcPr>
                    <a:solidFill>
                      <a:srgbClr val="F8F8F8"/>
                    </a:solidFill>
                  </a:tcPr>
                </a:tc>
                <a:tc>
                  <a:txBody>
                    <a:bodyPr/>
                    <a:lstStyle/>
                    <a:p>
                      <a:r>
                        <a:rPr lang="vi-VN" sz="2800" dirty="0">
                          <a:latin typeface="+mj-lt"/>
                        </a:rPr>
                        <a:t>Cô Lâm Thanh H</a:t>
                      </a:r>
                      <a:endParaRPr lang="en-US" sz="2800" dirty="0">
                        <a:latin typeface="+mj-lt"/>
                      </a:endParaRPr>
                    </a:p>
                  </a:txBody>
                  <a:tcPr>
                    <a:solidFill>
                      <a:srgbClr val="F8F8F8"/>
                    </a:solidFill>
                  </a:tcPr>
                </a:tc>
                <a:extLst>
                  <a:ext uri="{0D108BD9-81ED-4DB2-BD59-A6C34878D82A}">
                    <a16:rowId xmlns:a16="http://schemas.microsoft.com/office/drawing/2014/main" val="10003"/>
                  </a:ext>
                </a:extLst>
              </a:tr>
              <a:tr h="1032868">
                <a:tc>
                  <a:txBody>
                    <a:bodyPr/>
                    <a:lstStyle/>
                    <a:p>
                      <a:r>
                        <a:rPr lang="vi-VN" sz="2800" dirty="0">
                          <a:latin typeface="+mj-lt"/>
                        </a:rPr>
                        <a:t>Tên</a:t>
                      </a:r>
                      <a:r>
                        <a:rPr lang="vi-VN" sz="2800" baseline="0" dirty="0">
                          <a:latin typeface="+mj-lt"/>
                        </a:rPr>
                        <a:t> người viết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a:t>
                      </a:r>
                    </a:p>
                  </a:txBody>
                  <a:tcPr>
                    <a:solidFill>
                      <a:srgbClr val="F8F8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537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4177246831"/>
              </p:ext>
            </p:extLst>
          </p:nvPr>
        </p:nvGraphicFramePr>
        <p:xfrm>
          <a:off x="312382" y="327545"/>
          <a:ext cx="11574817" cy="6248400"/>
        </p:xfrm>
        <a:graphic>
          <a:graphicData uri="http://schemas.openxmlformats.org/drawingml/2006/table">
            <a:tbl>
              <a:tblPr firstRow="1" bandRow="1">
                <a:tableStyleId>{5940675A-B579-460E-94D1-54222C63F5DA}</a:tableStyleId>
              </a:tblPr>
              <a:tblGrid>
                <a:gridCol w="3263331">
                  <a:extLst>
                    <a:ext uri="{9D8B030D-6E8A-4147-A177-3AD203B41FA5}">
                      <a16:colId xmlns:a16="http://schemas.microsoft.com/office/drawing/2014/main" val="20000"/>
                    </a:ext>
                  </a:extLst>
                </a:gridCol>
                <a:gridCol w="8311486">
                  <a:extLst>
                    <a:ext uri="{9D8B030D-6E8A-4147-A177-3AD203B41FA5}">
                      <a16:colId xmlns:a16="http://schemas.microsoft.com/office/drawing/2014/main" val="20001"/>
                    </a:ext>
                  </a:extLst>
                </a:gridCol>
              </a:tblGrid>
              <a:tr h="735461">
                <a:tc>
                  <a:txBody>
                    <a:bodyPr/>
                    <a:lstStyle/>
                    <a:p>
                      <a:r>
                        <a:rPr lang="vi-VN" sz="2800" dirty="0">
                          <a:latin typeface="+mj-lt"/>
                        </a:rPr>
                        <a:t>Nội dung bản</a:t>
                      </a:r>
                      <a:r>
                        <a:rPr lang="vi-VN" sz="2800" baseline="0" dirty="0">
                          <a:latin typeface="+mj-lt"/>
                        </a:rPr>
                        <a:t> tường trình</a:t>
                      </a:r>
                      <a:endParaRPr lang="en-US" sz="2800" dirty="0">
                        <a:latin typeface="+mj-lt"/>
                      </a:endParaRPr>
                    </a:p>
                  </a:txBody>
                  <a:tcPr>
                    <a:solidFill>
                      <a:srgbClr val="F8F8F8"/>
                    </a:solidFill>
                  </a:tcPr>
                </a:tc>
                <a:tc>
                  <a:txBody>
                    <a:bodyPr/>
                    <a:lstStyle/>
                    <a:p>
                      <a:r>
                        <a:rPr lang="vi-VN" sz="2800" dirty="0">
                          <a:latin typeface="+mj-lt"/>
                        </a:rPr>
                        <a:t>+ Thời gian xảy ra vụ việc: Sáng ngày 22 tháng 9 năm 2020</a:t>
                      </a:r>
                    </a:p>
                    <a:p>
                      <a:r>
                        <a:rPr lang="vi-VN" sz="2800" dirty="0">
                          <a:latin typeface="+mj-lt"/>
                        </a:rPr>
                        <a:t>+ Địa điểm xảy ra vụ việc: Bảo tàng Dân tộc học</a:t>
                      </a:r>
                    </a:p>
                    <a:p>
                      <a:r>
                        <a:rPr lang="vi-VN" sz="2800" dirty="0">
                          <a:latin typeface="+mj-lt"/>
                        </a:rPr>
                        <a:t>+ Nguyên nhân xảy ra vụ việc: Do người viết tường trình muốn có một bức ảnh chụp bên bộ quần áo dân tộc Dao nên đã bước qua dây chắn, vào khu vực cấm và sờ tay vào hiện vật</a:t>
                      </a:r>
                    </a:p>
                    <a:p>
                      <a:r>
                        <a:rPr lang="vi-VN" sz="2800" dirty="0">
                          <a:latin typeface="+mj-lt"/>
                        </a:rPr>
                        <a:t>+ Hậu quả: Người viết tường trình đã làm hỏng một chi tiết trên trang phục</a:t>
                      </a:r>
                    </a:p>
                    <a:p>
                      <a:r>
                        <a:rPr lang="vi-VN" sz="2800" dirty="0">
                          <a:latin typeface="+mj-lt"/>
                        </a:rPr>
                        <a:t>+ Người chịu trách nhiệm: Trương Khánh Ng.</a:t>
                      </a:r>
                    </a:p>
                  </a:txBody>
                  <a:tcPr>
                    <a:solidFill>
                      <a:srgbClr val="F8F8F8"/>
                    </a:solidFill>
                  </a:tcPr>
                </a:tc>
                <a:extLst>
                  <a:ext uri="{0D108BD9-81ED-4DB2-BD59-A6C34878D82A}">
                    <a16:rowId xmlns:a16="http://schemas.microsoft.com/office/drawing/2014/main" val="10000"/>
                  </a:ext>
                </a:extLst>
              </a:tr>
              <a:tr h="491766">
                <a:tc>
                  <a:txBody>
                    <a:bodyPr/>
                    <a:lstStyle/>
                    <a:p>
                      <a:r>
                        <a:rPr lang="vi-VN" sz="2800" dirty="0">
                          <a:latin typeface="+mj-lt"/>
                        </a:rPr>
                        <a:t>Cam đoan</a:t>
                      </a:r>
                      <a:r>
                        <a:rPr lang="vi-VN" sz="2800" baseline="0" dirty="0">
                          <a:latin typeface="+mj-lt"/>
                        </a:rPr>
                        <a:t> và cam kết</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 cam đoan điều mình tường trình là đúng sự thật và cam kết không bao giờ tái phạm nữa.</a:t>
                      </a:r>
                    </a:p>
                  </a:txBody>
                  <a:tcPr>
                    <a:solidFill>
                      <a:srgbClr val="F8F8F8"/>
                    </a:solidFill>
                  </a:tcPr>
                </a:tc>
                <a:extLst>
                  <a:ext uri="{0D108BD9-81ED-4DB2-BD59-A6C34878D82A}">
                    <a16:rowId xmlns:a16="http://schemas.microsoft.com/office/drawing/2014/main" val="10001"/>
                  </a:ext>
                </a:extLst>
              </a:tr>
              <a:tr h="735461">
                <a:tc>
                  <a:txBody>
                    <a:bodyPr/>
                    <a:lstStyle/>
                    <a:p>
                      <a:r>
                        <a:rPr lang="vi-VN" sz="2800" dirty="0">
                          <a:latin typeface="+mj-lt"/>
                        </a:rPr>
                        <a:t>Kí</a:t>
                      </a:r>
                      <a:r>
                        <a:rPr lang="vi-VN" sz="2800" baseline="0" dirty="0">
                          <a:latin typeface="+mj-lt"/>
                        </a:rPr>
                        <a:t> tên hoàn tất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a:t>
                      </a:r>
                    </a:p>
                  </a:txBody>
                  <a:tcPr>
                    <a:solidFill>
                      <a:srgbClr val="F8F8F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94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sMania">
  <a:themeElements>
    <a:clrScheme name="Simple Light">
      <a:dk1>
        <a:srgbClr val="000000"/>
      </a:dk1>
      <a:lt1>
        <a:srgbClr val="EAE1C6"/>
      </a:lt1>
      <a:dk2>
        <a:srgbClr val="434343"/>
      </a:dk2>
      <a:lt2>
        <a:srgbClr val="EEEEEE"/>
      </a:lt2>
      <a:accent1>
        <a:srgbClr val="901816"/>
      </a:accent1>
      <a:accent2>
        <a:srgbClr val="C2151A"/>
      </a:accent2>
      <a:accent3>
        <a:srgbClr val="D30C12"/>
      </a:accent3>
      <a:accent4>
        <a:srgbClr val="E6D4A1"/>
      </a:accent4>
      <a:accent5>
        <a:srgbClr val="711D1C"/>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EAE1C6"/>
      </a:lt1>
      <a:dk2>
        <a:srgbClr val="434343"/>
      </a:dk2>
      <a:lt2>
        <a:srgbClr val="EEEEEE"/>
      </a:lt2>
      <a:accent1>
        <a:srgbClr val="901816"/>
      </a:accent1>
      <a:accent2>
        <a:srgbClr val="C2151A"/>
      </a:accent2>
      <a:accent3>
        <a:srgbClr val="D30C12"/>
      </a:accent3>
      <a:accent4>
        <a:srgbClr val="E6D4A1"/>
      </a:accent4>
      <a:accent5>
        <a:srgbClr val="711D1C"/>
      </a:accent5>
      <a:accent6>
        <a:srgbClr val="0000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1438</Words>
  <Application>Microsoft Office PowerPoint</Application>
  <PresentationFormat>Widescreen</PresentationFormat>
  <Paragraphs>128</Paragraphs>
  <Slides>21</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Denk One</vt:lpstr>
      <vt:lpstr>Roboto Light</vt:lpstr>
      <vt:lpstr>Times New Roman</vt:lpstr>
      <vt:lpstr>Arial</vt:lpstr>
      <vt:lpstr>Abril Fatface</vt:lpstr>
      <vt:lpstr>Barlow Condensed</vt:lpstr>
      <vt:lpstr>Calibri</vt:lpstr>
      <vt:lpstr>Homemade Apple</vt:lpstr>
      <vt:lpstr>Aldrich</vt:lpstr>
      <vt:lpstr>SlidesMania</vt:lpstr>
      <vt:lpstr>1_SlidesMania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YOU’VE GOT MAIL!</dc:title>
  <cp:lastModifiedBy>dell</cp:lastModifiedBy>
  <cp:revision>25</cp:revision>
  <dcterms:modified xsi:type="dcterms:W3CDTF">2024-12-17T09:30:08Z</dcterms:modified>
</cp:coreProperties>
</file>