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19"/>
  </p:notesMasterIdLst>
  <p:sldIdLst>
    <p:sldId id="257" r:id="rId4"/>
    <p:sldId id="262" r:id="rId5"/>
    <p:sldId id="268" r:id="rId6"/>
    <p:sldId id="291" r:id="rId7"/>
    <p:sldId id="274" r:id="rId8"/>
    <p:sldId id="270" r:id="rId9"/>
    <p:sldId id="271" r:id="rId10"/>
    <p:sldId id="275" r:id="rId11"/>
    <p:sldId id="276" r:id="rId12"/>
    <p:sldId id="281" r:id="rId13"/>
    <p:sldId id="278" r:id="rId14"/>
    <p:sldId id="289" r:id="rId15"/>
    <p:sldId id="279" r:id="rId16"/>
    <p:sldId id="290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19F66-F000-464A-A218-EB451947D5D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CA550-401D-43A7-83F7-695BC15AB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9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39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Bài 64-Trang 100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BD6D2-501B-4A3C-9639-1EDFA05FDE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84FD-CABB-463D-96EE-CF3C3491B97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EFA-F4D5-483E-94C9-25FE0A80D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98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84FD-CABB-463D-96EE-CF3C3491B97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EFA-F4D5-483E-94C9-25FE0A80D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0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84FD-CABB-463D-96EE-CF3C3491B97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EFA-F4D5-483E-94C9-25FE0A80D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84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759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oogle Shape;992;p14">
            <a:extLst>
              <a:ext uri="{FF2B5EF4-FFF2-40B4-BE49-F238E27FC236}">
                <a16:creationId xmlns:a16="http://schemas.microsoft.com/office/drawing/2014/main" id="{AC86ABD5-8F7F-FC1E-754D-36FA14C66D47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9" name="Google Shape;993;p14">
              <a:extLst>
                <a:ext uri="{FF2B5EF4-FFF2-40B4-BE49-F238E27FC236}">
                  <a16:creationId xmlns:a16="http://schemas.microsoft.com/office/drawing/2014/main" id="{FA26DCE1-B0AE-44B6-7CB6-BB1898F9CBE3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0" name="Google Shape;994;p14">
              <a:extLst>
                <a:ext uri="{FF2B5EF4-FFF2-40B4-BE49-F238E27FC236}">
                  <a16:creationId xmlns:a16="http://schemas.microsoft.com/office/drawing/2014/main" id="{283B4466-4B36-845D-D178-A359149A330F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995;p14">
                <a:extLst>
                  <a:ext uri="{FF2B5EF4-FFF2-40B4-BE49-F238E27FC236}">
                    <a16:creationId xmlns:a16="http://schemas.microsoft.com/office/drawing/2014/main" id="{C93CE816-49A6-A5DA-6661-058F6DFBF5D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914446"/>
                <a:endParaRPr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Google Shape;996;p14">
                <a:extLst>
                  <a:ext uri="{FF2B5EF4-FFF2-40B4-BE49-F238E27FC236}">
                    <a16:creationId xmlns:a16="http://schemas.microsoft.com/office/drawing/2014/main" id="{7BAD2EDC-E0C7-1A19-2473-B94B927FCD5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914446"/>
                <a:endParaRPr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" name="Google Shape;997;p14">
              <a:extLst>
                <a:ext uri="{FF2B5EF4-FFF2-40B4-BE49-F238E27FC236}">
                  <a16:creationId xmlns:a16="http://schemas.microsoft.com/office/drawing/2014/main" id="{A740CA4C-208A-E284-568C-A50EA5D95727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2" name="Google Shape;998;p14">
              <a:extLst>
                <a:ext uri="{FF2B5EF4-FFF2-40B4-BE49-F238E27FC236}">
                  <a16:creationId xmlns:a16="http://schemas.microsoft.com/office/drawing/2014/main" id="{D5D41D6C-C677-F62A-2B58-3086CD961389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" name="Google Shape;999;p14">
                <a:extLst>
                  <a:ext uri="{FF2B5EF4-FFF2-40B4-BE49-F238E27FC236}">
                    <a16:creationId xmlns:a16="http://schemas.microsoft.com/office/drawing/2014/main" id="{2E5653EF-F110-F737-C9B9-C2AFEBA6CFCA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914446"/>
                <a:endParaRPr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Google Shape;1000;p14">
                <a:extLst>
                  <a:ext uri="{FF2B5EF4-FFF2-40B4-BE49-F238E27FC236}">
                    <a16:creationId xmlns:a16="http://schemas.microsoft.com/office/drawing/2014/main" id="{96906971-3943-095C-0D68-ECD4E76808A5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914446"/>
                <a:endParaRPr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3" name="Google Shape;1001;p14">
              <a:extLst>
                <a:ext uri="{FF2B5EF4-FFF2-40B4-BE49-F238E27FC236}">
                  <a16:creationId xmlns:a16="http://schemas.microsoft.com/office/drawing/2014/main" id="{356AB17E-A5BB-E370-BF24-FAD8F3E52258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" name="Google Shape;1002;p14">
                <a:extLst>
                  <a:ext uri="{FF2B5EF4-FFF2-40B4-BE49-F238E27FC236}">
                    <a16:creationId xmlns:a16="http://schemas.microsoft.com/office/drawing/2014/main" id="{07D1B4A3-F24C-54CD-6B4F-A28C9F1E6934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914446"/>
                <a:endParaRPr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Google Shape;1003;p14">
                <a:extLst>
                  <a:ext uri="{FF2B5EF4-FFF2-40B4-BE49-F238E27FC236}">
                    <a16:creationId xmlns:a16="http://schemas.microsoft.com/office/drawing/2014/main" id="{EDA07CA6-B790-4F8B-6DE0-05CB6FBA29BF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914446"/>
                <a:endParaRPr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4" name="Google Shape;1004;p14">
              <a:extLst>
                <a:ext uri="{FF2B5EF4-FFF2-40B4-BE49-F238E27FC236}">
                  <a16:creationId xmlns:a16="http://schemas.microsoft.com/office/drawing/2014/main" id="{CE1063CC-7499-3A07-E6DF-B0B253C48CD6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1005;p14">
                <a:extLst>
                  <a:ext uri="{FF2B5EF4-FFF2-40B4-BE49-F238E27FC236}">
                    <a16:creationId xmlns:a16="http://schemas.microsoft.com/office/drawing/2014/main" id="{E50FC5B7-67D7-5F36-32C0-505F962F1B53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914446"/>
                <a:endParaRPr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Google Shape;1006;p14">
                <a:extLst>
                  <a:ext uri="{FF2B5EF4-FFF2-40B4-BE49-F238E27FC236}">
                    <a16:creationId xmlns:a16="http://schemas.microsoft.com/office/drawing/2014/main" id="{E78E6E62-32FD-14D5-10D5-A50440EF2B17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914446"/>
                <a:endParaRPr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5" name="Google Shape;1007;p14">
              <a:extLst>
                <a:ext uri="{FF2B5EF4-FFF2-40B4-BE49-F238E27FC236}">
                  <a16:creationId xmlns:a16="http://schemas.microsoft.com/office/drawing/2014/main" id="{2577C474-9E63-F429-C128-CB59BFA92455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" name="Google Shape;1008;p14">
                <a:extLst>
                  <a:ext uri="{FF2B5EF4-FFF2-40B4-BE49-F238E27FC236}">
                    <a16:creationId xmlns:a16="http://schemas.microsoft.com/office/drawing/2014/main" id="{DBCE395D-A2EE-7C6D-88A4-23EDC6840C4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914446"/>
                <a:endParaRPr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Google Shape;1009;p14">
                <a:extLst>
                  <a:ext uri="{FF2B5EF4-FFF2-40B4-BE49-F238E27FC236}">
                    <a16:creationId xmlns:a16="http://schemas.microsoft.com/office/drawing/2014/main" id="{606107B4-784D-428D-AE9F-EA8C6E6E0004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914446"/>
                <a:endParaRPr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6" name="Google Shape;1010;p14">
              <a:extLst>
                <a:ext uri="{FF2B5EF4-FFF2-40B4-BE49-F238E27FC236}">
                  <a16:creationId xmlns:a16="http://schemas.microsoft.com/office/drawing/2014/main" id="{EA9FD82F-F316-125D-AA41-02E41B08ABE9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" name="Google Shape;1011;p14">
                <a:extLst>
                  <a:ext uri="{FF2B5EF4-FFF2-40B4-BE49-F238E27FC236}">
                    <a16:creationId xmlns:a16="http://schemas.microsoft.com/office/drawing/2014/main" id="{1285A46F-3507-34C0-0F14-ED296CF541DF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914446"/>
                <a:endParaRPr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Google Shape;1012;p14">
                <a:extLst>
                  <a:ext uri="{FF2B5EF4-FFF2-40B4-BE49-F238E27FC236}">
                    <a16:creationId xmlns:a16="http://schemas.microsoft.com/office/drawing/2014/main" id="{19C100A2-1366-30ED-6758-03F97907807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914446"/>
                <a:endParaRPr sz="18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7" name="Google Shape;1013;p14">
              <a:extLst>
                <a:ext uri="{FF2B5EF4-FFF2-40B4-BE49-F238E27FC236}">
                  <a16:creationId xmlns:a16="http://schemas.microsoft.com/office/drawing/2014/main" id="{9DD1178D-8376-2425-1C65-442FE6C97E9B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Google Shape;1014;p14">
              <a:extLst>
                <a:ext uri="{FF2B5EF4-FFF2-40B4-BE49-F238E27FC236}">
                  <a16:creationId xmlns:a16="http://schemas.microsoft.com/office/drawing/2014/main" id="{0C910B81-4D4A-FDBB-E7AF-A0B842F9EA42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1" name="Google Shape;1082;p14">
            <a:extLst>
              <a:ext uri="{FF2B5EF4-FFF2-40B4-BE49-F238E27FC236}">
                <a16:creationId xmlns:a16="http://schemas.microsoft.com/office/drawing/2014/main" id="{3A6960EF-06F9-FB9D-E169-74B85786D3D2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Google Shape;1083;p14">
            <a:extLst>
              <a:ext uri="{FF2B5EF4-FFF2-40B4-BE49-F238E27FC236}">
                <a16:creationId xmlns:a16="http://schemas.microsoft.com/office/drawing/2014/main" id="{34A1C2A6-C8B9-C048-9480-7A74DF380314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Google Shape;1084;p14">
            <a:extLst>
              <a:ext uri="{FF2B5EF4-FFF2-40B4-BE49-F238E27FC236}">
                <a16:creationId xmlns:a16="http://schemas.microsoft.com/office/drawing/2014/main" id="{624BD08E-FF67-F809-B4E6-DB782418882B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Google Shape;1085;p14">
            <a:extLst>
              <a:ext uri="{FF2B5EF4-FFF2-40B4-BE49-F238E27FC236}">
                <a16:creationId xmlns:a16="http://schemas.microsoft.com/office/drawing/2014/main" id="{192CEDBB-92F5-49D5-D89A-84045BF5F837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Google Shape;1086;p14">
            <a:extLst>
              <a:ext uri="{FF2B5EF4-FFF2-40B4-BE49-F238E27FC236}">
                <a16:creationId xmlns:a16="http://schemas.microsoft.com/office/drawing/2014/main" id="{0E0E3309-3430-7A60-3E55-ED0C4C97BE48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Google Shape;1082;p14">
            <a:extLst>
              <a:ext uri="{FF2B5EF4-FFF2-40B4-BE49-F238E27FC236}">
                <a16:creationId xmlns:a16="http://schemas.microsoft.com/office/drawing/2014/main" id="{6D08F28C-BBCC-B665-3D7F-5BCCD834A411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Google Shape;1083;p14">
            <a:extLst>
              <a:ext uri="{FF2B5EF4-FFF2-40B4-BE49-F238E27FC236}">
                <a16:creationId xmlns:a16="http://schemas.microsoft.com/office/drawing/2014/main" id="{8F7A0E5E-173E-931F-0B02-9A250BFB34C4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Google Shape;1084;p14">
            <a:extLst>
              <a:ext uri="{FF2B5EF4-FFF2-40B4-BE49-F238E27FC236}">
                <a16:creationId xmlns:a16="http://schemas.microsoft.com/office/drawing/2014/main" id="{E9FA31AF-9FA5-0B55-4B2B-A4BDE64FE112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Google Shape;1085;p14">
            <a:extLst>
              <a:ext uri="{FF2B5EF4-FFF2-40B4-BE49-F238E27FC236}">
                <a16:creationId xmlns:a16="http://schemas.microsoft.com/office/drawing/2014/main" id="{2EBCDD30-12BB-DA7C-ECAD-2878950190CB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Google Shape;1086;p14">
            <a:extLst>
              <a:ext uri="{FF2B5EF4-FFF2-40B4-BE49-F238E27FC236}">
                <a16:creationId xmlns:a16="http://schemas.microsoft.com/office/drawing/2014/main" id="{05E9216C-F77D-0C11-3E20-3D672064CA22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Google Shape;1082;p14">
            <a:extLst>
              <a:ext uri="{FF2B5EF4-FFF2-40B4-BE49-F238E27FC236}">
                <a16:creationId xmlns:a16="http://schemas.microsoft.com/office/drawing/2014/main" id="{C2924086-BF67-E546-0013-3B3B5086159D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Google Shape;1083;p14">
            <a:extLst>
              <a:ext uri="{FF2B5EF4-FFF2-40B4-BE49-F238E27FC236}">
                <a16:creationId xmlns:a16="http://schemas.microsoft.com/office/drawing/2014/main" id="{3457B290-B67E-05FB-31F2-57C1F8F6D55D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Google Shape;1084;p14">
            <a:extLst>
              <a:ext uri="{FF2B5EF4-FFF2-40B4-BE49-F238E27FC236}">
                <a16:creationId xmlns:a16="http://schemas.microsoft.com/office/drawing/2014/main" id="{9E074E49-05BA-BB59-2E21-BA2ADA6CF7B3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Google Shape;1085;p14">
            <a:extLst>
              <a:ext uri="{FF2B5EF4-FFF2-40B4-BE49-F238E27FC236}">
                <a16:creationId xmlns:a16="http://schemas.microsoft.com/office/drawing/2014/main" id="{6CDCCA1A-CFEF-0914-EA09-3848A0B4A968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Google Shape;1086;p14">
            <a:extLst>
              <a:ext uri="{FF2B5EF4-FFF2-40B4-BE49-F238E27FC236}">
                <a16:creationId xmlns:a16="http://schemas.microsoft.com/office/drawing/2014/main" id="{F5221A77-FA37-E522-7F22-96868BEBC0F5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Google Shape;1082;p14">
            <a:extLst>
              <a:ext uri="{FF2B5EF4-FFF2-40B4-BE49-F238E27FC236}">
                <a16:creationId xmlns:a16="http://schemas.microsoft.com/office/drawing/2014/main" id="{646B7355-0FBF-303A-D0AF-8A539FB56C72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Google Shape;1083;p14">
            <a:extLst>
              <a:ext uri="{FF2B5EF4-FFF2-40B4-BE49-F238E27FC236}">
                <a16:creationId xmlns:a16="http://schemas.microsoft.com/office/drawing/2014/main" id="{94AC35BD-AF5C-2854-CB97-4310209527D6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Google Shape;1084;p14">
            <a:extLst>
              <a:ext uri="{FF2B5EF4-FFF2-40B4-BE49-F238E27FC236}">
                <a16:creationId xmlns:a16="http://schemas.microsoft.com/office/drawing/2014/main" id="{50271625-C97B-7950-9A35-420A8760BA23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Google Shape;1085;p14">
            <a:extLst>
              <a:ext uri="{FF2B5EF4-FFF2-40B4-BE49-F238E27FC236}">
                <a16:creationId xmlns:a16="http://schemas.microsoft.com/office/drawing/2014/main" id="{85FD395B-E14C-653D-B79D-7C5F8A7AA8DD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Google Shape;1086;p14">
            <a:extLst>
              <a:ext uri="{FF2B5EF4-FFF2-40B4-BE49-F238E27FC236}">
                <a16:creationId xmlns:a16="http://schemas.microsoft.com/office/drawing/2014/main" id="{343E30A3-024A-683E-3CEA-1453026BD941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Google Shape;1082;p14">
            <a:extLst>
              <a:ext uri="{FF2B5EF4-FFF2-40B4-BE49-F238E27FC236}">
                <a16:creationId xmlns:a16="http://schemas.microsoft.com/office/drawing/2014/main" id="{72D7EFDF-FBE4-D9DE-0B44-8D56C1C68B24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Google Shape;1083;p14">
            <a:extLst>
              <a:ext uri="{FF2B5EF4-FFF2-40B4-BE49-F238E27FC236}">
                <a16:creationId xmlns:a16="http://schemas.microsoft.com/office/drawing/2014/main" id="{3D78ACB9-331C-8F15-CB4A-E45F8A7DF5C5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3" name="Google Shape;1084;p14">
            <a:extLst>
              <a:ext uri="{FF2B5EF4-FFF2-40B4-BE49-F238E27FC236}">
                <a16:creationId xmlns:a16="http://schemas.microsoft.com/office/drawing/2014/main" id="{0D5A1242-9B9F-4AE1-3396-6F1D366F29F7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4" name="Google Shape;1085;p14">
            <a:extLst>
              <a:ext uri="{FF2B5EF4-FFF2-40B4-BE49-F238E27FC236}">
                <a16:creationId xmlns:a16="http://schemas.microsoft.com/office/drawing/2014/main" id="{86DC0F83-256A-1CA4-CFAA-8B835A264A58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Google Shape;1086;p14">
            <a:extLst>
              <a:ext uri="{FF2B5EF4-FFF2-40B4-BE49-F238E27FC236}">
                <a16:creationId xmlns:a16="http://schemas.microsoft.com/office/drawing/2014/main" id="{7C535740-6DF9-DFF3-403A-E90B779AC192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Google Shape;1082;p14">
            <a:extLst>
              <a:ext uri="{FF2B5EF4-FFF2-40B4-BE49-F238E27FC236}">
                <a16:creationId xmlns:a16="http://schemas.microsoft.com/office/drawing/2014/main" id="{718ACF6C-AE3A-9480-1B2E-F76E9DB541FB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Google Shape;1083;p14">
            <a:extLst>
              <a:ext uri="{FF2B5EF4-FFF2-40B4-BE49-F238E27FC236}">
                <a16:creationId xmlns:a16="http://schemas.microsoft.com/office/drawing/2014/main" id="{80CDBC3B-F0F3-6922-EC67-1C02ED915385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Google Shape;1084;p14">
            <a:extLst>
              <a:ext uri="{FF2B5EF4-FFF2-40B4-BE49-F238E27FC236}">
                <a16:creationId xmlns:a16="http://schemas.microsoft.com/office/drawing/2014/main" id="{A8978627-C954-AB43-44C8-B8CD21A2EAD9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Google Shape;1085;p14">
            <a:extLst>
              <a:ext uri="{FF2B5EF4-FFF2-40B4-BE49-F238E27FC236}">
                <a16:creationId xmlns:a16="http://schemas.microsoft.com/office/drawing/2014/main" id="{56542FFC-EF89-04DD-A0D9-AF19A76D0354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Google Shape;1086;p14">
            <a:extLst>
              <a:ext uri="{FF2B5EF4-FFF2-40B4-BE49-F238E27FC236}">
                <a16:creationId xmlns:a16="http://schemas.microsoft.com/office/drawing/2014/main" id="{4AADA47B-BBD9-9629-9ECE-8079574296B4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Google Shape;1082;p14">
            <a:extLst>
              <a:ext uri="{FF2B5EF4-FFF2-40B4-BE49-F238E27FC236}">
                <a16:creationId xmlns:a16="http://schemas.microsoft.com/office/drawing/2014/main" id="{7CC82FEF-D80E-6D92-5FCF-5E877384DEB3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Google Shape;1083;p14">
            <a:extLst>
              <a:ext uri="{FF2B5EF4-FFF2-40B4-BE49-F238E27FC236}">
                <a16:creationId xmlns:a16="http://schemas.microsoft.com/office/drawing/2014/main" id="{14A059E2-D476-4588-1793-6C881CFB8E42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Google Shape;1084;p14">
            <a:extLst>
              <a:ext uri="{FF2B5EF4-FFF2-40B4-BE49-F238E27FC236}">
                <a16:creationId xmlns:a16="http://schemas.microsoft.com/office/drawing/2014/main" id="{D22B664F-FD8A-BBA2-2ADF-C0CA30685B1B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4" name="Google Shape;1085;p14">
            <a:extLst>
              <a:ext uri="{FF2B5EF4-FFF2-40B4-BE49-F238E27FC236}">
                <a16:creationId xmlns:a16="http://schemas.microsoft.com/office/drawing/2014/main" id="{BEE0BAF9-4671-B2D7-9B32-F54A6E47D675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5" name="Google Shape;1086;p14">
            <a:extLst>
              <a:ext uri="{FF2B5EF4-FFF2-40B4-BE49-F238E27FC236}">
                <a16:creationId xmlns:a16="http://schemas.microsoft.com/office/drawing/2014/main" id="{91120143-B47E-4D4A-6FDF-EA6B39E7D851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Google Shape;1082;p14">
            <a:extLst>
              <a:ext uri="{FF2B5EF4-FFF2-40B4-BE49-F238E27FC236}">
                <a16:creationId xmlns:a16="http://schemas.microsoft.com/office/drawing/2014/main" id="{38CF0A1F-44EB-11BC-6A95-362B32A792A7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Google Shape;1083;p14">
            <a:extLst>
              <a:ext uri="{FF2B5EF4-FFF2-40B4-BE49-F238E27FC236}">
                <a16:creationId xmlns:a16="http://schemas.microsoft.com/office/drawing/2014/main" id="{A617BC67-C30E-D935-447C-10E824357FDD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8" name="Google Shape;1084;p14">
            <a:extLst>
              <a:ext uri="{FF2B5EF4-FFF2-40B4-BE49-F238E27FC236}">
                <a16:creationId xmlns:a16="http://schemas.microsoft.com/office/drawing/2014/main" id="{B0572DD4-A02F-55CF-5151-DEA1B8029E45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9" name="Google Shape;1085;p14">
            <a:extLst>
              <a:ext uri="{FF2B5EF4-FFF2-40B4-BE49-F238E27FC236}">
                <a16:creationId xmlns:a16="http://schemas.microsoft.com/office/drawing/2014/main" id="{E0AD4EDB-ED23-A403-70E4-3F7ED3FAC90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0" name="Google Shape;1086;p14">
            <a:extLst>
              <a:ext uri="{FF2B5EF4-FFF2-40B4-BE49-F238E27FC236}">
                <a16:creationId xmlns:a16="http://schemas.microsoft.com/office/drawing/2014/main" id="{2E069F6E-4FFB-C969-4679-C754150F7753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1" name="Google Shape;1082;p14">
            <a:extLst>
              <a:ext uri="{FF2B5EF4-FFF2-40B4-BE49-F238E27FC236}">
                <a16:creationId xmlns:a16="http://schemas.microsoft.com/office/drawing/2014/main" id="{C9821FF4-CBF3-1B38-BFA0-2E7B2FE408F7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" name="Google Shape;1083;p14">
            <a:extLst>
              <a:ext uri="{FF2B5EF4-FFF2-40B4-BE49-F238E27FC236}">
                <a16:creationId xmlns:a16="http://schemas.microsoft.com/office/drawing/2014/main" id="{45509C21-4349-E347-3F9F-F30688A16433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3" name="Google Shape;1084;p14">
            <a:extLst>
              <a:ext uri="{FF2B5EF4-FFF2-40B4-BE49-F238E27FC236}">
                <a16:creationId xmlns:a16="http://schemas.microsoft.com/office/drawing/2014/main" id="{9E362A0A-36DD-3C7D-4894-7E2077635D5A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4" name="Google Shape;1085;p14">
            <a:extLst>
              <a:ext uri="{FF2B5EF4-FFF2-40B4-BE49-F238E27FC236}">
                <a16:creationId xmlns:a16="http://schemas.microsoft.com/office/drawing/2014/main" id="{71AF8B23-98D3-558F-5EC4-CB70E0ABD170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5" name="Google Shape;1086;p14">
            <a:extLst>
              <a:ext uri="{FF2B5EF4-FFF2-40B4-BE49-F238E27FC236}">
                <a16:creationId xmlns:a16="http://schemas.microsoft.com/office/drawing/2014/main" id="{242B0216-72EE-F4A0-A704-692BF0A550CD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9" name="Google Shape;211;p3">
            <a:extLst>
              <a:ext uri="{FF2B5EF4-FFF2-40B4-BE49-F238E27FC236}">
                <a16:creationId xmlns:a16="http://schemas.microsoft.com/office/drawing/2014/main" id="{6FB5FB0E-702E-CF90-B98D-4CD1F75E491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80" name="Google Shape;212;p3">
              <a:extLst>
                <a:ext uri="{FF2B5EF4-FFF2-40B4-BE49-F238E27FC236}">
                  <a16:creationId xmlns:a16="http://schemas.microsoft.com/office/drawing/2014/main" id="{C1CC2C52-174E-76B7-2537-BCD20CD6428C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Google Shape;213;p3">
              <a:extLst>
                <a:ext uri="{FF2B5EF4-FFF2-40B4-BE49-F238E27FC236}">
                  <a16:creationId xmlns:a16="http://schemas.microsoft.com/office/drawing/2014/main" id="{F1FDE8FA-0230-7ADF-CD01-328F53434AB6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oogle Shape;214;p3">
            <a:extLst>
              <a:ext uri="{FF2B5EF4-FFF2-40B4-BE49-F238E27FC236}">
                <a16:creationId xmlns:a16="http://schemas.microsoft.com/office/drawing/2014/main" id="{B3EDDA3E-B6BC-045E-A204-2797B31DDF25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83" name="Google Shape;215;p3">
              <a:extLst>
                <a:ext uri="{FF2B5EF4-FFF2-40B4-BE49-F238E27FC236}">
                  <a16:creationId xmlns:a16="http://schemas.microsoft.com/office/drawing/2014/main" id="{5873DDF5-436C-B85B-8942-3C50924D3A4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Google Shape;216;p3">
              <a:extLst>
                <a:ext uri="{FF2B5EF4-FFF2-40B4-BE49-F238E27FC236}">
                  <a16:creationId xmlns:a16="http://schemas.microsoft.com/office/drawing/2014/main" id="{E39878E4-4681-FC07-975F-17444DCC4846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Google Shape;217;p3">
              <a:extLst>
                <a:ext uri="{FF2B5EF4-FFF2-40B4-BE49-F238E27FC236}">
                  <a16:creationId xmlns:a16="http://schemas.microsoft.com/office/drawing/2014/main" id="{B071FDB9-5563-B3D1-6AB4-806B9435501D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Google Shape;218;p3">
              <a:extLst>
                <a:ext uri="{FF2B5EF4-FFF2-40B4-BE49-F238E27FC236}">
                  <a16:creationId xmlns:a16="http://schemas.microsoft.com/office/drawing/2014/main" id="{6862BBD5-DF8A-9E81-0876-6A14AC1A51D7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Google Shape;219;p3">
              <a:extLst>
                <a:ext uri="{FF2B5EF4-FFF2-40B4-BE49-F238E27FC236}">
                  <a16:creationId xmlns:a16="http://schemas.microsoft.com/office/drawing/2014/main" id="{B5DBDED1-E6D3-89ED-4923-6F05500472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Google Shape;220;p3">
              <a:extLst>
                <a:ext uri="{FF2B5EF4-FFF2-40B4-BE49-F238E27FC236}">
                  <a16:creationId xmlns:a16="http://schemas.microsoft.com/office/drawing/2014/main" id="{6E72D583-3CD3-606D-3423-E107B60F43BC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Google Shape;221;p3">
              <a:extLst>
                <a:ext uri="{FF2B5EF4-FFF2-40B4-BE49-F238E27FC236}">
                  <a16:creationId xmlns:a16="http://schemas.microsoft.com/office/drawing/2014/main" id="{A23E200A-1C61-306B-08FA-445158FDA71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Google Shape;222;p3">
              <a:extLst>
                <a:ext uri="{FF2B5EF4-FFF2-40B4-BE49-F238E27FC236}">
                  <a16:creationId xmlns:a16="http://schemas.microsoft.com/office/drawing/2014/main" id="{3F7DF1D2-7275-1EEF-0C76-E55D0D174971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Google Shape;223;p3">
              <a:extLst>
                <a:ext uri="{FF2B5EF4-FFF2-40B4-BE49-F238E27FC236}">
                  <a16:creationId xmlns:a16="http://schemas.microsoft.com/office/drawing/2014/main" id="{E75CD198-67EC-0161-C2DE-0A2F795825A6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Google Shape;224;p3">
              <a:extLst>
                <a:ext uri="{FF2B5EF4-FFF2-40B4-BE49-F238E27FC236}">
                  <a16:creationId xmlns:a16="http://schemas.microsoft.com/office/drawing/2014/main" id="{F32D602E-C482-AE05-B539-842B8E21D15B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oogle Shape;225;p3">
            <a:extLst>
              <a:ext uri="{FF2B5EF4-FFF2-40B4-BE49-F238E27FC236}">
                <a16:creationId xmlns:a16="http://schemas.microsoft.com/office/drawing/2014/main" id="{BADB5995-6C52-A809-D088-39CC6C2D092B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94" name="Google Shape;226;p3">
              <a:extLst>
                <a:ext uri="{FF2B5EF4-FFF2-40B4-BE49-F238E27FC236}">
                  <a16:creationId xmlns:a16="http://schemas.microsoft.com/office/drawing/2014/main" id="{2098D257-CDF6-694E-B8D9-37757CDAC82C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Google Shape;227;p3">
              <a:extLst>
                <a:ext uri="{FF2B5EF4-FFF2-40B4-BE49-F238E27FC236}">
                  <a16:creationId xmlns:a16="http://schemas.microsoft.com/office/drawing/2014/main" id="{8AF0C3FE-EDAC-626B-C5A7-1F4C76E60596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6" name="Google Shape;228;p3">
            <a:extLst>
              <a:ext uri="{FF2B5EF4-FFF2-40B4-BE49-F238E27FC236}">
                <a16:creationId xmlns:a16="http://schemas.microsoft.com/office/drawing/2014/main" id="{F8F50914-A279-40C0-B107-FFD6AEBEE3AE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7" name="Google Shape;229;p3">
            <a:extLst>
              <a:ext uri="{FF2B5EF4-FFF2-40B4-BE49-F238E27FC236}">
                <a16:creationId xmlns:a16="http://schemas.microsoft.com/office/drawing/2014/main" id="{8E76341E-5AFD-594D-F6F0-E867FC13B18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/>
            <a:endParaRPr sz="18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8" name="Google Shape;230;p3">
            <a:extLst>
              <a:ext uri="{FF2B5EF4-FFF2-40B4-BE49-F238E27FC236}">
                <a16:creationId xmlns:a16="http://schemas.microsoft.com/office/drawing/2014/main" id="{21C1BF57-45F0-4866-EA91-D2F9927C7EBC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99" name="Google Shape;231;p3">
              <a:extLst>
                <a:ext uri="{FF2B5EF4-FFF2-40B4-BE49-F238E27FC236}">
                  <a16:creationId xmlns:a16="http://schemas.microsoft.com/office/drawing/2014/main" id="{76C07ADB-0166-053E-0F5F-76A2BB89941D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" name="Google Shape;232;p3">
              <a:extLst>
                <a:ext uri="{FF2B5EF4-FFF2-40B4-BE49-F238E27FC236}">
                  <a16:creationId xmlns:a16="http://schemas.microsoft.com/office/drawing/2014/main" id="{C6F6D651-0DF1-ADB8-4F77-CF3C7E92B2E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914446"/>
              <a:endParaRPr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9684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89857B5C-15BF-5268-FE5D-2176145BF99E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734EE0A-E72F-59B5-10DC-17C3BD859D03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14A5A8A-CE4F-D9B7-5DEC-930DF9B25A2B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749C7F95-096A-EC82-B790-C2E4A50275D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A28B989E-B8A6-DE54-8DAE-C0567381336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8096E92F-0811-CF33-F1FC-5AACB4B4A4A8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4681AD17-19C4-6D3F-6B7F-841196B2A2A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094FF45A-67C0-13B0-8858-61CF434AB925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4AC58492-B601-9500-A854-E1C650C41601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61E6AF23-B6E6-4DA3-BE8A-A3EE10058FF7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C5A72030-9335-BF7D-BF5A-05D09C17D35D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F17E2713-1ADD-B324-0881-1AB4C5A2829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91FB960C-246F-D709-08F6-1D6662EE6D2B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58586E82-5304-0853-5B2D-A9D9BD8FCDAA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853AFF1-65B5-133E-49F4-698D6EBEAECD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9DD81267-5DEA-D29B-9CB6-D6E13513F1DB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2A8CF4A5-619B-E32C-9489-143BABB7AD1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88A4EA90-C5FB-66FD-1433-5D1220C1269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CE32D675-5DF7-FFD8-50B9-862F47C8E583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2555A7D-2AE9-4018-E8FD-36E3515E729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33B6239C-2454-7013-4746-2C4310B2FCE8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863277AB-4CBC-0E6E-B5BF-C7A35B3BAAF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6DB999-EC7F-09F5-259A-A6870853DEF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0C38ABE9-5980-2503-A572-68E33DBD0D46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78C18BC6-DAF8-BCA3-1EAF-5C38075BD5CB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FAFF7AA9-959E-37CA-72A3-857C446601F8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2766FB17-17F8-4111-E513-F2A817E7220E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F65018AC-F2A8-C84D-C3B8-E41C79768B7F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58EFBEBA-03BE-EC8E-02BF-296A395F1BAB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8BC343C8-29A2-8304-0E2D-1A22873AA3EA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4EEC3832-C65F-35DB-C4C5-9E4D883A12F2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365C75F0-0654-FE05-9C2D-A2890775C7C4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DFDBD5C7-426F-80AA-337E-89554991BB08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3B9B7285-3BDC-9948-171B-EE70009F011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D9CD0FD3-513C-936F-6254-F83685CD3946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523723A5-FB0D-6C96-29BE-84193592F247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C355FBC4-69FE-1A4C-D336-7F3790F1F760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D90268A6-8B24-BCF9-2475-24923683C112}"/>
              </a:ext>
            </a:extLst>
          </p:cNvPr>
          <p:cNvGrpSpPr/>
          <p:nvPr userDrawn="1"/>
        </p:nvGrpSpPr>
        <p:grpSpPr>
          <a:xfrm>
            <a:off x="11004071" y="1043374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3D37C812-EE1B-5F67-B039-01ED6F6F0ECC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BDB1A846-9854-4F10-9EB0-4B142532ED58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841B8479-EFC8-7519-F23B-B39135B5537C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1BCA0BA-731E-48BD-A6A6-15A25D594F60}"/>
              </a:ext>
            </a:extLst>
          </p:cNvPr>
          <p:cNvSpPr/>
          <p:nvPr userDrawn="1"/>
        </p:nvSpPr>
        <p:spPr>
          <a:xfrm>
            <a:off x="10995522" y="6181469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8733CDBB-AF78-19D6-810D-87C35E04E9ED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47EA2438-CC72-571E-993B-1EEF4ACEBF88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AFB77565-7F6C-83D7-44CF-FFCC54E3411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61800C4E-B528-AC82-71D9-349D9A1E8908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8C489052-9134-0603-FC8B-4C9C0BACEE2B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F31036C3-40BD-47EF-7DAD-0430038D1706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BA71AF2D-6558-A88F-9C97-EA11C60E2A03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53F7EE67-2A41-D428-B8C8-8C80267B8CB7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E8092B10-CFC0-9E9B-2BBA-5288E449C411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7C8F8BA6-7159-E119-0464-5173E128698A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52CDD10A-4F78-6A88-CF49-3A8A5972A4B3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251895E4-1249-6909-B62A-25E8F39FA9B1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E2C5D328-90DD-06EC-3FF0-DFA4DCBE6452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CA1B3DE5-2E6F-4F51-F15F-DEA23FB6744D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DEAD2BE7-A39F-A0E5-B359-0DC094D0E5E4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A73C32B5-7A36-AEB7-5A8D-D8B1A601B6DB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22D8BDDF-2FD9-D1F5-A23F-F038CF786AC9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E47C318C-F9E2-5F39-C29F-E72EB6D6527E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07CFFFF7-6589-F8CA-8515-2DF34707CF07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BF1F3E11-380C-74AF-54A9-601B731986D6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6FD4F0F5-70CC-D7F9-E0F7-085C9569AA98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AB0B2F79-132B-B116-9A55-A7D6068AEFF1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7D63CB84-B1C7-F061-4E2B-540CD31ABC8F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56C8D388-CDFA-C10A-A1EE-D4E766E944E7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D4FF97AE-FBE3-7C71-24BD-0511927E4DB5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02AFFD0A-9646-EF8B-B0C2-BEFF81070B28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4F8D73F2-7C4E-50F0-E15B-990C18FEEB41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080049D6-1FC4-486D-42D7-435438CE930C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33AE5812-A962-5DAC-650E-DD18D9EC43A0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7068DDDB-795C-9601-14A8-BA4E28AB99AB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6A8A5184-A797-5D7A-BD41-EE8D350EDDC6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F594252-6B62-4C9D-7268-845DB210B626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FA9BE4D0-2598-AB56-E4E8-DC9AED72A6C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5935CA3D-785B-9DAF-752F-AD11A9931244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B14A0E59-888F-9906-D2AC-DF0224BEAC49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45B47611-72C4-EC74-5647-8BD03AE89D28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0F0F50FB-0189-2744-312F-5A727D5EC5AC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4ADC27F9-ED8B-8BF5-3475-F9DDB172E494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8ECF8E4F-2F73-7D15-1045-C11C83F337A9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A87B5209-15E0-C214-8F33-471AEE4CD948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4DE94EFE-DDCF-5D58-A2AA-1A6FEA9016D4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77126D3-F04A-982B-5821-37257AEF1B94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AE7F53F2-7CB0-FAEC-0476-1FFC23E372BB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780F8B15-911E-B651-E684-9B79B387E19C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97557064-7188-986B-2A85-5D0C9CDC3A1E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ACABBF47-F29E-BF44-8E2E-D31F07A40443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EAA8D61E-8E13-A682-C9EC-18A4B661DFD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21D47C3A-CD7A-2B6C-10B8-C1BC8A6C4527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7" name="Google Shape;2356;p30">
            <a:extLst>
              <a:ext uri="{FF2B5EF4-FFF2-40B4-BE49-F238E27FC236}">
                <a16:creationId xmlns:a16="http://schemas.microsoft.com/office/drawing/2014/main" id="{8B7B8F76-7B7B-F108-897D-051C751C8168}"/>
              </a:ext>
            </a:extLst>
          </p:cNvPr>
          <p:cNvGrpSpPr/>
          <p:nvPr userDrawn="1"/>
        </p:nvGrpSpPr>
        <p:grpSpPr>
          <a:xfrm>
            <a:off x="896620" y="1603301"/>
            <a:ext cx="9867486" cy="4770500"/>
            <a:chOff x="741115" y="865258"/>
            <a:chExt cx="7691377" cy="4010102"/>
          </a:xfrm>
          <a:solidFill>
            <a:srgbClr val="002060"/>
          </a:solidFill>
        </p:grpSpPr>
        <p:sp>
          <p:nvSpPr>
            <p:cNvPr id="98" name="Google Shape;2357;p30">
              <a:extLst>
                <a:ext uri="{FF2B5EF4-FFF2-40B4-BE49-F238E27FC236}">
                  <a16:creationId xmlns:a16="http://schemas.microsoft.com/office/drawing/2014/main" id="{3B169C85-02E5-0D54-8C9A-1B07827320F2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9" name="Google Shape;2358;p30">
              <a:extLst>
                <a:ext uri="{FF2B5EF4-FFF2-40B4-BE49-F238E27FC236}">
                  <a16:creationId xmlns:a16="http://schemas.microsoft.com/office/drawing/2014/main" id="{3EDEB08F-A902-3E8F-36B2-BD90853B4AA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00" name="Google Shape;2359;p30">
                <a:extLst>
                  <a:ext uri="{FF2B5EF4-FFF2-40B4-BE49-F238E27FC236}">
                    <a16:creationId xmlns:a16="http://schemas.microsoft.com/office/drawing/2014/main" id="{483F9160-F16D-3A9B-F98D-C1E2CBA5C34D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360;p30">
                <a:extLst>
                  <a:ext uri="{FF2B5EF4-FFF2-40B4-BE49-F238E27FC236}">
                    <a16:creationId xmlns:a16="http://schemas.microsoft.com/office/drawing/2014/main" id="{E175FA9D-1986-0C88-D2FE-144A2ED0E7A5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361;p30">
                <a:extLst>
                  <a:ext uri="{FF2B5EF4-FFF2-40B4-BE49-F238E27FC236}">
                    <a16:creationId xmlns:a16="http://schemas.microsoft.com/office/drawing/2014/main" id="{E7E493D5-26FE-419E-7C76-BED268B015A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3" name="Google Shape;447;p27">
            <a:extLst>
              <a:ext uri="{FF2B5EF4-FFF2-40B4-BE49-F238E27FC236}">
                <a16:creationId xmlns:a16="http://schemas.microsoft.com/office/drawing/2014/main" id="{2789EED6-BB65-D224-5C55-37295DD3CD1D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04" name="Google Shape;448;p27">
              <a:extLst>
                <a:ext uri="{FF2B5EF4-FFF2-40B4-BE49-F238E27FC236}">
                  <a16:creationId xmlns:a16="http://schemas.microsoft.com/office/drawing/2014/main" id="{13C1B82E-F8C4-64D4-8DA8-D5E9E1766438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Google Shape;449;p27">
              <a:extLst>
                <a:ext uri="{FF2B5EF4-FFF2-40B4-BE49-F238E27FC236}">
                  <a16:creationId xmlns:a16="http://schemas.microsoft.com/office/drawing/2014/main" id="{F52C1BAE-81CD-EB84-6814-BDDD3445F14F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Google Shape;450;p27">
              <a:extLst>
                <a:ext uri="{FF2B5EF4-FFF2-40B4-BE49-F238E27FC236}">
                  <a16:creationId xmlns:a16="http://schemas.microsoft.com/office/drawing/2014/main" id="{19BF9F8E-7946-9D85-8173-17F0C931E114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Google Shape;451;p27">
              <a:extLst>
                <a:ext uri="{FF2B5EF4-FFF2-40B4-BE49-F238E27FC236}">
                  <a16:creationId xmlns:a16="http://schemas.microsoft.com/office/drawing/2014/main" id="{F033FB8A-0C1A-EAC1-491D-E4C74B34D36B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Google Shape;452;p27">
              <a:extLst>
                <a:ext uri="{FF2B5EF4-FFF2-40B4-BE49-F238E27FC236}">
                  <a16:creationId xmlns:a16="http://schemas.microsoft.com/office/drawing/2014/main" id="{E9CE699D-47B4-5C02-7071-21B4A74B0AA8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Google Shape;453;p27">
              <a:extLst>
                <a:ext uri="{FF2B5EF4-FFF2-40B4-BE49-F238E27FC236}">
                  <a16:creationId xmlns:a16="http://schemas.microsoft.com/office/drawing/2014/main" id="{15AA53CD-04C8-C435-2928-87FFAADA5324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Google Shape;454;p27">
              <a:extLst>
                <a:ext uri="{FF2B5EF4-FFF2-40B4-BE49-F238E27FC236}">
                  <a16:creationId xmlns:a16="http://schemas.microsoft.com/office/drawing/2014/main" id="{446867F8-301C-D3F4-C66D-BCE93BE61DE0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Google Shape;455;p27">
              <a:extLst>
                <a:ext uri="{FF2B5EF4-FFF2-40B4-BE49-F238E27FC236}">
                  <a16:creationId xmlns:a16="http://schemas.microsoft.com/office/drawing/2014/main" id="{C3E33648-B8E4-8A9C-F8AE-270B3A90E193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Google Shape;456;p27">
              <a:extLst>
                <a:ext uri="{FF2B5EF4-FFF2-40B4-BE49-F238E27FC236}">
                  <a16:creationId xmlns:a16="http://schemas.microsoft.com/office/drawing/2014/main" id="{4713DE11-3951-43ED-4553-BCBABB99DD39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Google Shape;457;p27">
              <a:extLst>
                <a:ext uri="{FF2B5EF4-FFF2-40B4-BE49-F238E27FC236}">
                  <a16:creationId xmlns:a16="http://schemas.microsoft.com/office/drawing/2014/main" id="{FE122C79-52EA-B863-4F39-C40D7910ABD4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458;p27">
              <a:extLst>
                <a:ext uri="{FF2B5EF4-FFF2-40B4-BE49-F238E27FC236}">
                  <a16:creationId xmlns:a16="http://schemas.microsoft.com/office/drawing/2014/main" id="{26D53E02-3E47-9EFF-0B0A-7B50D0334B5E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459;p27">
              <a:extLst>
                <a:ext uri="{FF2B5EF4-FFF2-40B4-BE49-F238E27FC236}">
                  <a16:creationId xmlns:a16="http://schemas.microsoft.com/office/drawing/2014/main" id="{5B9F84AE-4AE5-15E7-AE0B-8668B3D86ED6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460;p27">
              <a:extLst>
                <a:ext uri="{FF2B5EF4-FFF2-40B4-BE49-F238E27FC236}">
                  <a16:creationId xmlns:a16="http://schemas.microsoft.com/office/drawing/2014/main" id="{625A6CC5-EADE-0521-BF5A-32671516B342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461;p27">
              <a:extLst>
                <a:ext uri="{FF2B5EF4-FFF2-40B4-BE49-F238E27FC236}">
                  <a16:creationId xmlns:a16="http://schemas.microsoft.com/office/drawing/2014/main" id="{3475ACE4-3017-A853-FA8C-F93F8E3B115C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462;p27">
              <a:extLst>
                <a:ext uri="{FF2B5EF4-FFF2-40B4-BE49-F238E27FC236}">
                  <a16:creationId xmlns:a16="http://schemas.microsoft.com/office/drawing/2014/main" id="{43702DBF-E3BC-55C3-B9CA-5A8A2CAA05A1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463;p27">
              <a:extLst>
                <a:ext uri="{FF2B5EF4-FFF2-40B4-BE49-F238E27FC236}">
                  <a16:creationId xmlns:a16="http://schemas.microsoft.com/office/drawing/2014/main" id="{FF548196-71C5-A06F-9A0B-3FA3934F5550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464;p27">
              <a:extLst>
                <a:ext uri="{FF2B5EF4-FFF2-40B4-BE49-F238E27FC236}">
                  <a16:creationId xmlns:a16="http://schemas.microsoft.com/office/drawing/2014/main" id="{D8D4B4F5-3F6B-0273-51C6-63663F22019B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465;p27">
              <a:extLst>
                <a:ext uri="{FF2B5EF4-FFF2-40B4-BE49-F238E27FC236}">
                  <a16:creationId xmlns:a16="http://schemas.microsoft.com/office/drawing/2014/main" id="{551C2F01-8C42-FB13-5499-C6E25C6EFD7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466;p27">
              <a:extLst>
                <a:ext uri="{FF2B5EF4-FFF2-40B4-BE49-F238E27FC236}">
                  <a16:creationId xmlns:a16="http://schemas.microsoft.com/office/drawing/2014/main" id="{7626F510-AC18-DDA9-BD1E-1881B7EC0314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467;p27">
              <a:extLst>
                <a:ext uri="{FF2B5EF4-FFF2-40B4-BE49-F238E27FC236}">
                  <a16:creationId xmlns:a16="http://schemas.microsoft.com/office/drawing/2014/main" id="{39D7FBBC-20FB-9A2D-E14A-0598A572DF5A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468;p27">
              <a:extLst>
                <a:ext uri="{FF2B5EF4-FFF2-40B4-BE49-F238E27FC236}">
                  <a16:creationId xmlns:a16="http://schemas.microsoft.com/office/drawing/2014/main" id="{0F109FB0-949B-5D5B-863F-25D8A04B4F07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469;p27">
              <a:extLst>
                <a:ext uri="{FF2B5EF4-FFF2-40B4-BE49-F238E27FC236}">
                  <a16:creationId xmlns:a16="http://schemas.microsoft.com/office/drawing/2014/main" id="{906B973A-058B-E282-642C-C0393ECBC6A8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470;p27">
              <a:extLst>
                <a:ext uri="{FF2B5EF4-FFF2-40B4-BE49-F238E27FC236}">
                  <a16:creationId xmlns:a16="http://schemas.microsoft.com/office/drawing/2014/main" id="{C82CB962-0835-8060-DB4E-3311301CF4B8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471;p27">
              <a:extLst>
                <a:ext uri="{FF2B5EF4-FFF2-40B4-BE49-F238E27FC236}">
                  <a16:creationId xmlns:a16="http://schemas.microsoft.com/office/drawing/2014/main" id="{C9CE6468-6D40-B50A-20C0-7CF64F2020B6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472;p27">
              <a:extLst>
                <a:ext uri="{FF2B5EF4-FFF2-40B4-BE49-F238E27FC236}">
                  <a16:creationId xmlns:a16="http://schemas.microsoft.com/office/drawing/2014/main" id="{00B54845-B74D-A67D-08C2-18A28068A14B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473;p27">
              <a:extLst>
                <a:ext uri="{FF2B5EF4-FFF2-40B4-BE49-F238E27FC236}">
                  <a16:creationId xmlns:a16="http://schemas.microsoft.com/office/drawing/2014/main" id="{C15E14F4-5A0F-DEAF-2385-51156B542751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474;p27">
              <a:extLst>
                <a:ext uri="{FF2B5EF4-FFF2-40B4-BE49-F238E27FC236}">
                  <a16:creationId xmlns:a16="http://schemas.microsoft.com/office/drawing/2014/main" id="{647CE70E-3AD5-F119-1531-F81F2B942942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Google Shape;475;p27">
              <a:extLst>
                <a:ext uri="{FF2B5EF4-FFF2-40B4-BE49-F238E27FC236}">
                  <a16:creationId xmlns:a16="http://schemas.microsoft.com/office/drawing/2014/main" id="{A42F78C5-7BE5-ABB9-271B-977525AE3748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Google Shape;476;p27">
              <a:extLst>
                <a:ext uri="{FF2B5EF4-FFF2-40B4-BE49-F238E27FC236}">
                  <a16:creationId xmlns:a16="http://schemas.microsoft.com/office/drawing/2014/main" id="{1E74D9AB-87C2-FB16-5AC2-D5E9F3C63B30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Google Shape;477;p27">
              <a:extLst>
                <a:ext uri="{FF2B5EF4-FFF2-40B4-BE49-F238E27FC236}">
                  <a16:creationId xmlns:a16="http://schemas.microsoft.com/office/drawing/2014/main" id="{75A022AA-C23F-F52E-62E6-99AA4B312A35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Google Shape;478;p27">
              <a:extLst>
                <a:ext uri="{FF2B5EF4-FFF2-40B4-BE49-F238E27FC236}">
                  <a16:creationId xmlns:a16="http://schemas.microsoft.com/office/drawing/2014/main" id="{2FBC1639-9DAC-0C7F-3BC8-D124A6C4673F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Google Shape;479;p27">
              <a:extLst>
                <a:ext uri="{FF2B5EF4-FFF2-40B4-BE49-F238E27FC236}">
                  <a16:creationId xmlns:a16="http://schemas.microsoft.com/office/drawing/2014/main" id="{CFB93C9D-E5CB-4888-3CC9-9DDE516DB2AC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Google Shape;480;p27">
              <a:extLst>
                <a:ext uri="{FF2B5EF4-FFF2-40B4-BE49-F238E27FC236}">
                  <a16:creationId xmlns:a16="http://schemas.microsoft.com/office/drawing/2014/main" id="{6A7E6150-2614-78BB-0496-A27F44378EB5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Google Shape;481;p27">
              <a:extLst>
                <a:ext uri="{FF2B5EF4-FFF2-40B4-BE49-F238E27FC236}">
                  <a16:creationId xmlns:a16="http://schemas.microsoft.com/office/drawing/2014/main" id="{35666960-88AD-F3D8-03F4-C8E390A24B28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Google Shape;482;p27">
              <a:extLst>
                <a:ext uri="{FF2B5EF4-FFF2-40B4-BE49-F238E27FC236}">
                  <a16:creationId xmlns:a16="http://schemas.microsoft.com/office/drawing/2014/main" id="{704F873E-7150-F0E6-A184-155AB028D3CA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Google Shape;483;p27">
              <a:extLst>
                <a:ext uri="{FF2B5EF4-FFF2-40B4-BE49-F238E27FC236}">
                  <a16:creationId xmlns:a16="http://schemas.microsoft.com/office/drawing/2014/main" id="{DE3340EC-C8E9-1D9B-80C9-CCC70D0373E8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Google Shape;484;p27">
              <a:extLst>
                <a:ext uri="{FF2B5EF4-FFF2-40B4-BE49-F238E27FC236}">
                  <a16:creationId xmlns:a16="http://schemas.microsoft.com/office/drawing/2014/main" id="{73247860-069B-D7B9-7EF3-22DC8E09DE2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Google Shape;485;p27">
              <a:extLst>
                <a:ext uri="{FF2B5EF4-FFF2-40B4-BE49-F238E27FC236}">
                  <a16:creationId xmlns:a16="http://schemas.microsoft.com/office/drawing/2014/main" id="{9C03DCAE-AB83-EA3A-B0DD-52B907712071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Google Shape;486;p27">
              <a:extLst>
                <a:ext uri="{FF2B5EF4-FFF2-40B4-BE49-F238E27FC236}">
                  <a16:creationId xmlns:a16="http://schemas.microsoft.com/office/drawing/2014/main" id="{C2B79097-2D77-EE2E-9DC0-1642B4F402FE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Google Shape;487;p27">
              <a:extLst>
                <a:ext uri="{FF2B5EF4-FFF2-40B4-BE49-F238E27FC236}">
                  <a16:creationId xmlns:a16="http://schemas.microsoft.com/office/drawing/2014/main" id="{4D9430FB-63D3-4221-48E1-88D4EA49F51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Google Shape;488;p27">
              <a:extLst>
                <a:ext uri="{FF2B5EF4-FFF2-40B4-BE49-F238E27FC236}">
                  <a16:creationId xmlns:a16="http://schemas.microsoft.com/office/drawing/2014/main" id="{163C54F6-37BB-A2E3-BBDD-06FE2118BBFD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Google Shape;489;p27">
              <a:extLst>
                <a:ext uri="{FF2B5EF4-FFF2-40B4-BE49-F238E27FC236}">
                  <a16:creationId xmlns:a16="http://schemas.microsoft.com/office/drawing/2014/main" id="{628C534F-7856-178E-FD0A-94777098B3DD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Google Shape;490;p27">
              <a:extLst>
                <a:ext uri="{FF2B5EF4-FFF2-40B4-BE49-F238E27FC236}">
                  <a16:creationId xmlns:a16="http://schemas.microsoft.com/office/drawing/2014/main" id="{7BE9BFA0-C5B8-6F62-8856-021A39F96DD2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Google Shape;491;p27">
              <a:extLst>
                <a:ext uri="{FF2B5EF4-FFF2-40B4-BE49-F238E27FC236}">
                  <a16:creationId xmlns:a16="http://schemas.microsoft.com/office/drawing/2014/main" id="{5120EE76-EA54-4192-307F-5ECC11D704BD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Google Shape;492;p27">
              <a:extLst>
                <a:ext uri="{FF2B5EF4-FFF2-40B4-BE49-F238E27FC236}">
                  <a16:creationId xmlns:a16="http://schemas.microsoft.com/office/drawing/2014/main" id="{C668F7E9-68A9-0B98-4008-B50286D345A9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Google Shape;493;p27">
              <a:extLst>
                <a:ext uri="{FF2B5EF4-FFF2-40B4-BE49-F238E27FC236}">
                  <a16:creationId xmlns:a16="http://schemas.microsoft.com/office/drawing/2014/main" id="{F9FD344E-DAE4-6DF9-4F0B-983F772331E3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Google Shape;494;p27">
              <a:extLst>
                <a:ext uri="{FF2B5EF4-FFF2-40B4-BE49-F238E27FC236}">
                  <a16:creationId xmlns:a16="http://schemas.microsoft.com/office/drawing/2014/main" id="{59154701-9AC8-5944-831B-70565F11A8BA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Google Shape;495;p27">
              <a:extLst>
                <a:ext uri="{FF2B5EF4-FFF2-40B4-BE49-F238E27FC236}">
                  <a16:creationId xmlns:a16="http://schemas.microsoft.com/office/drawing/2014/main" id="{46FFBB1C-0659-3645-B046-8254F8EF5E9A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496;p27">
              <a:extLst>
                <a:ext uri="{FF2B5EF4-FFF2-40B4-BE49-F238E27FC236}">
                  <a16:creationId xmlns:a16="http://schemas.microsoft.com/office/drawing/2014/main" id="{0B56D41D-3751-334C-72F1-C391A38E6149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Google Shape;497;p27">
              <a:extLst>
                <a:ext uri="{FF2B5EF4-FFF2-40B4-BE49-F238E27FC236}">
                  <a16:creationId xmlns:a16="http://schemas.microsoft.com/office/drawing/2014/main" id="{B1B26987-A296-5500-3038-137B13CB2DA9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Google Shape;498;p27">
              <a:extLst>
                <a:ext uri="{FF2B5EF4-FFF2-40B4-BE49-F238E27FC236}">
                  <a16:creationId xmlns:a16="http://schemas.microsoft.com/office/drawing/2014/main" id="{5599B7DB-0540-5F93-6E02-878406BE5275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499;p27">
              <a:extLst>
                <a:ext uri="{FF2B5EF4-FFF2-40B4-BE49-F238E27FC236}">
                  <a16:creationId xmlns:a16="http://schemas.microsoft.com/office/drawing/2014/main" id="{256D8DF1-E33B-76EB-9D31-39BD9D92D72D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Google Shape;500;p27">
              <a:extLst>
                <a:ext uri="{FF2B5EF4-FFF2-40B4-BE49-F238E27FC236}">
                  <a16:creationId xmlns:a16="http://schemas.microsoft.com/office/drawing/2014/main" id="{C2898B85-9CF9-B703-F090-3E806219510C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Google Shape;501;p27">
              <a:extLst>
                <a:ext uri="{FF2B5EF4-FFF2-40B4-BE49-F238E27FC236}">
                  <a16:creationId xmlns:a16="http://schemas.microsoft.com/office/drawing/2014/main" id="{4E97B85B-BA45-667D-C5CB-96D9DA17C008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Google Shape;502;p27">
              <a:extLst>
                <a:ext uri="{FF2B5EF4-FFF2-40B4-BE49-F238E27FC236}">
                  <a16:creationId xmlns:a16="http://schemas.microsoft.com/office/drawing/2014/main" id="{7764D923-B899-0AB1-DD7C-DD168E10C00C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Google Shape;503;p27">
              <a:extLst>
                <a:ext uri="{FF2B5EF4-FFF2-40B4-BE49-F238E27FC236}">
                  <a16:creationId xmlns:a16="http://schemas.microsoft.com/office/drawing/2014/main" id="{3EC3481F-FF9C-A71C-7137-5639347DA08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9E81F84-BEA4-FA18-3B02-CE052F613FC9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161" name="Google Shape;505;p27">
              <a:extLst>
                <a:ext uri="{FF2B5EF4-FFF2-40B4-BE49-F238E27FC236}">
                  <a16:creationId xmlns:a16="http://schemas.microsoft.com/office/drawing/2014/main" id="{55EE26E6-1F64-173A-5F13-8583A9F918F1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7" name="Google Shape;506;p27">
                <a:extLst>
                  <a:ext uri="{FF2B5EF4-FFF2-40B4-BE49-F238E27FC236}">
                    <a16:creationId xmlns:a16="http://schemas.microsoft.com/office/drawing/2014/main" id="{964CDF90-A400-41C2-28D5-180E06E451DC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8" name="Google Shape;507;p27">
                <a:extLst>
                  <a:ext uri="{FF2B5EF4-FFF2-40B4-BE49-F238E27FC236}">
                    <a16:creationId xmlns:a16="http://schemas.microsoft.com/office/drawing/2014/main" id="{F52DBF4A-47AF-762B-68AC-07E30C763287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9" name="Google Shape;508;p27">
                  <a:extLst>
                    <a:ext uri="{FF2B5EF4-FFF2-40B4-BE49-F238E27FC236}">
                      <a16:creationId xmlns:a16="http://schemas.microsoft.com/office/drawing/2014/main" id="{103FD64F-2657-CA0D-DBF2-745FEE982400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Google Shape;509;p27">
                  <a:extLst>
                    <a:ext uri="{FF2B5EF4-FFF2-40B4-BE49-F238E27FC236}">
                      <a16:creationId xmlns:a16="http://schemas.microsoft.com/office/drawing/2014/main" id="{07773782-61B2-DF98-8FB0-E9193AC8B973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Google Shape;510;p27">
                  <a:extLst>
                    <a:ext uri="{FF2B5EF4-FFF2-40B4-BE49-F238E27FC236}">
                      <a16:creationId xmlns:a16="http://schemas.microsoft.com/office/drawing/2014/main" id="{73AB37BF-E123-A5A7-C763-F61C80F73E89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Google Shape;511;p27">
                  <a:extLst>
                    <a:ext uri="{FF2B5EF4-FFF2-40B4-BE49-F238E27FC236}">
                      <a16:creationId xmlns:a16="http://schemas.microsoft.com/office/drawing/2014/main" id="{03C80AD3-F10F-E89E-B045-4CD0057E2392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Google Shape;512;p27">
                  <a:extLst>
                    <a:ext uri="{FF2B5EF4-FFF2-40B4-BE49-F238E27FC236}">
                      <a16:creationId xmlns:a16="http://schemas.microsoft.com/office/drawing/2014/main" id="{92FA161D-9D6E-A39D-639B-A102C95F97D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Google Shape;513;p27">
                  <a:extLst>
                    <a:ext uri="{FF2B5EF4-FFF2-40B4-BE49-F238E27FC236}">
                      <a16:creationId xmlns:a16="http://schemas.microsoft.com/office/drawing/2014/main" id="{B6DEBCA9-0217-B079-FF1C-B9D40766D28E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Google Shape;514;p27">
                  <a:extLst>
                    <a:ext uri="{FF2B5EF4-FFF2-40B4-BE49-F238E27FC236}">
                      <a16:creationId xmlns:a16="http://schemas.microsoft.com/office/drawing/2014/main" id="{63860656-3AD9-7ED5-72FA-C36E65C85C83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Google Shape;515;p27">
                  <a:extLst>
                    <a:ext uri="{FF2B5EF4-FFF2-40B4-BE49-F238E27FC236}">
                      <a16:creationId xmlns:a16="http://schemas.microsoft.com/office/drawing/2014/main" id="{D257B888-D5F2-F391-234C-AC374336DF84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Google Shape;516;p27">
                  <a:extLst>
                    <a:ext uri="{FF2B5EF4-FFF2-40B4-BE49-F238E27FC236}">
                      <a16:creationId xmlns:a16="http://schemas.microsoft.com/office/drawing/2014/main" id="{53BC28B3-19C5-9765-E734-E4026BFD85FC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Google Shape;517;p27">
                  <a:extLst>
                    <a:ext uri="{FF2B5EF4-FFF2-40B4-BE49-F238E27FC236}">
                      <a16:creationId xmlns:a16="http://schemas.microsoft.com/office/drawing/2014/main" id="{921D9683-1BFB-D3E5-AAF6-EB89F8E5E296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Google Shape;518;p27">
                  <a:extLst>
                    <a:ext uri="{FF2B5EF4-FFF2-40B4-BE49-F238E27FC236}">
                      <a16:creationId xmlns:a16="http://schemas.microsoft.com/office/drawing/2014/main" id="{7C83D7B3-6C45-5845-4ABC-C33AEDA1DD73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Google Shape;519;p27">
                  <a:extLst>
                    <a:ext uri="{FF2B5EF4-FFF2-40B4-BE49-F238E27FC236}">
                      <a16:creationId xmlns:a16="http://schemas.microsoft.com/office/drawing/2014/main" id="{FD72B07B-7489-5E5C-01C2-00CB8969068A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Google Shape;520;p27">
                  <a:extLst>
                    <a:ext uri="{FF2B5EF4-FFF2-40B4-BE49-F238E27FC236}">
                      <a16:creationId xmlns:a16="http://schemas.microsoft.com/office/drawing/2014/main" id="{D8958B99-70EF-17C9-6CBD-D1B4E3A6DC25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Google Shape;521;p27">
                  <a:extLst>
                    <a:ext uri="{FF2B5EF4-FFF2-40B4-BE49-F238E27FC236}">
                      <a16:creationId xmlns:a16="http://schemas.microsoft.com/office/drawing/2014/main" id="{F53D7E2F-DA8E-DEC1-B265-444F45A4FC7B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Google Shape;522;p27">
                  <a:extLst>
                    <a:ext uri="{FF2B5EF4-FFF2-40B4-BE49-F238E27FC236}">
                      <a16:creationId xmlns:a16="http://schemas.microsoft.com/office/drawing/2014/main" id="{B1E55BB5-06F9-1740-33E8-7C2C753ECBF3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Google Shape;523;p27">
                  <a:extLst>
                    <a:ext uri="{FF2B5EF4-FFF2-40B4-BE49-F238E27FC236}">
                      <a16:creationId xmlns:a16="http://schemas.microsoft.com/office/drawing/2014/main" id="{B196A83D-ACBE-35F9-4100-9912D0C29205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Google Shape;524;p27">
                  <a:extLst>
                    <a:ext uri="{FF2B5EF4-FFF2-40B4-BE49-F238E27FC236}">
                      <a16:creationId xmlns:a16="http://schemas.microsoft.com/office/drawing/2014/main" id="{AFD8D9A8-D729-8350-6740-0A4BDD76D429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Google Shape;525;p27">
                  <a:extLst>
                    <a:ext uri="{FF2B5EF4-FFF2-40B4-BE49-F238E27FC236}">
                      <a16:creationId xmlns:a16="http://schemas.microsoft.com/office/drawing/2014/main" id="{03C2A974-8FA2-00EB-5E1B-910CE8A40A51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Google Shape;526;p27">
                  <a:extLst>
                    <a:ext uri="{FF2B5EF4-FFF2-40B4-BE49-F238E27FC236}">
                      <a16:creationId xmlns:a16="http://schemas.microsoft.com/office/drawing/2014/main" id="{39DE930E-CF77-EC95-E330-E2BFB0FC9F07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Google Shape;527;p27">
                  <a:extLst>
                    <a:ext uri="{FF2B5EF4-FFF2-40B4-BE49-F238E27FC236}">
                      <a16:creationId xmlns:a16="http://schemas.microsoft.com/office/drawing/2014/main" id="{267C2781-7D66-702C-D64D-30D4AE20A7AD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Google Shape;528;p27">
                  <a:extLst>
                    <a:ext uri="{FF2B5EF4-FFF2-40B4-BE49-F238E27FC236}">
                      <a16:creationId xmlns:a16="http://schemas.microsoft.com/office/drawing/2014/main" id="{2EBD527C-0B39-83F0-195E-37ACA0EF15D5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Google Shape;529;p27">
                  <a:extLst>
                    <a:ext uri="{FF2B5EF4-FFF2-40B4-BE49-F238E27FC236}">
                      <a16:creationId xmlns:a16="http://schemas.microsoft.com/office/drawing/2014/main" id="{C66B61A1-0200-CEC4-0976-145A0F4B2E01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Google Shape;530;p27">
                  <a:extLst>
                    <a:ext uri="{FF2B5EF4-FFF2-40B4-BE49-F238E27FC236}">
                      <a16:creationId xmlns:a16="http://schemas.microsoft.com/office/drawing/2014/main" id="{2ABD8913-9848-1DFE-B636-E620A5680033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Google Shape;531;p27">
                  <a:extLst>
                    <a:ext uri="{FF2B5EF4-FFF2-40B4-BE49-F238E27FC236}">
                      <a16:creationId xmlns:a16="http://schemas.microsoft.com/office/drawing/2014/main" id="{67EDCD17-E6F0-D923-7286-54E3260B852F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2" name="Google Shape;532;p27">
              <a:extLst>
                <a:ext uri="{FF2B5EF4-FFF2-40B4-BE49-F238E27FC236}">
                  <a16:creationId xmlns:a16="http://schemas.microsoft.com/office/drawing/2014/main" id="{FF37A79B-A5FE-04BA-21BA-5120AF97D700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Google Shape;533;p27">
              <a:extLst>
                <a:ext uri="{FF2B5EF4-FFF2-40B4-BE49-F238E27FC236}">
                  <a16:creationId xmlns:a16="http://schemas.microsoft.com/office/drawing/2014/main" id="{93407B85-FE51-3876-765E-FFF830F43641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Google Shape;534;p27">
              <a:extLst>
                <a:ext uri="{FF2B5EF4-FFF2-40B4-BE49-F238E27FC236}">
                  <a16:creationId xmlns:a16="http://schemas.microsoft.com/office/drawing/2014/main" id="{208C423A-DD1F-DB0F-A7D8-F41FC5DF9C7F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Google Shape;535;p27">
              <a:extLst>
                <a:ext uri="{FF2B5EF4-FFF2-40B4-BE49-F238E27FC236}">
                  <a16:creationId xmlns:a16="http://schemas.microsoft.com/office/drawing/2014/main" id="{DE0670C9-F9BD-B01B-8A0C-2737EA909E54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Google Shape;536;p27">
              <a:extLst>
                <a:ext uri="{FF2B5EF4-FFF2-40B4-BE49-F238E27FC236}">
                  <a16:creationId xmlns:a16="http://schemas.microsoft.com/office/drawing/2014/main" id="{761DF198-0FE2-675F-5758-327DC05164C5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Google Shape;537;p27">
              <a:extLst>
                <a:ext uri="{FF2B5EF4-FFF2-40B4-BE49-F238E27FC236}">
                  <a16:creationId xmlns:a16="http://schemas.microsoft.com/office/drawing/2014/main" id="{D34DC71A-C36B-40E8-EA7D-71E68CCC3B08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Google Shape;538;p27">
              <a:extLst>
                <a:ext uri="{FF2B5EF4-FFF2-40B4-BE49-F238E27FC236}">
                  <a16:creationId xmlns:a16="http://schemas.microsoft.com/office/drawing/2014/main" id="{F6D20169-1DF9-9DC9-40F9-FBD945AFF247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Google Shape;539;p27">
              <a:extLst>
                <a:ext uri="{FF2B5EF4-FFF2-40B4-BE49-F238E27FC236}">
                  <a16:creationId xmlns:a16="http://schemas.microsoft.com/office/drawing/2014/main" id="{877E881A-5AE5-8C1A-6E3D-A41AA8939179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Google Shape;540;p27">
              <a:extLst>
                <a:ext uri="{FF2B5EF4-FFF2-40B4-BE49-F238E27FC236}">
                  <a16:creationId xmlns:a16="http://schemas.microsoft.com/office/drawing/2014/main" id="{B39FE91C-43AD-B62F-8C34-5EB0E0D5A5EC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Google Shape;541;p27">
              <a:extLst>
                <a:ext uri="{FF2B5EF4-FFF2-40B4-BE49-F238E27FC236}">
                  <a16:creationId xmlns:a16="http://schemas.microsoft.com/office/drawing/2014/main" id="{F9BE8739-1AE6-7372-FA17-012A99A37269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Google Shape;542;p27">
              <a:extLst>
                <a:ext uri="{FF2B5EF4-FFF2-40B4-BE49-F238E27FC236}">
                  <a16:creationId xmlns:a16="http://schemas.microsoft.com/office/drawing/2014/main" id="{DBADD816-0240-B855-612A-3F918808CEDB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Google Shape;543;p27">
              <a:extLst>
                <a:ext uri="{FF2B5EF4-FFF2-40B4-BE49-F238E27FC236}">
                  <a16:creationId xmlns:a16="http://schemas.microsoft.com/office/drawing/2014/main" id="{162C3DCF-AD7E-A43D-50A1-82DFF8DD24E7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Google Shape;544;p27">
              <a:extLst>
                <a:ext uri="{FF2B5EF4-FFF2-40B4-BE49-F238E27FC236}">
                  <a16:creationId xmlns:a16="http://schemas.microsoft.com/office/drawing/2014/main" id="{D933B05E-67B4-54BF-90AC-FE829FE8C71C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Google Shape;545;p27">
              <a:extLst>
                <a:ext uri="{FF2B5EF4-FFF2-40B4-BE49-F238E27FC236}">
                  <a16:creationId xmlns:a16="http://schemas.microsoft.com/office/drawing/2014/main" id="{9C3E0BFD-A284-A9E6-862F-36C40C5AD743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Google Shape;546;p27">
              <a:extLst>
                <a:ext uri="{FF2B5EF4-FFF2-40B4-BE49-F238E27FC236}">
                  <a16:creationId xmlns:a16="http://schemas.microsoft.com/office/drawing/2014/main" id="{601F8B86-A11A-D1DB-02DC-33C03081F5B4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Google Shape;547;p27">
              <a:extLst>
                <a:ext uri="{FF2B5EF4-FFF2-40B4-BE49-F238E27FC236}">
                  <a16:creationId xmlns:a16="http://schemas.microsoft.com/office/drawing/2014/main" id="{C25CDC03-268D-2344-85E7-B2D81DC36D33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Google Shape;548;p27">
              <a:extLst>
                <a:ext uri="{FF2B5EF4-FFF2-40B4-BE49-F238E27FC236}">
                  <a16:creationId xmlns:a16="http://schemas.microsoft.com/office/drawing/2014/main" id="{DC230D5A-63A8-DF41-CC9F-04F8129BD685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Google Shape;549;p27">
              <a:extLst>
                <a:ext uri="{FF2B5EF4-FFF2-40B4-BE49-F238E27FC236}">
                  <a16:creationId xmlns:a16="http://schemas.microsoft.com/office/drawing/2014/main" id="{FC9F2532-4482-5034-FC80-221C9ACE5DBE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Google Shape;550;p27">
              <a:extLst>
                <a:ext uri="{FF2B5EF4-FFF2-40B4-BE49-F238E27FC236}">
                  <a16:creationId xmlns:a16="http://schemas.microsoft.com/office/drawing/2014/main" id="{9AB5C2A5-3567-3369-1E9D-A04A9C120BE6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Google Shape;551;p27">
              <a:extLst>
                <a:ext uri="{FF2B5EF4-FFF2-40B4-BE49-F238E27FC236}">
                  <a16:creationId xmlns:a16="http://schemas.microsoft.com/office/drawing/2014/main" id="{0FD05CF2-1657-CE69-D13A-CA095FBBBEED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Google Shape;552;p27">
              <a:extLst>
                <a:ext uri="{FF2B5EF4-FFF2-40B4-BE49-F238E27FC236}">
                  <a16:creationId xmlns:a16="http://schemas.microsoft.com/office/drawing/2014/main" id="{C3DA5282-FB5E-AB79-21B3-417D68348B06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Google Shape;553;p27">
              <a:extLst>
                <a:ext uri="{FF2B5EF4-FFF2-40B4-BE49-F238E27FC236}">
                  <a16:creationId xmlns:a16="http://schemas.microsoft.com/office/drawing/2014/main" id="{C67F2681-C024-8EE6-7D2F-A4D30189F86B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Google Shape;554;p27">
              <a:extLst>
                <a:ext uri="{FF2B5EF4-FFF2-40B4-BE49-F238E27FC236}">
                  <a16:creationId xmlns:a16="http://schemas.microsoft.com/office/drawing/2014/main" id="{EEB4A508-2175-D453-EE35-9423FDE5F7C8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Google Shape;555;p27">
              <a:extLst>
                <a:ext uri="{FF2B5EF4-FFF2-40B4-BE49-F238E27FC236}">
                  <a16:creationId xmlns:a16="http://schemas.microsoft.com/office/drawing/2014/main" id="{4123C257-E8E8-B5DF-3085-71EB6126129B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Google Shape;556;p27">
              <a:extLst>
                <a:ext uri="{FF2B5EF4-FFF2-40B4-BE49-F238E27FC236}">
                  <a16:creationId xmlns:a16="http://schemas.microsoft.com/office/drawing/2014/main" id="{A80FF1A7-6309-71D2-674C-C6582DA46AC9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Google Shape;557;p27">
              <a:extLst>
                <a:ext uri="{FF2B5EF4-FFF2-40B4-BE49-F238E27FC236}">
                  <a16:creationId xmlns:a16="http://schemas.microsoft.com/office/drawing/2014/main" id="{061B5254-666A-3A09-B343-011BEC2466FD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Google Shape;558;p27">
              <a:extLst>
                <a:ext uri="{FF2B5EF4-FFF2-40B4-BE49-F238E27FC236}">
                  <a16:creationId xmlns:a16="http://schemas.microsoft.com/office/drawing/2014/main" id="{9251EE3E-EC0F-9A61-A467-41897A3D0D60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Google Shape;559;p27">
              <a:extLst>
                <a:ext uri="{FF2B5EF4-FFF2-40B4-BE49-F238E27FC236}">
                  <a16:creationId xmlns:a16="http://schemas.microsoft.com/office/drawing/2014/main" id="{4D4B8ECF-C86A-5164-6A59-4D7799702BE7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Google Shape;560;p27">
              <a:extLst>
                <a:ext uri="{FF2B5EF4-FFF2-40B4-BE49-F238E27FC236}">
                  <a16:creationId xmlns:a16="http://schemas.microsoft.com/office/drawing/2014/main" id="{E93FA7C0-097D-B2AC-146E-672A9586C1E4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Google Shape;561;p27">
              <a:extLst>
                <a:ext uri="{FF2B5EF4-FFF2-40B4-BE49-F238E27FC236}">
                  <a16:creationId xmlns:a16="http://schemas.microsoft.com/office/drawing/2014/main" id="{16693200-986F-3ABE-0588-267870278903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Google Shape;562;p27">
              <a:extLst>
                <a:ext uri="{FF2B5EF4-FFF2-40B4-BE49-F238E27FC236}">
                  <a16:creationId xmlns:a16="http://schemas.microsoft.com/office/drawing/2014/main" id="{3F8D2C77-24D7-F5E1-8A72-CB6BD6E324E1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Google Shape;563;p27">
              <a:extLst>
                <a:ext uri="{FF2B5EF4-FFF2-40B4-BE49-F238E27FC236}">
                  <a16:creationId xmlns:a16="http://schemas.microsoft.com/office/drawing/2014/main" id="{F8447067-1A41-BB0D-07F9-78326B59E3E6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Google Shape;564;p27">
              <a:extLst>
                <a:ext uri="{FF2B5EF4-FFF2-40B4-BE49-F238E27FC236}">
                  <a16:creationId xmlns:a16="http://schemas.microsoft.com/office/drawing/2014/main" id="{A968B0BE-85AA-D9B4-F7BA-7F5F91306B15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Google Shape;565;p27">
              <a:extLst>
                <a:ext uri="{FF2B5EF4-FFF2-40B4-BE49-F238E27FC236}">
                  <a16:creationId xmlns:a16="http://schemas.microsoft.com/office/drawing/2014/main" id="{8B204626-64BF-C972-3056-9D42BC1B69E9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Google Shape;566;p27">
              <a:extLst>
                <a:ext uri="{FF2B5EF4-FFF2-40B4-BE49-F238E27FC236}">
                  <a16:creationId xmlns:a16="http://schemas.microsoft.com/office/drawing/2014/main" id="{D1A0EE38-F490-1B0B-6DD2-A298A43DD80E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Google Shape;567;p27">
              <a:extLst>
                <a:ext uri="{FF2B5EF4-FFF2-40B4-BE49-F238E27FC236}">
                  <a16:creationId xmlns:a16="http://schemas.microsoft.com/office/drawing/2014/main" id="{25637188-DC4A-E93F-9647-1B320D518742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Google Shape;568;p27">
              <a:extLst>
                <a:ext uri="{FF2B5EF4-FFF2-40B4-BE49-F238E27FC236}">
                  <a16:creationId xmlns:a16="http://schemas.microsoft.com/office/drawing/2014/main" id="{2154B629-F417-6931-CFAB-5B2AD7456481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Google Shape;569;p27">
              <a:extLst>
                <a:ext uri="{FF2B5EF4-FFF2-40B4-BE49-F238E27FC236}">
                  <a16:creationId xmlns:a16="http://schemas.microsoft.com/office/drawing/2014/main" id="{3E01D08E-FD71-6A63-CCAA-EF6F9F09ADCA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Google Shape;570;p27">
              <a:extLst>
                <a:ext uri="{FF2B5EF4-FFF2-40B4-BE49-F238E27FC236}">
                  <a16:creationId xmlns:a16="http://schemas.microsoft.com/office/drawing/2014/main" id="{B58163A3-30CC-EF39-BB5E-36B153ABA8D1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Google Shape;571;p27">
              <a:extLst>
                <a:ext uri="{FF2B5EF4-FFF2-40B4-BE49-F238E27FC236}">
                  <a16:creationId xmlns:a16="http://schemas.microsoft.com/office/drawing/2014/main" id="{DF7CFC53-C9CE-7547-7E9D-5B5FEC09DB5C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2" name="Google Shape;572;p27">
              <a:extLst>
                <a:ext uri="{FF2B5EF4-FFF2-40B4-BE49-F238E27FC236}">
                  <a16:creationId xmlns:a16="http://schemas.microsoft.com/office/drawing/2014/main" id="{57947CEE-E195-FAE0-EAAA-3BD93742D210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04" name="Google Shape;573;p27">
                <a:extLst>
                  <a:ext uri="{FF2B5EF4-FFF2-40B4-BE49-F238E27FC236}">
                    <a16:creationId xmlns:a16="http://schemas.microsoft.com/office/drawing/2014/main" id="{C68AF56E-0BD3-5CFD-373C-96F246BE9245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574;p27">
                <a:extLst>
                  <a:ext uri="{FF2B5EF4-FFF2-40B4-BE49-F238E27FC236}">
                    <a16:creationId xmlns:a16="http://schemas.microsoft.com/office/drawing/2014/main" id="{A16BCA9F-8BF6-BB4D-FC51-52996D6A2738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Google Shape;575;p27">
                <a:extLst>
                  <a:ext uri="{FF2B5EF4-FFF2-40B4-BE49-F238E27FC236}">
                    <a16:creationId xmlns:a16="http://schemas.microsoft.com/office/drawing/2014/main" id="{B5398904-F328-F99A-EAFD-0E84A1091698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3" name="Google Shape;576;p27">
              <a:extLst>
                <a:ext uri="{FF2B5EF4-FFF2-40B4-BE49-F238E27FC236}">
                  <a16:creationId xmlns:a16="http://schemas.microsoft.com/office/drawing/2014/main" id="{86BDB76A-20E0-E468-8837-DD03C8CD6D2F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3" name="Google Shape;578;p27">
            <a:extLst>
              <a:ext uri="{FF2B5EF4-FFF2-40B4-BE49-F238E27FC236}">
                <a16:creationId xmlns:a16="http://schemas.microsoft.com/office/drawing/2014/main" id="{EFAA5A99-84D1-FDAA-5C3F-341A3CF0739F}"/>
              </a:ext>
            </a:extLst>
          </p:cNvPr>
          <p:cNvSpPr/>
          <p:nvPr userDrawn="1"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DFA3718B-0AAD-457D-CFF9-420B7EA2FC73}"/>
              </a:ext>
            </a:extLst>
          </p:cNvPr>
          <p:cNvGrpSpPr/>
          <p:nvPr userDrawn="1"/>
        </p:nvGrpSpPr>
        <p:grpSpPr>
          <a:xfrm>
            <a:off x="1524302" y="5626806"/>
            <a:ext cx="9320239" cy="1231195"/>
            <a:chOff x="1524301" y="5626805"/>
            <a:chExt cx="9320239" cy="1231195"/>
          </a:xfrm>
        </p:grpSpPr>
        <p:sp>
          <p:nvSpPr>
            <p:cNvPr id="235" name="Google Shape;577;p27">
              <a:extLst>
                <a:ext uri="{FF2B5EF4-FFF2-40B4-BE49-F238E27FC236}">
                  <a16:creationId xmlns:a16="http://schemas.microsoft.com/office/drawing/2014/main" id="{60EAB2D2-4CAE-B7C4-23C7-E96FE6833FE5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6" name="Google Shape;579;p27">
              <a:extLst>
                <a:ext uri="{FF2B5EF4-FFF2-40B4-BE49-F238E27FC236}">
                  <a16:creationId xmlns:a16="http://schemas.microsoft.com/office/drawing/2014/main" id="{434AA1A8-52A1-FEC6-463F-6C2C0E718C96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7" name="Google Shape;580;p27">
                <a:extLst>
                  <a:ext uri="{FF2B5EF4-FFF2-40B4-BE49-F238E27FC236}">
                    <a16:creationId xmlns:a16="http://schemas.microsoft.com/office/drawing/2014/main" id="{F5F30B95-70DF-5C0B-94F2-CA714001CC71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581;p27">
                <a:extLst>
                  <a:ext uri="{FF2B5EF4-FFF2-40B4-BE49-F238E27FC236}">
                    <a16:creationId xmlns:a16="http://schemas.microsoft.com/office/drawing/2014/main" id="{6B8D31B7-5D43-FE30-BC85-A027D6B1C0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582;p27">
                <a:extLst>
                  <a:ext uri="{FF2B5EF4-FFF2-40B4-BE49-F238E27FC236}">
                    <a16:creationId xmlns:a16="http://schemas.microsoft.com/office/drawing/2014/main" id="{DC2CA8B3-2EA9-BBD9-333D-9EC9596E8B80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Google Shape;583;p27">
                <a:extLst>
                  <a:ext uri="{FF2B5EF4-FFF2-40B4-BE49-F238E27FC236}">
                    <a16:creationId xmlns:a16="http://schemas.microsoft.com/office/drawing/2014/main" id="{3B61D9B4-5CF6-FCC9-ECE7-48C0D50640DB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Google Shape;584;p27">
                <a:extLst>
                  <a:ext uri="{FF2B5EF4-FFF2-40B4-BE49-F238E27FC236}">
                    <a16:creationId xmlns:a16="http://schemas.microsoft.com/office/drawing/2014/main" id="{2A076242-41E0-BF64-8A2F-0547D1ABE1E0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Google Shape;585;p27">
                <a:extLst>
                  <a:ext uri="{FF2B5EF4-FFF2-40B4-BE49-F238E27FC236}">
                    <a16:creationId xmlns:a16="http://schemas.microsoft.com/office/drawing/2014/main" id="{99CC4D06-E998-A218-2C12-138DD273232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4" name="TextBox 243">
            <a:extLst>
              <a:ext uri="{FF2B5EF4-FFF2-40B4-BE49-F238E27FC236}">
                <a16:creationId xmlns:a16="http://schemas.microsoft.com/office/drawing/2014/main" id="{9CAEE920-800F-6E6A-6CFA-8C5DEE52027C}"/>
              </a:ext>
            </a:extLst>
          </p:cNvPr>
          <p:cNvSpPr txBox="1"/>
          <p:nvPr userDrawn="1"/>
        </p:nvSpPr>
        <p:spPr>
          <a:xfrm>
            <a:off x="6563211" y="6028764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19988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oogle Shape;992;p14">
            <a:extLst>
              <a:ext uri="{FF2B5EF4-FFF2-40B4-BE49-F238E27FC236}">
                <a16:creationId xmlns:a16="http://schemas.microsoft.com/office/drawing/2014/main" id="{55E86465-D8AD-D59D-0BC9-5CE7410A1419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7" name="Google Shape;993;p14">
              <a:extLst>
                <a:ext uri="{FF2B5EF4-FFF2-40B4-BE49-F238E27FC236}">
                  <a16:creationId xmlns:a16="http://schemas.microsoft.com/office/drawing/2014/main" id="{CE5D1BC3-B23A-3BCE-E735-AE7621875AAF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oogle Shape;994;p14">
              <a:extLst>
                <a:ext uri="{FF2B5EF4-FFF2-40B4-BE49-F238E27FC236}">
                  <a16:creationId xmlns:a16="http://schemas.microsoft.com/office/drawing/2014/main" id="{CC1E514A-07F4-6E78-8AEF-2DAD49977308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" name="Google Shape;995;p14">
                <a:extLst>
                  <a:ext uri="{FF2B5EF4-FFF2-40B4-BE49-F238E27FC236}">
                    <a16:creationId xmlns:a16="http://schemas.microsoft.com/office/drawing/2014/main" id="{0A2FBEE9-5A1C-1DFF-3EAE-5ADC5B3710B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996;p14">
                <a:extLst>
                  <a:ext uri="{FF2B5EF4-FFF2-40B4-BE49-F238E27FC236}">
                    <a16:creationId xmlns:a16="http://schemas.microsoft.com/office/drawing/2014/main" id="{F344FDEC-DC59-A0E9-C22B-AF5BB9DBE04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997;p14">
              <a:extLst>
                <a:ext uri="{FF2B5EF4-FFF2-40B4-BE49-F238E27FC236}">
                  <a16:creationId xmlns:a16="http://schemas.microsoft.com/office/drawing/2014/main" id="{3CDF0897-0107-4B98-685F-6A90F29068A7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oogle Shape;998;p14">
              <a:extLst>
                <a:ext uri="{FF2B5EF4-FFF2-40B4-BE49-F238E27FC236}">
                  <a16:creationId xmlns:a16="http://schemas.microsoft.com/office/drawing/2014/main" id="{FE0D4825-D9BE-ED45-2E53-DF93FCCF4782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" name="Google Shape;999;p14">
                <a:extLst>
                  <a:ext uri="{FF2B5EF4-FFF2-40B4-BE49-F238E27FC236}">
                    <a16:creationId xmlns:a16="http://schemas.microsoft.com/office/drawing/2014/main" id="{90B78D63-0177-CFC2-4E1A-0DAC50BA6FE2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1000;p14">
                <a:extLst>
                  <a:ext uri="{FF2B5EF4-FFF2-40B4-BE49-F238E27FC236}">
                    <a16:creationId xmlns:a16="http://schemas.microsoft.com/office/drawing/2014/main" id="{C8D7CB4E-1FAB-0AAE-3068-161A1048DB88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oogle Shape;1001;p14">
              <a:extLst>
                <a:ext uri="{FF2B5EF4-FFF2-40B4-BE49-F238E27FC236}">
                  <a16:creationId xmlns:a16="http://schemas.microsoft.com/office/drawing/2014/main" id="{031A19D1-C7B4-14FF-C665-6ECE226C295D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" name="Google Shape;1002;p14">
                <a:extLst>
                  <a:ext uri="{FF2B5EF4-FFF2-40B4-BE49-F238E27FC236}">
                    <a16:creationId xmlns:a16="http://schemas.microsoft.com/office/drawing/2014/main" id="{6F830810-2B66-23C9-2D1C-3A0DA1ECAE6B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03;p14">
                <a:extLst>
                  <a:ext uri="{FF2B5EF4-FFF2-40B4-BE49-F238E27FC236}">
                    <a16:creationId xmlns:a16="http://schemas.microsoft.com/office/drawing/2014/main" id="{9F0F8075-F6EB-4772-0A8C-FA87ED0F6C1B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4;p14">
              <a:extLst>
                <a:ext uri="{FF2B5EF4-FFF2-40B4-BE49-F238E27FC236}">
                  <a16:creationId xmlns:a16="http://schemas.microsoft.com/office/drawing/2014/main" id="{31C9E0F1-552D-04AD-AF52-319D6D6D908B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" name="Google Shape;1005;p14">
                <a:extLst>
                  <a:ext uri="{FF2B5EF4-FFF2-40B4-BE49-F238E27FC236}">
                    <a16:creationId xmlns:a16="http://schemas.microsoft.com/office/drawing/2014/main" id="{34ECCF4F-6C61-3E41-0F3E-97168F650A5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06;p14">
                <a:extLst>
                  <a:ext uri="{FF2B5EF4-FFF2-40B4-BE49-F238E27FC236}">
                    <a16:creationId xmlns:a16="http://schemas.microsoft.com/office/drawing/2014/main" id="{228B7BE4-B4DB-303E-95A7-1127807BEBE7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7;p14">
              <a:extLst>
                <a:ext uri="{FF2B5EF4-FFF2-40B4-BE49-F238E27FC236}">
                  <a16:creationId xmlns:a16="http://schemas.microsoft.com/office/drawing/2014/main" id="{E0FAD9BE-024D-BF6F-DAEC-DCCF6F6F905F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" name="Google Shape;1008;p14">
                <a:extLst>
                  <a:ext uri="{FF2B5EF4-FFF2-40B4-BE49-F238E27FC236}">
                    <a16:creationId xmlns:a16="http://schemas.microsoft.com/office/drawing/2014/main" id="{36E98D6E-51A7-C783-88E1-9DEB40D09CA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009;p14">
                <a:extLst>
                  <a:ext uri="{FF2B5EF4-FFF2-40B4-BE49-F238E27FC236}">
                    <a16:creationId xmlns:a16="http://schemas.microsoft.com/office/drawing/2014/main" id="{AF92F6CB-2EAA-9580-B3CC-03FB61F4A29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10;p14">
              <a:extLst>
                <a:ext uri="{FF2B5EF4-FFF2-40B4-BE49-F238E27FC236}">
                  <a16:creationId xmlns:a16="http://schemas.microsoft.com/office/drawing/2014/main" id="{6E98283F-4A92-D8F9-141E-A60FA3A7DA08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011;p14">
                <a:extLst>
                  <a:ext uri="{FF2B5EF4-FFF2-40B4-BE49-F238E27FC236}">
                    <a16:creationId xmlns:a16="http://schemas.microsoft.com/office/drawing/2014/main" id="{EECE2CD5-2FC5-DFC2-073C-F8FFC51B0FC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1012;p14">
                <a:extLst>
                  <a:ext uri="{FF2B5EF4-FFF2-40B4-BE49-F238E27FC236}">
                    <a16:creationId xmlns:a16="http://schemas.microsoft.com/office/drawing/2014/main" id="{DCBD5A0A-C1BD-58A5-3E8E-833285E2CCF9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Google Shape;1013;p14">
              <a:extLst>
                <a:ext uri="{FF2B5EF4-FFF2-40B4-BE49-F238E27FC236}">
                  <a16:creationId xmlns:a16="http://schemas.microsoft.com/office/drawing/2014/main" id="{D8234474-EB6A-BC0A-4E20-B7B57BDF9B8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1014;p14">
              <a:extLst>
                <a:ext uri="{FF2B5EF4-FFF2-40B4-BE49-F238E27FC236}">
                  <a16:creationId xmlns:a16="http://schemas.microsoft.com/office/drawing/2014/main" id="{DD9D6B45-3C33-DAFD-D502-D353FEAB0336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oogle Shape;1016;p14">
            <a:extLst>
              <a:ext uri="{FF2B5EF4-FFF2-40B4-BE49-F238E27FC236}">
                <a16:creationId xmlns:a16="http://schemas.microsoft.com/office/drawing/2014/main" id="{A4CC567C-8F1D-86D4-0A40-7C4D0365BCC9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0" name="Google Shape;1017;p14">
              <a:extLst>
                <a:ext uri="{FF2B5EF4-FFF2-40B4-BE49-F238E27FC236}">
                  <a16:creationId xmlns:a16="http://schemas.microsoft.com/office/drawing/2014/main" id="{E2D4FD10-4517-131A-D55C-E86D95DD4A9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1018;p14">
              <a:extLst>
                <a:ext uri="{FF2B5EF4-FFF2-40B4-BE49-F238E27FC236}">
                  <a16:creationId xmlns:a16="http://schemas.microsoft.com/office/drawing/2014/main" id="{6835D35B-332B-2F8E-650E-09579AC33D28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oogle Shape;1019;p14">
            <a:extLst>
              <a:ext uri="{FF2B5EF4-FFF2-40B4-BE49-F238E27FC236}">
                <a16:creationId xmlns:a16="http://schemas.microsoft.com/office/drawing/2014/main" id="{F6587E2C-749B-21A5-7AA1-24EACB3164E4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3" name="Google Shape;1020;p14">
              <a:extLst>
                <a:ext uri="{FF2B5EF4-FFF2-40B4-BE49-F238E27FC236}">
                  <a16:creationId xmlns:a16="http://schemas.microsoft.com/office/drawing/2014/main" id="{6776CBD6-8C4D-53ED-B0AE-75384D46F904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1021;p14">
              <a:extLst>
                <a:ext uri="{FF2B5EF4-FFF2-40B4-BE49-F238E27FC236}">
                  <a16:creationId xmlns:a16="http://schemas.microsoft.com/office/drawing/2014/main" id="{5F3D7405-35F2-80EE-969F-DB289753578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1022;p14">
              <a:extLst>
                <a:ext uri="{FF2B5EF4-FFF2-40B4-BE49-F238E27FC236}">
                  <a16:creationId xmlns:a16="http://schemas.microsoft.com/office/drawing/2014/main" id="{56F4709F-CA13-92A8-4364-80311CD6904F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1023;p14">
              <a:extLst>
                <a:ext uri="{FF2B5EF4-FFF2-40B4-BE49-F238E27FC236}">
                  <a16:creationId xmlns:a16="http://schemas.microsoft.com/office/drawing/2014/main" id="{9DE13C6A-7729-C6C9-8EBA-3C35797AC4A7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1024;p14">
              <a:extLst>
                <a:ext uri="{FF2B5EF4-FFF2-40B4-BE49-F238E27FC236}">
                  <a16:creationId xmlns:a16="http://schemas.microsoft.com/office/drawing/2014/main" id="{D2ED7491-6278-8F66-51F2-0114B174E969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1025;p14">
              <a:extLst>
                <a:ext uri="{FF2B5EF4-FFF2-40B4-BE49-F238E27FC236}">
                  <a16:creationId xmlns:a16="http://schemas.microsoft.com/office/drawing/2014/main" id="{FE2B3053-C27D-697E-2126-D484F4CC0784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1026;p14">
              <a:extLst>
                <a:ext uri="{FF2B5EF4-FFF2-40B4-BE49-F238E27FC236}">
                  <a16:creationId xmlns:a16="http://schemas.microsoft.com/office/drawing/2014/main" id="{5D559BA9-01D1-BD52-8B24-CBC5C21C0E9D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1027;p14">
              <a:extLst>
                <a:ext uri="{FF2B5EF4-FFF2-40B4-BE49-F238E27FC236}">
                  <a16:creationId xmlns:a16="http://schemas.microsoft.com/office/drawing/2014/main" id="{41B3A51F-E174-0885-AF32-177A073F93C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1028;p14">
              <a:extLst>
                <a:ext uri="{FF2B5EF4-FFF2-40B4-BE49-F238E27FC236}">
                  <a16:creationId xmlns:a16="http://schemas.microsoft.com/office/drawing/2014/main" id="{9EA2B5A6-8E7D-C8FE-0DD3-FCE644CF60D8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1029;p14">
              <a:extLst>
                <a:ext uri="{FF2B5EF4-FFF2-40B4-BE49-F238E27FC236}">
                  <a16:creationId xmlns:a16="http://schemas.microsoft.com/office/drawing/2014/main" id="{813BAB69-6AB3-6F3E-67E5-DDDE98CB85E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oogle Shape;1030;p14">
            <a:extLst>
              <a:ext uri="{FF2B5EF4-FFF2-40B4-BE49-F238E27FC236}">
                <a16:creationId xmlns:a16="http://schemas.microsoft.com/office/drawing/2014/main" id="{C20666F3-79C1-107C-632C-81015F3D0C5E}"/>
              </a:ext>
            </a:extLst>
          </p:cNvPr>
          <p:cNvGrpSpPr/>
          <p:nvPr userDrawn="1"/>
        </p:nvGrpSpPr>
        <p:grpSpPr>
          <a:xfrm>
            <a:off x="11004071" y="1043374"/>
            <a:ext cx="230796" cy="226531"/>
            <a:chOff x="4954425" y="2036375"/>
            <a:chExt cx="166675" cy="168575"/>
          </a:xfrm>
        </p:grpSpPr>
        <p:sp>
          <p:nvSpPr>
            <p:cNvPr id="44" name="Google Shape;1031;p14">
              <a:extLst>
                <a:ext uri="{FF2B5EF4-FFF2-40B4-BE49-F238E27FC236}">
                  <a16:creationId xmlns:a16="http://schemas.microsoft.com/office/drawing/2014/main" id="{5BD5A70F-65F2-56A9-3450-53BD8FD68D1B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1032;p14">
              <a:extLst>
                <a:ext uri="{FF2B5EF4-FFF2-40B4-BE49-F238E27FC236}">
                  <a16:creationId xmlns:a16="http://schemas.microsoft.com/office/drawing/2014/main" id="{A0FB9C0D-FBC3-B075-17C3-ADBFB1AC201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Google Shape;1033;p14">
            <a:extLst>
              <a:ext uri="{FF2B5EF4-FFF2-40B4-BE49-F238E27FC236}">
                <a16:creationId xmlns:a16="http://schemas.microsoft.com/office/drawing/2014/main" id="{A5BCDD18-4CD1-785E-533D-02DAD4F0106C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1034;p14">
            <a:extLst>
              <a:ext uri="{FF2B5EF4-FFF2-40B4-BE49-F238E27FC236}">
                <a16:creationId xmlns:a16="http://schemas.microsoft.com/office/drawing/2014/main" id="{38F834C9-3E78-1BA2-B4BF-6A0F772FA767}"/>
              </a:ext>
            </a:extLst>
          </p:cNvPr>
          <p:cNvSpPr/>
          <p:nvPr userDrawn="1"/>
        </p:nvSpPr>
        <p:spPr>
          <a:xfrm>
            <a:off x="10995522" y="6181469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oogle Shape;1035;p14">
            <a:extLst>
              <a:ext uri="{FF2B5EF4-FFF2-40B4-BE49-F238E27FC236}">
                <a16:creationId xmlns:a16="http://schemas.microsoft.com/office/drawing/2014/main" id="{D4D442FD-E1E3-DFE5-580F-0FC3DDDF14E5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49" name="Google Shape;1036;p14">
              <a:extLst>
                <a:ext uri="{FF2B5EF4-FFF2-40B4-BE49-F238E27FC236}">
                  <a16:creationId xmlns:a16="http://schemas.microsoft.com/office/drawing/2014/main" id="{AF8F89DF-648D-4716-8CF2-C5810AF95C6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1037;p14">
              <a:extLst>
                <a:ext uri="{FF2B5EF4-FFF2-40B4-BE49-F238E27FC236}">
                  <a16:creationId xmlns:a16="http://schemas.microsoft.com/office/drawing/2014/main" id="{A8865F9D-D887-F155-35CD-648C53741B45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1" name="Google Shape;1082;p14">
            <a:extLst>
              <a:ext uri="{FF2B5EF4-FFF2-40B4-BE49-F238E27FC236}">
                <a16:creationId xmlns:a16="http://schemas.microsoft.com/office/drawing/2014/main" id="{615C899D-53A0-C3A7-B551-18B341CA4F0E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1083;p14">
            <a:extLst>
              <a:ext uri="{FF2B5EF4-FFF2-40B4-BE49-F238E27FC236}">
                <a16:creationId xmlns:a16="http://schemas.microsoft.com/office/drawing/2014/main" id="{0FA018F9-5A8B-73D8-A104-5D5A069D53CA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4;p14">
            <a:extLst>
              <a:ext uri="{FF2B5EF4-FFF2-40B4-BE49-F238E27FC236}">
                <a16:creationId xmlns:a16="http://schemas.microsoft.com/office/drawing/2014/main" id="{811D4CF7-F207-C92C-8C8C-CAD7A575FFE1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5;p14">
            <a:extLst>
              <a:ext uri="{FF2B5EF4-FFF2-40B4-BE49-F238E27FC236}">
                <a16:creationId xmlns:a16="http://schemas.microsoft.com/office/drawing/2014/main" id="{762E9081-8238-CB08-DFB0-E5F8C4C72B12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6;p14">
            <a:extLst>
              <a:ext uri="{FF2B5EF4-FFF2-40B4-BE49-F238E27FC236}">
                <a16:creationId xmlns:a16="http://schemas.microsoft.com/office/drawing/2014/main" id="{3D25AB53-5AEE-B5D3-24E2-6D05F69AD508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2;p14">
            <a:extLst>
              <a:ext uri="{FF2B5EF4-FFF2-40B4-BE49-F238E27FC236}">
                <a16:creationId xmlns:a16="http://schemas.microsoft.com/office/drawing/2014/main" id="{9D0A3246-033A-C60D-701A-0AB57EAA8DE5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3;p14">
            <a:extLst>
              <a:ext uri="{FF2B5EF4-FFF2-40B4-BE49-F238E27FC236}">
                <a16:creationId xmlns:a16="http://schemas.microsoft.com/office/drawing/2014/main" id="{0AF4055A-8440-A8C0-B5C8-C9FC1BFC15E7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4;p14">
            <a:extLst>
              <a:ext uri="{FF2B5EF4-FFF2-40B4-BE49-F238E27FC236}">
                <a16:creationId xmlns:a16="http://schemas.microsoft.com/office/drawing/2014/main" id="{F2DA7836-13C6-8435-6499-9A1A59E4208A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5;p14">
            <a:extLst>
              <a:ext uri="{FF2B5EF4-FFF2-40B4-BE49-F238E27FC236}">
                <a16:creationId xmlns:a16="http://schemas.microsoft.com/office/drawing/2014/main" id="{52695163-F8CA-4930-1677-B9C25EC0A615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6;p14">
            <a:extLst>
              <a:ext uri="{FF2B5EF4-FFF2-40B4-BE49-F238E27FC236}">
                <a16:creationId xmlns:a16="http://schemas.microsoft.com/office/drawing/2014/main" id="{4E9432F2-2592-AC33-BF8B-626A5289C906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2;p14">
            <a:extLst>
              <a:ext uri="{FF2B5EF4-FFF2-40B4-BE49-F238E27FC236}">
                <a16:creationId xmlns:a16="http://schemas.microsoft.com/office/drawing/2014/main" id="{50CEE9F8-DADA-31E3-3B60-28E5A3DEAA4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3;p14">
            <a:extLst>
              <a:ext uri="{FF2B5EF4-FFF2-40B4-BE49-F238E27FC236}">
                <a16:creationId xmlns:a16="http://schemas.microsoft.com/office/drawing/2014/main" id="{678B1C1A-FCD5-3C12-2015-43F010768A46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4;p14">
            <a:extLst>
              <a:ext uri="{FF2B5EF4-FFF2-40B4-BE49-F238E27FC236}">
                <a16:creationId xmlns:a16="http://schemas.microsoft.com/office/drawing/2014/main" id="{A572D1ED-E7B2-4CA6-CDBC-8887033494BE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5;p14">
            <a:extLst>
              <a:ext uri="{FF2B5EF4-FFF2-40B4-BE49-F238E27FC236}">
                <a16:creationId xmlns:a16="http://schemas.microsoft.com/office/drawing/2014/main" id="{F32C9354-DC89-8D47-417C-284ECFEED284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6;p14">
            <a:extLst>
              <a:ext uri="{FF2B5EF4-FFF2-40B4-BE49-F238E27FC236}">
                <a16:creationId xmlns:a16="http://schemas.microsoft.com/office/drawing/2014/main" id="{1C6E4389-EAFA-59C6-44A5-71D01492BBF1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2;p14">
            <a:extLst>
              <a:ext uri="{FF2B5EF4-FFF2-40B4-BE49-F238E27FC236}">
                <a16:creationId xmlns:a16="http://schemas.microsoft.com/office/drawing/2014/main" id="{0DA0D894-6E8E-49F1-51C7-7754D794D87F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3;p14">
            <a:extLst>
              <a:ext uri="{FF2B5EF4-FFF2-40B4-BE49-F238E27FC236}">
                <a16:creationId xmlns:a16="http://schemas.microsoft.com/office/drawing/2014/main" id="{4816C636-BE0C-C999-BE21-6344970AE7C3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4;p14">
            <a:extLst>
              <a:ext uri="{FF2B5EF4-FFF2-40B4-BE49-F238E27FC236}">
                <a16:creationId xmlns:a16="http://schemas.microsoft.com/office/drawing/2014/main" id="{2DCD186F-E41F-D733-99BF-FFED9080086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5;p14">
            <a:extLst>
              <a:ext uri="{FF2B5EF4-FFF2-40B4-BE49-F238E27FC236}">
                <a16:creationId xmlns:a16="http://schemas.microsoft.com/office/drawing/2014/main" id="{F0BE65FE-AE1E-CD2A-59C4-AD20E866DBDE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6;p14">
            <a:extLst>
              <a:ext uri="{FF2B5EF4-FFF2-40B4-BE49-F238E27FC236}">
                <a16:creationId xmlns:a16="http://schemas.microsoft.com/office/drawing/2014/main" id="{B6F8013A-8351-B7C8-5C6B-9687B9EA8B9F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2;p14">
            <a:extLst>
              <a:ext uri="{FF2B5EF4-FFF2-40B4-BE49-F238E27FC236}">
                <a16:creationId xmlns:a16="http://schemas.microsoft.com/office/drawing/2014/main" id="{6D5A295D-F3EA-2B5E-A550-76DC6C2B95E5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3;p14">
            <a:extLst>
              <a:ext uri="{FF2B5EF4-FFF2-40B4-BE49-F238E27FC236}">
                <a16:creationId xmlns:a16="http://schemas.microsoft.com/office/drawing/2014/main" id="{A8FD3C8F-EE38-6C50-9CC0-3FBFAD738548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4;p14">
            <a:extLst>
              <a:ext uri="{FF2B5EF4-FFF2-40B4-BE49-F238E27FC236}">
                <a16:creationId xmlns:a16="http://schemas.microsoft.com/office/drawing/2014/main" id="{CE7B8EE9-3D84-13DC-9747-6D9E294E928A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5;p14">
            <a:extLst>
              <a:ext uri="{FF2B5EF4-FFF2-40B4-BE49-F238E27FC236}">
                <a16:creationId xmlns:a16="http://schemas.microsoft.com/office/drawing/2014/main" id="{6A21F4C4-9901-6A7F-A9D8-7A88F468B714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6;p14">
            <a:extLst>
              <a:ext uri="{FF2B5EF4-FFF2-40B4-BE49-F238E27FC236}">
                <a16:creationId xmlns:a16="http://schemas.microsoft.com/office/drawing/2014/main" id="{2F7BDC13-2CC1-F08B-3F8B-95BA7D98C391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2;p14">
            <a:extLst>
              <a:ext uri="{FF2B5EF4-FFF2-40B4-BE49-F238E27FC236}">
                <a16:creationId xmlns:a16="http://schemas.microsoft.com/office/drawing/2014/main" id="{EC0DD0AB-EA9C-5442-68C0-D9D2FC0C4740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3;p14">
            <a:extLst>
              <a:ext uri="{FF2B5EF4-FFF2-40B4-BE49-F238E27FC236}">
                <a16:creationId xmlns:a16="http://schemas.microsoft.com/office/drawing/2014/main" id="{7D93D019-68F7-C734-95F9-6F37D10D27B9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084;p14">
            <a:extLst>
              <a:ext uri="{FF2B5EF4-FFF2-40B4-BE49-F238E27FC236}">
                <a16:creationId xmlns:a16="http://schemas.microsoft.com/office/drawing/2014/main" id="{14BC7A15-1E2E-C76B-68ED-C955E4798858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085;p14">
            <a:extLst>
              <a:ext uri="{FF2B5EF4-FFF2-40B4-BE49-F238E27FC236}">
                <a16:creationId xmlns:a16="http://schemas.microsoft.com/office/drawing/2014/main" id="{14A93DF8-35BD-AF01-ECAF-B7266AAE9BC7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086;p14">
            <a:extLst>
              <a:ext uri="{FF2B5EF4-FFF2-40B4-BE49-F238E27FC236}">
                <a16:creationId xmlns:a16="http://schemas.microsoft.com/office/drawing/2014/main" id="{115E6A51-08B7-62B4-FDB2-C2D085D3EB8C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1082;p14">
            <a:extLst>
              <a:ext uri="{FF2B5EF4-FFF2-40B4-BE49-F238E27FC236}">
                <a16:creationId xmlns:a16="http://schemas.microsoft.com/office/drawing/2014/main" id="{ED97F952-5D10-5A85-444B-0F8B874AFCB7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1083;p14">
            <a:extLst>
              <a:ext uri="{FF2B5EF4-FFF2-40B4-BE49-F238E27FC236}">
                <a16:creationId xmlns:a16="http://schemas.microsoft.com/office/drawing/2014/main" id="{32DBD3CA-699F-08C9-724C-AF8F0412B26D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oogle Shape;1084;p14">
            <a:extLst>
              <a:ext uri="{FF2B5EF4-FFF2-40B4-BE49-F238E27FC236}">
                <a16:creationId xmlns:a16="http://schemas.microsoft.com/office/drawing/2014/main" id="{59E6E759-3F49-535A-0C31-6E92945A887D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Google Shape;1085;p14">
            <a:extLst>
              <a:ext uri="{FF2B5EF4-FFF2-40B4-BE49-F238E27FC236}">
                <a16:creationId xmlns:a16="http://schemas.microsoft.com/office/drawing/2014/main" id="{65F34FEF-D735-F36A-2601-BAA6DC5A9E9A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086;p14">
            <a:extLst>
              <a:ext uri="{FF2B5EF4-FFF2-40B4-BE49-F238E27FC236}">
                <a16:creationId xmlns:a16="http://schemas.microsoft.com/office/drawing/2014/main" id="{4BD2BA2B-4582-5726-15FB-2BCA79695586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1082;p14">
            <a:extLst>
              <a:ext uri="{FF2B5EF4-FFF2-40B4-BE49-F238E27FC236}">
                <a16:creationId xmlns:a16="http://schemas.microsoft.com/office/drawing/2014/main" id="{6028CA9B-110D-81A6-1CDF-9B1EEB398B0B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oogle Shape;1083;p14">
            <a:extLst>
              <a:ext uri="{FF2B5EF4-FFF2-40B4-BE49-F238E27FC236}">
                <a16:creationId xmlns:a16="http://schemas.microsoft.com/office/drawing/2014/main" id="{616F2093-416D-C83A-FAB9-921A61D65716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084;p14">
            <a:extLst>
              <a:ext uri="{FF2B5EF4-FFF2-40B4-BE49-F238E27FC236}">
                <a16:creationId xmlns:a16="http://schemas.microsoft.com/office/drawing/2014/main" id="{39596278-E062-37AC-1C24-76890C23D6CF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oogle Shape;1085;p14">
            <a:extLst>
              <a:ext uri="{FF2B5EF4-FFF2-40B4-BE49-F238E27FC236}">
                <a16:creationId xmlns:a16="http://schemas.microsoft.com/office/drawing/2014/main" id="{394F6E71-1CC1-E3C9-E57E-02FC8459BFF9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086;p14">
            <a:extLst>
              <a:ext uri="{FF2B5EF4-FFF2-40B4-BE49-F238E27FC236}">
                <a16:creationId xmlns:a16="http://schemas.microsoft.com/office/drawing/2014/main" id="{6B40DF80-CD82-C97D-BE9B-F66F30F435D0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Google Shape;1082;p14">
            <a:extLst>
              <a:ext uri="{FF2B5EF4-FFF2-40B4-BE49-F238E27FC236}">
                <a16:creationId xmlns:a16="http://schemas.microsoft.com/office/drawing/2014/main" id="{94E39F94-7056-F79F-FFF7-ADB293E354E8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oogle Shape;1083;p14">
            <a:extLst>
              <a:ext uri="{FF2B5EF4-FFF2-40B4-BE49-F238E27FC236}">
                <a16:creationId xmlns:a16="http://schemas.microsoft.com/office/drawing/2014/main" id="{048702CB-A4EC-3474-48EF-DF83EB1C215B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Google Shape;1084;p14">
            <a:extLst>
              <a:ext uri="{FF2B5EF4-FFF2-40B4-BE49-F238E27FC236}">
                <a16:creationId xmlns:a16="http://schemas.microsoft.com/office/drawing/2014/main" id="{667B0A8E-F0EB-1E22-A506-96D5E9AF19B4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085;p14">
            <a:extLst>
              <a:ext uri="{FF2B5EF4-FFF2-40B4-BE49-F238E27FC236}">
                <a16:creationId xmlns:a16="http://schemas.microsoft.com/office/drawing/2014/main" id="{F5DB4DF9-071D-E01A-1D46-920E0375EF17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1086;p14">
            <a:extLst>
              <a:ext uri="{FF2B5EF4-FFF2-40B4-BE49-F238E27FC236}">
                <a16:creationId xmlns:a16="http://schemas.microsoft.com/office/drawing/2014/main" id="{768AF642-F5DA-6675-89F8-339B330D33D9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oogle Shape;2356;p30">
            <a:extLst>
              <a:ext uri="{FF2B5EF4-FFF2-40B4-BE49-F238E27FC236}">
                <a16:creationId xmlns:a16="http://schemas.microsoft.com/office/drawing/2014/main" id="{0CBE8C68-4183-C2E0-D593-E9070D95ECAF}"/>
              </a:ext>
            </a:extLst>
          </p:cNvPr>
          <p:cNvGrpSpPr/>
          <p:nvPr userDrawn="1"/>
        </p:nvGrpSpPr>
        <p:grpSpPr>
          <a:xfrm>
            <a:off x="896620" y="1603301"/>
            <a:ext cx="9867486" cy="4770500"/>
            <a:chOff x="741115" y="865258"/>
            <a:chExt cx="7691377" cy="4010102"/>
          </a:xfrm>
          <a:solidFill>
            <a:srgbClr val="002060"/>
          </a:solidFill>
        </p:grpSpPr>
        <p:sp>
          <p:nvSpPr>
            <p:cNvPr id="97" name="Google Shape;2357;p30">
              <a:extLst>
                <a:ext uri="{FF2B5EF4-FFF2-40B4-BE49-F238E27FC236}">
                  <a16:creationId xmlns:a16="http://schemas.microsoft.com/office/drawing/2014/main" id="{35E28D51-9C93-0A35-7D00-1FF237906225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8" name="Google Shape;2358;p30">
              <a:extLst>
                <a:ext uri="{FF2B5EF4-FFF2-40B4-BE49-F238E27FC236}">
                  <a16:creationId xmlns:a16="http://schemas.microsoft.com/office/drawing/2014/main" id="{9ADFF6CE-C323-2FFC-8AAF-D57D85C12A03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99" name="Google Shape;2359;p30">
                <a:extLst>
                  <a:ext uri="{FF2B5EF4-FFF2-40B4-BE49-F238E27FC236}">
                    <a16:creationId xmlns:a16="http://schemas.microsoft.com/office/drawing/2014/main" id="{3B4AE911-8F13-364B-5B8F-77B19F81D183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360;p30">
                <a:extLst>
                  <a:ext uri="{FF2B5EF4-FFF2-40B4-BE49-F238E27FC236}">
                    <a16:creationId xmlns:a16="http://schemas.microsoft.com/office/drawing/2014/main" id="{D1FED1F5-303D-96A6-F411-F96028C96628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361;p30">
                <a:extLst>
                  <a:ext uri="{FF2B5EF4-FFF2-40B4-BE49-F238E27FC236}">
                    <a16:creationId xmlns:a16="http://schemas.microsoft.com/office/drawing/2014/main" id="{DB48FEB7-211C-DFEF-CF0D-CB47FEDB48DA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2" name="Google Shape;447;p27">
            <a:extLst>
              <a:ext uri="{FF2B5EF4-FFF2-40B4-BE49-F238E27FC236}">
                <a16:creationId xmlns:a16="http://schemas.microsoft.com/office/drawing/2014/main" id="{6E56535F-A60E-AFA2-5071-44C6A9F812E2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03" name="Google Shape;448;p27">
              <a:extLst>
                <a:ext uri="{FF2B5EF4-FFF2-40B4-BE49-F238E27FC236}">
                  <a16:creationId xmlns:a16="http://schemas.microsoft.com/office/drawing/2014/main" id="{940E0EBF-6514-8007-ED48-64DE53CC8693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oogle Shape;449;p27">
              <a:extLst>
                <a:ext uri="{FF2B5EF4-FFF2-40B4-BE49-F238E27FC236}">
                  <a16:creationId xmlns:a16="http://schemas.microsoft.com/office/drawing/2014/main" id="{CD527023-9C72-A5C0-ABA5-EC2E7FBDBC8F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Google Shape;450;p27">
              <a:extLst>
                <a:ext uri="{FF2B5EF4-FFF2-40B4-BE49-F238E27FC236}">
                  <a16:creationId xmlns:a16="http://schemas.microsoft.com/office/drawing/2014/main" id="{A5A5FDBA-E435-2778-1A8B-9B6753F4CB77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Google Shape;451;p27">
              <a:extLst>
                <a:ext uri="{FF2B5EF4-FFF2-40B4-BE49-F238E27FC236}">
                  <a16:creationId xmlns:a16="http://schemas.microsoft.com/office/drawing/2014/main" id="{683C4735-0FAF-E0C9-24ED-D38B3D6B0079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Google Shape;452;p27">
              <a:extLst>
                <a:ext uri="{FF2B5EF4-FFF2-40B4-BE49-F238E27FC236}">
                  <a16:creationId xmlns:a16="http://schemas.microsoft.com/office/drawing/2014/main" id="{42C75F92-E4FB-CE8B-EC15-7D1CC5476F48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Google Shape;453;p27">
              <a:extLst>
                <a:ext uri="{FF2B5EF4-FFF2-40B4-BE49-F238E27FC236}">
                  <a16:creationId xmlns:a16="http://schemas.microsoft.com/office/drawing/2014/main" id="{51C491FB-45B2-F3E2-55B0-CB835130F958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Google Shape;454;p27">
              <a:extLst>
                <a:ext uri="{FF2B5EF4-FFF2-40B4-BE49-F238E27FC236}">
                  <a16:creationId xmlns:a16="http://schemas.microsoft.com/office/drawing/2014/main" id="{1EE00011-1DC3-9BF4-F881-361AE74DB413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Google Shape;455;p27">
              <a:extLst>
                <a:ext uri="{FF2B5EF4-FFF2-40B4-BE49-F238E27FC236}">
                  <a16:creationId xmlns:a16="http://schemas.microsoft.com/office/drawing/2014/main" id="{CCE82F67-E1A0-5AB2-3D84-164CC4470C26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Google Shape;456;p27">
              <a:extLst>
                <a:ext uri="{FF2B5EF4-FFF2-40B4-BE49-F238E27FC236}">
                  <a16:creationId xmlns:a16="http://schemas.microsoft.com/office/drawing/2014/main" id="{126AD9B8-E4DB-B150-666B-54547DB0F57F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Google Shape;457;p27">
              <a:extLst>
                <a:ext uri="{FF2B5EF4-FFF2-40B4-BE49-F238E27FC236}">
                  <a16:creationId xmlns:a16="http://schemas.microsoft.com/office/drawing/2014/main" id="{3DF847F1-7EBE-B12A-3060-2F541C7A81C1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Google Shape;458;p27">
              <a:extLst>
                <a:ext uri="{FF2B5EF4-FFF2-40B4-BE49-F238E27FC236}">
                  <a16:creationId xmlns:a16="http://schemas.microsoft.com/office/drawing/2014/main" id="{087DD0FE-43C0-9E49-A77E-4659646693EE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459;p27">
              <a:extLst>
                <a:ext uri="{FF2B5EF4-FFF2-40B4-BE49-F238E27FC236}">
                  <a16:creationId xmlns:a16="http://schemas.microsoft.com/office/drawing/2014/main" id="{E7138CB5-21FA-9220-4794-0DF414616793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460;p27">
              <a:extLst>
                <a:ext uri="{FF2B5EF4-FFF2-40B4-BE49-F238E27FC236}">
                  <a16:creationId xmlns:a16="http://schemas.microsoft.com/office/drawing/2014/main" id="{ADDD022A-6B47-8312-6D7B-D2C0068E82E1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461;p27">
              <a:extLst>
                <a:ext uri="{FF2B5EF4-FFF2-40B4-BE49-F238E27FC236}">
                  <a16:creationId xmlns:a16="http://schemas.microsoft.com/office/drawing/2014/main" id="{0311BBA1-77E9-9C4A-6CF4-5F4FF67AB8E8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462;p27">
              <a:extLst>
                <a:ext uri="{FF2B5EF4-FFF2-40B4-BE49-F238E27FC236}">
                  <a16:creationId xmlns:a16="http://schemas.microsoft.com/office/drawing/2014/main" id="{C4246682-3B2C-0215-4D38-8B534FED1646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463;p27">
              <a:extLst>
                <a:ext uri="{FF2B5EF4-FFF2-40B4-BE49-F238E27FC236}">
                  <a16:creationId xmlns:a16="http://schemas.microsoft.com/office/drawing/2014/main" id="{7CA15432-5461-AE42-15E0-611050282F27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464;p27">
              <a:extLst>
                <a:ext uri="{FF2B5EF4-FFF2-40B4-BE49-F238E27FC236}">
                  <a16:creationId xmlns:a16="http://schemas.microsoft.com/office/drawing/2014/main" id="{B8DE61CE-BF3A-083B-F3F4-13432A513A98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465;p27">
              <a:extLst>
                <a:ext uri="{FF2B5EF4-FFF2-40B4-BE49-F238E27FC236}">
                  <a16:creationId xmlns:a16="http://schemas.microsoft.com/office/drawing/2014/main" id="{378C37C1-C76C-BB7D-C12D-D4425CB7DB77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466;p27">
              <a:extLst>
                <a:ext uri="{FF2B5EF4-FFF2-40B4-BE49-F238E27FC236}">
                  <a16:creationId xmlns:a16="http://schemas.microsoft.com/office/drawing/2014/main" id="{31481F17-C812-E9F1-F910-53BEEEA94AF5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467;p27">
              <a:extLst>
                <a:ext uri="{FF2B5EF4-FFF2-40B4-BE49-F238E27FC236}">
                  <a16:creationId xmlns:a16="http://schemas.microsoft.com/office/drawing/2014/main" id="{DBF0B585-7BCA-5524-0F23-8B02EBC63EE2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468;p27">
              <a:extLst>
                <a:ext uri="{FF2B5EF4-FFF2-40B4-BE49-F238E27FC236}">
                  <a16:creationId xmlns:a16="http://schemas.microsoft.com/office/drawing/2014/main" id="{8D661E12-D534-9407-011B-B00B8D21ECB6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469;p27">
              <a:extLst>
                <a:ext uri="{FF2B5EF4-FFF2-40B4-BE49-F238E27FC236}">
                  <a16:creationId xmlns:a16="http://schemas.microsoft.com/office/drawing/2014/main" id="{2953A4BD-09C5-179B-7AEF-6E8D1041FAC7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470;p27">
              <a:extLst>
                <a:ext uri="{FF2B5EF4-FFF2-40B4-BE49-F238E27FC236}">
                  <a16:creationId xmlns:a16="http://schemas.microsoft.com/office/drawing/2014/main" id="{822AE37F-0D3C-5589-319D-3E54B66CF577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471;p27">
              <a:extLst>
                <a:ext uri="{FF2B5EF4-FFF2-40B4-BE49-F238E27FC236}">
                  <a16:creationId xmlns:a16="http://schemas.microsoft.com/office/drawing/2014/main" id="{6DEEDA16-5616-1701-FF1D-D14A5E0B20DF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472;p27">
              <a:extLst>
                <a:ext uri="{FF2B5EF4-FFF2-40B4-BE49-F238E27FC236}">
                  <a16:creationId xmlns:a16="http://schemas.microsoft.com/office/drawing/2014/main" id="{F35002DA-A63B-0843-393F-1B483CA50861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473;p27">
              <a:extLst>
                <a:ext uri="{FF2B5EF4-FFF2-40B4-BE49-F238E27FC236}">
                  <a16:creationId xmlns:a16="http://schemas.microsoft.com/office/drawing/2014/main" id="{055D2945-DAC9-0CCE-B6EE-92D219C47A86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474;p27">
              <a:extLst>
                <a:ext uri="{FF2B5EF4-FFF2-40B4-BE49-F238E27FC236}">
                  <a16:creationId xmlns:a16="http://schemas.microsoft.com/office/drawing/2014/main" id="{56899F27-2145-2B49-AC8A-5332D3B489FB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475;p27">
              <a:extLst>
                <a:ext uri="{FF2B5EF4-FFF2-40B4-BE49-F238E27FC236}">
                  <a16:creationId xmlns:a16="http://schemas.microsoft.com/office/drawing/2014/main" id="{B3BAC365-6108-E683-3AAF-0F6DEDC96B91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Google Shape;476;p27">
              <a:extLst>
                <a:ext uri="{FF2B5EF4-FFF2-40B4-BE49-F238E27FC236}">
                  <a16:creationId xmlns:a16="http://schemas.microsoft.com/office/drawing/2014/main" id="{5EED475E-1AF6-307F-90DC-3E6F86339A70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Google Shape;477;p27">
              <a:extLst>
                <a:ext uri="{FF2B5EF4-FFF2-40B4-BE49-F238E27FC236}">
                  <a16:creationId xmlns:a16="http://schemas.microsoft.com/office/drawing/2014/main" id="{DCF6AC6A-3D53-A113-2CE6-2824C6F8980C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Google Shape;478;p27">
              <a:extLst>
                <a:ext uri="{FF2B5EF4-FFF2-40B4-BE49-F238E27FC236}">
                  <a16:creationId xmlns:a16="http://schemas.microsoft.com/office/drawing/2014/main" id="{BC2CD1EE-7477-E1E7-D5EE-F3D0C84A3297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Google Shape;479;p27">
              <a:extLst>
                <a:ext uri="{FF2B5EF4-FFF2-40B4-BE49-F238E27FC236}">
                  <a16:creationId xmlns:a16="http://schemas.microsoft.com/office/drawing/2014/main" id="{5FF06F57-E879-7EE7-3A87-F1EC19748D3A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Google Shape;480;p27">
              <a:extLst>
                <a:ext uri="{FF2B5EF4-FFF2-40B4-BE49-F238E27FC236}">
                  <a16:creationId xmlns:a16="http://schemas.microsoft.com/office/drawing/2014/main" id="{70994B3B-519F-6074-0068-A5EF49F4E7BC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Google Shape;481;p27">
              <a:extLst>
                <a:ext uri="{FF2B5EF4-FFF2-40B4-BE49-F238E27FC236}">
                  <a16:creationId xmlns:a16="http://schemas.microsoft.com/office/drawing/2014/main" id="{2C033604-1A31-6191-ACDC-AE38EF0DA74B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Google Shape;482;p27">
              <a:extLst>
                <a:ext uri="{FF2B5EF4-FFF2-40B4-BE49-F238E27FC236}">
                  <a16:creationId xmlns:a16="http://schemas.microsoft.com/office/drawing/2014/main" id="{193E8247-6533-299A-BBC0-03243A97611B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Google Shape;483;p27">
              <a:extLst>
                <a:ext uri="{FF2B5EF4-FFF2-40B4-BE49-F238E27FC236}">
                  <a16:creationId xmlns:a16="http://schemas.microsoft.com/office/drawing/2014/main" id="{6474A526-CFB9-3868-3CC3-55A489C7F6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Google Shape;484;p27">
              <a:extLst>
                <a:ext uri="{FF2B5EF4-FFF2-40B4-BE49-F238E27FC236}">
                  <a16:creationId xmlns:a16="http://schemas.microsoft.com/office/drawing/2014/main" id="{DE968A80-5CE8-D4CB-4444-38774757F265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Google Shape;485;p27">
              <a:extLst>
                <a:ext uri="{FF2B5EF4-FFF2-40B4-BE49-F238E27FC236}">
                  <a16:creationId xmlns:a16="http://schemas.microsoft.com/office/drawing/2014/main" id="{2F550148-367B-5517-A36C-3CF1B22A5536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Google Shape;486;p27">
              <a:extLst>
                <a:ext uri="{FF2B5EF4-FFF2-40B4-BE49-F238E27FC236}">
                  <a16:creationId xmlns:a16="http://schemas.microsoft.com/office/drawing/2014/main" id="{4A62CAF9-695B-FC4D-8752-DF7B96EC518A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Google Shape;487;p27">
              <a:extLst>
                <a:ext uri="{FF2B5EF4-FFF2-40B4-BE49-F238E27FC236}">
                  <a16:creationId xmlns:a16="http://schemas.microsoft.com/office/drawing/2014/main" id="{534400F4-0D19-51FA-14F0-C42A17E7029F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Google Shape;488;p27">
              <a:extLst>
                <a:ext uri="{FF2B5EF4-FFF2-40B4-BE49-F238E27FC236}">
                  <a16:creationId xmlns:a16="http://schemas.microsoft.com/office/drawing/2014/main" id="{0EA07B5B-C008-FFEB-A345-CC137A9AA696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Google Shape;489;p27">
              <a:extLst>
                <a:ext uri="{FF2B5EF4-FFF2-40B4-BE49-F238E27FC236}">
                  <a16:creationId xmlns:a16="http://schemas.microsoft.com/office/drawing/2014/main" id="{38F607EE-04B5-D17C-2AC1-CEE7753111CD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Google Shape;490;p27">
              <a:extLst>
                <a:ext uri="{FF2B5EF4-FFF2-40B4-BE49-F238E27FC236}">
                  <a16:creationId xmlns:a16="http://schemas.microsoft.com/office/drawing/2014/main" id="{3CAC6010-AE06-647D-5A03-B5CC8D7D102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Google Shape;491;p27">
              <a:extLst>
                <a:ext uri="{FF2B5EF4-FFF2-40B4-BE49-F238E27FC236}">
                  <a16:creationId xmlns:a16="http://schemas.microsoft.com/office/drawing/2014/main" id="{6AE2EC3D-24ED-5459-20D8-CF5E5D221285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Google Shape;492;p27">
              <a:extLst>
                <a:ext uri="{FF2B5EF4-FFF2-40B4-BE49-F238E27FC236}">
                  <a16:creationId xmlns:a16="http://schemas.microsoft.com/office/drawing/2014/main" id="{E651C54E-9E0D-5EAE-D357-B6043DA9825B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Google Shape;493;p27">
              <a:extLst>
                <a:ext uri="{FF2B5EF4-FFF2-40B4-BE49-F238E27FC236}">
                  <a16:creationId xmlns:a16="http://schemas.microsoft.com/office/drawing/2014/main" id="{F3E98F93-CDDB-2BC5-4755-5308F8EFA3BB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Google Shape;494;p27">
              <a:extLst>
                <a:ext uri="{FF2B5EF4-FFF2-40B4-BE49-F238E27FC236}">
                  <a16:creationId xmlns:a16="http://schemas.microsoft.com/office/drawing/2014/main" id="{0962A1AB-01B3-9784-1186-729143BE4A7F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Google Shape;495;p27">
              <a:extLst>
                <a:ext uri="{FF2B5EF4-FFF2-40B4-BE49-F238E27FC236}">
                  <a16:creationId xmlns:a16="http://schemas.microsoft.com/office/drawing/2014/main" id="{ACEEF3D3-496A-8957-2B88-790F73552E03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Google Shape;496;p27">
              <a:extLst>
                <a:ext uri="{FF2B5EF4-FFF2-40B4-BE49-F238E27FC236}">
                  <a16:creationId xmlns:a16="http://schemas.microsoft.com/office/drawing/2014/main" id="{AFE2AB99-1740-DA0B-B0DC-69F7818495CD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497;p27">
              <a:extLst>
                <a:ext uri="{FF2B5EF4-FFF2-40B4-BE49-F238E27FC236}">
                  <a16:creationId xmlns:a16="http://schemas.microsoft.com/office/drawing/2014/main" id="{CC59BB65-EC42-9962-3123-151077C965B9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Google Shape;498;p27">
              <a:extLst>
                <a:ext uri="{FF2B5EF4-FFF2-40B4-BE49-F238E27FC236}">
                  <a16:creationId xmlns:a16="http://schemas.microsoft.com/office/drawing/2014/main" id="{E9DDFD69-0174-8B28-AFCC-D28329AC6321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Google Shape;499;p27">
              <a:extLst>
                <a:ext uri="{FF2B5EF4-FFF2-40B4-BE49-F238E27FC236}">
                  <a16:creationId xmlns:a16="http://schemas.microsoft.com/office/drawing/2014/main" id="{78946003-AD9D-D1DF-3049-ACAC41693EDD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500;p27">
              <a:extLst>
                <a:ext uri="{FF2B5EF4-FFF2-40B4-BE49-F238E27FC236}">
                  <a16:creationId xmlns:a16="http://schemas.microsoft.com/office/drawing/2014/main" id="{8155890E-ABDE-420A-18AD-C77CA071D3C6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Google Shape;501;p27">
              <a:extLst>
                <a:ext uri="{FF2B5EF4-FFF2-40B4-BE49-F238E27FC236}">
                  <a16:creationId xmlns:a16="http://schemas.microsoft.com/office/drawing/2014/main" id="{EB1F72C5-81D5-1D49-A757-EB6831B0CCD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Google Shape;502;p27">
              <a:extLst>
                <a:ext uri="{FF2B5EF4-FFF2-40B4-BE49-F238E27FC236}">
                  <a16:creationId xmlns:a16="http://schemas.microsoft.com/office/drawing/2014/main" id="{13B9DA26-9FF0-5F89-13CA-D2B917A553DC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Google Shape;503;p27">
              <a:extLst>
                <a:ext uri="{FF2B5EF4-FFF2-40B4-BE49-F238E27FC236}">
                  <a16:creationId xmlns:a16="http://schemas.microsoft.com/office/drawing/2014/main" id="{7F3D39CF-800B-1F11-4671-4A3D7B6B8EF5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0ADE6C41-6E9B-26C2-713D-7FEB5577FB1F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160" name="Google Shape;505;p27">
              <a:extLst>
                <a:ext uri="{FF2B5EF4-FFF2-40B4-BE49-F238E27FC236}">
                  <a16:creationId xmlns:a16="http://schemas.microsoft.com/office/drawing/2014/main" id="{2DCA9219-12D6-A82B-80EC-021F2E8BAD85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6" name="Google Shape;506;p27">
                <a:extLst>
                  <a:ext uri="{FF2B5EF4-FFF2-40B4-BE49-F238E27FC236}">
                    <a16:creationId xmlns:a16="http://schemas.microsoft.com/office/drawing/2014/main" id="{26B6C1C1-85FB-12D2-EBA3-0F39BED004AB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7" name="Google Shape;507;p27">
                <a:extLst>
                  <a:ext uri="{FF2B5EF4-FFF2-40B4-BE49-F238E27FC236}">
                    <a16:creationId xmlns:a16="http://schemas.microsoft.com/office/drawing/2014/main" id="{5E2C9046-4842-5A66-28D0-3245ADDB4EE9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8" name="Google Shape;508;p27">
                  <a:extLst>
                    <a:ext uri="{FF2B5EF4-FFF2-40B4-BE49-F238E27FC236}">
                      <a16:creationId xmlns:a16="http://schemas.microsoft.com/office/drawing/2014/main" id="{CDFB0449-BDAF-5F24-92EB-F44BE34E6E2C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Google Shape;509;p27">
                  <a:extLst>
                    <a:ext uri="{FF2B5EF4-FFF2-40B4-BE49-F238E27FC236}">
                      <a16:creationId xmlns:a16="http://schemas.microsoft.com/office/drawing/2014/main" id="{71E12FEA-A752-CE41-C831-B2C29C5AABF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Google Shape;510;p27">
                  <a:extLst>
                    <a:ext uri="{FF2B5EF4-FFF2-40B4-BE49-F238E27FC236}">
                      <a16:creationId xmlns:a16="http://schemas.microsoft.com/office/drawing/2014/main" id="{5B0423F4-415A-850F-AE19-85B462542C16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Google Shape;511;p27">
                  <a:extLst>
                    <a:ext uri="{FF2B5EF4-FFF2-40B4-BE49-F238E27FC236}">
                      <a16:creationId xmlns:a16="http://schemas.microsoft.com/office/drawing/2014/main" id="{BBAC3342-2720-2FBB-5733-DA2CBCA71EC1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Google Shape;512;p27">
                  <a:extLst>
                    <a:ext uri="{FF2B5EF4-FFF2-40B4-BE49-F238E27FC236}">
                      <a16:creationId xmlns:a16="http://schemas.microsoft.com/office/drawing/2014/main" id="{C5CE68FC-0BF9-AB77-9248-0EAE79022143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Google Shape;513;p27">
                  <a:extLst>
                    <a:ext uri="{FF2B5EF4-FFF2-40B4-BE49-F238E27FC236}">
                      <a16:creationId xmlns:a16="http://schemas.microsoft.com/office/drawing/2014/main" id="{218FDA11-ACDD-6DD1-A450-44EC1DE197C1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Google Shape;514;p27">
                  <a:extLst>
                    <a:ext uri="{FF2B5EF4-FFF2-40B4-BE49-F238E27FC236}">
                      <a16:creationId xmlns:a16="http://schemas.microsoft.com/office/drawing/2014/main" id="{0358AC72-3DC1-BA94-5843-D038479BEFA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Google Shape;515;p27">
                  <a:extLst>
                    <a:ext uri="{FF2B5EF4-FFF2-40B4-BE49-F238E27FC236}">
                      <a16:creationId xmlns:a16="http://schemas.microsoft.com/office/drawing/2014/main" id="{4A6777A6-726C-B57B-6295-F476C560B13E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Google Shape;516;p27">
                  <a:extLst>
                    <a:ext uri="{FF2B5EF4-FFF2-40B4-BE49-F238E27FC236}">
                      <a16:creationId xmlns:a16="http://schemas.microsoft.com/office/drawing/2014/main" id="{0253AD05-D597-366A-A58F-B7682B48AAB4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Google Shape;517;p27">
                  <a:extLst>
                    <a:ext uri="{FF2B5EF4-FFF2-40B4-BE49-F238E27FC236}">
                      <a16:creationId xmlns:a16="http://schemas.microsoft.com/office/drawing/2014/main" id="{1268FC56-C534-D842-ECEC-DE05E35E1C1E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Google Shape;518;p27">
                  <a:extLst>
                    <a:ext uri="{FF2B5EF4-FFF2-40B4-BE49-F238E27FC236}">
                      <a16:creationId xmlns:a16="http://schemas.microsoft.com/office/drawing/2014/main" id="{D6162479-F121-93E3-23E8-02119C6DF72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Google Shape;519;p27">
                  <a:extLst>
                    <a:ext uri="{FF2B5EF4-FFF2-40B4-BE49-F238E27FC236}">
                      <a16:creationId xmlns:a16="http://schemas.microsoft.com/office/drawing/2014/main" id="{69A6CC74-0D7C-B9C1-62F0-31F0BC134167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Google Shape;520;p27">
                  <a:extLst>
                    <a:ext uri="{FF2B5EF4-FFF2-40B4-BE49-F238E27FC236}">
                      <a16:creationId xmlns:a16="http://schemas.microsoft.com/office/drawing/2014/main" id="{A6EDED7B-E37A-8B9D-7C08-A196C2832BF6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Google Shape;521;p27">
                  <a:extLst>
                    <a:ext uri="{FF2B5EF4-FFF2-40B4-BE49-F238E27FC236}">
                      <a16:creationId xmlns:a16="http://schemas.microsoft.com/office/drawing/2014/main" id="{46A18F27-E82A-E234-D510-B694B83DAE6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Google Shape;522;p27">
                  <a:extLst>
                    <a:ext uri="{FF2B5EF4-FFF2-40B4-BE49-F238E27FC236}">
                      <a16:creationId xmlns:a16="http://schemas.microsoft.com/office/drawing/2014/main" id="{DB308B7E-09E0-D3DA-1BF6-58C711C9A55A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Google Shape;523;p27">
                  <a:extLst>
                    <a:ext uri="{FF2B5EF4-FFF2-40B4-BE49-F238E27FC236}">
                      <a16:creationId xmlns:a16="http://schemas.microsoft.com/office/drawing/2014/main" id="{86B21525-A9F4-69B0-D6BC-3341BF16F19B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Google Shape;524;p27">
                  <a:extLst>
                    <a:ext uri="{FF2B5EF4-FFF2-40B4-BE49-F238E27FC236}">
                      <a16:creationId xmlns:a16="http://schemas.microsoft.com/office/drawing/2014/main" id="{CF194FFA-3578-BA30-EDBC-FBCAECC66154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Google Shape;525;p27">
                  <a:extLst>
                    <a:ext uri="{FF2B5EF4-FFF2-40B4-BE49-F238E27FC236}">
                      <a16:creationId xmlns:a16="http://schemas.microsoft.com/office/drawing/2014/main" id="{0619C800-2663-4BFC-E46C-5812413FAF43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Google Shape;526;p27">
                  <a:extLst>
                    <a:ext uri="{FF2B5EF4-FFF2-40B4-BE49-F238E27FC236}">
                      <a16:creationId xmlns:a16="http://schemas.microsoft.com/office/drawing/2014/main" id="{0E31FE61-6E9F-D3DD-EBDD-6DEF2AFFA699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Google Shape;527;p27">
                  <a:extLst>
                    <a:ext uri="{FF2B5EF4-FFF2-40B4-BE49-F238E27FC236}">
                      <a16:creationId xmlns:a16="http://schemas.microsoft.com/office/drawing/2014/main" id="{8304804F-DA32-7781-58AF-833900EA499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Google Shape;528;p27">
                  <a:extLst>
                    <a:ext uri="{FF2B5EF4-FFF2-40B4-BE49-F238E27FC236}">
                      <a16:creationId xmlns:a16="http://schemas.microsoft.com/office/drawing/2014/main" id="{288ACD56-F37E-E6D0-48E5-35BB7F1B1646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Google Shape;529;p27">
                  <a:extLst>
                    <a:ext uri="{FF2B5EF4-FFF2-40B4-BE49-F238E27FC236}">
                      <a16:creationId xmlns:a16="http://schemas.microsoft.com/office/drawing/2014/main" id="{384D577C-03D3-CE95-DF27-22E95E6F1643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Google Shape;530;p27">
                  <a:extLst>
                    <a:ext uri="{FF2B5EF4-FFF2-40B4-BE49-F238E27FC236}">
                      <a16:creationId xmlns:a16="http://schemas.microsoft.com/office/drawing/2014/main" id="{F4D5A93B-65FB-AA0D-90B5-47036FD7607E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Google Shape;531;p27">
                  <a:extLst>
                    <a:ext uri="{FF2B5EF4-FFF2-40B4-BE49-F238E27FC236}">
                      <a16:creationId xmlns:a16="http://schemas.microsoft.com/office/drawing/2014/main" id="{AF766A84-3BDA-5582-A0F1-7C566D604412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1" name="Google Shape;532;p27">
              <a:extLst>
                <a:ext uri="{FF2B5EF4-FFF2-40B4-BE49-F238E27FC236}">
                  <a16:creationId xmlns:a16="http://schemas.microsoft.com/office/drawing/2014/main" id="{8A26F0B5-AEFC-CD8C-7EF6-9A124D9B9E23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Google Shape;533;p27">
              <a:extLst>
                <a:ext uri="{FF2B5EF4-FFF2-40B4-BE49-F238E27FC236}">
                  <a16:creationId xmlns:a16="http://schemas.microsoft.com/office/drawing/2014/main" id="{909E0FEF-141F-96B2-8421-3623386BEA75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Google Shape;534;p27">
              <a:extLst>
                <a:ext uri="{FF2B5EF4-FFF2-40B4-BE49-F238E27FC236}">
                  <a16:creationId xmlns:a16="http://schemas.microsoft.com/office/drawing/2014/main" id="{9AE18BCB-2926-7DC9-1BEF-623D0A1152F5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Google Shape;535;p27">
              <a:extLst>
                <a:ext uri="{FF2B5EF4-FFF2-40B4-BE49-F238E27FC236}">
                  <a16:creationId xmlns:a16="http://schemas.microsoft.com/office/drawing/2014/main" id="{3B5758AE-1654-BFED-0E90-E90D488A3CC7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Google Shape;536;p27">
              <a:extLst>
                <a:ext uri="{FF2B5EF4-FFF2-40B4-BE49-F238E27FC236}">
                  <a16:creationId xmlns:a16="http://schemas.microsoft.com/office/drawing/2014/main" id="{390A8E34-7568-1D88-FD3E-DA00576F4E12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Google Shape;537;p27">
              <a:extLst>
                <a:ext uri="{FF2B5EF4-FFF2-40B4-BE49-F238E27FC236}">
                  <a16:creationId xmlns:a16="http://schemas.microsoft.com/office/drawing/2014/main" id="{EC590E07-135A-D212-6074-DAD683F66999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Google Shape;538;p27">
              <a:extLst>
                <a:ext uri="{FF2B5EF4-FFF2-40B4-BE49-F238E27FC236}">
                  <a16:creationId xmlns:a16="http://schemas.microsoft.com/office/drawing/2014/main" id="{9F9DAAC1-579F-A218-0C82-3C9831D894BA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Google Shape;539;p27">
              <a:extLst>
                <a:ext uri="{FF2B5EF4-FFF2-40B4-BE49-F238E27FC236}">
                  <a16:creationId xmlns:a16="http://schemas.microsoft.com/office/drawing/2014/main" id="{9C95D646-34ED-0783-DD16-21D751C057A9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Google Shape;540;p27">
              <a:extLst>
                <a:ext uri="{FF2B5EF4-FFF2-40B4-BE49-F238E27FC236}">
                  <a16:creationId xmlns:a16="http://schemas.microsoft.com/office/drawing/2014/main" id="{293149BA-0B45-A888-B808-EE9E17C78660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Google Shape;541;p27">
              <a:extLst>
                <a:ext uri="{FF2B5EF4-FFF2-40B4-BE49-F238E27FC236}">
                  <a16:creationId xmlns:a16="http://schemas.microsoft.com/office/drawing/2014/main" id="{A98777AE-55D7-19B8-BE57-6FA4B0C1B6F1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Google Shape;542;p27">
              <a:extLst>
                <a:ext uri="{FF2B5EF4-FFF2-40B4-BE49-F238E27FC236}">
                  <a16:creationId xmlns:a16="http://schemas.microsoft.com/office/drawing/2014/main" id="{2DF469B7-396E-AA17-25AC-9D6CC72DFE53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Google Shape;543;p27">
              <a:extLst>
                <a:ext uri="{FF2B5EF4-FFF2-40B4-BE49-F238E27FC236}">
                  <a16:creationId xmlns:a16="http://schemas.microsoft.com/office/drawing/2014/main" id="{AD861B31-7848-2F4D-AD9C-9E8597D185D4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Google Shape;544;p27">
              <a:extLst>
                <a:ext uri="{FF2B5EF4-FFF2-40B4-BE49-F238E27FC236}">
                  <a16:creationId xmlns:a16="http://schemas.microsoft.com/office/drawing/2014/main" id="{720F5CB5-669B-BF8C-345B-995954007111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Google Shape;545;p27">
              <a:extLst>
                <a:ext uri="{FF2B5EF4-FFF2-40B4-BE49-F238E27FC236}">
                  <a16:creationId xmlns:a16="http://schemas.microsoft.com/office/drawing/2014/main" id="{B0BC13E2-CD2A-C6D2-1F6C-316FF63FD729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Google Shape;546;p27">
              <a:extLst>
                <a:ext uri="{FF2B5EF4-FFF2-40B4-BE49-F238E27FC236}">
                  <a16:creationId xmlns:a16="http://schemas.microsoft.com/office/drawing/2014/main" id="{D4113C43-4B92-7107-2059-EDCD49E3357B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Google Shape;547;p27">
              <a:extLst>
                <a:ext uri="{FF2B5EF4-FFF2-40B4-BE49-F238E27FC236}">
                  <a16:creationId xmlns:a16="http://schemas.microsoft.com/office/drawing/2014/main" id="{CB3183C0-977C-F4A7-EB35-5A35CCB2D34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Google Shape;548;p27">
              <a:extLst>
                <a:ext uri="{FF2B5EF4-FFF2-40B4-BE49-F238E27FC236}">
                  <a16:creationId xmlns:a16="http://schemas.microsoft.com/office/drawing/2014/main" id="{E66427D4-0BFB-35F5-EECC-5AF3DABE98F2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Google Shape;549;p27">
              <a:extLst>
                <a:ext uri="{FF2B5EF4-FFF2-40B4-BE49-F238E27FC236}">
                  <a16:creationId xmlns:a16="http://schemas.microsoft.com/office/drawing/2014/main" id="{8FF7FB5F-C4F6-F6BF-538A-88426BF10DB2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Google Shape;550;p27">
              <a:extLst>
                <a:ext uri="{FF2B5EF4-FFF2-40B4-BE49-F238E27FC236}">
                  <a16:creationId xmlns:a16="http://schemas.microsoft.com/office/drawing/2014/main" id="{62A31732-41BA-4A7A-44C1-02E5C0D72E3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Google Shape;551;p27">
              <a:extLst>
                <a:ext uri="{FF2B5EF4-FFF2-40B4-BE49-F238E27FC236}">
                  <a16:creationId xmlns:a16="http://schemas.microsoft.com/office/drawing/2014/main" id="{B9F82EE4-6B14-FBDA-39AD-D5363EE535DD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Google Shape;552;p27">
              <a:extLst>
                <a:ext uri="{FF2B5EF4-FFF2-40B4-BE49-F238E27FC236}">
                  <a16:creationId xmlns:a16="http://schemas.microsoft.com/office/drawing/2014/main" id="{D7D6B116-E467-62FA-ACAC-B916B52E6D38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Google Shape;553;p27">
              <a:extLst>
                <a:ext uri="{FF2B5EF4-FFF2-40B4-BE49-F238E27FC236}">
                  <a16:creationId xmlns:a16="http://schemas.microsoft.com/office/drawing/2014/main" id="{5312235A-B1AD-FED4-5A49-492CBC3267D2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Google Shape;554;p27">
              <a:extLst>
                <a:ext uri="{FF2B5EF4-FFF2-40B4-BE49-F238E27FC236}">
                  <a16:creationId xmlns:a16="http://schemas.microsoft.com/office/drawing/2014/main" id="{FD055CA1-511D-167A-B534-D2B56E0AD051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Google Shape;555;p27">
              <a:extLst>
                <a:ext uri="{FF2B5EF4-FFF2-40B4-BE49-F238E27FC236}">
                  <a16:creationId xmlns:a16="http://schemas.microsoft.com/office/drawing/2014/main" id="{FCE06914-DB6B-057F-6D2F-4FF475B0D853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Google Shape;556;p27">
              <a:extLst>
                <a:ext uri="{FF2B5EF4-FFF2-40B4-BE49-F238E27FC236}">
                  <a16:creationId xmlns:a16="http://schemas.microsoft.com/office/drawing/2014/main" id="{ED8B6CBB-752D-6F58-9B13-DD43BE4F4685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Google Shape;557;p27">
              <a:extLst>
                <a:ext uri="{FF2B5EF4-FFF2-40B4-BE49-F238E27FC236}">
                  <a16:creationId xmlns:a16="http://schemas.microsoft.com/office/drawing/2014/main" id="{92690BE1-DB7E-4AA6-9DB9-92D1D8FCCD7D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Google Shape;558;p27">
              <a:extLst>
                <a:ext uri="{FF2B5EF4-FFF2-40B4-BE49-F238E27FC236}">
                  <a16:creationId xmlns:a16="http://schemas.microsoft.com/office/drawing/2014/main" id="{38F0737F-5E3B-38C0-69DA-560F04294393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Google Shape;559;p27">
              <a:extLst>
                <a:ext uri="{FF2B5EF4-FFF2-40B4-BE49-F238E27FC236}">
                  <a16:creationId xmlns:a16="http://schemas.microsoft.com/office/drawing/2014/main" id="{C197D1D7-C522-D4C9-2F5E-EAE598FF279B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Google Shape;560;p27">
              <a:extLst>
                <a:ext uri="{FF2B5EF4-FFF2-40B4-BE49-F238E27FC236}">
                  <a16:creationId xmlns:a16="http://schemas.microsoft.com/office/drawing/2014/main" id="{FEF13665-82AB-0DE6-2CB7-70F8B6840A25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Google Shape;561;p27">
              <a:extLst>
                <a:ext uri="{FF2B5EF4-FFF2-40B4-BE49-F238E27FC236}">
                  <a16:creationId xmlns:a16="http://schemas.microsoft.com/office/drawing/2014/main" id="{A85086C5-40E6-5440-EF78-EE417E21AAE3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Google Shape;562;p27">
              <a:extLst>
                <a:ext uri="{FF2B5EF4-FFF2-40B4-BE49-F238E27FC236}">
                  <a16:creationId xmlns:a16="http://schemas.microsoft.com/office/drawing/2014/main" id="{C3BCA391-306B-30A6-32EB-4A1BD0BF55D9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Google Shape;563;p27">
              <a:extLst>
                <a:ext uri="{FF2B5EF4-FFF2-40B4-BE49-F238E27FC236}">
                  <a16:creationId xmlns:a16="http://schemas.microsoft.com/office/drawing/2014/main" id="{0B988F10-65C4-8F2D-5FDA-322BBE664B9D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Google Shape;564;p27">
              <a:extLst>
                <a:ext uri="{FF2B5EF4-FFF2-40B4-BE49-F238E27FC236}">
                  <a16:creationId xmlns:a16="http://schemas.microsoft.com/office/drawing/2014/main" id="{8B613006-E194-7CC1-825C-F0CA35D503B4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Google Shape;565;p27">
              <a:extLst>
                <a:ext uri="{FF2B5EF4-FFF2-40B4-BE49-F238E27FC236}">
                  <a16:creationId xmlns:a16="http://schemas.microsoft.com/office/drawing/2014/main" id="{FA1C9EF2-A698-4109-2917-86658C372D42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Google Shape;566;p27">
              <a:extLst>
                <a:ext uri="{FF2B5EF4-FFF2-40B4-BE49-F238E27FC236}">
                  <a16:creationId xmlns:a16="http://schemas.microsoft.com/office/drawing/2014/main" id="{F889833C-54CE-01B6-C5B7-A06AFB354D6A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Google Shape;567;p27">
              <a:extLst>
                <a:ext uri="{FF2B5EF4-FFF2-40B4-BE49-F238E27FC236}">
                  <a16:creationId xmlns:a16="http://schemas.microsoft.com/office/drawing/2014/main" id="{C76B1B4F-14AD-0412-BC48-F02F850D0A97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Google Shape;568;p27">
              <a:extLst>
                <a:ext uri="{FF2B5EF4-FFF2-40B4-BE49-F238E27FC236}">
                  <a16:creationId xmlns:a16="http://schemas.microsoft.com/office/drawing/2014/main" id="{695315FE-904D-92F3-5CF0-64325D69AAD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Google Shape;569;p27">
              <a:extLst>
                <a:ext uri="{FF2B5EF4-FFF2-40B4-BE49-F238E27FC236}">
                  <a16:creationId xmlns:a16="http://schemas.microsoft.com/office/drawing/2014/main" id="{407C9680-4EBE-1EAE-0EE1-A1C9D251594E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Google Shape;570;p27">
              <a:extLst>
                <a:ext uri="{FF2B5EF4-FFF2-40B4-BE49-F238E27FC236}">
                  <a16:creationId xmlns:a16="http://schemas.microsoft.com/office/drawing/2014/main" id="{0541777A-B11E-66F7-8D71-9400B78A35D8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Google Shape;571;p27">
              <a:extLst>
                <a:ext uri="{FF2B5EF4-FFF2-40B4-BE49-F238E27FC236}">
                  <a16:creationId xmlns:a16="http://schemas.microsoft.com/office/drawing/2014/main" id="{3FB1A5DA-69BF-0A1F-3F19-A21A042FED58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1" name="Google Shape;572;p27">
              <a:extLst>
                <a:ext uri="{FF2B5EF4-FFF2-40B4-BE49-F238E27FC236}">
                  <a16:creationId xmlns:a16="http://schemas.microsoft.com/office/drawing/2014/main" id="{E47D5E32-202B-09DE-9E30-0CC770D8413F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03" name="Google Shape;573;p27">
                <a:extLst>
                  <a:ext uri="{FF2B5EF4-FFF2-40B4-BE49-F238E27FC236}">
                    <a16:creationId xmlns:a16="http://schemas.microsoft.com/office/drawing/2014/main" id="{C64C4C6A-344F-E909-9B44-EA804936CFD8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Google Shape;574;p27">
                <a:extLst>
                  <a:ext uri="{FF2B5EF4-FFF2-40B4-BE49-F238E27FC236}">
                    <a16:creationId xmlns:a16="http://schemas.microsoft.com/office/drawing/2014/main" id="{A2B5B913-A700-DDAF-18FF-FAD924D10E2D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575;p27">
                <a:extLst>
                  <a:ext uri="{FF2B5EF4-FFF2-40B4-BE49-F238E27FC236}">
                    <a16:creationId xmlns:a16="http://schemas.microsoft.com/office/drawing/2014/main" id="{90196641-DB5A-B8BF-B641-AEBB14391A00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2" name="Google Shape;576;p27">
              <a:extLst>
                <a:ext uri="{FF2B5EF4-FFF2-40B4-BE49-F238E27FC236}">
                  <a16:creationId xmlns:a16="http://schemas.microsoft.com/office/drawing/2014/main" id="{3C386C7B-0C93-CC84-EEB3-7C154B6F712A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2" name="Google Shape;578;p27">
            <a:extLst>
              <a:ext uri="{FF2B5EF4-FFF2-40B4-BE49-F238E27FC236}">
                <a16:creationId xmlns:a16="http://schemas.microsoft.com/office/drawing/2014/main" id="{20B359C1-4A47-A17E-69C1-B39D158D69C4}"/>
              </a:ext>
            </a:extLst>
          </p:cNvPr>
          <p:cNvSpPr/>
          <p:nvPr userDrawn="1"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C34D28B4-4D9F-1754-F3F0-13DD51C7545B}"/>
              </a:ext>
            </a:extLst>
          </p:cNvPr>
          <p:cNvGrpSpPr/>
          <p:nvPr userDrawn="1"/>
        </p:nvGrpSpPr>
        <p:grpSpPr>
          <a:xfrm>
            <a:off x="1524302" y="5626806"/>
            <a:ext cx="9320239" cy="1231195"/>
            <a:chOff x="1524301" y="5626805"/>
            <a:chExt cx="9320239" cy="1231195"/>
          </a:xfrm>
        </p:grpSpPr>
        <p:sp>
          <p:nvSpPr>
            <p:cNvPr id="234" name="Google Shape;577;p27">
              <a:extLst>
                <a:ext uri="{FF2B5EF4-FFF2-40B4-BE49-F238E27FC236}">
                  <a16:creationId xmlns:a16="http://schemas.microsoft.com/office/drawing/2014/main" id="{4046E712-0342-638A-A516-96EFE3A4FBD7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5" name="Google Shape;579;p27">
              <a:extLst>
                <a:ext uri="{FF2B5EF4-FFF2-40B4-BE49-F238E27FC236}">
                  <a16:creationId xmlns:a16="http://schemas.microsoft.com/office/drawing/2014/main" id="{1E60C1C3-65DD-4FB0-9E8E-3E518ACFF71C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6" name="Google Shape;580;p27">
                <a:extLst>
                  <a:ext uri="{FF2B5EF4-FFF2-40B4-BE49-F238E27FC236}">
                    <a16:creationId xmlns:a16="http://schemas.microsoft.com/office/drawing/2014/main" id="{FC6BE27F-4BE8-0C65-8B78-DB2645077C92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Google Shape;581;p27">
                <a:extLst>
                  <a:ext uri="{FF2B5EF4-FFF2-40B4-BE49-F238E27FC236}">
                    <a16:creationId xmlns:a16="http://schemas.microsoft.com/office/drawing/2014/main" id="{EE2AA4AD-9184-0098-2520-908976381448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582;p27">
                <a:extLst>
                  <a:ext uri="{FF2B5EF4-FFF2-40B4-BE49-F238E27FC236}">
                    <a16:creationId xmlns:a16="http://schemas.microsoft.com/office/drawing/2014/main" id="{F34AC25E-9F4A-2146-BB41-D61142B231D4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583;p27">
                <a:extLst>
                  <a:ext uri="{FF2B5EF4-FFF2-40B4-BE49-F238E27FC236}">
                    <a16:creationId xmlns:a16="http://schemas.microsoft.com/office/drawing/2014/main" id="{BABFBDA4-276A-9B9E-E8AB-37A4A26EFD3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Google Shape;584;p27">
                <a:extLst>
                  <a:ext uri="{FF2B5EF4-FFF2-40B4-BE49-F238E27FC236}">
                    <a16:creationId xmlns:a16="http://schemas.microsoft.com/office/drawing/2014/main" id="{115EC262-7F9E-2E01-97F0-09DC5785E064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Google Shape;585;p27">
                <a:extLst>
                  <a:ext uri="{FF2B5EF4-FFF2-40B4-BE49-F238E27FC236}">
                    <a16:creationId xmlns:a16="http://schemas.microsoft.com/office/drawing/2014/main" id="{8683FC22-C981-A76D-1566-2C43BE019F9B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3" name="TextBox 242">
            <a:extLst>
              <a:ext uri="{FF2B5EF4-FFF2-40B4-BE49-F238E27FC236}">
                <a16:creationId xmlns:a16="http://schemas.microsoft.com/office/drawing/2014/main" id="{26598DC4-9B65-C908-EB42-179C5E904241}"/>
              </a:ext>
            </a:extLst>
          </p:cNvPr>
          <p:cNvSpPr txBox="1"/>
          <p:nvPr userDrawn="1"/>
        </p:nvSpPr>
        <p:spPr>
          <a:xfrm>
            <a:off x="6563211" y="6028764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329249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61E31FB4-8735-7D7A-1120-9C9A4DB72BAA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4508430E-895C-8AE2-C264-DEA151F5E0B7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A55EB73A-ED80-5EC5-EC7F-DAD7AA0D40C2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2B3BD243-75E9-DD7B-2109-911163A39D1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106200DA-768F-EF03-9E7A-7025532F59E8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BCD27F9F-6E6D-E706-B709-447CF1BD98C2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DD0B2665-36E6-B8AE-514E-764D7238972B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D8A4BCD0-FBB8-3665-CFFB-04FE04CF6B1D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A3E99C0F-28B1-4356-5716-3D61B46FE908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4609C06A-9A0C-A315-ED1C-F6B54DBD6937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AA048AC0-61D2-C73D-EA31-3BC845C73949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560AA9FD-B2BB-CC77-B003-4197B7B7DECA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7F6F1723-18EB-5205-506B-EFEEB383B0C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EECC08E9-222A-D5BD-F190-AB3AACF1CD6A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C7A4E427-C448-13C3-BB4E-6BF1689706BD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2C0A7458-68E5-801E-DF24-69C5A4349877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EEE8D571-EE0A-3F4D-9AC6-3D910A8D1857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2CEA373F-E4E6-D91A-2E66-EC4BEAA3366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C2A07F8D-BF70-005C-8BF2-086019424FB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6750A839-7A7E-A959-3D80-E933D832F8F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C4B1B19F-73D6-E9B7-90A9-29ADA9D1BF1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303816E5-533F-3601-0789-824C69A17CD6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C9A0A787-5FA3-C987-93C7-1760D49DEF7E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6EE24233-8738-2D0A-6F85-BE50A55134E3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468C1EB1-CA11-5019-33D8-857EF535ED2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1F2A39E-A8A7-9312-4E37-7FABA9AF9F89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E882F051-14E1-A720-74D9-9E657E754BE7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00F7BE30-3180-A1B7-970C-593F2627402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7E02D8EF-B17E-9B1B-6312-A58ACF4E93EE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9E01E788-DEDB-DE6B-BA52-A07A61F4EBCF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D859299B-2461-E362-81B9-68871D7B88C3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97CF4578-D0D0-3802-91CF-7E7F46AB0D9E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D6A40B40-2136-6AAF-69FE-C9CC2055E089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AAD2A89F-8437-125A-DF9D-3B5C1E95265F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E2C3D6BE-FE77-7AA7-B96B-B965144EFD7E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1541C836-B3AE-B881-DE4D-9821EE65BC61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E28D998E-2BC5-3ABD-5B93-1C18E531FEC3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756E9501-6C45-480F-7F0F-67D158061FC1}"/>
              </a:ext>
            </a:extLst>
          </p:cNvPr>
          <p:cNvGrpSpPr/>
          <p:nvPr userDrawn="1"/>
        </p:nvGrpSpPr>
        <p:grpSpPr>
          <a:xfrm>
            <a:off x="11004071" y="1043374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FB08B510-D191-51C5-3EF3-7902DB3BB649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52A26CE9-9775-D917-ACFB-CB9B84BEB17B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DF0DC6E2-7A57-8DCF-2B5C-CAAC78C7892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CC401E7C-2729-2879-6E0D-DD77253DB5C2}"/>
              </a:ext>
            </a:extLst>
          </p:cNvPr>
          <p:cNvSpPr/>
          <p:nvPr userDrawn="1"/>
        </p:nvSpPr>
        <p:spPr>
          <a:xfrm>
            <a:off x="10995522" y="6181469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F657E88F-C56E-40AD-0BF2-64E3F7AE8EC0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F8780C78-DA80-7452-F4A4-67B34B051726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F3E9CC90-1DCE-B3EB-1305-4A2BC6D3A3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C0C266B5-4927-AB73-E18F-0C2998D2D781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B3D96AD4-CD3E-DD78-98E6-E70AC907B75F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B7382215-E4DB-5789-0B38-08E1AABBDC46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9BEE7D96-CEED-AD16-10C4-C7DFCC936C49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EB74323F-6D9F-37F1-5FB1-D3F255711341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8CBEDB0A-D407-9ED0-5977-06A5BDE2D6FB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7AB3706B-84A8-4D3D-49CF-8890B10B4DA6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0ACD35CC-F1D7-6F3E-216A-D5BED108D858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52EFA99F-1522-AD78-C95E-81AE89CAF660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6B76E812-943C-52D4-F5EE-96EBB7E1348B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7767C6FE-6013-4ACD-F98B-832270728482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5F678FB5-9A4F-B2CE-E083-5E1DDC93DBCD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5BB252D0-BA18-5868-4B3F-36B98D41D1D1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4030CF8A-F425-E757-8656-AE53BD55DC69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5E8313F5-7A52-D451-27A5-BF22FB9AF8B4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F6A349A-4649-DEF1-3C76-F73D3AEA7625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F6439440-33B0-0763-DFD9-086D4B89678E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01D3A771-22D8-924E-34C4-2B1802A15913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C0C1F79C-71B5-1A61-4F73-73D9B922961C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B8251513-E746-9737-8169-74DE29CF2A18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8ABBFC12-1537-FAC7-DB84-BAFCCF1E6595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442D5E27-769D-045B-67F8-2A81E594763B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6EE0D999-EAFD-506F-0C28-829DEFFC23E1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24AF9F36-EE9F-FD85-096E-11661C30EB8B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C8A29755-2432-8EBB-496C-9EDFA3955563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26E22C81-43AC-0F31-73EC-21BF6CE7E602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A394363E-3B10-69B6-4062-E28AD70E87D8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8D66C32-4E88-4FF6-8B15-5C8553A330BB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20E8C52C-7826-C9B2-A3AC-A8520E38D8A0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4073D13D-AB27-277E-72D1-5903614354C9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2FDF1A3D-8689-2A6E-DE02-9FAA412D2876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252C786B-DE90-C2D9-F4FE-8BF080B9EFBF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51F0A41-3CAF-7244-571D-60417084DA7A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243A0451-692B-925A-492F-2578BF295C5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EA2E09F6-FB1B-B3B3-1080-7AE94FB61A5B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63B1F9EC-AED5-6DB2-C5E9-B07C10599B79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C735DAD4-F9AD-EF07-A1CF-F9BFAFB70373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DED423A3-9F74-9613-9288-ACA2ECEB03C4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E17100F3-5CB2-749C-7E9C-AD7E1C3BC31C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24460758-2A9D-B6EB-32AB-8504915B53C9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30A84DF2-71D4-76CC-FDC2-596BF9324BF8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CC9446C9-FC50-F95D-748A-3EAE29E1DBEA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7516A601-1D52-D5AD-0271-3E026BBB43F7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E1473D8F-ACFA-F878-475B-8FA313C3500B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B2D6E983-BA0F-3D02-26D8-A2EB0DEE62C7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7" name="Google Shape;2356;p30">
            <a:extLst>
              <a:ext uri="{FF2B5EF4-FFF2-40B4-BE49-F238E27FC236}">
                <a16:creationId xmlns:a16="http://schemas.microsoft.com/office/drawing/2014/main" id="{30C5CB2E-508A-4444-3490-9B898EC97A5D}"/>
              </a:ext>
            </a:extLst>
          </p:cNvPr>
          <p:cNvGrpSpPr/>
          <p:nvPr userDrawn="1"/>
        </p:nvGrpSpPr>
        <p:grpSpPr>
          <a:xfrm>
            <a:off x="896620" y="1603301"/>
            <a:ext cx="9867486" cy="4770500"/>
            <a:chOff x="741115" y="865258"/>
            <a:chExt cx="7691377" cy="4010102"/>
          </a:xfrm>
          <a:solidFill>
            <a:srgbClr val="002060"/>
          </a:solidFill>
        </p:grpSpPr>
        <p:sp>
          <p:nvSpPr>
            <p:cNvPr id="98" name="Google Shape;2357;p30">
              <a:extLst>
                <a:ext uri="{FF2B5EF4-FFF2-40B4-BE49-F238E27FC236}">
                  <a16:creationId xmlns:a16="http://schemas.microsoft.com/office/drawing/2014/main" id="{BEA691C6-4164-961A-662A-F6C2AA5DCEC1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9" name="Google Shape;2358;p30">
              <a:extLst>
                <a:ext uri="{FF2B5EF4-FFF2-40B4-BE49-F238E27FC236}">
                  <a16:creationId xmlns:a16="http://schemas.microsoft.com/office/drawing/2014/main" id="{DD9F6CB8-7BFF-8117-AA5A-9341B96D5885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00" name="Google Shape;2359;p30">
                <a:extLst>
                  <a:ext uri="{FF2B5EF4-FFF2-40B4-BE49-F238E27FC236}">
                    <a16:creationId xmlns:a16="http://schemas.microsoft.com/office/drawing/2014/main" id="{27576952-1B42-5AE1-E90C-54DCE1ABD950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360;p30">
                <a:extLst>
                  <a:ext uri="{FF2B5EF4-FFF2-40B4-BE49-F238E27FC236}">
                    <a16:creationId xmlns:a16="http://schemas.microsoft.com/office/drawing/2014/main" id="{FFA39742-EC8D-0330-0C87-F4626E5ADE14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361;p30">
                <a:extLst>
                  <a:ext uri="{FF2B5EF4-FFF2-40B4-BE49-F238E27FC236}">
                    <a16:creationId xmlns:a16="http://schemas.microsoft.com/office/drawing/2014/main" id="{DFCCB5C3-ACCA-634B-4584-84EA625593CD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3" name="Google Shape;447;p27">
            <a:extLst>
              <a:ext uri="{FF2B5EF4-FFF2-40B4-BE49-F238E27FC236}">
                <a16:creationId xmlns:a16="http://schemas.microsoft.com/office/drawing/2014/main" id="{99842B14-9D78-76EF-D9EE-2C7047042602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04" name="Google Shape;448;p27">
              <a:extLst>
                <a:ext uri="{FF2B5EF4-FFF2-40B4-BE49-F238E27FC236}">
                  <a16:creationId xmlns:a16="http://schemas.microsoft.com/office/drawing/2014/main" id="{3208751A-56B7-0A7A-BAA2-4201B101BC9C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Google Shape;449;p27">
              <a:extLst>
                <a:ext uri="{FF2B5EF4-FFF2-40B4-BE49-F238E27FC236}">
                  <a16:creationId xmlns:a16="http://schemas.microsoft.com/office/drawing/2014/main" id="{DDD4DDF5-960B-8BDB-3B36-7C5D833FE7F0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Google Shape;450;p27">
              <a:extLst>
                <a:ext uri="{FF2B5EF4-FFF2-40B4-BE49-F238E27FC236}">
                  <a16:creationId xmlns:a16="http://schemas.microsoft.com/office/drawing/2014/main" id="{CCD9BDF0-C042-738F-1160-387570903648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Google Shape;451;p27">
              <a:extLst>
                <a:ext uri="{FF2B5EF4-FFF2-40B4-BE49-F238E27FC236}">
                  <a16:creationId xmlns:a16="http://schemas.microsoft.com/office/drawing/2014/main" id="{997A4B28-87F4-E03D-79A2-FB2A220ACED1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Google Shape;452;p27">
              <a:extLst>
                <a:ext uri="{FF2B5EF4-FFF2-40B4-BE49-F238E27FC236}">
                  <a16:creationId xmlns:a16="http://schemas.microsoft.com/office/drawing/2014/main" id="{8D517BBB-7969-B693-038F-150830D7BA8C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Google Shape;453;p27">
              <a:extLst>
                <a:ext uri="{FF2B5EF4-FFF2-40B4-BE49-F238E27FC236}">
                  <a16:creationId xmlns:a16="http://schemas.microsoft.com/office/drawing/2014/main" id="{39CD265F-55BE-66B7-8F39-C10557EC9816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Google Shape;454;p27">
              <a:extLst>
                <a:ext uri="{FF2B5EF4-FFF2-40B4-BE49-F238E27FC236}">
                  <a16:creationId xmlns:a16="http://schemas.microsoft.com/office/drawing/2014/main" id="{FA994B23-F798-E5D6-5B09-9A485024D10F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Google Shape;455;p27">
              <a:extLst>
                <a:ext uri="{FF2B5EF4-FFF2-40B4-BE49-F238E27FC236}">
                  <a16:creationId xmlns:a16="http://schemas.microsoft.com/office/drawing/2014/main" id="{48E57EFA-49E8-9ECF-83A7-9F341AB05092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Google Shape;456;p27">
              <a:extLst>
                <a:ext uri="{FF2B5EF4-FFF2-40B4-BE49-F238E27FC236}">
                  <a16:creationId xmlns:a16="http://schemas.microsoft.com/office/drawing/2014/main" id="{D0430AF8-A7FF-9A68-7377-1AE79D3C7E5A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Google Shape;457;p27">
              <a:extLst>
                <a:ext uri="{FF2B5EF4-FFF2-40B4-BE49-F238E27FC236}">
                  <a16:creationId xmlns:a16="http://schemas.microsoft.com/office/drawing/2014/main" id="{47626D0D-5BFF-B81E-BBC0-2576C47DC182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458;p27">
              <a:extLst>
                <a:ext uri="{FF2B5EF4-FFF2-40B4-BE49-F238E27FC236}">
                  <a16:creationId xmlns:a16="http://schemas.microsoft.com/office/drawing/2014/main" id="{C2110C15-0C0A-0E23-A31C-BC1E52EAF17F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459;p27">
              <a:extLst>
                <a:ext uri="{FF2B5EF4-FFF2-40B4-BE49-F238E27FC236}">
                  <a16:creationId xmlns:a16="http://schemas.microsoft.com/office/drawing/2014/main" id="{EE8B1AFF-5BBF-C9B3-ACD1-ECB7CAB698BE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460;p27">
              <a:extLst>
                <a:ext uri="{FF2B5EF4-FFF2-40B4-BE49-F238E27FC236}">
                  <a16:creationId xmlns:a16="http://schemas.microsoft.com/office/drawing/2014/main" id="{E02FD216-3AA8-4853-A361-73307A31AF46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461;p27">
              <a:extLst>
                <a:ext uri="{FF2B5EF4-FFF2-40B4-BE49-F238E27FC236}">
                  <a16:creationId xmlns:a16="http://schemas.microsoft.com/office/drawing/2014/main" id="{70CF99C7-B5BC-40B5-0A7F-7D07336FCE58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462;p27">
              <a:extLst>
                <a:ext uri="{FF2B5EF4-FFF2-40B4-BE49-F238E27FC236}">
                  <a16:creationId xmlns:a16="http://schemas.microsoft.com/office/drawing/2014/main" id="{E1930276-233E-F51D-DE39-72D72EC251BC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463;p27">
              <a:extLst>
                <a:ext uri="{FF2B5EF4-FFF2-40B4-BE49-F238E27FC236}">
                  <a16:creationId xmlns:a16="http://schemas.microsoft.com/office/drawing/2014/main" id="{23F4822C-05CD-E899-7EE9-9C39A9671B62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464;p27">
              <a:extLst>
                <a:ext uri="{FF2B5EF4-FFF2-40B4-BE49-F238E27FC236}">
                  <a16:creationId xmlns:a16="http://schemas.microsoft.com/office/drawing/2014/main" id="{271FB235-3F13-5EB1-CCED-5EE6F18615B5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465;p27">
              <a:extLst>
                <a:ext uri="{FF2B5EF4-FFF2-40B4-BE49-F238E27FC236}">
                  <a16:creationId xmlns:a16="http://schemas.microsoft.com/office/drawing/2014/main" id="{A1A765AD-F784-B278-A403-8F820E676F07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466;p27">
              <a:extLst>
                <a:ext uri="{FF2B5EF4-FFF2-40B4-BE49-F238E27FC236}">
                  <a16:creationId xmlns:a16="http://schemas.microsoft.com/office/drawing/2014/main" id="{58F8A8B3-542A-F733-254E-D90461F1CF53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467;p27">
              <a:extLst>
                <a:ext uri="{FF2B5EF4-FFF2-40B4-BE49-F238E27FC236}">
                  <a16:creationId xmlns:a16="http://schemas.microsoft.com/office/drawing/2014/main" id="{E648FEF8-F233-4B8B-FA3D-BE7CDC20A64A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468;p27">
              <a:extLst>
                <a:ext uri="{FF2B5EF4-FFF2-40B4-BE49-F238E27FC236}">
                  <a16:creationId xmlns:a16="http://schemas.microsoft.com/office/drawing/2014/main" id="{0791374D-F27B-6C41-9DBA-B9794ACA8C2E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469;p27">
              <a:extLst>
                <a:ext uri="{FF2B5EF4-FFF2-40B4-BE49-F238E27FC236}">
                  <a16:creationId xmlns:a16="http://schemas.microsoft.com/office/drawing/2014/main" id="{C6136052-C8EA-2A12-A17F-1E3FE30813B1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470;p27">
              <a:extLst>
                <a:ext uri="{FF2B5EF4-FFF2-40B4-BE49-F238E27FC236}">
                  <a16:creationId xmlns:a16="http://schemas.microsoft.com/office/drawing/2014/main" id="{DB1D52A5-8912-8721-4E4A-671F0967710E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471;p27">
              <a:extLst>
                <a:ext uri="{FF2B5EF4-FFF2-40B4-BE49-F238E27FC236}">
                  <a16:creationId xmlns:a16="http://schemas.microsoft.com/office/drawing/2014/main" id="{C3ED2B37-A4E8-4701-7EFE-C8544F5E4A48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472;p27">
              <a:extLst>
                <a:ext uri="{FF2B5EF4-FFF2-40B4-BE49-F238E27FC236}">
                  <a16:creationId xmlns:a16="http://schemas.microsoft.com/office/drawing/2014/main" id="{D311028A-16D1-13BF-03B6-597D7BE70281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473;p27">
              <a:extLst>
                <a:ext uri="{FF2B5EF4-FFF2-40B4-BE49-F238E27FC236}">
                  <a16:creationId xmlns:a16="http://schemas.microsoft.com/office/drawing/2014/main" id="{E579CD05-163C-F563-E865-83A605DC1475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474;p27">
              <a:extLst>
                <a:ext uri="{FF2B5EF4-FFF2-40B4-BE49-F238E27FC236}">
                  <a16:creationId xmlns:a16="http://schemas.microsoft.com/office/drawing/2014/main" id="{1775DA8F-94AC-0818-F5AF-15EE783004B6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Google Shape;475;p27">
              <a:extLst>
                <a:ext uri="{FF2B5EF4-FFF2-40B4-BE49-F238E27FC236}">
                  <a16:creationId xmlns:a16="http://schemas.microsoft.com/office/drawing/2014/main" id="{79D5B0F7-09D7-5AFD-7AC4-5D5B11434F92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Google Shape;476;p27">
              <a:extLst>
                <a:ext uri="{FF2B5EF4-FFF2-40B4-BE49-F238E27FC236}">
                  <a16:creationId xmlns:a16="http://schemas.microsoft.com/office/drawing/2014/main" id="{9E7823B0-8C2F-2383-D9B7-7AF694987029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Google Shape;477;p27">
              <a:extLst>
                <a:ext uri="{FF2B5EF4-FFF2-40B4-BE49-F238E27FC236}">
                  <a16:creationId xmlns:a16="http://schemas.microsoft.com/office/drawing/2014/main" id="{89117ABF-E5E3-FF06-6D98-5730FE522E9D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Google Shape;478;p27">
              <a:extLst>
                <a:ext uri="{FF2B5EF4-FFF2-40B4-BE49-F238E27FC236}">
                  <a16:creationId xmlns:a16="http://schemas.microsoft.com/office/drawing/2014/main" id="{AFF674C4-F78B-C181-3E10-5C634BC4C540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Google Shape;479;p27">
              <a:extLst>
                <a:ext uri="{FF2B5EF4-FFF2-40B4-BE49-F238E27FC236}">
                  <a16:creationId xmlns:a16="http://schemas.microsoft.com/office/drawing/2014/main" id="{C38DCB24-D8E6-E2AF-30E8-845B71B81DE3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Google Shape;480;p27">
              <a:extLst>
                <a:ext uri="{FF2B5EF4-FFF2-40B4-BE49-F238E27FC236}">
                  <a16:creationId xmlns:a16="http://schemas.microsoft.com/office/drawing/2014/main" id="{185C577F-AFBF-D158-3B55-51C5749E2FE8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Google Shape;481;p27">
              <a:extLst>
                <a:ext uri="{FF2B5EF4-FFF2-40B4-BE49-F238E27FC236}">
                  <a16:creationId xmlns:a16="http://schemas.microsoft.com/office/drawing/2014/main" id="{7803E278-588B-2250-64B9-67F9BCF6FBAF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Google Shape;482;p27">
              <a:extLst>
                <a:ext uri="{FF2B5EF4-FFF2-40B4-BE49-F238E27FC236}">
                  <a16:creationId xmlns:a16="http://schemas.microsoft.com/office/drawing/2014/main" id="{43970D29-746E-EE4B-A61A-255076E3518F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Google Shape;483;p27">
              <a:extLst>
                <a:ext uri="{FF2B5EF4-FFF2-40B4-BE49-F238E27FC236}">
                  <a16:creationId xmlns:a16="http://schemas.microsoft.com/office/drawing/2014/main" id="{2FFF742D-3672-70C9-66BD-CCB5C5078EF5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Google Shape;484;p27">
              <a:extLst>
                <a:ext uri="{FF2B5EF4-FFF2-40B4-BE49-F238E27FC236}">
                  <a16:creationId xmlns:a16="http://schemas.microsoft.com/office/drawing/2014/main" id="{D87E8914-1A15-176C-821C-47CFFBC33D57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Google Shape;485;p27">
              <a:extLst>
                <a:ext uri="{FF2B5EF4-FFF2-40B4-BE49-F238E27FC236}">
                  <a16:creationId xmlns:a16="http://schemas.microsoft.com/office/drawing/2014/main" id="{5DC2EA91-CB5B-88C6-D22D-5FD97C2D7B75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Google Shape;486;p27">
              <a:extLst>
                <a:ext uri="{FF2B5EF4-FFF2-40B4-BE49-F238E27FC236}">
                  <a16:creationId xmlns:a16="http://schemas.microsoft.com/office/drawing/2014/main" id="{2A85C04B-78E9-26D9-7E70-11DB62CD8195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Google Shape;487;p27">
              <a:extLst>
                <a:ext uri="{FF2B5EF4-FFF2-40B4-BE49-F238E27FC236}">
                  <a16:creationId xmlns:a16="http://schemas.microsoft.com/office/drawing/2014/main" id="{819283A0-5C0E-1810-4C02-8F2562D72351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Google Shape;488;p27">
              <a:extLst>
                <a:ext uri="{FF2B5EF4-FFF2-40B4-BE49-F238E27FC236}">
                  <a16:creationId xmlns:a16="http://schemas.microsoft.com/office/drawing/2014/main" id="{135240F4-A9A7-09E5-9A58-548C1BAB7730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Google Shape;489;p27">
              <a:extLst>
                <a:ext uri="{FF2B5EF4-FFF2-40B4-BE49-F238E27FC236}">
                  <a16:creationId xmlns:a16="http://schemas.microsoft.com/office/drawing/2014/main" id="{2FA9EDB8-EAFD-64D1-FAAA-31CA5CAD1E2F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Google Shape;490;p27">
              <a:extLst>
                <a:ext uri="{FF2B5EF4-FFF2-40B4-BE49-F238E27FC236}">
                  <a16:creationId xmlns:a16="http://schemas.microsoft.com/office/drawing/2014/main" id="{922CB95E-951D-68F1-6DA6-B56EE8DBB339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Google Shape;491;p27">
              <a:extLst>
                <a:ext uri="{FF2B5EF4-FFF2-40B4-BE49-F238E27FC236}">
                  <a16:creationId xmlns:a16="http://schemas.microsoft.com/office/drawing/2014/main" id="{A8524690-41EF-9094-510A-0F0817042D5C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Google Shape;492;p27">
              <a:extLst>
                <a:ext uri="{FF2B5EF4-FFF2-40B4-BE49-F238E27FC236}">
                  <a16:creationId xmlns:a16="http://schemas.microsoft.com/office/drawing/2014/main" id="{0C97E596-9DBE-A5B9-CA8B-BF580E1DF4D6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Google Shape;493;p27">
              <a:extLst>
                <a:ext uri="{FF2B5EF4-FFF2-40B4-BE49-F238E27FC236}">
                  <a16:creationId xmlns:a16="http://schemas.microsoft.com/office/drawing/2014/main" id="{D4761628-0785-0D3B-709B-4DEECD1D26F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Google Shape;494;p27">
              <a:extLst>
                <a:ext uri="{FF2B5EF4-FFF2-40B4-BE49-F238E27FC236}">
                  <a16:creationId xmlns:a16="http://schemas.microsoft.com/office/drawing/2014/main" id="{B1DE7C8C-BD70-31B9-6325-E88AED4EB976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Google Shape;495;p27">
              <a:extLst>
                <a:ext uri="{FF2B5EF4-FFF2-40B4-BE49-F238E27FC236}">
                  <a16:creationId xmlns:a16="http://schemas.microsoft.com/office/drawing/2014/main" id="{5ADEC4CF-53D0-739F-F877-3FF6E02CCFE9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496;p27">
              <a:extLst>
                <a:ext uri="{FF2B5EF4-FFF2-40B4-BE49-F238E27FC236}">
                  <a16:creationId xmlns:a16="http://schemas.microsoft.com/office/drawing/2014/main" id="{B4907925-91F3-B681-204E-5F02AAEE60BE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Google Shape;497;p27">
              <a:extLst>
                <a:ext uri="{FF2B5EF4-FFF2-40B4-BE49-F238E27FC236}">
                  <a16:creationId xmlns:a16="http://schemas.microsoft.com/office/drawing/2014/main" id="{94DC02E7-B7E6-B58C-D936-80E95ADF3373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Google Shape;498;p27">
              <a:extLst>
                <a:ext uri="{FF2B5EF4-FFF2-40B4-BE49-F238E27FC236}">
                  <a16:creationId xmlns:a16="http://schemas.microsoft.com/office/drawing/2014/main" id="{2DCE1114-585F-FDA0-CBE3-E93F35A772CA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499;p27">
              <a:extLst>
                <a:ext uri="{FF2B5EF4-FFF2-40B4-BE49-F238E27FC236}">
                  <a16:creationId xmlns:a16="http://schemas.microsoft.com/office/drawing/2014/main" id="{2FB15510-F5FC-4443-0D5D-F3B827CD2757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Google Shape;500;p27">
              <a:extLst>
                <a:ext uri="{FF2B5EF4-FFF2-40B4-BE49-F238E27FC236}">
                  <a16:creationId xmlns:a16="http://schemas.microsoft.com/office/drawing/2014/main" id="{FCD40D96-64C4-977D-F572-AC944783DC56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Google Shape;501;p27">
              <a:extLst>
                <a:ext uri="{FF2B5EF4-FFF2-40B4-BE49-F238E27FC236}">
                  <a16:creationId xmlns:a16="http://schemas.microsoft.com/office/drawing/2014/main" id="{93464B9C-F78E-5DB7-F0A7-2C9460A7F268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Google Shape;502;p27">
              <a:extLst>
                <a:ext uri="{FF2B5EF4-FFF2-40B4-BE49-F238E27FC236}">
                  <a16:creationId xmlns:a16="http://schemas.microsoft.com/office/drawing/2014/main" id="{D2BD46D7-0C2E-D0BD-AE58-9F5DCC8BE0D7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Google Shape;503;p27">
              <a:extLst>
                <a:ext uri="{FF2B5EF4-FFF2-40B4-BE49-F238E27FC236}">
                  <a16:creationId xmlns:a16="http://schemas.microsoft.com/office/drawing/2014/main" id="{8F5E0D89-2D47-8DE2-2E7F-D3F73C68CB78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A1F61CE9-CA20-6996-D0C1-5C6A3E3F74DD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161" name="Google Shape;505;p27">
              <a:extLst>
                <a:ext uri="{FF2B5EF4-FFF2-40B4-BE49-F238E27FC236}">
                  <a16:creationId xmlns:a16="http://schemas.microsoft.com/office/drawing/2014/main" id="{5498F0DD-1159-8CC8-0C14-103B4D737A87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7" name="Google Shape;506;p27">
                <a:extLst>
                  <a:ext uri="{FF2B5EF4-FFF2-40B4-BE49-F238E27FC236}">
                    <a16:creationId xmlns:a16="http://schemas.microsoft.com/office/drawing/2014/main" id="{3A523D29-C778-2963-25A7-0182F02BF4E5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8" name="Google Shape;507;p27">
                <a:extLst>
                  <a:ext uri="{FF2B5EF4-FFF2-40B4-BE49-F238E27FC236}">
                    <a16:creationId xmlns:a16="http://schemas.microsoft.com/office/drawing/2014/main" id="{F8DDA390-002D-ADA9-B52E-8E8D6A91AA6A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9" name="Google Shape;508;p27">
                  <a:extLst>
                    <a:ext uri="{FF2B5EF4-FFF2-40B4-BE49-F238E27FC236}">
                      <a16:creationId xmlns:a16="http://schemas.microsoft.com/office/drawing/2014/main" id="{43D10C32-F661-1DB0-66B8-C7D8E18962A1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Google Shape;509;p27">
                  <a:extLst>
                    <a:ext uri="{FF2B5EF4-FFF2-40B4-BE49-F238E27FC236}">
                      <a16:creationId xmlns:a16="http://schemas.microsoft.com/office/drawing/2014/main" id="{478AB851-611E-3CAD-A7C0-26A2EECBEA77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Google Shape;510;p27">
                  <a:extLst>
                    <a:ext uri="{FF2B5EF4-FFF2-40B4-BE49-F238E27FC236}">
                      <a16:creationId xmlns:a16="http://schemas.microsoft.com/office/drawing/2014/main" id="{00C618B0-B60A-BFCF-FF9E-C214E087964A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Google Shape;511;p27">
                  <a:extLst>
                    <a:ext uri="{FF2B5EF4-FFF2-40B4-BE49-F238E27FC236}">
                      <a16:creationId xmlns:a16="http://schemas.microsoft.com/office/drawing/2014/main" id="{9E002DDE-3070-2811-8EEB-366AFCCA50E3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Google Shape;512;p27">
                  <a:extLst>
                    <a:ext uri="{FF2B5EF4-FFF2-40B4-BE49-F238E27FC236}">
                      <a16:creationId xmlns:a16="http://schemas.microsoft.com/office/drawing/2014/main" id="{82065B51-0FA4-5130-CD11-7CAC3FDAAF01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Google Shape;513;p27">
                  <a:extLst>
                    <a:ext uri="{FF2B5EF4-FFF2-40B4-BE49-F238E27FC236}">
                      <a16:creationId xmlns:a16="http://schemas.microsoft.com/office/drawing/2014/main" id="{16C1B3D8-B314-A077-1D9F-3BCE9B5F8689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Google Shape;514;p27">
                  <a:extLst>
                    <a:ext uri="{FF2B5EF4-FFF2-40B4-BE49-F238E27FC236}">
                      <a16:creationId xmlns:a16="http://schemas.microsoft.com/office/drawing/2014/main" id="{BD5D37B2-C046-799D-A596-E7F459B482E2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Google Shape;515;p27">
                  <a:extLst>
                    <a:ext uri="{FF2B5EF4-FFF2-40B4-BE49-F238E27FC236}">
                      <a16:creationId xmlns:a16="http://schemas.microsoft.com/office/drawing/2014/main" id="{71581671-E6F1-359B-9FF1-7437729596FA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Google Shape;516;p27">
                  <a:extLst>
                    <a:ext uri="{FF2B5EF4-FFF2-40B4-BE49-F238E27FC236}">
                      <a16:creationId xmlns:a16="http://schemas.microsoft.com/office/drawing/2014/main" id="{FF35E875-9A4A-3817-3BDB-6396967E1660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Google Shape;517;p27">
                  <a:extLst>
                    <a:ext uri="{FF2B5EF4-FFF2-40B4-BE49-F238E27FC236}">
                      <a16:creationId xmlns:a16="http://schemas.microsoft.com/office/drawing/2014/main" id="{F70556CF-8644-BD77-0B8F-36B56CD343B9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Google Shape;518;p27">
                  <a:extLst>
                    <a:ext uri="{FF2B5EF4-FFF2-40B4-BE49-F238E27FC236}">
                      <a16:creationId xmlns:a16="http://schemas.microsoft.com/office/drawing/2014/main" id="{692DE840-8D07-1A8E-B694-A711D36B27A3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Google Shape;519;p27">
                  <a:extLst>
                    <a:ext uri="{FF2B5EF4-FFF2-40B4-BE49-F238E27FC236}">
                      <a16:creationId xmlns:a16="http://schemas.microsoft.com/office/drawing/2014/main" id="{9743BC08-CAE2-3B94-8DCD-C1D2AA0A245C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Google Shape;520;p27">
                  <a:extLst>
                    <a:ext uri="{FF2B5EF4-FFF2-40B4-BE49-F238E27FC236}">
                      <a16:creationId xmlns:a16="http://schemas.microsoft.com/office/drawing/2014/main" id="{858F874B-D703-B9A6-4F12-75457786AC63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Google Shape;521;p27">
                  <a:extLst>
                    <a:ext uri="{FF2B5EF4-FFF2-40B4-BE49-F238E27FC236}">
                      <a16:creationId xmlns:a16="http://schemas.microsoft.com/office/drawing/2014/main" id="{54DBA888-B915-D639-5264-36AD8AD70394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Google Shape;522;p27">
                  <a:extLst>
                    <a:ext uri="{FF2B5EF4-FFF2-40B4-BE49-F238E27FC236}">
                      <a16:creationId xmlns:a16="http://schemas.microsoft.com/office/drawing/2014/main" id="{43C4D2BE-0BF9-DE65-C041-F2B36F6B15A2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Google Shape;523;p27">
                  <a:extLst>
                    <a:ext uri="{FF2B5EF4-FFF2-40B4-BE49-F238E27FC236}">
                      <a16:creationId xmlns:a16="http://schemas.microsoft.com/office/drawing/2014/main" id="{AB44DEA6-8C66-D412-FA45-71CC9DEC79C8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Google Shape;524;p27">
                  <a:extLst>
                    <a:ext uri="{FF2B5EF4-FFF2-40B4-BE49-F238E27FC236}">
                      <a16:creationId xmlns:a16="http://schemas.microsoft.com/office/drawing/2014/main" id="{4C672D7C-77FA-26B1-7401-B016699EB821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Google Shape;525;p27">
                  <a:extLst>
                    <a:ext uri="{FF2B5EF4-FFF2-40B4-BE49-F238E27FC236}">
                      <a16:creationId xmlns:a16="http://schemas.microsoft.com/office/drawing/2014/main" id="{60A88DAA-D830-C13A-F1B0-55D0DB9E98CE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Google Shape;526;p27">
                  <a:extLst>
                    <a:ext uri="{FF2B5EF4-FFF2-40B4-BE49-F238E27FC236}">
                      <a16:creationId xmlns:a16="http://schemas.microsoft.com/office/drawing/2014/main" id="{58E7A001-D700-A813-9E47-B75D2A3E438B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Google Shape;527;p27">
                  <a:extLst>
                    <a:ext uri="{FF2B5EF4-FFF2-40B4-BE49-F238E27FC236}">
                      <a16:creationId xmlns:a16="http://schemas.microsoft.com/office/drawing/2014/main" id="{21EA40F9-5613-D8A8-DB93-B93F38699FB6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Google Shape;528;p27">
                  <a:extLst>
                    <a:ext uri="{FF2B5EF4-FFF2-40B4-BE49-F238E27FC236}">
                      <a16:creationId xmlns:a16="http://schemas.microsoft.com/office/drawing/2014/main" id="{AB12ED11-F929-5988-8054-468F55936D49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Google Shape;529;p27">
                  <a:extLst>
                    <a:ext uri="{FF2B5EF4-FFF2-40B4-BE49-F238E27FC236}">
                      <a16:creationId xmlns:a16="http://schemas.microsoft.com/office/drawing/2014/main" id="{2AF05C5C-4255-615D-F470-1072049A1F61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Google Shape;530;p27">
                  <a:extLst>
                    <a:ext uri="{FF2B5EF4-FFF2-40B4-BE49-F238E27FC236}">
                      <a16:creationId xmlns:a16="http://schemas.microsoft.com/office/drawing/2014/main" id="{03F66F8D-B32A-C730-AC73-2E4A1EDA0635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Google Shape;531;p27">
                  <a:extLst>
                    <a:ext uri="{FF2B5EF4-FFF2-40B4-BE49-F238E27FC236}">
                      <a16:creationId xmlns:a16="http://schemas.microsoft.com/office/drawing/2014/main" id="{6E5329CA-5D57-5A02-6606-2955D45F5B41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2" name="Google Shape;532;p27">
              <a:extLst>
                <a:ext uri="{FF2B5EF4-FFF2-40B4-BE49-F238E27FC236}">
                  <a16:creationId xmlns:a16="http://schemas.microsoft.com/office/drawing/2014/main" id="{D0A1E0A8-9850-0A96-585C-CC3F24DA1584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Google Shape;533;p27">
              <a:extLst>
                <a:ext uri="{FF2B5EF4-FFF2-40B4-BE49-F238E27FC236}">
                  <a16:creationId xmlns:a16="http://schemas.microsoft.com/office/drawing/2014/main" id="{2A3F349C-E11D-7344-504A-A36A24729804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Google Shape;534;p27">
              <a:extLst>
                <a:ext uri="{FF2B5EF4-FFF2-40B4-BE49-F238E27FC236}">
                  <a16:creationId xmlns:a16="http://schemas.microsoft.com/office/drawing/2014/main" id="{AE61B1C7-28C4-0E46-E555-A23812394F41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Google Shape;535;p27">
              <a:extLst>
                <a:ext uri="{FF2B5EF4-FFF2-40B4-BE49-F238E27FC236}">
                  <a16:creationId xmlns:a16="http://schemas.microsoft.com/office/drawing/2014/main" id="{29788F83-5EF3-B115-29D2-C1DCBF0F3DC2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Google Shape;536;p27">
              <a:extLst>
                <a:ext uri="{FF2B5EF4-FFF2-40B4-BE49-F238E27FC236}">
                  <a16:creationId xmlns:a16="http://schemas.microsoft.com/office/drawing/2014/main" id="{7925B402-679A-A03D-CAC9-FADC375FDD10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Google Shape;537;p27">
              <a:extLst>
                <a:ext uri="{FF2B5EF4-FFF2-40B4-BE49-F238E27FC236}">
                  <a16:creationId xmlns:a16="http://schemas.microsoft.com/office/drawing/2014/main" id="{D8FA86F7-A34E-105B-F78F-E0DBC7A89969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Google Shape;538;p27">
              <a:extLst>
                <a:ext uri="{FF2B5EF4-FFF2-40B4-BE49-F238E27FC236}">
                  <a16:creationId xmlns:a16="http://schemas.microsoft.com/office/drawing/2014/main" id="{7DC069E0-DAE2-0011-CAD8-BD8B5189854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Google Shape;539;p27">
              <a:extLst>
                <a:ext uri="{FF2B5EF4-FFF2-40B4-BE49-F238E27FC236}">
                  <a16:creationId xmlns:a16="http://schemas.microsoft.com/office/drawing/2014/main" id="{6BC22173-D268-691C-926C-9A0403307223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Google Shape;540;p27">
              <a:extLst>
                <a:ext uri="{FF2B5EF4-FFF2-40B4-BE49-F238E27FC236}">
                  <a16:creationId xmlns:a16="http://schemas.microsoft.com/office/drawing/2014/main" id="{DC3DDE12-97C5-D58F-C356-C3BAC4A340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Google Shape;541;p27">
              <a:extLst>
                <a:ext uri="{FF2B5EF4-FFF2-40B4-BE49-F238E27FC236}">
                  <a16:creationId xmlns:a16="http://schemas.microsoft.com/office/drawing/2014/main" id="{B757CB44-6F9C-2773-04EA-0A3DAD68192D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Google Shape;542;p27">
              <a:extLst>
                <a:ext uri="{FF2B5EF4-FFF2-40B4-BE49-F238E27FC236}">
                  <a16:creationId xmlns:a16="http://schemas.microsoft.com/office/drawing/2014/main" id="{08CD4BE7-026E-38CA-2868-C7143F9A35DF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Google Shape;543;p27">
              <a:extLst>
                <a:ext uri="{FF2B5EF4-FFF2-40B4-BE49-F238E27FC236}">
                  <a16:creationId xmlns:a16="http://schemas.microsoft.com/office/drawing/2014/main" id="{63792A38-A295-8080-4EA1-521A54B9ED1D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Google Shape;544;p27">
              <a:extLst>
                <a:ext uri="{FF2B5EF4-FFF2-40B4-BE49-F238E27FC236}">
                  <a16:creationId xmlns:a16="http://schemas.microsoft.com/office/drawing/2014/main" id="{26720798-1473-30E6-DF65-21C44A05C7F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Google Shape;545;p27">
              <a:extLst>
                <a:ext uri="{FF2B5EF4-FFF2-40B4-BE49-F238E27FC236}">
                  <a16:creationId xmlns:a16="http://schemas.microsoft.com/office/drawing/2014/main" id="{487EA056-77BA-3BAB-0355-D0AAC71AB395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Google Shape;546;p27">
              <a:extLst>
                <a:ext uri="{FF2B5EF4-FFF2-40B4-BE49-F238E27FC236}">
                  <a16:creationId xmlns:a16="http://schemas.microsoft.com/office/drawing/2014/main" id="{86B73B11-449A-B07A-2BDB-BB782CD597F6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Google Shape;547;p27">
              <a:extLst>
                <a:ext uri="{FF2B5EF4-FFF2-40B4-BE49-F238E27FC236}">
                  <a16:creationId xmlns:a16="http://schemas.microsoft.com/office/drawing/2014/main" id="{12EFA196-BB95-AA2A-CCCB-46DC99976C48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Google Shape;548;p27">
              <a:extLst>
                <a:ext uri="{FF2B5EF4-FFF2-40B4-BE49-F238E27FC236}">
                  <a16:creationId xmlns:a16="http://schemas.microsoft.com/office/drawing/2014/main" id="{F966C9A9-3550-4845-0336-710299F4FF96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Google Shape;549;p27">
              <a:extLst>
                <a:ext uri="{FF2B5EF4-FFF2-40B4-BE49-F238E27FC236}">
                  <a16:creationId xmlns:a16="http://schemas.microsoft.com/office/drawing/2014/main" id="{9A995062-4B80-01B9-2BAC-C61BF2DF4793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Google Shape;550;p27">
              <a:extLst>
                <a:ext uri="{FF2B5EF4-FFF2-40B4-BE49-F238E27FC236}">
                  <a16:creationId xmlns:a16="http://schemas.microsoft.com/office/drawing/2014/main" id="{41427A35-007C-7E48-3AA1-982DDE3C181F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Google Shape;551;p27">
              <a:extLst>
                <a:ext uri="{FF2B5EF4-FFF2-40B4-BE49-F238E27FC236}">
                  <a16:creationId xmlns:a16="http://schemas.microsoft.com/office/drawing/2014/main" id="{BADAFEAE-5D48-B819-F702-6493D167BB1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Google Shape;552;p27">
              <a:extLst>
                <a:ext uri="{FF2B5EF4-FFF2-40B4-BE49-F238E27FC236}">
                  <a16:creationId xmlns:a16="http://schemas.microsoft.com/office/drawing/2014/main" id="{6A717C43-22D9-C90F-C5AB-A2E81C549513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Google Shape;553;p27">
              <a:extLst>
                <a:ext uri="{FF2B5EF4-FFF2-40B4-BE49-F238E27FC236}">
                  <a16:creationId xmlns:a16="http://schemas.microsoft.com/office/drawing/2014/main" id="{7A06FBCA-2A93-0951-0D72-F722733FD961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Google Shape;554;p27">
              <a:extLst>
                <a:ext uri="{FF2B5EF4-FFF2-40B4-BE49-F238E27FC236}">
                  <a16:creationId xmlns:a16="http://schemas.microsoft.com/office/drawing/2014/main" id="{F55EEF22-8CC2-4931-7296-634210C8E6C7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Google Shape;555;p27">
              <a:extLst>
                <a:ext uri="{FF2B5EF4-FFF2-40B4-BE49-F238E27FC236}">
                  <a16:creationId xmlns:a16="http://schemas.microsoft.com/office/drawing/2014/main" id="{56C1497B-4AFF-A379-7898-3959578AC28B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Google Shape;556;p27">
              <a:extLst>
                <a:ext uri="{FF2B5EF4-FFF2-40B4-BE49-F238E27FC236}">
                  <a16:creationId xmlns:a16="http://schemas.microsoft.com/office/drawing/2014/main" id="{DC8EE88B-08D0-F14A-888E-EE1060BE99DE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Google Shape;557;p27">
              <a:extLst>
                <a:ext uri="{FF2B5EF4-FFF2-40B4-BE49-F238E27FC236}">
                  <a16:creationId xmlns:a16="http://schemas.microsoft.com/office/drawing/2014/main" id="{3DF7554F-2605-93CE-C6A6-300471A86D62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Google Shape;558;p27">
              <a:extLst>
                <a:ext uri="{FF2B5EF4-FFF2-40B4-BE49-F238E27FC236}">
                  <a16:creationId xmlns:a16="http://schemas.microsoft.com/office/drawing/2014/main" id="{1216AD20-504C-57E6-9562-AA3BA53749C4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Google Shape;559;p27">
              <a:extLst>
                <a:ext uri="{FF2B5EF4-FFF2-40B4-BE49-F238E27FC236}">
                  <a16:creationId xmlns:a16="http://schemas.microsoft.com/office/drawing/2014/main" id="{BB58E179-53D1-A1EA-97AF-A5EAB5B46D2B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Google Shape;560;p27">
              <a:extLst>
                <a:ext uri="{FF2B5EF4-FFF2-40B4-BE49-F238E27FC236}">
                  <a16:creationId xmlns:a16="http://schemas.microsoft.com/office/drawing/2014/main" id="{6E25638D-185C-F167-2CA5-C66DE2A77A77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Google Shape;561;p27">
              <a:extLst>
                <a:ext uri="{FF2B5EF4-FFF2-40B4-BE49-F238E27FC236}">
                  <a16:creationId xmlns:a16="http://schemas.microsoft.com/office/drawing/2014/main" id="{4FBC8918-B2F9-69EF-5A0A-7A06CEB5EFB2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Google Shape;562;p27">
              <a:extLst>
                <a:ext uri="{FF2B5EF4-FFF2-40B4-BE49-F238E27FC236}">
                  <a16:creationId xmlns:a16="http://schemas.microsoft.com/office/drawing/2014/main" id="{6ACA2E3D-123B-983C-27C3-3AB2C43B77E1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Google Shape;563;p27">
              <a:extLst>
                <a:ext uri="{FF2B5EF4-FFF2-40B4-BE49-F238E27FC236}">
                  <a16:creationId xmlns:a16="http://schemas.microsoft.com/office/drawing/2014/main" id="{D68181C4-6ED0-2D76-3D9E-9C613FE0AE43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Google Shape;564;p27">
              <a:extLst>
                <a:ext uri="{FF2B5EF4-FFF2-40B4-BE49-F238E27FC236}">
                  <a16:creationId xmlns:a16="http://schemas.microsoft.com/office/drawing/2014/main" id="{3BAF6DDC-2997-1D40-BAAC-005FC767D09B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Google Shape;565;p27">
              <a:extLst>
                <a:ext uri="{FF2B5EF4-FFF2-40B4-BE49-F238E27FC236}">
                  <a16:creationId xmlns:a16="http://schemas.microsoft.com/office/drawing/2014/main" id="{C0FA0166-932F-80FA-9FA1-0C7CC8ED9A9B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Google Shape;566;p27">
              <a:extLst>
                <a:ext uri="{FF2B5EF4-FFF2-40B4-BE49-F238E27FC236}">
                  <a16:creationId xmlns:a16="http://schemas.microsoft.com/office/drawing/2014/main" id="{D660CE94-01AC-3873-8621-D4979EC0C1AA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Google Shape;567;p27">
              <a:extLst>
                <a:ext uri="{FF2B5EF4-FFF2-40B4-BE49-F238E27FC236}">
                  <a16:creationId xmlns:a16="http://schemas.microsoft.com/office/drawing/2014/main" id="{3C41DA03-20E7-1AB5-DAFF-1645418C9120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Google Shape;568;p27">
              <a:extLst>
                <a:ext uri="{FF2B5EF4-FFF2-40B4-BE49-F238E27FC236}">
                  <a16:creationId xmlns:a16="http://schemas.microsoft.com/office/drawing/2014/main" id="{932440EE-5720-58D1-F825-01BF32559854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Google Shape;569;p27">
              <a:extLst>
                <a:ext uri="{FF2B5EF4-FFF2-40B4-BE49-F238E27FC236}">
                  <a16:creationId xmlns:a16="http://schemas.microsoft.com/office/drawing/2014/main" id="{93673879-D7FF-A5D5-C972-C27110F61F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Google Shape;570;p27">
              <a:extLst>
                <a:ext uri="{FF2B5EF4-FFF2-40B4-BE49-F238E27FC236}">
                  <a16:creationId xmlns:a16="http://schemas.microsoft.com/office/drawing/2014/main" id="{B22C884A-7C03-36EF-DE40-F7B668E00F17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Google Shape;571;p27">
              <a:extLst>
                <a:ext uri="{FF2B5EF4-FFF2-40B4-BE49-F238E27FC236}">
                  <a16:creationId xmlns:a16="http://schemas.microsoft.com/office/drawing/2014/main" id="{C3EEA20C-98C2-B86E-B604-22B7679AD7F8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2" name="Google Shape;572;p27">
              <a:extLst>
                <a:ext uri="{FF2B5EF4-FFF2-40B4-BE49-F238E27FC236}">
                  <a16:creationId xmlns:a16="http://schemas.microsoft.com/office/drawing/2014/main" id="{62D3FF60-1B78-411F-E362-CFDCEA98F1D8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04" name="Google Shape;573;p27">
                <a:extLst>
                  <a:ext uri="{FF2B5EF4-FFF2-40B4-BE49-F238E27FC236}">
                    <a16:creationId xmlns:a16="http://schemas.microsoft.com/office/drawing/2014/main" id="{6D90F264-C164-BAD6-3754-24B30AE5F34F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574;p27">
                <a:extLst>
                  <a:ext uri="{FF2B5EF4-FFF2-40B4-BE49-F238E27FC236}">
                    <a16:creationId xmlns:a16="http://schemas.microsoft.com/office/drawing/2014/main" id="{3DB38268-B3E3-124F-EF4A-C009785B1CA9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Google Shape;575;p27">
                <a:extLst>
                  <a:ext uri="{FF2B5EF4-FFF2-40B4-BE49-F238E27FC236}">
                    <a16:creationId xmlns:a16="http://schemas.microsoft.com/office/drawing/2014/main" id="{903E05EF-8010-EBD7-B2E1-012373E2F0A0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3" name="Google Shape;576;p27">
              <a:extLst>
                <a:ext uri="{FF2B5EF4-FFF2-40B4-BE49-F238E27FC236}">
                  <a16:creationId xmlns:a16="http://schemas.microsoft.com/office/drawing/2014/main" id="{FC2CE2F2-C239-55D5-B601-D6CC30A9219A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3" name="Google Shape;578;p27">
            <a:extLst>
              <a:ext uri="{FF2B5EF4-FFF2-40B4-BE49-F238E27FC236}">
                <a16:creationId xmlns:a16="http://schemas.microsoft.com/office/drawing/2014/main" id="{28156EC8-1140-F3BF-FFCF-4143B085E0F5}"/>
              </a:ext>
            </a:extLst>
          </p:cNvPr>
          <p:cNvSpPr/>
          <p:nvPr userDrawn="1"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FB90854E-1B94-F991-B106-CC3F26069229}"/>
              </a:ext>
            </a:extLst>
          </p:cNvPr>
          <p:cNvGrpSpPr/>
          <p:nvPr userDrawn="1"/>
        </p:nvGrpSpPr>
        <p:grpSpPr>
          <a:xfrm>
            <a:off x="1524302" y="5626806"/>
            <a:ext cx="9320239" cy="1231195"/>
            <a:chOff x="1524301" y="5626805"/>
            <a:chExt cx="9320239" cy="1231195"/>
          </a:xfrm>
        </p:grpSpPr>
        <p:sp>
          <p:nvSpPr>
            <p:cNvPr id="235" name="Google Shape;577;p27">
              <a:extLst>
                <a:ext uri="{FF2B5EF4-FFF2-40B4-BE49-F238E27FC236}">
                  <a16:creationId xmlns:a16="http://schemas.microsoft.com/office/drawing/2014/main" id="{013B60D6-6DA9-2FD4-F116-5FBECF01364F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6" name="Google Shape;579;p27">
              <a:extLst>
                <a:ext uri="{FF2B5EF4-FFF2-40B4-BE49-F238E27FC236}">
                  <a16:creationId xmlns:a16="http://schemas.microsoft.com/office/drawing/2014/main" id="{8ECDE864-6B1B-4536-AFEF-541D709493B2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7" name="Google Shape;580;p27">
                <a:extLst>
                  <a:ext uri="{FF2B5EF4-FFF2-40B4-BE49-F238E27FC236}">
                    <a16:creationId xmlns:a16="http://schemas.microsoft.com/office/drawing/2014/main" id="{37160138-DB0E-F03F-DC53-358335D43C0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581;p27">
                <a:extLst>
                  <a:ext uri="{FF2B5EF4-FFF2-40B4-BE49-F238E27FC236}">
                    <a16:creationId xmlns:a16="http://schemas.microsoft.com/office/drawing/2014/main" id="{82FD1C1F-DDB3-275B-FCFE-939C7A42B00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582;p27">
                <a:extLst>
                  <a:ext uri="{FF2B5EF4-FFF2-40B4-BE49-F238E27FC236}">
                    <a16:creationId xmlns:a16="http://schemas.microsoft.com/office/drawing/2014/main" id="{5D55E09B-D09B-A064-D6C1-175DCF119665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Google Shape;583;p27">
                <a:extLst>
                  <a:ext uri="{FF2B5EF4-FFF2-40B4-BE49-F238E27FC236}">
                    <a16:creationId xmlns:a16="http://schemas.microsoft.com/office/drawing/2014/main" id="{BCBB50DF-CCF7-FBDD-6FCA-B3FF7C7B3BCB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Google Shape;584;p27">
                <a:extLst>
                  <a:ext uri="{FF2B5EF4-FFF2-40B4-BE49-F238E27FC236}">
                    <a16:creationId xmlns:a16="http://schemas.microsoft.com/office/drawing/2014/main" id="{D19AC7A1-70D1-DBD5-C288-142463AA6252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Google Shape;585;p27">
                <a:extLst>
                  <a:ext uri="{FF2B5EF4-FFF2-40B4-BE49-F238E27FC236}">
                    <a16:creationId xmlns:a16="http://schemas.microsoft.com/office/drawing/2014/main" id="{A06E496F-3C2D-3B36-6D02-5DF3CF77CC8E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4" name="TextBox 243">
            <a:extLst>
              <a:ext uri="{FF2B5EF4-FFF2-40B4-BE49-F238E27FC236}">
                <a16:creationId xmlns:a16="http://schemas.microsoft.com/office/drawing/2014/main" id="{AEEA11DF-897B-E76B-E130-155EA6D6E37C}"/>
              </a:ext>
            </a:extLst>
          </p:cNvPr>
          <p:cNvSpPr txBox="1"/>
          <p:nvPr userDrawn="1"/>
        </p:nvSpPr>
        <p:spPr>
          <a:xfrm>
            <a:off x="6563211" y="6028764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48987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7C34E66E-5ADC-ADD6-E737-A5766C6BAD9B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13A044A2-1188-B0BA-156C-97EF06773FC3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333C6DCD-2D2A-A53D-82DF-D76F58226EC0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F12FEC3E-EE26-2D43-98AE-F26AB463D89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780259D3-4C7F-EEA1-094B-80C9FB835E7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6781F0F-E465-7DE9-FF40-D87EB31EF871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3943ED4-133C-BDA8-B762-41EB1B32E305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3650B09C-300F-D596-3F9E-AAF1EC9676B8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79E2F264-18BA-A55D-8F3E-A7C32FFCE6F4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F2F33A29-A79E-9982-4777-6DE1A90E77EE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BB1CFE23-EF19-FE7E-9B18-CFBD91F6C65D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76C32AB2-37BD-0B65-7514-79FC8F00EB44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C78A8F4F-8F09-149F-81A5-1E1CE41CAA36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DBD30EF0-B3EC-52EF-8EFD-82DB48417E4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AA2D3B3C-12C7-6421-08E5-60F88AFA581B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459E6ECF-D4EC-C591-D3FC-72E35D0355AE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DE799F42-B752-E4F7-AA4E-5A3950AD3D6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4F0CFF74-C709-57B5-E788-0B85D144599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1C5B4EA-1E38-3299-A38C-94BC2A717A3F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A3D90495-DFA6-DAB1-3643-353303F2F1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12230D83-A796-278C-9AB9-8CC3955F380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DC672E2B-C9A2-2025-13DB-9256921DEE9D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75CF9825-479F-F9A7-D08A-6B697C1EA463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FBB0AA0E-1642-B6F9-2528-8AC293EF6C41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10E9E4AA-3E3C-F509-64CC-042D5649475D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8E8C9F76-7AAE-8368-5DDF-079CB6342164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C575D3BA-0835-8EB9-22F7-F474C183ACF7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3C838686-83A0-7F7B-BAD2-549434D69460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568F03F2-9AEE-CC31-BA79-27AE16A46632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39335E31-4C84-491C-36DB-8C2E57CCA4BA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7F647949-09C6-B058-2986-3AF9EBBBCBB1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B7B8BDC1-B875-7C37-88C4-6EE49A1C47BF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9ABB0E93-95DE-1098-3541-16B8A2354DF4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40E345CE-AE0E-11B2-A0BB-2FFFC218101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08310E0D-A700-CCC7-2EFF-B450827BA1A7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2C489E18-BAC8-2C5E-1CF9-0FDDEE7228E7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9A3DBE52-3E03-6092-477D-473818856CB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75438546-D5C1-C576-9600-A7651C6A2641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ECACC55A-9E84-CE0B-D890-D67F7D2DD1F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BBE5A873-6168-FCAE-2BC5-34C28EF545A3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B83F25D2-DEBF-1863-6AAE-BDC69AEA9173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55917C5B-0125-C6D1-AE8E-42E64F46A4E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DC42D5D2-DE74-421E-17B7-32C1F84E1A75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05CC864C-E8A1-13D1-E3A3-6875F73F61AA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36A9628D-6BEB-9CA3-E42C-C2B142132B1D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DC838C65-C36F-0685-F9BC-E76F09DBCB20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B2BE26FC-924E-AD50-BD77-4CF7FBD9FEA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CD37CC65-649F-E49B-9AF6-7270049D57A6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537C8BAF-84C3-BAED-B548-C59A6E952835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27FC4679-31DE-BF4F-F6F5-CB273EB26759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1E19F130-82D6-75A4-645D-54FFDCBE4319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0BB359D1-5267-AECA-133A-79CD9857BAA2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CD8FD613-09A3-8EA6-4F7A-CB7C4F53DB5C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13CDB879-AE80-24DC-C217-6125580095C3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ABCF03EE-EEED-B1D3-5986-0A174CB4C90F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EA306E15-A4F1-2907-315D-BA409518D4F1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5FF05933-7F8D-1C07-505E-CDD728687CBB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DCEBF58E-056C-9C23-5B5D-46B30A3133B3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3FE9BF69-F739-967F-BF2E-C17B55850C6F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E83A62D7-2466-77AB-D45D-E6C374E55758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5E4A6519-086C-46B2-E9C1-39328E999F8D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DCB1FEA5-F142-8267-12DA-1FA41BF61EB1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785F71F2-8CAE-ED97-0845-B52AFFA92275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2;p14">
            <a:extLst>
              <a:ext uri="{FF2B5EF4-FFF2-40B4-BE49-F238E27FC236}">
                <a16:creationId xmlns:a16="http://schemas.microsoft.com/office/drawing/2014/main" id="{BCB99B6E-8B7C-9715-2F5E-1C0D2C9AA28A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3;p14">
            <a:extLst>
              <a:ext uri="{FF2B5EF4-FFF2-40B4-BE49-F238E27FC236}">
                <a16:creationId xmlns:a16="http://schemas.microsoft.com/office/drawing/2014/main" id="{6DE854EF-5FCA-DC9A-8F02-B9EC002B8DB8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4;p14">
            <a:extLst>
              <a:ext uri="{FF2B5EF4-FFF2-40B4-BE49-F238E27FC236}">
                <a16:creationId xmlns:a16="http://schemas.microsoft.com/office/drawing/2014/main" id="{F5C6F85B-0DFA-C16A-87DB-F04ED88B9A51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5;p14">
            <a:extLst>
              <a:ext uri="{FF2B5EF4-FFF2-40B4-BE49-F238E27FC236}">
                <a16:creationId xmlns:a16="http://schemas.microsoft.com/office/drawing/2014/main" id="{BB14AAA1-B600-9A0F-93A3-133DC19A38F5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6;p14">
            <a:extLst>
              <a:ext uri="{FF2B5EF4-FFF2-40B4-BE49-F238E27FC236}">
                <a16:creationId xmlns:a16="http://schemas.microsoft.com/office/drawing/2014/main" id="{633DA05A-9613-BDF4-8A2B-38A39CBF9474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765;p26">
            <a:extLst>
              <a:ext uri="{FF2B5EF4-FFF2-40B4-BE49-F238E27FC236}">
                <a16:creationId xmlns:a16="http://schemas.microsoft.com/office/drawing/2014/main" id="{6588E1F5-B751-61D0-5B57-5B64076A1FAC}"/>
              </a:ext>
            </a:extLst>
          </p:cNvPr>
          <p:cNvSpPr/>
          <p:nvPr userDrawn="1"/>
        </p:nvSpPr>
        <p:spPr>
          <a:xfrm rot="126755">
            <a:off x="4528955" y="924599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766;p26">
            <a:extLst>
              <a:ext uri="{FF2B5EF4-FFF2-40B4-BE49-F238E27FC236}">
                <a16:creationId xmlns:a16="http://schemas.microsoft.com/office/drawing/2014/main" id="{36D6C5CD-52FA-C471-D88E-4F1010BBD731}"/>
              </a:ext>
            </a:extLst>
          </p:cNvPr>
          <p:cNvSpPr/>
          <p:nvPr userDrawn="1"/>
        </p:nvSpPr>
        <p:spPr>
          <a:xfrm rot="-135875">
            <a:off x="4248541" y="607427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767;p26">
            <a:extLst>
              <a:ext uri="{FF2B5EF4-FFF2-40B4-BE49-F238E27FC236}">
                <a16:creationId xmlns:a16="http://schemas.microsoft.com/office/drawing/2014/main" id="{2ECCE854-90E1-269E-2B2F-121061F6E6F0}"/>
              </a:ext>
            </a:extLst>
          </p:cNvPr>
          <p:cNvSpPr/>
          <p:nvPr userDrawn="1"/>
        </p:nvSpPr>
        <p:spPr>
          <a:xfrm rot="4829593">
            <a:off x="9077562" y="863976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8" name="Google Shape;211;p3">
            <a:extLst>
              <a:ext uri="{FF2B5EF4-FFF2-40B4-BE49-F238E27FC236}">
                <a16:creationId xmlns:a16="http://schemas.microsoft.com/office/drawing/2014/main" id="{BDA930F9-2C51-4B03-791C-F9257AC840D9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79" name="Google Shape;212;p3">
              <a:extLst>
                <a:ext uri="{FF2B5EF4-FFF2-40B4-BE49-F238E27FC236}">
                  <a16:creationId xmlns:a16="http://schemas.microsoft.com/office/drawing/2014/main" id="{46041DDB-FBF4-B601-206C-56AB4F9E0B73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213;p3">
              <a:extLst>
                <a:ext uri="{FF2B5EF4-FFF2-40B4-BE49-F238E27FC236}">
                  <a16:creationId xmlns:a16="http://schemas.microsoft.com/office/drawing/2014/main" id="{E3A1FAFF-90C1-9026-8507-478CEADE4FF2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1" name="Google Shape;214;p3">
            <a:extLst>
              <a:ext uri="{FF2B5EF4-FFF2-40B4-BE49-F238E27FC236}">
                <a16:creationId xmlns:a16="http://schemas.microsoft.com/office/drawing/2014/main" id="{454C5D26-2508-F0EC-226B-196B7BA1A932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82" name="Google Shape;215;p3">
              <a:extLst>
                <a:ext uri="{FF2B5EF4-FFF2-40B4-BE49-F238E27FC236}">
                  <a16:creationId xmlns:a16="http://schemas.microsoft.com/office/drawing/2014/main" id="{A1A624AB-0C73-8CF3-419D-F63B7574186C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216;p3">
              <a:extLst>
                <a:ext uri="{FF2B5EF4-FFF2-40B4-BE49-F238E27FC236}">
                  <a16:creationId xmlns:a16="http://schemas.microsoft.com/office/drawing/2014/main" id="{8AD1DCC6-D744-F2BF-2748-0E39CF080046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217;p3">
              <a:extLst>
                <a:ext uri="{FF2B5EF4-FFF2-40B4-BE49-F238E27FC236}">
                  <a16:creationId xmlns:a16="http://schemas.microsoft.com/office/drawing/2014/main" id="{21AD4C19-506B-05DB-2406-9F33A81DF0A2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218;p3">
              <a:extLst>
                <a:ext uri="{FF2B5EF4-FFF2-40B4-BE49-F238E27FC236}">
                  <a16:creationId xmlns:a16="http://schemas.microsoft.com/office/drawing/2014/main" id="{FEB41AF2-5E2B-338D-67B5-1094537F613D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219;p3">
              <a:extLst>
                <a:ext uri="{FF2B5EF4-FFF2-40B4-BE49-F238E27FC236}">
                  <a16:creationId xmlns:a16="http://schemas.microsoft.com/office/drawing/2014/main" id="{5D35554F-AFAA-CFCF-4E5F-25F287FBF24D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220;p3">
              <a:extLst>
                <a:ext uri="{FF2B5EF4-FFF2-40B4-BE49-F238E27FC236}">
                  <a16:creationId xmlns:a16="http://schemas.microsoft.com/office/drawing/2014/main" id="{81CDBE68-0CA3-CC94-99E4-0EB242827DA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221;p3">
              <a:extLst>
                <a:ext uri="{FF2B5EF4-FFF2-40B4-BE49-F238E27FC236}">
                  <a16:creationId xmlns:a16="http://schemas.microsoft.com/office/drawing/2014/main" id="{C3D998A9-225B-86C8-BBF3-B2A971E7630D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222;p3">
              <a:extLst>
                <a:ext uri="{FF2B5EF4-FFF2-40B4-BE49-F238E27FC236}">
                  <a16:creationId xmlns:a16="http://schemas.microsoft.com/office/drawing/2014/main" id="{B0DEA2F8-ED09-34ED-B13E-139895ACF11D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223;p3">
              <a:extLst>
                <a:ext uri="{FF2B5EF4-FFF2-40B4-BE49-F238E27FC236}">
                  <a16:creationId xmlns:a16="http://schemas.microsoft.com/office/drawing/2014/main" id="{F0C6311F-C80D-B0D7-7268-7C54227860E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224;p3">
              <a:extLst>
                <a:ext uri="{FF2B5EF4-FFF2-40B4-BE49-F238E27FC236}">
                  <a16:creationId xmlns:a16="http://schemas.microsoft.com/office/drawing/2014/main" id="{1393B779-6213-D02B-1EFE-B1380FEEAD36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oogle Shape;225;p3">
            <a:extLst>
              <a:ext uri="{FF2B5EF4-FFF2-40B4-BE49-F238E27FC236}">
                <a16:creationId xmlns:a16="http://schemas.microsoft.com/office/drawing/2014/main" id="{BB8A8FA1-C198-A878-63FC-FD4F066F6282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93" name="Google Shape;226;p3">
              <a:extLst>
                <a:ext uri="{FF2B5EF4-FFF2-40B4-BE49-F238E27FC236}">
                  <a16:creationId xmlns:a16="http://schemas.microsoft.com/office/drawing/2014/main" id="{F3718F41-C03C-EE4B-9A5D-552C0909A16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227;p3">
              <a:extLst>
                <a:ext uri="{FF2B5EF4-FFF2-40B4-BE49-F238E27FC236}">
                  <a16:creationId xmlns:a16="http://schemas.microsoft.com/office/drawing/2014/main" id="{7E27C8BE-B77A-B6E0-59A3-635911352FF4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5" name="Google Shape;228;p3">
            <a:extLst>
              <a:ext uri="{FF2B5EF4-FFF2-40B4-BE49-F238E27FC236}">
                <a16:creationId xmlns:a16="http://schemas.microsoft.com/office/drawing/2014/main" id="{6D891A6F-DD28-334B-5D4F-18F159369EF6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229;p3">
            <a:extLst>
              <a:ext uri="{FF2B5EF4-FFF2-40B4-BE49-F238E27FC236}">
                <a16:creationId xmlns:a16="http://schemas.microsoft.com/office/drawing/2014/main" id="{74CA6886-5F7B-C676-6C40-5CE395BD7922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7" name="Google Shape;230;p3">
            <a:extLst>
              <a:ext uri="{FF2B5EF4-FFF2-40B4-BE49-F238E27FC236}">
                <a16:creationId xmlns:a16="http://schemas.microsoft.com/office/drawing/2014/main" id="{BED4B1C5-E9C7-B226-5BD2-CA6AE84B19F3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98" name="Google Shape;231;p3">
              <a:extLst>
                <a:ext uri="{FF2B5EF4-FFF2-40B4-BE49-F238E27FC236}">
                  <a16:creationId xmlns:a16="http://schemas.microsoft.com/office/drawing/2014/main" id="{A54C3912-C3B8-6A81-F5B6-9C38277A9AC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Google Shape;232;p3">
              <a:extLst>
                <a:ext uri="{FF2B5EF4-FFF2-40B4-BE49-F238E27FC236}">
                  <a16:creationId xmlns:a16="http://schemas.microsoft.com/office/drawing/2014/main" id="{C38DEDF6-500F-D74C-8443-23768585E1F0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6B79FCEC-E5AF-67C6-2F8C-26A86CF5CD11}"/>
              </a:ext>
            </a:extLst>
          </p:cNvPr>
          <p:cNvSpPr txBox="1"/>
          <p:nvPr userDrawn="1"/>
        </p:nvSpPr>
        <p:spPr>
          <a:xfrm rot="185577">
            <a:off x="5038441" y="1202162"/>
            <a:ext cx="4590408" cy="417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67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 Found My Valentine Hearted" pitchFamily="2" charset="0"/>
                <a:ea typeface="+mn-ea"/>
                <a:cs typeface="+mn-cs"/>
              </a:rPr>
              <a:t>KHÁM PHÁ</a:t>
            </a:r>
          </a:p>
        </p:txBody>
      </p:sp>
      <p:pic>
        <p:nvPicPr>
          <p:cNvPr id="101" name="Picture 4">
            <a:extLst>
              <a:ext uri="{FF2B5EF4-FFF2-40B4-BE49-F238E27FC236}">
                <a16:creationId xmlns:a16="http://schemas.microsoft.com/office/drawing/2014/main" id="{3E34C1B6-1101-D9A6-B2D7-36ACD2F89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4934" y="3509143"/>
            <a:ext cx="4488464" cy="2737963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09B35F83-7198-E47A-1DBD-3D807B6D59B4}"/>
              </a:ext>
            </a:extLst>
          </p:cNvPr>
          <p:cNvSpPr txBox="1"/>
          <p:nvPr userDrawn="1"/>
        </p:nvSpPr>
        <p:spPr>
          <a:xfrm>
            <a:off x="6563211" y="6028764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251401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oogle Shape;992;p14">
            <a:extLst>
              <a:ext uri="{FF2B5EF4-FFF2-40B4-BE49-F238E27FC236}">
                <a16:creationId xmlns:a16="http://schemas.microsoft.com/office/drawing/2014/main" id="{AC86ABD5-8F7F-FC1E-754D-36FA14C66D47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9" name="Google Shape;993;p14">
              <a:extLst>
                <a:ext uri="{FF2B5EF4-FFF2-40B4-BE49-F238E27FC236}">
                  <a16:creationId xmlns:a16="http://schemas.microsoft.com/office/drawing/2014/main" id="{FA26DCE1-B0AE-44B6-7CB6-BB1898F9CBE3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oogle Shape;994;p14">
              <a:extLst>
                <a:ext uri="{FF2B5EF4-FFF2-40B4-BE49-F238E27FC236}">
                  <a16:creationId xmlns:a16="http://schemas.microsoft.com/office/drawing/2014/main" id="{283B4466-4B36-845D-D178-A359149A330F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995;p14">
                <a:extLst>
                  <a:ext uri="{FF2B5EF4-FFF2-40B4-BE49-F238E27FC236}">
                    <a16:creationId xmlns:a16="http://schemas.microsoft.com/office/drawing/2014/main" id="{C93CE816-49A6-A5DA-6661-058F6DFBF5D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996;p14">
                <a:extLst>
                  <a:ext uri="{FF2B5EF4-FFF2-40B4-BE49-F238E27FC236}">
                    <a16:creationId xmlns:a16="http://schemas.microsoft.com/office/drawing/2014/main" id="{7BAD2EDC-E0C7-1A19-2473-B94B927FCD5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997;p14">
              <a:extLst>
                <a:ext uri="{FF2B5EF4-FFF2-40B4-BE49-F238E27FC236}">
                  <a16:creationId xmlns:a16="http://schemas.microsoft.com/office/drawing/2014/main" id="{A740CA4C-208A-E284-568C-A50EA5D95727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oogle Shape;998;p14">
              <a:extLst>
                <a:ext uri="{FF2B5EF4-FFF2-40B4-BE49-F238E27FC236}">
                  <a16:creationId xmlns:a16="http://schemas.microsoft.com/office/drawing/2014/main" id="{D5D41D6C-C677-F62A-2B58-3086CD961389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" name="Google Shape;999;p14">
                <a:extLst>
                  <a:ext uri="{FF2B5EF4-FFF2-40B4-BE49-F238E27FC236}">
                    <a16:creationId xmlns:a16="http://schemas.microsoft.com/office/drawing/2014/main" id="{2E5653EF-F110-F737-C9B9-C2AFEBA6CFCA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1000;p14">
                <a:extLst>
                  <a:ext uri="{FF2B5EF4-FFF2-40B4-BE49-F238E27FC236}">
                    <a16:creationId xmlns:a16="http://schemas.microsoft.com/office/drawing/2014/main" id="{96906971-3943-095C-0D68-ECD4E76808A5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1;p14">
              <a:extLst>
                <a:ext uri="{FF2B5EF4-FFF2-40B4-BE49-F238E27FC236}">
                  <a16:creationId xmlns:a16="http://schemas.microsoft.com/office/drawing/2014/main" id="{356AB17E-A5BB-E370-BF24-FAD8F3E52258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" name="Google Shape;1002;p14">
                <a:extLst>
                  <a:ext uri="{FF2B5EF4-FFF2-40B4-BE49-F238E27FC236}">
                    <a16:creationId xmlns:a16="http://schemas.microsoft.com/office/drawing/2014/main" id="{07D1B4A3-F24C-54CD-6B4F-A28C9F1E6934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1003;p14">
                <a:extLst>
                  <a:ext uri="{FF2B5EF4-FFF2-40B4-BE49-F238E27FC236}">
                    <a16:creationId xmlns:a16="http://schemas.microsoft.com/office/drawing/2014/main" id="{EDA07CA6-B790-4F8B-6DE0-05CB6FBA29BF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4;p14">
              <a:extLst>
                <a:ext uri="{FF2B5EF4-FFF2-40B4-BE49-F238E27FC236}">
                  <a16:creationId xmlns:a16="http://schemas.microsoft.com/office/drawing/2014/main" id="{CE1063CC-7499-3A07-E6DF-B0B253C48CD6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1005;p14">
                <a:extLst>
                  <a:ext uri="{FF2B5EF4-FFF2-40B4-BE49-F238E27FC236}">
                    <a16:creationId xmlns:a16="http://schemas.microsoft.com/office/drawing/2014/main" id="{E50FC5B7-67D7-5F36-32C0-505F962F1B53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06;p14">
                <a:extLst>
                  <a:ext uri="{FF2B5EF4-FFF2-40B4-BE49-F238E27FC236}">
                    <a16:creationId xmlns:a16="http://schemas.microsoft.com/office/drawing/2014/main" id="{E78E6E62-32FD-14D5-10D5-A50440EF2B17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07;p14">
              <a:extLst>
                <a:ext uri="{FF2B5EF4-FFF2-40B4-BE49-F238E27FC236}">
                  <a16:creationId xmlns:a16="http://schemas.microsoft.com/office/drawing/2014/main" id="{2577C474-9E63-F429-C128-CB59BFA92455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" name="Google Shape;1008;p14">
                <a:extLst>
                  <a:ext uri="{FF2B5EF4-FFF2-40B4-BE49-F238E27FC236}">
                    <a16:creationId xmlns:a16="http://schemas.microsoft.com/office/drawing/2014/main" id="{DBCE395D-A2EE-7C6D-88A4-23EDC6840C4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09;p14">
                <a:extLst>
                  <a:ext uri="{FF2B5EF4-FFF2-40B4-BE49-F238E27FC236}">
                    <a16:creationId xmlns:a16="http://schemas.microsoft.com/office/drawing/2014/main" id="{606107B4-784D-428D-AE9F-EA8C6E6E0004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oogle Shape;1010;p14">
              <a:extLst>
                <a:ext uri="{FF2B5EF4-FFF2-40B4-BE49-F238E27FC236}">
                  <a16:creationId xmlns:a16="http://schemas.microsoft.com/office/drawing/2014/main" id="{EA9FD82F-F316-125D-AA41-02E41B08ABE9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" name="Google Shape;1011;p14">
                <a:extLst>
                  <a:ext uri="{FF2B5EF4-FFF2-40B4-BE49-F238E27FC236}">
                    <a16:creationId xmlns:a16="http://schemas.microsoft.com/office/drawing/2014/main" id="{1285A46F-3507-34C0-0F14-ED296CF541DF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012;p14">
                <a:extLst>
                  <a:ext uri="{FF2B5EF4-FFF2-40B4-BE49-F238E27FC236}">
                    <a16:creationId xmlns:a16="http://schemas.microsoft.com/office/drawing/2014/main" id="{19C100A2-1366-30ED-6758-03F97907807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Google Shape;1013;p14">
              <a:extLst>
                <a:ext uri="{FF2B5EF4-FFF2-40B4-BE49-F238E27FC236}">
                  <a16:creationId xmlns:a16="http://schemas.microsoft.com/office/drawing/2014/main" id="{9DD1178D-8376-2425-1C65-442FE6C97E9B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1014;p14">
              <a:extLst>
                <a:ext uri="{FF2B5EF4-FFF2-40B4-BE49-F238E27FC236}">
                  <a16:creationId xmlns:a16="http://schemas.microsoft.com/office/drawing/2014/main" id="{0C910B81-4D4A-FDBB-E7AF-A0B842F9EA42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oogle Shape;1082;p14">
            <a:extLst>
              <a:ext uri="{FF2B5EF4-FFF2-40B4-BE49-F238E27FC236}">
                <a16:creationId xmlns:a16="http://schemas.microsoft.com/office/drawing/2014/main" id="{3A6960EF-06F9-FB9D-E169-74B85786D3D2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1083;p14">
            <a:extLst>
              <a:ext uri="{FF2B5EF4-FFF2-40B4-BE49-F238E27FC236}">
                <a16:creationId xmlns:a16="http://schemas.microsoft.com/office/drawing/2014/main" id="{34A1C2A6-C8B9-C048-9480-7A74DF380314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1084;p14">
            <a:extLst>
              <a:ext uri="{FF2B5EF4-FFF2-40B4-BE49-F238E27FC236}">
                <a16:creationId xmlns:a16="http://schemas.microsoft.com/office/drawing/2014/main" id="{624BD08E-FF67-F809-B4E6-DB782418882B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1085;p14">
            <a:extLst>
              <a:ext uri="{FF2B5EF4-FFF2-40B4-BE49-F238E27FC236}">
                <a16:creationId xmlns:a16="http://schemas.microsoft.com/office/drawing/2014/main" id="{192CEDBB-92F5-49D5-D89A-84045BF5F837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1086;p14">
            <a:extLst>
              <a:ext uri="{FF2B5EF4-FFF2-40B4-BE49-F238E27FC236}">
                <a16:creationId xmlns:a16="http://schemas.microsoft.com/office/drawing/2014/main" id="{0E0E3309-3430-7A60-3E55-ED0C4C97BE48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oogle Shape;1082;p14">
            <a:extLst>
              <a:ext uri="{FF2B5EF4-FFF2-40B4-BE49-F238E27FC236}">
                <a16:creationId xmlns:a16="http://schemas.microsoft.com/office/drawing/2014/main" id="{6D08F28C-BBCC-B665-3D7F-5BCCD834A411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1083;p14">
            <a:extLst>
              <a:ext uri="{FF2B5EF4-FFF2-40B4-BE49-F238E27FC236}">
                <a16:creationId xmlns:a16="http://schemas.microsoft.com/office/drawing/2014/main" id="{8F7A0E5E-173E-931F-0B02-9A250BFB34C4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1084;p14">
            <a:extLst>
              <a:ext uri="{FF2B5EF4-FFF2-40B4-BE49-F238E27FC236}">
                <a16:creationId xmlns:a16="http://schemas.microsoft.com/office/drawing/2014/main" id="{E9FA31AF-9FA5-0B55-4B2B-A4BDE64FE112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1085;p14">
            <a:extLst>
              <a:ext uri="{FF2B5EF4-FFF2-40B4-BE49-F238E27FC236}">
                <a16:creationId xmlns:a16="http://schemas.microsoft.com/office/drawing/2014/main" id="{2EBCDD30-12BB-DA7C-ECAD-2878950190CB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086;p14">
            <a:extLst>
              <a:ext uri="{FF2B5EF4-FFF2-40B4-BE49-F238E27FC236}">
                <a16:creationId xmlns:a16="http://schemas.microsoft.com/office/drawing/2014/main" id="{05E9216C-F77D-0C11-3E20-3D672064CA22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1082;p14">
            <a:extLst>
              <a:ext uri="{FF2B5EF4-FFF2-40B4-BE49-F238E27FC236}">
                <a16:creationId xmlns:a16="http://schemas.microsoft.com/office/drawing/2014/main" id="{C2924086-BF67-E546-0013-3B3B5086159D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1083;p14">
            <a:extLst>
              <a:ext uri="{FF2B5EF4-FFF2-40B4-BE49-F238E27FC236}">
                <a16:creationId xmlns:a16="http://schemas.microsoft.com/office/drawing/2014/main" id="{3457B290-B67E-05FB-31F2-57C1F8F6D55D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1084;p14">
            <a:extLst>
              <a:ext uri="{FF2B5EF4-FFF2-40B4-BE49-F238E27FC236}">
                <a16:creationId xmlns:a16="http://schemas.microsoft.com/office/drawing/2014/main" id="{9E074E49-05BA-BB59-2E21-BA2ADA6CF7B3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1085;p14">
            <a:extLst>
              <a:ext uri="{FF2B5EF4-FFF2-40B4-BE49-F238E27FC236}">
                <a16:creationId xmlns:a16="http://schemas.microsoft.com/office/drawing/2014/main" id="{6CDCCA1A-CFEF-0914-EA09-3848A0B4A968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086;p14">
            <a:extLst>
              <a:ext uri="{FF2B5EF4-FFF2-40B4-BE49-F238E27FC236}">
                <a16:creationId xmlns:a16="http://schemas.microsoft.com/office/drawing/2014/main" id="{F5221A77-FA37-E522-7F22-96868BEBC0F5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1082;p14">
            <a:extLst>
              <a:ext uri="{FF2B5EF4-FFF2-40B4-BE49-F238E27FC236}">
                <a16:creationId xmlns:a16="http://schemas.microsoft.com/office/drawing/2014/main" id="{646B7355-0FBF-303A-D0AF-8A539FB56C72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1083;p14">
            <a:extLst>
              <a:ext uri="{FF2B5EF4-FFF2-40B4-BE49-F238E27FC236}">
                <a16:creationId xmlns:a16="http://schemas.microsoft.com/office/drawing/2014/main" id="{94AC35BD-AF5C-2854-CB97-4310209527D6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84;p14">
            <a:extLst>
              <a:ext uri="{FF2B5EF4-FFF2-40B4-BE49-F238E27FC236}">
                <a16:creationId xmlns:a16="http://schemas.microsoft.com/office/drawing/2014/main" id="{50271625-C97B-7950-9A35-420A8760BA23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Google Shape;1085;p14">
            <a:extLst>
              <a:ext uri="{FF2B5EF4-FFF2-40B4-BE49-F238E27FC236}">
                <a16:creationId xmlns:a16="http://schemas.microsoft.com/office/drawing/2014/main" id="{85FD395B-E14C-653D-B79D-7C5F8A7AA8DD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Google Shape;1086;p14">
            <a:extLst>
              <a:ext uri="{FF2B5EF4-FFF2-40B4-BE49-F238E27FC236}">
                <a16:creationId xmlns:a16="http://schemas.microsoft.com/office/drawing/2014/main" id="{343E30A3-024A-683E-3CEA-1453026BD941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1082;p14">
            <a:extLst>
              <a:ext uri="{FF2B5EF4-FFF2-40B4-BE49-F238E27FC236}">
                <a16:creationId xmlns:a16="http://schemas.microsoft.com/office/drawing/2014/main" id="{72D7EFDF-FBE4-D9DE-0B44-8D56C1C68B24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1083;p14">
            <a:extLst>
              <a:ext uri="{FF2B5EF4-FFF2-40B4-BE49-F238E27FC236}">
                <a16:creationId xmlns:a16="http://schemas.microsoft.com/office/drawing/2014/main" id="{3D78ACB9-331C-8F15-CB4A-E45F8A7DF5C5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4;p14">
            <a:extLst>
              <a:ext uri="{FF2B5EF4-FFF2-40B4-BE49-F238E27FC236}">
                <a16:creationId xmlns:a16="http://schemas.microsoft.com/office/drawing/2014/main" id="{0D5A1242-9B9F-4AE1-3396-6F1D366F29F7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5;p14">
            <a:extLst>
              <a:ext uri="{FF2B5EF4-FFF2-40B4-BE49-F238E27FC236}">
                <a16:creationId xmlns:a16="http://schemas.microsoft.com/office/drawing/2014/main" id="{86DC0F83-256A-1CA4-CFAA-8B835A264A58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6;p14">
            <a:extLst>
              <a:ext uri="{FF2B5EF4-FFF2-40B4-BE49-F238E27FC236}">
                <a16:creationId xmlns:a16="http://schemas.microsoft.com/office/drawing/2014/main" id="{7C535740-6DF9-DFF3-403A-E90B779AC192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2;p14">
            <a:extLst>
              <a:ext uri="{FF2B5EF4-FFF2-40B4-BE49-F238E27FC236}">
                <a16:creationId xmlns:a16="http://schemas.microsoft.com/office/drawing/2014/main" id="{718ACF6C-AE3A-9480-1B2E-F76E9DB541FB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3;p14">
            <a:extLst>
              <a:ext uri="{FF2B5EF4-FFF2-40B4-BE49-F238E27FC236}">
                <a16:creationId xmlns:a16="http://schemas.microsoft.com/office/drawing/2014/main" id="{80CDBC3B-F0F3-6922-EC67-1C02ED915385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4;p14">
            <a:extLst>
              <a:ext uri="{FF2B5EF4-FFF2-40B4-BE49-F238E27FC236}">
                <a16:creationId xmlns:a16="http://schemas.microsoft.com/office/drawing/2014/main" id="{A8978627-C954-AB43-44C8-B8CD21A2EAD9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5;p14">
            <a:extLst>
              <a:ext uri="{FF2B5EF4-FFF2-40B4-BE49-F238E27FC236}">
                <a16:creationId xmlns:a16="http://schemas.microsoft.com/office/drawing/2014/main" id="{56542FFC-EF89-04DD-A0D9-AF19A76D0354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6;p14">
            <a:extLst>
              <a:ext uri="{FF2B5EF4-FFF2-40B4-BE49-F238E27FC236}">
                <a16:creationId xmlns:a16="http://schemas.microsoft.com/office/drawing/2014/main" id="{4AADA47B-BBD9-9629-9ECE-8079574296B4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2;p14">
            <a:extLst>
              <a:ext uri="{FF2B5EF4-FFF2-40B4-BE49-F238E27FC236}">
                <a16:creationId xmlns:a16="http://schemas.microsoft.com/office/drawing/2014/main" id="{7CC82FEF-D80E-6D92-5FCF-5E877384DEB3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3;p14">
            <a:extLst>
              <a:ext uri="{FF2B5EF4-FFF2-40B4-BE49-F238E27FC236}">
                <a16:creationId xmlns:a16="http://schemas.microsoft.com/office/drawing/2014/main" id="{14A059E2-D476-4588-1793-6C881CFB8E42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4;p14">
            <a:extLst>
              <a:ext uri="{FF2B5EF4-FFF2-40B4-BE49-F238E27FC236}">
                <a16:creationId xmlns:a16="http://schemas.microsoft.com/office/drawing/2014/main" id="{D22B664F-FD8A-BBA2-2ADF-C0CA30685B1B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5;p14">
            <a:extLst>
              <a:ext uri="{FF2B5EF4-FFF2-40B4-BE49-F238E27FC236}">
                <a16:creationId xmlns:a16="http://schemas.microsoft.com/office/drawing/2014/main" id="{BEE0BAF9-4671-B2D7-9B32-F54A6E47D675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6;p14">
            <a:extLst>
              <a:ext uri="{FF2B5EF4-FFF2-40B4-BE49-F238E27FC236}">
                <a16:creationId xmlns:a16="http://schemas.microsoft.com/office/drawing/2014/main" id="{91120143-B47E-4D4A-6FDF-EA6B39E7D851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2;p14">
            <a:extLst>
              <a:ext uri="{FF2B5EF4-FFF2-40B4-BE49-F238E27FC236}">
                <a16:creationId xmlns:a16="http://schemas.microsoft.com/office/drawing/2014/main" id="{38CF0A1F-44EB-11BC-6A95-362B32A792A7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3;p14">
            <a:extLst>
              <a:ext uri="{FF2B5EF4-FFF2-40B4-BE49-F238E27FC236}">
                <a16:creationId xmlns:a16="http://schemas.microsoft.com/office/drawing/2014/main" id="{A617BC67-C30E-D935-447C-10E824357FDD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4;p14">
            <a:extLst>
              <a:ext uri="{FF2B5EF4-FFF2-40B4-BE49-F238E27FC236}">
                <a16:creationId xmlns:a16="http://schemas.microsoft.com/office/drawing/2014/main" id="{B0572DD4-A02F-55CF-5151-DEA1B8029E45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5;p14">
            <a:extLst>
              <a:ext uri="{FF2B5EF4-FFF2-40B4-BE49-F238E27FC236}">
                <a16:creationId xmlns:a16="http://schemas.microsoft.com/office/drawing/2014/main" id="{E0AD4EDB-ED23-A403-70E4-3F7ED3FAC90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6;p14">
            <a:extLst>
              <a:ext uri="{FF2B5EF4-FFF2-40B4-BE49-F238E27FC236}">
                <a16:creationId xmlns:a16="http://schemas.microsoft.com/office/drawing/2014/main" id="{2E069F6E-4FFB-C969-4679-C754150F7753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2;p14">
            <a:extLst>
              <a:ext uri="{FF2B5EF4-FFF2-40B4-BE49-F238E27FC236}">
                <a16:creationId xmlns:a16="http://schemas.microsoft.com/office/drawing/2014/main" id="{C9821FF4-CBF3-1B38-BFA0-2E7B2FE408F7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3;p14">
            <a:extLst>
              <a:ext uri="{FF2B5EF4-FFF2-40B4-BE49-F238E27FC236}">
                <a16:creationId xmlns:a16="http://schemas.microsoft.com/office/drawing/2014/main" id="{45509C21-4349-E347-3F9F-F30688A16433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4;p14">
            <a:extLst>
              <a:ext uri="{FF2B5EF4-FFF2-40B4-BE49-F238E27FC236}">
                <a16:creationId xmlns:a16="http://schemas.microsoft.com/office/drawing/2014/main" id="{9E362A0A-36DD-3C7D-4894-7E2077635D5A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5;p14">
            <a:extLst>
              <a:ext uri="{FF2B5EF4-FFF2-40B4-BE49-F238E27FC236}">
                <a16:creationId xmlns:a16="http://schemas.microsoft.com/office/drawing/2014/main" id="{71AF8B23-98D3-558F-5EC4-CB70E0ABD170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6;p14">
            <a:extLst>
              <a:ext uri="{FF2B5EF4-FFF2-40B4-BE49-F238E27FC236}">
                <a16:creationId xmlns:a16="http://schemas.microsoft.com/office/drawing/2014/main" id="{242B0216-72EE-F4A0-A704-692BF0A550CD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765;p26">
            <a:extLst>
              <a:ext uri="{FF2B5EF4-FFF2-40B4-BE49-F238E27FC236}">
                <a16:creationId xmlns:a16="http://schemas.microsoft.com/office/drawing/2014/main" id="{F4715DC5-B5CD-D658-3056-7746C84E41B4}"/>
              </a:ext>
            </a:extLst>
          </p:cNvPr>
          <p:cNvSpPr/>
          <p:nvPr userDrawn="1"/>
        </p:nvSpPr>
        <p:spPr>
          <a:xfrm rot="126755">
            <a:off x="1627125" y="639744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766;p26">
            <a:extLst>
              <a:ext uri="{FF2B5EF4-FFF2-40B4-BE49-F238E27FC236}">
                <a16:creationId xmlns:a16="http://schemas.microsoft.com/office/drawing/2014/main" id="{29872A98-A8E6-C272-634B-4C6270DB9BE0}"/>
              </a:ext>
            </a:extLst>
          </p:cNvPr>
          <p:cNvSpPr/>
          <p:nvPr userDrawn="1"/>
        </p:nvSpPr>
        <p:spPr>
          <a:xfrm rot="-135875">
            <a:off x="1346711" y="322571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767;p26">
            <a:extLst>
              <a:ext uri="{FF2B5EF4-FFF2-40B4-BE49-F238E27FC236}">
                <a16:creationId xmlns:a16="http://schemas.microsoft.com/office/drawing/2014/main" id="{04DC9BEC-D74F-5395-D597-77BFC7DF2B75}"/>
              </a:ext>
            </a:extLst>
          </p:cNvPr>
          <p:cNvSpPr/>
          <p:nvPr userDrawn="1"/>
        </p:nvSpPr>
        <p:spPr>
          <a:xfrm rot="4829593">
            <a:off x="6175732" y="579121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9" name="Google Shape;211;p3">
            <a:extLst>
              <a:ext uri="{FF2B5EF4-FFF2-40B4-BE49-F238E27FC236}">
                <a16:creationId xmlns:a16="http://schemas.microsoft.com/office/drawing/2014/main" id="{6FB5FB0E-702E-CF90-B98D-4CD1F75E491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80" name="Google Shape;212;p3">
              <a:extLst>
                <a:ext uri="{FF2B5EF4-FFF2-40B4-BE49-F238E27FC236}">
                  <a16:creationId xmlns:a16="http://schemas.microsoft.com/office/drawing/2014/main" id="{C1CC2C52-174E-76B7-2537-BCD20CD6428C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213;p3">
              <a:extLst>
                <a:ext uri="{FF2B5EF4-FFF2-40B4-BE49-F238E27FC236}">
                  <a16:creationId xmlns:a16="http://schemas.microsoft.com/office/drawing/2014/main" id="{F1FDE8FA-0230-7ADF-CD01-328F53434AB6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2" name="Google Shape;214;p3">
            <a:extLst>
              <a:ext uri="{FF2B5EF4-FFF2-40B4-BE49-F238E27FC236}">
                <a16:creationId xmlns:a16="http://schemas.microsoft.com/office/drawing/2014/main" id="{B3EDDA3E-B6BC-045E-A204-2797B31DDF25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83" name="Google Shape;215;p3">
              <a:extLst>
                <a:ext uri="{FF2B5EF4-FFF2-40B4-BE49-F238E27FC236}">
                  <a16:creationId xmlns:a16="http://schemas.microsoft.com/office/drawing/2014/main" id="{5873DDF5-436C-B85B-8942-3C50924D3A4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216;p3">
              <a:extLst>
                <a:ext uri="{FF2B5EF4-FFF2-40B4-BE49-F238E27FC236}">
                  <a16:creationId xmlns:a16="http://schemas.microsoft.com/office/drawing/2014/main" id="{E39878E4-4681-FC07-975F-17444DCC4846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217;p3">
              <a:extLst>
                <a:ext uri="{FF2B5EF4-FFF2-40B4-BE49-F238E27FC236}">
                  <a16:creationId xmlns:a16="http://schemas.microsoft.com/office/drawing/2014/main" id="{B071FDB9-5563-B3D1-6AB4-806B9435501D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218;p3">
              <a:extLst>
                <a:ext uri="{FF2B5EF4-FFF2-40B4-BE49-F238E27FC236}">
                  <a16:creationId xmlns:a16="http://schemas.microsoft.com/office/drawing/2014/main" id="{6862BBD5-DF8A-9E81-0876-6A14AC1A51D7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219;p3">
              <a:extLst>
                <a:ext uri="{FF2B5EF4-FFF2-40B4-BE49-F238E27FC236}">
                  <a16:creationId xmlns:a16="http://schemas.microsoft.com/office/drawing/2014/main" id="{B5DBDED1-E6D3-89ED-4923-6F05500472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220;p3">
              <a:extLst>
                <a:ext uri="{FF2B5EF4-FFF2-40B4-BE49-F238E27FC236}">
                  <a16:creationId xmlns:a16="http://schemas.microsoft.com/office/drawing/2014/main" id="{6E72D583-3CD3-606D-3423-E107B60F43BC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221;p3">
              <a:extLst>
                <a:ext uri="{FF2B5EF4-FFF2-40B4-BE49-F238E27FC236}">
                  <a16:creationId xmlns:a16="http://schemas.microsoft.com/office/drawing/2014/main" id="{A23E200A-1C61-306B-08FA-445158FDA71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222;p3">
              <a:extLst>
                <a:ext uri="{FF2B5EF4-FFF2-40B4-BE49-F238E27FC236}">
                  <a16:creationId xmlns:a16="http://schemas.microsoft.com/office/drawing/2014/main" id="{3F7DF1D2-7275-1EEF-0C76-E55D0D174971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223;p3">
              <a:extLst>
                <a:ext uri="{FF2B5EF4-FFF2-40B4-BE49-F238E27FC236}">
                  <a16:creationId xmlns:a16="http://schemas.microsoft.com/office/drawing/2014/main" id="{E75CD198-67EC-0161-C2DE-0A2F795825A6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224;p3">
              <a:extLst>
                <a:ext uri="{FF2B5EF4-FFF2-40B4-BE49-F238E27FC236}">
                  <a16:creationId xmlns:a16="http://schemas.microsoft.com/office/drawing/2014/main" id="{F32D602E-C482-AE05-B539-842B8E21D15B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oogle Shape;225;p3">
            <a:extLst>
              <a:ext uri="{FF2B5EF4-FFF2-40B4-BE49-F238E27FC236}">
                <a16:creationId xmlns:a16="http://schemas.microsoft.com/office/drawing/2014/main" id="{BADB5995-6C52-A809-D088-39CC6C2D092B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94" name="Google Shape;226;p3">
              <a:extLst>
                <a:ext uri="{FF2B5EF4-FFF2-40B4-BE49-F238E27FC236}">
                  <a16:creationId xmlns:a16="http://schemas.microsoft.com/office/drawing/2014/main" id="{2098D257-CDF6-694E-B8D9-37757CDAC82C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227;p3">
              <a:extLst>
                <a:ext uri="{FF2B5EF4-FFF2-40B4-BE49-F238E27FC236}">
                  <a16:creationId xmlns:a16="http://schemas.microsoft.com/office/drawing/2014/main" id="{8AF0C3FE-EDAC-626B-C5A7-1F4C76E60596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6" name="Google Shape;228;p3">
            <a:extLst>
              <a:ext uri="{FF2B5EF4-FFF2-40B4-BE49-F238E27FC236}">
                <a16:creationId xmlns:a16="http://schemas.microsoft.com/office/drawing/2014/main" id="{F8F50914-A279-40C0-B107-FFD6AEBEE3AE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Google Shape;229;p3">
            <a:extLst>
              <a:ext uri="{FF2B5EF4-FFF2-40B4-BE49-F238E27FC236}">
                <a16:creationId xmlns:a16="http://schemas.microsoft.com/office/drawing/2014/main" id="{8E76341E-5AFD-594D-F6F0-E867FC13B18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8" name="Google Shape;230;p3">
            <a:extLst>
              <a:ext uri="{FF2B5EF4-FFF2-40B4-BE49-F238E27FC236}">
                <a16:creationId xmlns:a16="http://schemas.microsoft.com/office/drawing/2014/main" id="{21C1BF57-45F0-4866-EA91-D2F9927C7EBC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99" name="Google Shape;231;p3">
              <a:extLst>
                <a:ext uri="{FF2B5EF4-FFF2-40B4-BE49-F238E27FC236}">
                  <a16:creationId xmlns:a16="http://schemas.microsoft.com/office/drawing/2014/main" id="{76C07ADB-0166-053E-0F5F-76A2BB89941D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Google Shape;232;p3">
              <a:extLst>
                <a:ext uri="{FF2B5EF4-FFF2-40B4-BE49-F238E27FC236}">
                  <a16:creationId xmlns:a16="http://schemas.microsoft.com/office/drawing/2014/main" id="{C6F6D651-0DF1-ADB8-4F77-CF3C7E92B2E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66A8EBF5-7441-7EBF-267D-3FAB1E36E8DA}"/>
              </a:ext>
            </a:extLst>
          </p:cNvPr>
          <p:cNvSpPr txBox="1"/>
          <p:nvPr userDrawn="1"/>
        </p:nvSpPr>
        <p:spPr>
          <a:xfrm rot="191912">
            <a:off x="2277602" y="976843"/>
            <a:ext cx="4732498" cy="417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67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HOẠT ĐỘNG</a:t>
            </a:r>
          </a:p>
        </p:txBody>
      </p:sp>
      <p:pic>
        <p:nvPicPr>
          <p:cNvPr id="102" name="Picture 2">
            <a:extLst>
              <a:ext uri="{FF2B5EF4-FFF2-40B4-BE49-F238E27FC236}">
                <a16:creationId xmlns:a16="http://schemas.microsoft.com/office/drawing/2014/main" id="{2CF58653-CFE0-8ED4-7ACC-642F1F8544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74313" y="3188686"/>
            <a:ext cx="5062593" cy="3024899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FB978055-7360-68B7-4545-534FAA62F5C6}"/>
              </a:ext>
            </a:extLst>
          </p:cNvPr>
          <p:cNvSpPr txBox="1"/>
          <p:nvPr userDrawn="1"/>
        </p:nvSpPr>
        <p:spPr>
          <a:xfrm>
            <a:off x="285434" y="5965610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132476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oogle Shape;992;p14">
            <a:extLst>
              <a:ext uri="{FF2B5EF4-FFF2-40B4-BE49-F238E27FC236}">
                <a16:creationId xmlns:a16="http://schemas.microsoft.com/office/drawing/2014/main" id="{AA7EC56A-8C8F-03A7-138D-BF1AE1E2763B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9" name="Google Shape;993;p14">
              <a:extLst>
                <a:ext uri="{FF2B5EF4-FFF2-40B4-BE49-F238E27FC236}">
                  <a16:creationId xmlns:a16="http://schemas.microsoft.com/office/drawing/2014/main" id="{3210D990-4962-2605-1F2F-CD037C17D575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oogle Shape;994;p14">
              <a:extLst>
                <a:ext uri="{FF2B5EF4-FFF2-40B4-BE49-F238E27FC236}">
                  <a16:creationId xmlns:a16="http://schemas.microsoft.com/office/drawing/2014/main" id="{0D78DD4A-14A0-6FA7-AEA9-2D1B9A42E86C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995;p14">
                <a:extLst>
                  <a:ext uri="{FF2B5EF4-FFF2-40B4-BE49-F238E27FC236}">
                    <a16:creationId xmlns:a16="http://schemas.microsoft.com/office/drawing/2014/main" id="{4BD0B79A-B3D7-57A0-5367-359461A2EB6C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996;p14">
                <a:extLst>
                  <a:ext uri="{FF2B5EF4-FFF2-40B4-BE49-F238E27FC236}">
                    <a16:creationId xmlns:a16="http://schemas.microsoft.com/office/drawing/2014/main" id="{D0010395-4B03-5930-840C-8CD9CF82B90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997;p14">
              <a:extLst>
                <a:ext uri="{FF2B5EF4-FFF2-40B4-BE49-F238E27FC236}">
                  <a16:creationId xmlns:a16="http://schemas.microsoft.com/office/drawing/2014/main" id="{24DF6F07-5EFE-E2E0-4F45-57525F50C3C6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oogle Shape;998;p14">
              <a:extLst>
                <a:ext uri="{FF2B5EF4-FFF2-40B4-BE49-F238E27FC236}">
                  <a16:creationId xmlns:a16="http://schemas.microsoft.com/office/drawing/2014/main" id="{962E1874-DC6C-A500-CE66-F30B818230E9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" name="Google Shape;999;p14">
                <a:extLst>
                  <a:ext uri="{FF2B5EF4-FFF2-40B4-BE49-F238E27FC236}">
                    <a16:creationId xmlns:a16="http://schemas.microsoft.com/office/drawing/2014/main" id="{EBE1EA42-344C-D35A-D6B3-72C903D18E58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1000;p14">
                <a:extLst>
                  <a:ext uri="{FF2B5EF4-FFF2-40B4-BE49-F238E27FC236}">
                    <a16:creationId xmlns:a16="http://schemas.microsoft.com/office/drawing/2014/main" id="{EC0C4D91-76CB-C59B-69C9-73AEC3B6423E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1;p14">
              <a:extLst>
                <a:ext uri="{FF2B5EF4-FFF2-40B4-BE49-F238E27FC236}">
                  <a16:creationId xmlns:a16="http://schemas.microsoft.com/office/drawing/2014/main" id="{F2DE3BBE-ACF6-9126-8C86-8F1794E21EB4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" name="Google Shape;1002;p14">
                <a:extLst>
                  <a:ext uri="{FF2B5EF4-FFF2-40B4-BE49-F238E27FC236}">
                    <a16:creationId xmlns:a16="http://schemas.microsoft.com/office/drawing/2014/main" id="{47F995CE-340A-57C7-49FD-39F62B6DEC30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1003;p14">
                <a:extLst>
                  <a:ext uri="{FF2B5EF4-FFF2-40B4-BE49-F238E27FC236}">
                    <a16:creationId xmlns:a16="http://schemas.microsoft.com/office/drawing/2014/main" id="{F978AC30-93E8-8BAA-EFE8-6E6411B23D2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4;p14">
              <a:extLst>
                <a:ext uri="{FF2B5EF4-FFF2-40B4-BE49-F238E27FC236}">
                  <a16:creationId xmlns:a16="http://schemas.microsoft.com/office/drawing/2014/main" id="{8392989D-7776-7AB9-2D04-F2671FA6FF1D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1005;p14">
                <a:extLst>
                  <a:ext uri="{FF2B5EF4-FFF2-40B4-BE49-F238E27FC236}">
                    <a16:creationId xmlns:a16="http://schemas.microsoft.com/office/drawing/2014/main" id="{576006E3-4B13-4574-3204-50281FD5329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06;p14">
                <a:extLst>
                  <a:ext uri="{FF2B5EF4-FFF2-40B4-BE49-F238E27FC236}">
                    <a16:creationId xmlns:a16="http://schemas.microsoft.com/office/drawing/2014/main" id="{13EFCBC8-7DD4-ECB1-C93F-ACB5F66461B9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07;p14">
              <a:extLst>
                <a:ext uri="{FF2B5EF4-FFF2-40B4-BE49-F238E27FC236}">
                  <a16:creationId xmlns:a16="http://schemas.microsoft.com/office/drawing/2014/main" id="{2CE634D4-8DEA-2D4C-E695-7E58648C8886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" name="Google Shape;1008;p14">
                <a:extLst>
                  <a:ext uri="{FF2B5EF4-FFF2-40B4-BE49-F238E27FC236}">
                    <a16:creationId xmlns:a16="http://schemas.microsoft.com/office/drawing/2014/main" id="{4C2A1A8E-3EC2-BDE4-D6BD-9CEA87284B6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09;p14">
                <a:extLst>
                  <a:ext uri="{FF2B5EF4-FFF2-40B4-BE49-F238E27FC236}">
                    <a16:creationId xmlns:a16="http://schemas.microsoft.com/office/drawing/2014/main" id="{EF0A7D79-745E-8397-6517-B2F492A0F75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oogle Shape;1010;p14">
              <a:extLst>
                <a:ext uri="{FF2B5EF4-FFF2-40B4-BE49-F238E27FC236}">
                  <a16:creationId xmlns:a16="http://schemas.microsoft.com/office/drawing/2014/main" id="{7E512341-0950-C27C-DFBF-F0E7A24C805F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" name="Google Shape;1011;p14">
                <a:extLst>
                  <a:ext uri="{FF2B5EF4-FFF2-40B4-BE49-F238E27FC236}">
                    <a16:creationId xmlns:a16="http://schemas.microsoft.com/office/drawing/2014/main" id="{CBFDA91C-75DB-69A3-0F6A-A65171D2DA3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012;p14">
                <a:extLst>
                  <a:ext uri="{FF2B5EF4-FFF2-40B4-BE49-F238E27FC236}">
                    <a16:creationId xmlns:a16="http://schemas.microsoft.com/office/drawing/2014/main" id="{058177C4-466C-E4CF-2A99-3124918AEED0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Google Shape;1013;p14">
              <a:extLst>
                <a:ext uri="{FF2B5EF4-FFF2-40B4-BE49-F238E27FC236}">
                  <a16:creationId xmlns:a16="http://schemas.microsoft.com/office/drawing/2014/main" id="{16FD8175-1844-7795-A2CE-5E4A1D207313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1014;p14">
              <a:extLst>
                <a:ext uri="{FF2B5EF4-FFF2-40B4-BE49-F238E27FC236}">
                  <a16:creationId xmlns:a16="http://schemas.microsoft.com/office/drawing/2014/main" id="{7EE5542F-2F37-1C0B-BBC6-8B97DD5CE90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oogle Shape;1082;p14">
            <a:extLst>
              <a:ext uri="{FF2B5EF4-FFF2-40B4-BE49-F238E27FC236}">
                <a16:creationId xmlns:a16="http://schemas.microsoft.com/office/drawing/2014/main" id="{4F658B92-AE5A-5486-FF10-827758C057BE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1083;p14">
            <a:extLst>
              <a:ext uri="{FF2B5EF4-FFF2-40B4-BE49-F238E27FC236}">
                <a16:creationId xmlns:a16="http://schemas.microsoft.com/office/drawing/2014/main" id="{27F14F82-3E09-178A-BC18-FC16E30AECA9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1084;p14">
            <a:extLst>
              <a:ext uri="{FF2B5EF4-FFF2-40B4-BE49-F238E27FC236}">
                <a16:creationId xmlns:a16="http://schemas.microsoft.com/office/drawing/2014/main" id="{0A895275-71C4-503A-5E29-A425996EA1B4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1085;p14">
            <a:extLst>
              <a:ext uri="{FF2B5EF4-FFF2-40B4-BE49-F238E27FC236}">
                <a16:creationId xmlns:a16="http://schemas.microsoft.com/office/drawing/2014/main" id="{B771DE87-ECCD-A3D9-415D-8D946C0D22BF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1086;p14">
            <a:extLst>
              <a:ext uri="{FF2B5EF4-FFF2-40B4-BE49-F238E27FC236}">
                <a16:creationId xmlns:a16="http://schemas.microsoft.com/office/drawing/2014/main" id="{544CBA78-781B-247E-75A8-35D11F0187C7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oogle Shape;1082;p14">
            <a:extLst>
              <a:ext uri="{FF2B5EF4-FFF2-40B4-BE49-F238E27FC236}">
                <a16:creationId xmlns:a16="http://schemas.microsoft.com/office/drawing/2014/main" id="{BCA56B32-31CE-BD84-E45C-ACF4EA94122E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1083;p14">
            <a:extLst>
              <a:ext uri="{FF2B5EF4-FFF2-40B4-BE49-F238E27FC236}">
                <a16:creationId xmlns:a16="http://schemas.microsoft.com/office/drawing/2014/main" id="{88FD09F9-2DD2-B196-09DB-FD015BBE937C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1084;p14">
            <a:extLst>
              <a:ext uri="{FF2B5EF4-FFF2-40B4-BE49-F238E27FC236}">
                <a16:creationId xmlns:a16="http://schemas.microsoft.com/office/drawing/2014/main" id="{57491BC8-818E-CC32-F066-0C127B313069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1085;p14">
            <a:extLst>
              <a:ext uri="{FF2B5EF4-FFF2-40B4-BE49-F238E27FC236}">
                <a16:creationId xmlns:a16="http://schemas.microsoft.com/office/drawing/2014/main" id="{687C6CCE-77E3-422D-FFA3-9EE50B23F433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086;p14">
            <a:extLst>
              <a:ext uri="{FF2B5EF4-FFF2-40B4-BE49-F238E27FC236}">
                <a16:creationId xmlns:a16="http://schemas.microsoft.com/office/drawing/2014/main" id="{2CB89092-4BA1-2724-0841-905481D604B9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1082;p14">
            <a:extLst>
              <a:ext uri="{FF2B5EF4-FFF2-40B4-BE49-F238E27FC236}">
                <a16:creationId xmlns:a16="http://schemas.microsoft.com/office/drawing/2014/main" id="{A1161815-85BC-B3F7-78D3-D41BD3432B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1083;p14">
            <a:extLst>
              <a:ext uri="{FF2B5EF4-FFF2-40B4-BE49-F238E27FC236}">
                <a16:creationId xmlns:a16="http://schemas.microsoft.com/office/drawing/2014/main" id="{5BA9FA4F-5695-3C45-76AF-D690F265C4FC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1084;p14">
            <a:extLst>
              <a:ext uri="{FF2B5EF4-FFF2-40B4-BE49-F238E27FC236}">
                <a16:creationId xmlns:a16="http://schemas.microsoft.com/office/drawing/2014/main" id="{6A8452A8-0C8D-0297-97C4-7D3198BE4607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1085;p14">
            <a:extLst>
              <a:ext uri="{FF2B5EF4-FFF2-40B4-BE49-F238E27FC236}">
                <a16:creationId xmlns:a16="http://schemas.microsoft.com/office/drawing/2014/main" id="{8BDFF568-38E8-2753-0DDA-5C266E368A95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086;p14">
            <a:extLst>
              <a:ext uri="{FF2B5EF4-FFF2-40B4-BE49-F238E27FC236}">
                <a16:creationId xmlns:a16="http://schemas.microsoft.com/office/drawing/2014/main" id="{CD40E7FB-0437-1740-DCD6-DEB47B0ADAE3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1082;p14">
            <a:extLst>
              <a:ext uri="{FF2B5EF4-FFF2-40B4-BE49-F238E27FC236}">
                <a16:creationId xmlns:a16="http://schemas.microsoft.com/office/drawing/2014/main" id="{9A215FB2-90CF-989D-6D64-02F3AC58A830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1083;p14">
            <a:extLst>
              <a:ext uri="{FF2B5EF4-FFF2-40B4-BE49-F238E27FC236}">
                <a16:creationId xmlns:a16="http://schemas.microsoft.com/office/drawing/2014/main" id="{BF6C29AC-E737-6872-C24D-557109D91F78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84;p14">
            <a:extLst>
              <a:ext uri="{FF2B5EF4-FFF2-40B4-BE49-F238E27FC236}">
                <a16:creationId xmlns:a16="http://schemas.microsoft.com/office/drawing/2014/main" id="{73972451-1909-CE72-0631-90324C5B9F32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Google Shape;1085;p14">
            <a:extLst>
              <a:ext uri="{FF2B5EF4-FFF2-40B4-BE49-F238E27FC236}">
                <a16:creationId xmlns:a16="http://schemas.microsoft.com/office/drawing/2014/main" id="{0AB025DD-52B5-3841-965F-500C68D70862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Google Shape;1086;p14">
            <a:extLst>
              <a:ext uri="{FF2B5EF4-FFF2-40B4-BE49-F238E27FC236}">
                <a16:creationId xmlns:a16="http://schemas.microsoft.com/office/drawing/2014/main" id="{754EB234-F2A4-B2CD-2A53-BF107A14AA4B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1082;p14">
            <a:extLst>
              <a:ext uri="{FF2B5EF4-FFF2-40B4-BE49-F238E27FC236}">
                <a16:creationId xmlns:a16="http://schemas.microsoft.com/office/drawing/2014/main" id="{AAEB39FB-1ACF-4694-77EA-7DB7661A6A01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1083;p14">
            <a:extLst>
              <a:ext uri="{FF2B5EF4-FFF2-40B4-BE49-F238E27FC236}">
                <a16:creationId xmlns:a16="http://schemas.microsoft.com/office/drawing/2014/main" id="{59FA5983-0F3B-6BDB-4EDF-8D378A1FC2EC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4;p14">
            <a:extLst>
              <a:ext uri="{FF2B5EF4-FFF2-40B4-BE49-F238E27FC236}">
                <a16:creationId xmlns:a16="http://schemas.microsoft.com/office/drawing/2014/main" id="{32139998-D118-25AB-196B-B89C172F4C05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5;p14">
            <a:extLst>
              <a:ext uri="{FF2B5EF4-FFF2-40B4-BE49-F238E27FC236}">
                <a16:creationId xmlns:a16="http://schemas.microsoft.com/office/drawing/2014/main" id="{F9986243-0D8B-9BF8-7BBB-3E167AD4C2F1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6;p14">
            <a:extLst>
              <a:ext uri="{FF2B5EF4-FFF2-40B4-BE49-F238E27FC236}">
                <a16:creationId xmlns:a16="http://schemas.microsoft.com/office/drawing/2014/main" id="{EAA6659F-4B3C-54B4-9618-A4C378E02A35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2;p14">
            <a:extLst>
              <a:ext uri="{FF2B5EF4-FFF2-40B4-BE49-F238E27FC236}">
                <a16:creationId xmlns:a16="http://schemas.microsoft.com/office/drawing/2014/main" id="{E9EEBC47-43DB-78C8-1EC6-0990512650F4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3;p14">
            <a:extLst>
              <a:ext uri="{FF2B5EF4-FFF2-40B4-BE49-F238E27FC236}">
                <a16:creationId xmlns:a16="http://schemas.microsoft.com/office/drawing/2014/main" id="{99DEBEAE-4874-1196-BA9F-991C3A57C36F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4;p14">
            <a:extLst>
              <a:ext uri="{FF2B5EF4-FFF2-40B4-BE49-F238E27FC236}">
                <a16:creationId xmlns:a16="http://schemas.microsoft.com/office/drawing/2014/main" id="{0234B9FC-6E19-08E1-FFAB-F55A4ACC9EA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5;p14">
            <a:extLst>
              <a:ext uri="{FF2B5EF4-FFF2-40B4-BE49-F238E27FC236}">
                <a16:creationId xmlns:a16="http://schemas.microsoft.com/office/drawing/2014/main" id="{16BF7EB7-F9E6-DBDC-6D91-92614BD33CDE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6;p14">
            <a:extLst>
              <a:ext uri="{FF2B5EF4-FFF2-40B4-BE49-F238E27FC236}">
                <a16:creationId xmlns:a16="http://schemas.microsoft.com/office/drawing/2014/main" id="{BC7912DE-5CA6-2451-BCC0-3AFD95EB05E9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2;p14">
            <a:extLst>
              <a:ext uri="{FF2B5EF4-FFF2-40B4-BE49-F238E27FC236}">
                <a16:creationId xmlns:a16="http://schemas.microsoft.com/office/drawing/2014/main" id="{FF90D7B2-CF52-69A3-54F7-04873CE64188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3;p14">
            <a:extLst>
              <a:ext uri="{FF2B5EF4-FFF2-40B4-BE49-F238E27FC236}">
                <a16:creationId xmlns:a16="http://schemas.microsoft.com/office/drawing/2014/main" id="{61394C73-E25C-451D-05C6-6700C08BFA04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4;p14">
            <a:extLst>
              <a:ext uri="{FF2B5EF4-FFF2-40B4-BE49-F238E27FC236}">
                <a16:creationId xmlns:a16="http://schemas.microsoft.com/office/drawing/2014/main" id="{3A532782-D6FC-B9E9-19A2-603CD111A2CA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5;p14">
            <a:extLst>
              <a:ext uri="{FF2B5EF4-FFF2-40B4-BE49-F238E27FC236}">
                <a16:creationId xmlns:a16="http://schemas.microsoft.com/office/drawing/2014/main" id="{86C58D1E-650D-ADDC-23FF-F3A837958D33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6;p14">
            <a:extLst>
              <a:ext uri="{FF2B5EF4-FFF2-40B4-BE49-F238E27FC236}">
                <a16:creationId xmlns:a16="http://schemas.microsoft.com/office/drawing/2014/main" id="{6CEC5741-C1BA-C0E0-69A3-E3A9FB3AE9FE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2;p14">
            <a:extLst>
              <a:ext uri="{FF2B5EF4-FFF2-40B4-BE49-F238E27FC236}">
                <a16:creationId xmlns:a16="http://schemas.microsoft.com/office/drawing/2014/main" id="{B1D0055C-248B-AF31-DD76-B33FC0CA9725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3;p14">
            <a:extLst>
              <a:ext uri="{FF2B5EF4-FFF2-40B4-BE49-F238E27FC236}">
                <a16:creationId xmlns:a16="http://schemas.microsoft.com/office/drawing/2014/main" id="{4FD2FE40-B75B-AF27-ACFE-CA857AA4946B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4;p14">
            <a:extLst>
              <a:ext uri="{FF2B5EF4-FFF2-40B4-BE49-F238E27FC236}">
                <a16:creationId xmlns:a16="http://schemas.microsoft.com/office/drawing/2014/main" id="{F9002F6E-677A-51D7-907F-C185A43B9BD2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5;p14">
            <a:extLst>
              <a:ext uri="{FF2B5EF4-FFF2-40B4-BE49-F238E27FC236}">
                <a16:creationId xmlns:a16="http://schemas.microsoft.com/office/drawing/2014/main" id="{1B1F7EAB-7D26-47FC-B9D5-F022597AAF63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6;p14">
            <a:extLst>
              <a:ext uri="{FF2B5EF4-FFF2-40B4-BE49-F238E27FC236}">
                <a16:creationId xmlns:a16="http://schemas.microsoft.com/office/drawing/2014/main" id="{2CD28F92-C227-54EA-57F3-007AF7EE6BA2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2;p14">
            <a:extLst>
              <a:ext uri="{FF2B5EF4-FFF2-40B4-BE49-F238E27FC236}">
                <a16:creationId xmlns:a16="http://schemas.microsoft.com/office/drawing/2014/main" id="{1D2E41EE-4766-9617-1681-43914D3933CB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3;p14">
            <a:extLst>
              <a:ext uri="{FF2B5EF4-FFF2-40B4-BE49-F238E27FC236}">
                <a16:creationId xmlns:a16="http://schemas.microsoft.com/office/drawing/2014/main" id="{1AE637B3-1AB5-920F-CF52-C97FF9877BE5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4;p14">
            <a:extLst>
              <a:ext uri="{FF2B5EF4-FFF2-40B4-BE49-F238E27FC236}">
                <a16:creationId xmlns:a16="http://schemas.microsoft.com/office/drawing/2014/main" id="{2A95510C-AFE3-00D6-9893-E013AAA59656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5;p14">
            <a:extLst>
              <a:ext uri="{FF2B5EF4-FFF2-40B4-BE49-F238E27FC236}">
                <a16:creationId xmlns:a16="http://schemas.microsoft.com/office/drawing/2014/main" id="{FDF5CC75-8D81-F416-3833-CFE8238F62B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6;p14">
            <a:extLst>
              <a:ext uri="{FF2B5EF4-FFF2-40B4-BE49-F238E27FC236}">
                <a16:creationId xmlns:a16="http://schemas.microsoft.com/office/drawing/2014/main" id="{3818DF36-F7FE-4E72-919B-65DCC582A97C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765;p26">
            <a:extLst>
              <a:ext uri="{FF2B5EF4-FFF2-40B4-BE49-F238E27FC236}">
                <a16:creationId xmlns:a16="http://schemas.microsoft.com/office/drawing/2014/main" id="{3393C295-BD04-AA1C-E68F-F0E85D5B0E3B}"/>
              </a:ext>
            </a:extLst>
          </p:cNvPr>
          <p:cNvSpPr/>
          <p:nvPr userDrawn="1"/>
        </p:nvSpPr>
        <p:spPr>
          <a:xfrm rot="126755">
            <a:off x="1435616" y="794338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766;p26">
            <a:extLst>
              <a:ext uri="{FF2B5EF4-FFF2-40B4-BE49-F238E27FC236}">
                <a16:creationId xmlns:a16="http://schemas.microsoft.com/office/drawing/2014/main" id="{4D3AC694-4D42-7820-5DD0-970AFC23717F}"/>
              </a:ext>
            </a:extLst>
          </p:cNvPr>
          <p:cNvSpPr/>
          <p:nvPr userDrawn="1"/>
        </p:nvSpPr>
        <p:spPr>
          <a:xfrm rot="-135875">
            <a:off x="1155202" y="477165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767;p26">
            <a:extLst>
              <a:ext uri="{FF2B5EF4-FFF2-40B4-BE49-F238E27FC236}">
                <a16:creationId xmlns:a16="http://schemas.microsoft.com/office/drawing/2014/main" id="{BD0F5BC5-C91D-E2BB-FEA7-9F55EFA0F274}"/>
              </a:ext>
            </a:extLst>
          </p:cNvPr>
          <p:cNvSpPr/>
          <p:nvPr userDrawn="1"/>
        </p:nvSpPr>
        <p:spPr>
          <a:xfrm rot="4829593">
            <a:off x="5984224" y="733714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9" name="Google Shape;211;p3">
            <a:extLst>
              <a:ext uri="{FF2B5EF4-FFF2-40B4-BE49-F238E27FC236}">
                <a16:creationId xmlns:a16="http://schemas.microsoft.com/office/drawing/2014/main" id="{12E23F12-D035-9120-7E69-A31FD70A8D7D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80" name="Google Shape;212;p3">
              <a:extLst>
                <a:ext uri="{FF2B5EF4-FFF2-40B4-BE49-F238E27FC236}">
                  <a16:creationId xmlns:a16="http://schemas.microsoft.com/office/drawing/2014/main" id="{8CC7806D-9660-7B55-F4E6-78D05E8B7B80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213;p3">
              <a:extLst>
                <a:ext uri="{FF2B5EF4-FFF2-40B4-BE49-F238E27FC236}">
                  <a16:creationId xmlns:a16="http://schemas.microsoft.com/office/drawing/2014/main" id="{6B7BB017-ED54-DB5E-6971-F93977A3E763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2" name="Google Shape;214;p3">
            <a:extLst>
              <a:ext uri="{FF2B5EF4-FFF2-40B4-BE49-F238E27FC236}">
                <a16:creationId xmlns:a16="http://schemas.microsoft.com/office/drawing/2014/main" id="{6B3430B4-1560-17AC-103F-E42D8319BCC3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83" name="Google Shape;215;p3">
              <a:extLst>
                <a:ext uri="{FF2B5EF4-FFF2-40B4-BE49-F238E27FC236}">
                  <a16:creationId xmlns:a16="http://schemas.microsoft.com/office/drawing/2014/main" id="{C89FCF0B-A9AA-B606-09A3-9AC5060DA3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216;p3">
              <a:extLst>
                <a:ext uri="{FF2B5EF4-FFF2-40B4-BE49-F238E27FC236}">
                  <a16:creationId xmlns:a16="http://schemas.microsoft.com/office/drawing/2014/main" id="{7EB3159C-118C-4763-C8E2-EA6ADD1F0892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217;p3">
              <a:extLst>
                <a:ext uri="{FF2B5EF4-FFF2-40B4-BE49-F238E27FC236}">
                  <a16:creationId xmlns:a16="http://schemas.microsoft.com/office/drawing/2014/main" id="{D461683F-A2A6-29A0-C177-DB4990078C5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218;p3">
              <a:extLst>
                <a:ext uri="{FF2B5EF4-FFF2-40B4-BE49-F238E27FC236}">
                  <a16:creationId xmlns:a16="http://schemas.microsoft.com/office/drawing/2014/main" id="{E9FABA7A-CA37-C67C-FB2A-9333A3E2A01D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219;p3">
              <a:extLst>
                <a:ext uri="{FF2B5EF4-FFF2-40B4-BE49-F238E27FC236}">
                  <a16:creationId xmlns:a16="http://schemas.microsoft.com/office/drawing/2014/main" id="{A4505092-F217-B2D0-6324-9D858AD71956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220;p3">
              <a:extLst>
                <a:ext uri="{FF2B5EF4-FFF2-40B4-BE49-F238E27FC236}">
                  <a16:creationId xmlns:a16="http://schemas.microsoft.com/office/drawing/2014/main" id="{E3028632-95CE-DD24-25CE-1D0644269C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221;p3">
              <a:extLst>
                <a:ext uri="{FF2B5EF4-FFF2-40B4-BE49-F238E27FC236}">
                  <a16:creationId xmlns:a16="http://schemas.microsoft.com/office/drawing/2014/main" id="{C58B641C-E0EF-6660-2625-21FCE336414F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222;p3">
              <a:extLst>
                <a:ext uri="{FF2B5EF4-FFF2-40B4-BE49-F238E27FC236}">
                  <a16:creationId xmlns:a16="http://schemas.microsoft.com/office/drawing/2014/main" id="{1790D829-A24F-EBB6-AAE5-51B80516FC85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223;p3">
              <a:extLst>
                <a:ext uri="{FF2B5EF4-FFF2-40B4-BE49-F238E27FC236}">
                  <a16:creationId xmlns:a16="http://schemas.microsoft.com/office/drawing/2014/main" id="{72F4D324-75C2-7148-D987-C12A7F392451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224;p3">
              <a:extLst>
                <a:ext uri="{FF2B5EF4-FFF2-40B4-BE49-F238E27FC236}">
                  <a16:creationId xmlns:a16="http://schemas.microsoft.com/office/drawing/2014/main" id="{E8BE628B-4D65-6EAD-D856-D9CA24F2EF8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oogle Shape;225;p3">
            <a:extLst>
              <a:ext uri="{FF2B5EF4-FFF2-40B4-BE49-F238E27FC236}">
                <a16:creationId xmlns:a16="http://schemas.microsoft.com/office/drawing/2014/main" id="{E1D9DB57-6D43-A72B-F0C7-3D75B801508E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94" name="Google Shape;226;p3">
              <a:extLst>
                <a:ext uri="{FF2B5EF4-FFF2-40B4-BE49-F238E27FC236}">
                  <a16:creationId xmlns:a16="http://schemas.microsoft.com/office/drawing/2014/main" id="{88764169-F3D1-C25D-577E-F46C968F666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227;p3">
              <a:extLst>
                <a:ext uri="{FF2B5EF4-FFF2-40B4-BE49-F238E27FC236}">
                  <a16:creationId xmlns:a16="http://schemas.microsoft.com/office/drawing/2014/main" id="{7B9CEC53-8426-370E-6C3D-5F0101B1EAD4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6" name="Google Shape;228;p3">
            <a:extLst>
              <a:ext uri="{FF2B5EF4-FFF2-40B4-BE49-F238E27FC236}">
                <a16:creationId xmlns:a16="http://schemas.microsoft.com/office/drawing/2014/main" id="{CF1C9143-1287-52A6-1F43-1C359E0BCE95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Google Shape;229;p3">
            <a:extLst>
              <a:ext uri="{FF2B5EF4-FFF2-40B4-BE49-F238E27FC236}">
                <a16:creationId xmlns:a16="http://schemas.microsoft.com/office/drawing/2014/main" id="{D031B356-F21E-364D-720B-99992E9BB216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8" name="Google Shape;230;p3">
            <a:extLst>
              <a:ext uri="{FF2B5EF4-FFF2-40B4-BE49-F238E27FC236}">
                <a16:creationId xmlns:a16="http://schemas.microsoft.com/office/drawing/2014/main" id="{558F4662-8C8D-2D96-CD51-AD1ACC831D15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99" name="Google Shape;231;p3">
              <a:extLst>
                <a:ext uri="{FF2B5EF4-FFF2-40B4-BE49-F238E27FC236}">
                  <a16:creationId xmlns:a16="http://schemas.microsoft.com/office/drawing/2014/main" id="{F65C4411-5305-35C8-0155-F5EA0F19DD4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Google Shape;232;p3">
              <a:extLst>
                <a:ext uri="{FF2B5EF4-FFF2-40B4-BE49-F238E27FC236}">
                  <a16:creationId xmlns:a16="http://schemas.microsoft.com/office/drawing/2014/main" id="{732F6E20-864C-6FCF-D419-E0DB03DD4CC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AE04F1FF-A806-F77F-6D97-961EAB44999A}"/>
              </a:ext>
            </a:extLst>
          </p:cNvPr>
          <p:cNvSpPr txBox="1"/>
          <p:nvPr userDrawn="1"/>
        </p:nvSpPr>
        <p:spPr>
          <a:xfrm rot="209863">
            <a:off x="1217694" y="1588432"/>
            <a:ext cx="6102723" cy="349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LUYỆN TẬP</a:t>
            </a:r>
          </a:p>
        </p:txBody>
      </p:sp>
      <p:pic>
        <p:nvPicPr>
          <p:cNvPr id="102" name="Picture 7">
            <a:extLst>
              <a:ext uri="{FF2B5EF4-FFF2-40B4-BE49-F238E27FC236}">
                <a16:creationId xmlns:a16="http://schemas.microsoft.com/office/drawing/2014/main" id="{7A0CE412-8C04-790E-2651-A0AA65B3BA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655">
            <a:off x="6738465" y="2329561"/>
            <a:ext cx="4178071" cy="3420796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0A946348-07F3-9C01-4E50-1F83489D5F24}"/>
              </a:ext>
            </a:extLst>
          </p:cNvPr>
          <p:cNvSpPr txBox="1"/>
          <p:nvPr userDrawn="1"/>
        </p:nvSpPr>
        <p:spPr>
          <a:xfrm>
            <a:off x="285434" y="5965610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270232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84FD-CABB-463D-96EE-CF3C3491B97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EFA-F4D5-483E-94C9-25FE0A80D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23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1DEE5756-D935-2807-8690-98BA3F45F917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5CCF41C4-611E-C054-CF94-997CDDF66314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877AF0A7-D9ED-EABB-8B59-DA162D1BF599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30995181-F050-20AC-9A31-143E8446AC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3F3F490-8F8D-7F26-3423-EDEE56B5C8E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AAA84736-6633-0876-D20B-21CF6D00B428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D6E5D743-FB67-301E-976D-25E5F832B73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86B91B35-96AC-55C1-0EDB-AEBBBEAF8CA8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7F6F00B4-4D04-B332-DE81-C5547F04E6EE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B6955C40-90AD-4A28-6BB5-A2F958A3D517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0293007-90D7-C075-9F46-2D289D413A9E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EA31D764-29E1-4CFF-CDC9-448BD582529F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EF4416E9-8825-A408-3A1A-E35FAEB04D34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0CCB35E-4E8B-5F7C-CCA5-1B54666BA19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ACB1147A-D70A-8A05-ED8E-D3352C278C8A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BD1CFF0C-6AB0-71BD-B2F8-F52E6419BF7F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50EE6F76-6F57-9E65-2C3E-AF85C8795133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D6D37A6D-02D7-2CEE-F6F2-18022003F6E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B9F6584-4FC4-1642-E622-F4DB95DBA668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AFA67FD9-EB8C-5047-E497-F0DB97EE534E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4CA2CCE7-73D9-04CC-1F1F-5B6B737E68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F59F72F0-1225-3717-8502-63ABAFBD5AF0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7977FB34-3959-70F8-0281-F58405CD1F76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28A4955E-2270-6DA6-1B73-38976156B38B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325D721D-BD5C-DF33-D48D-4C569A4A2131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123561D8-C542-E759-D474-0B88E0399A5E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B99B1DAC-321F-DD8D-0D0D-DE0706FF17A1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5BAD795C-0061-E1D9-0AFC-D1556FB94DD3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9C4C4320-DCFA-8184-2BD4-7A063CC0CC1E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3F325669-6EAF-0EA8-48CE-A97408ED3B2F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1E64BED3-2C63-049B-F736-2C7B82B3052F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BC2E02F7-14DC-7C63-2236-ED558F126046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0D24D17A-239A-63DE-20EC-D89728BE8384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BE5CBCE1-B2F7-82C3-62AD-816DE093BD19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D9297844-730E-843D-50CF-A238A990B6FD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14F7186-8381-BB9E-7BDC-8B333D417E4F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469A6303-131D-44FB-1FA0-5E027B2785CF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5690ACA4-BA9B-2889-503F-4CE02F4B8642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D8023C5D-ADEB-C3A5-7A58-66CBAEB203FE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8FC81A99-C001-7CED-72F1-DF08E1EE4BF8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F71D6636-21A7-612B-A072-2BDA0731CF02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5EE3DA09-7F46-1D2D-0707-AA02394D6C57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D63F496-3C61-A2D5-D8E7-93135E7A8F88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C8C69300-A2F6-7C6B-7A56-BE54427E68A2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BB187B76-D751-5FCC-313D-FA26D127C6C1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2505DB91-96DD-6F44-A4D8-D8A532162B9C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87C72BA3-7346-2E24-629B-03B21DB9EE2B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3480AA97-3BC4-BAA4-8A08-D88B478F3F28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F3E84E4D-A50E-9A3E-B4A0-38B45EE9FF69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72396C26-026E-4EE4-DED4-84A68F96FB9D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BD862CEF-2B6C-D154-B7BF-773F9A304B79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EB7474F0-C152-2692-258B-E31564ADC00B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508EA313-5338-A3FA-9849-01A995133DEB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B63F0F2D-A98C-94D7-5372-901AACE5888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7D301457-55D9-16B1-D8A3-A2D410490330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1FCDA3C9-FC8E-A218-24D2-7F0CE18A6487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E7315C49-4583-4117-2974-24E790AA76C9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5AA1E2C9-A64A-0DE1-1785-BE9E3FE0D4A0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9C84E63A-083F-7AE4-9374-688A6644AD4E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4E6D600A-23AE-F6A3-4AFB-E56789C3667D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247B8E8F-139E-CC19-9266-73C55ED9EB3E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E1A81E73-3F74-86B7-FB8E-AD3A2D1336ED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BE7B731A-F925-19A7-455A-1A9785721EE1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2;p14">
            <a:extLst>
              <a:ext uri="{FF2B5EF4-FFF2-40B4-BE49-F238E27FC236}">
                <a16:creationId xmlns:a16="http://schemas.microsoft.com/office/drawing/2014/main" id="{BAE2ACC0-FE4A-BAAC-1D3E-81057001DB6F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3;p14">
            <a:extLst>
              <a:ext uri="{FF2B5EF4-FFF2-40B4-BE49-F238E27FC236}">
                <a16:creationId xmlns:a16="http://schemas.microsoft.com/office/drawing/2014/main" id="{42F19DB2-4DF2-DEB1-A826-A4B113134E68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4;p14">
            <a:extLst>
              <a:ext uri="{FF2B5EF4-FFF2-40B4-BE49-F238E27FC236}">
                <a16:creationId xmlns:a16="http://schemas.microsoft.com/office/drawing/2014/main" id="{3C2DB59D-F059-3924-8954-ECC7948D43A8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5;p14">
            <a:extLst>
              <a:ext uri="{FF2B5EF4-FFF2-40B4-BE49-F238E27FC236}">
                <a16:creationId xmlns:a16="http://schemas.microsoft.com/office/drawing/2014/main" id="{BD800BC2-868F-11B0-F025-19A78534220B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6;p14">
            <a:extLst>
              <a:ext uri="{FF2B5EF4-FFF2-40B4-BE49-F238E27FC236}">
                <a16:creationId xmlns:a16="http://schemas.microsoft.com/office/drawing/2014/main" id="{341477FE-B416-D53E-E960-5C58C78F9F7E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765;p26">
            <a:extLst>
              <a:ext uri="{FF2B5EF4-FFF2-40B4-BE49-F238E27FC236}">
                <a16:creationId xmlns:a16="http://schemas.microsoft.com/office/drawing/2014/main" id="{8DBD95A9-D7EB-9A00-08E2-5BA9C52CE964}"/>
              </a:ext>
            </a:extLst>
          </p:cNvPr>
          <p:cNvSpPr/>
          <p:nvPr userDrawn="1"/>
        </p:nvSpPr>
        <p:spPr>
          <a:xfrm rot="126755">
            <a:off x="4873963" y="1090110"/>
            <a:ext cx="5550035" cy="4730758"/>
          </a:xfrm>
          <a:prstGeom prst="rect">
            <a:avLst/>
          </a:prstGeom>
          <a:solidFill>
            <a:srgbClr val="FFC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766;p26">
            <a:extLst>
              <a:ext uri="{FF2B5EF4-FFF2-40B4-BE49-F238E27FC236}">
                <a16:creationId xmlns:a16="http://schemas.microsoft.com/office/drawing/2014/main" id="{AE861B14-5453-AA76-707B-319D71F68660}"/>
              </a:ext>
            </a:extLst>
          </p:cNvPr>
          <p:cNvSpPr/>
          <p:nvPr userDrawn="1"/>
        </p:nvSpPr>
        <p:spPr>
          <a:xfrm rot="-135875">
            <a:off x="45935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767;p26">
            <a:extLst>
              <a:ext uri="{FF2B5EF4-FFF2-40B4-BE49-F238E27FC236}">
                <a16:creationId xmlns:a16="http://schemas.microsoft.com/office/drawing/2014/main" id="{C17EAD60-1A82-2992-CA7E-AC0F221F78ED}"/>
              </a:ext>
            </a:extLst>
          </p:cNvPr>
          <p:cNvSpPr/>
          <p:nvPr userDrawn="1"/>
        </p:nvSpPr>
        <p:spPr>
          <a:xfrm rot="4829593">
            <a:off x="94225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8" name="Google Shape;211;p3">
            <a:extLst>
              <a:ext uri="{FF2B5EF4-FFF2-40B4-BE49-F238E27FC236}">
                <a16:creationId xmlns:a16="http://schemas.microsoft.com/office/drawing/2014/main" id="{57A5AF55-BDF6-4F7D-BA92-B0B69698CFB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79" name="Google Shape;212;p3">
              <a:extLst>
                <a:ext uri="{FF2B5EF4-FFF2-40B4-BE49-F238E27FC236}">
                  <a16:creationId xmlns:a16="http://schemas.microsoft.com/office/drawing/2014/main" id="{778B1903-0BE6-0974-9286-8A1026A14120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213;p3">
              <a:extLst>
                <a:ext uri="{FF2B5EF4-FFF2-40B4-BE49-F238E27FC236}">
                  <a16:creationId xmlns:a16="http://schemas.microsoft.com/office/drawing/2014/main" id="{128B0348-DD22-9A25-E1A4-08EB34556309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1" name="Google Shape;214;p3">
            <a:extLst>
              <a:ext uri="{FF2B5EF4-FFF2-40B4-BE49-F238E27FC236}">
                <a16:creationId xmlns:a16="http://schemas.microsoft.com/office/drawing/2014/main" id="{13B35A80-AEDE-D388-EB5B-06147EE2AA66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82" name="Google Shape;215;p3">
              <a:extLst>
                <a:ext uri="{FF2B5EF4-FFF2-40B4-BE49-F238E27FC236}">
                  <a16:creationId xmlns:a16="http://schemas.microsoft.com/office/drawing/2014/main" id="{56BDD7D7-F28F-612B-49F4-6A86FF77E56C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216;p3">
              <a:extLst>
                <a:ext uri="{FF2B5EF4-FFF2-40B4-BE49-F238E27FC236}">
                  <a16:creationId xmlns:a16="http://schemas.microsoft.com/office/drawing/2014/main" id="{388546A3-2FF3-B9C6-49C2-B8E4BA8C775C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217;p3">
              <a:extLst>
                <a:ext uri="{FF2B5EF4-FFF2-40B4-BE49-F238E27FC236}">
                  <a16:creationId xmlns:a16="http://schemas.microsoft.com/office/drawing/2014/main" id="{3A0D6A36-3415-94C2-A6C4-9FC266A6379B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218;p3">
              <a:extLst>
                <a:ext uri="{FF2B5EF4-FFF2-40B4-BE49-F238E27FC236}">
                  <a16:creationId xmlns:a16="http://schemas.microsoft.com/office/drawing/2014/main" id="{4C472E60-F159-9006-6C07-EB0BB4ED1F5F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219;p3">
              <a:extLst>
                <a:ext uri="{FF2B5EF4-FFF2-40B4-BE49-F238E27FC236}">
                  <a16:creationId xmlns:a16="http://schemas.microsoft.com/office/drawing/2014/main" id="{FC295216-CF89-46FC-7B08-4E5F626A32C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220;p3">
              <a:extLst>
                <a:ext uri="{FF2B5EF4-FFF2-40B4-BE49-F238E27FC236}">
                  <a16:creationId xmlns:a16="http://schemas.microsoft.com/office/drawing/2014/main" id="{9AD7841B-85C9-DE83-3BB1-C89106393AE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221;p3">
              <a:extLst>
                <a:ext uri="{FF2B5EF4-FFF2-40B4-BE49-F238E27FC236}">
                  <a16:creationId xmlns:a16="http://schemas.microsoft.com/office/drawing/2014/main" id="{6D34AE6D-AD7A-5C29-6D7F-3C1E330F7D97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222;p3">
              <a:extLst>
                <a:ext uri="{FF2B5EF4-FFF2-40B4-BE49-F238E27FC236}">
                  <a16:creationId xmlns:a16="http://schemas.microsoft.com/office/drawing/2014/main" id="{F05AA90F-09DA-BED8-4E05-AA9FE14EF30A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223;p3">
              <a:extLst>
                <a:ext uri="{FF2B5EF4-FFF2-40B4-BE49-F238E27FC236}">
                  <a16:creationId xmlns:a16="http://schemas.microsoft.com/office/drawing/2014/main" id="{5C8D05C2-8927-82A9-104A-888331A06FC2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224;p3">
              <a:extLst>
                <a:ext uri="{FF2B5EF4-FFF2-40B4-BE49-F238E27FC236}">
                  <a16:creationId xmlns:a16="http://schemas.microsoft.com/office/drawing/2014/main" id="{81778BFD-6F9D-F132-A46F-23F59716DA49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oogle Shape;225;p3">
            <a:extLst>
              <a:ext uri="{FF2B5EF4-FFF2-40B4-BE49-F238E27FC236}">
                <a16:creationId xmlns:a16="http://schemas.microsoft.com/office/drawing/2014/main" id="{D0479808-CE75-8F13-3426-9026ED2E8B37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93" name="Google Shape;226;p3">
              <a:extLst>
                <a:ext uri="{FF2B5EF4-FFF2-40B4-BE49-F238E27FC236}">
                  <a16:creationId xmlns:a16="http://schemas.microsoft.com/office/drawing/2014/main" id="{5D8A3247-377C-DA76-615A-9E51463BE6B9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227;p3">
              <a:extLst>
                <a:ext uri="{FF2B5EF4-FFF2-40B4-BE49-F238E27FC236}">
                  <a16:creationId xmlns:a16="http://schemas.microsoft.com/office/drawing/2014/main" id="{490E38F5-7305-E3D7-A5F2-D7AC89542A0E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5" name="Google Shape;228;p3">
            <a:extLst>
              <a:ext uri="{FF2B5EF4-FFF2-40B4-BE49-F238E27FC236}">
                <a16:creationId xmlns:a16="http://schemas.microsoft.com/office/drawing/2014/main" id="{CE4EAC4C-EAA1-399E-0357-4AEB5573A98F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7" name="Google Shape;230;p3">
            <a:extLst>
              <a:ext uri="{FF2B5EF4-FFF2-40B4-BE49-F238E27FC236}">
                <a16:creationId xmlns:a16="http://schemas.microsoft.com/office/drawing/2014/main" id="{B0782B99-E7EE-3C00-DE66-F9BD68F81C53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98" name="Google Shape;231;p3">
              <a:extLst>
                <a:ext uri="{FF2B5EF4-FFF2-40B4-BE49-F238E27FC236}">
                  <a16:creationId xmlns:a16="http://schemas.microsoft.com/office/drawing/2014/main" id="{21A5EF26-3E25-4C80-1184-596B1D217651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Google Shape;232;p3">
              <a:extLst>
                <a:ext uri="{FF2B5EF4-FFF2-40B4-BE49-F238E27FC236}">
                  <a16:creationId xmlns:a16="http://schemas.microsoft.com/office/drawing/2014/main" id="{D80F337E-8215-064D-7128-EE2971FD9E6D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7ADD4228-352D-C3FE-FE2D-6242944A2F72}"/>
              </a:ext>
            </a:extLst>
          </p:cNvPr>
          <p:cNvSpPr txBox="1"/>
          <p:nvPr userDrawn="1"/>
        </p:nvSpPr>
        <p:spPr>
          <a:xfrm rot="165062">
            <a:off x="5686405" y="1444950"/>
            <a:ext cx="4186539" cy="349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67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01" name="Picture 9">
            <a:extLst>
              <a:ext uri="{FF2B5EF4-FFF2-40B4-BE49-F238E27FC236}">
                <a16:creationId xmlns:a16="http://schemas.microsoft.com/office/drawing/2014/main" id="{842305F0-56BD-E76B-652E-92C7773BE8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2051" y="3252759"/>
            <a:ext cx="5049756" cy="2322887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49D3004F-D80C-7EEB-1911-97401E98F00B}"/>
              </a:ext>
            </a:extLst>
          </p:cNvPr>
          <p:cNvSpPr txBox="1"/>
          <p:nvPr userDrawn="1"/>
        </p:nvSpPr>
        <p:spPr>
          <a:xfrm>
            <a:off x="285434" y="5965610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2724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5" name="Google Shape;992;p14">
            <a:extLst>
              <a:ext uri="{FF2B5EF4-FFF2-40B4-BE49-F238E27FC236}">
                <a16:creationId xmlns:a16="http://schemas.microsoft.com/office/drawing/2014/main" id="{4413F8B0-E90D-594F-79D3-138F3926A7B3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76" name="Google Shape;993;p14">
              <a:extLst>
                <a:ext uri="{FF2B5EF4-FFF2-40B4-BE49-F238E27FC236}">
                  <a16:creationId xmlns:a16="http://schemas.microsoft.com/office/drawing/2014/main" id="{7F9DFE05-A0A5-9126-6EBB-2BA7D8A6326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oogle Shape;994;p14">
              <a:extLst>
                <a:ext uri="{FF2B5EF4-FFF2-40B4-BE49-F238E27FC236}">
                  <a16:creationId xmlns:a16="http://schemas.microsoft.com/office/drawing/2014/main" id="{370031BB-589D-35D0-5E11-85454DEABF9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6" name="Google Shape;995;p14">
                <a:extLst>
                  <a:ext uri="{FF2B5EF4-FFF2-40B4-BE49-F238E27FC236}">
                    <a16:creationId xmlns:a16="http://schemas.microsoft.com/office/drawing/2014/main" id="{D6B06CBE-5FFF-4E1D-3367-077DEEB11BC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996;p14">
                <a:extLst>
                  <a:ext uri="{FF2B5EF4-FFF2-40B4-BE49-F238E27FC236}">
                    <a16:creationId xmlns:a16="http://schemas.microsoft.com/office/drawing/2014/main" id="{CCB695D9-801E-58A1-C378-D48C3403AD88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Google Shape;997;p14">
              <a:extLst>
                <a:ext uri="{FF2B5EF4-FFF2-40B4-BE49-F238E27FC236}">
                  <a16:creationId xmlns:a16="http://schemas.microsoft.com/office/drawing/2014/main" id="{460A8866-E891-9AF9-0356-A4AFE5E1C044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9" name="Google Shape;998;p14">
              <a:extLst>
                <a:ext uri="{FF2B5EF4-FFF2-40B4-BE49-F238E27FC236}">
                  <a16:creationId xmlns:a16="http://schemas.microsoft.com/office/drawing/2014/main" id="{CBE09818-BA7C-AED6-EA63-108160DFB314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4" name="Google Shape;999;p14">
                <a:extLst>
                  <a:ext uri="{FF2B5EF4-FFF2-40B4-BE49-F238E27FC236}">
                    <a16:creationId xmlns:a16="http://schemas.microsoft.com/office/drawing/2014/main" id="{FF9D8298-9527-C0B2-4732-3F5BC6041475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1000;p14">
                <a:extLst>
                  <a:ext uri="{FF2B5EF4-FFF2-40B4-BE49-F238E27FC236}">
                    <a16:creationId xmlns:a16="http://schemas.microsoft.com/office/drawing/2014/main" id="{2FE67E4D-E62E-DC88-2443-4FB28FD6C607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" name="Google Shape;1001;p14">
              <a:extLst>
                <a:ext uri="{FF2B5EF4-FFF2-40B4-BE49-F238E27FC236}">
                  <a16:creationId xmlns:a16="http://schemas.microsoft.com/office/drawing/2014/main" id="{27117AB7-C609-8D1E-D4D8-A6104506C699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2" name="Google Shape;1002;p14">
                <a:extLst>
                  <a:ext uri="{FF2B5EF4-FFF2-40B4-BE49-F238E27FC236}">
                    <a16:creationId xmlns:a16="http://schemas.microsoft.com/office/drawing/2014/main" id="{1E2220D7-D25C-D7C4-7B14-F958BB6AF027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1003;p14">
                <a:extLst>
                  <a:ext uri="{FF2B5EF4-FFF2-40B4-BE49-F238E27FC236}">
                    <a16:creationId xmlns:a16="http://schemas.microsoft.com/office/drawing/2014/main" id="{4F2353F6-5687-750B-7B0A-8333BB38E86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oogle Shape;1004;p14">
              <a:extLst>
                <a:ext uri="{FF2B5EF4-FFF2-40B4-BE49-F238E27FC236}">
                  <a16:creationId xmlns:a16="http://schemas.microsoft.com/office/drawing/2014/main" id="{F279588B-A4BE-9D23-1A85-639682D6868D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" name="Google Shape;1005;p14">
                <a:extLst>
                  <a:ext uri="{FF2B5EF4-FFF2-40B4-BE49-F238E27FC236}">
                    <a16:creationId xmlns:a16="http://schemas.microsoft.com/office/drawing/2014/main" id="{09767EB0-ED76-3D5F-6B6E-202404A0BB95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1006;p14">
                <a:extLst>
                  <a:ext uri="{FF2B5EF4-FFF2-40B4-BE49-F238E27FC236}">
                    <a16:creationId xmlns:a16="http://schemas.microsoft.com/office/drawing/2014/main" id="{35906519-795B-C5BB-54C1-EF6187DD7BED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oogle Shape;1007;p14">
              <a:extLst>
                <a:ext uri="{FF2B5EF4-FFF2-40B4-BE49-F238E27FC236}">
                  <a16:creationId xmlns:a16="http://schemas.microsoft.com/office/drawing/2014/main" id="{75AD9234-BD9A-4F76-BA0B-FA546FABFEC0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8" name="Google Shape;1008;p14">
                <a:extLst>
                  <a:ext uri="{FF2B5EF4-FFF2-40B4-BE49-F238E27FC236}">
                    <a16:creationId xmlns:a16="http://schemas.microsoft.com/office/drawing/2014/main" id="{3393BB2B-AD53-0AF2-6692-D441675D708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1009;p14">
                <a:extLst>
                  <a:ext uri="{FF2B5EF4-FFF2-40B4-BE49-F238E27FC236}">
                    <a16:creationId xmlns:a16="http://schemas.microsoft.com/office/drawing/2014/main" id="{8CBE7343-6A09-F12C-CA63-8096AE20730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oogle Shape;1010;p14">
              <a:extLst>
                <a:ext uri="{FF2B5EF4-FFF2-40B4-BE49-F238E27FC236}">
                  <a16:creationId xmlns:a16="http://schemas.microsoft.com/office/drawing/2014/main" id="{D32A8164-F3AA-8599-C46B-1CD917EA8655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6" name="Google Shape;1011;p14">
                <a:extLst>
                  <a:ext uri="{FF2B5EF4-FFF2-40B4-BE49-F238E27FC236}">
                    <a16:creationId xmlns:a16="http://schemas.microsoft.com/office/drawing/2014/main" id="{8A3E537E-716E-2A1C-F538-1F33C6686D1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1012;p14">
                <a:extLst>
                  <a:ext uri="{FF2B5EF4-FFF2-40B4-BE49-F238E27FC236}">
                    <a16:creationId xmlns:a16="http://schemas.microsoft.com/office/drawing/2014/main" id="{C622211B-81C2-6803-770F-FC234F88D5B8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4" name="Google Shape;1013;p14">
              <a:extLst>
                <a:ext uri="{FF2B5EF4-FFF2-40B4-BE49-F238E27FC236}">
                  <a16:creationId xmlns:a16="http://schemas.microsoft.com/office/drawing/2014/main" id="{93379FDB-EFAA-0A93-0F6B-53C7BCC5C32F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1014;p14">
              <a:extLst>
                <a:ext uri="{FF2B5EF4-FFF2-40B4-BE49-F238E27FC236}">
                  <a16:creationId xmlns:a16="http://schemas.microsoft.com/office/drawing/2014/main" id="{8547AD37-7C3F-A596-749E-6C31BEE72AFB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8" name="Google Shape;1082;p14">
            <a:extLst>
              <a:ext uri="{FF2B5EF4-FFF2-40B4-BE49-F238E27FC236}">
                <a16:creationId xmlns:a16="http://schemas.microsoft.com/office/drawing/2014/main" id="{633E7E56-FD0E-4F08-3E97-F8D683141037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Google Shape;1083;p14">
            <a:extLst>
              <a:ext uri="{FF2B5EF4-FFF2-40B4-BE49-F238E27FC236}">
                <a16:creationId xmlns:a16="http://schemas.microsoft.com/office/drawing/2014/main" id="{CD22A88B-A3E1-32D3-00BA-9CB3F3F17C99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Google Shape;1084;p14">
            <a:extLst>
              <a:ext uri="{FF2B5EF4-FFF2-40B4-BE49-F238E27FC236}">
                <a16:creationId xmlns:a16="http://schemas.microsoft.com/office/drawing/2014/main" id="{9F2CCF78-330D-98F3-E983-7656D3E04EC1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Google Shape;1085;p14">
            <a:extLst>
              <a:ext uri="{FF2B5EF4-FFF2-40B4-BE49-F238E27FC236}">
                <a16:creationId xmlns:a16="http://schemas.microsoft.com/office/drawing/2014/main" id="{B566D454-FEE1-9F5D-B730-1BF38A0D1914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Google Shape;1086;p14">
            <a:extLst>
              <a:ext uri="{FF2B5EF4-FFF2-40B4-BE49-F238E27FC236}">
                <a16:creationId xmlns:a16="http://schemas.microsoft.com/office/drawing/2014/main" id="{9C327733-A856-8F23-3E38-918B8B00DB7F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Google Shape;1082;p14">
            <a:extLst>
              <a:ext uri="{FF2B5EF4-FFF2-40B4-BE49-F238E27FC236}">
                <a16:creationId xmlns:a16="http://schemas.microsoft.com/office/drawing/2014/main" id="{582F1ED1-9104-25C6-75B3-F1E0366FEA33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Google Shape;1083;p14">
            <a:extLst>
              <a:ext uri="{FF2B5EF4-FFF2-40B4-BE49-F238E27FC236}">
                <a16:creationId xmlns:a16="http://schemas.microsoft.com/office/drawing/2014/main" id="{32E5D7C4-7583-E817-4145-8EC454C31AD1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Google Shape;1084;p14">
            <a:extLst>
              <a:ext uri="{FF2B5EF4-FFF2-40B4-BE49-F238E27FC236}">
                <a16:creationId xmlns:a16="http://schemas.microsoft.com/office/drawing/2014/main" id="{3156E245-E1F1-FF1A-AE6E-73D5001BA32E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Google Shape;1085;p14">
            <a:extLst>
              <a:ext uri="{FF2B5EF4-FFF2-40B4-BE49-F238E27FC236}">
                <a16:creationId xmlns:a16="http://schemas.microsoft.com/office/drawing/2014/main" id="{EFCF10EE-ED71-ABB0-A650-48146B6332D1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Google Shape;1086;p14">
            <a:extLst>
              <a:ext uri="{FF2B5EF4-FFF2-40B4-BE49-F238E27FC236}">
                <a16:creationId xmlns:a16="http://schemas.microsoft.com/office/drawing/2014/main" id="{D0103525-D61C-A09C-DF74-E1727D60A856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Google Shape;1082;p14">
            <a:extLst>
              <a:ext uri="{FF2B5EF4-FFF2-40B4-BE49-F238E27FC236}">
                <a16:creationId xmlns:a16="http://schemas.microsoft.com/office/drawing/2014/main" id="{996A8BF2-8FE1-511C-C790-6F58C872DD84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Google Shape;1083;p14">
            <a:extLst>
              <a:ext uri="{FF2B5EF4-FFF2-40B4-BE49-F238E27FC236}">
                <a16:creationId xmlns:a16="http://schemas.microsoft.com/office/drawing/2014/main" id="{EFD429EE-2DBA-06B0-EA82-E6BB1AFBCFC0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Google Shape;1084;p14">
            <a:extLst>
              <a:ext uri="{FF2B5EF4-FFF2-40B4-BE49-F238E27FC236}">
                <a16:creationId xmlns:a16="http://schemas.microsoft.com/office/drawing/2014/main" id="{D6A05949-F19B-6688-6B96-C42F17D1A602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Google Shape;1085;p14">
            <a:extLst>
              <a:ext uri="{FF2B5EF4-FFF2-40B4-BE49-F238E27FC236}">
                <a16:creationId xmlns:a16="http://schemas.microsoft.com/office/drawing/2014/main" id="{A6BD172C-0A80-C0F1-CFD0-0C6B9F602391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Google Shape;1086;p14">
            <a:extLst>
              <a:ext uri="{FF2B5EF4-FFF2-40B4-BE49-F238E27FC236}">
                <a16:creationId xmlns:a16="http://schemas.microsoft.com/office/drawing/2014/main" id="{CA5EBD31-C54F-63E6-7568-9298CD43CBC2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Google Shape;1082;p14">
            <a:extLst>
              <a:ext uri="{FF2B5EF4-FFF2-40B4-BE49-F238E27FC236}">
                <a16:creationId xmlns:a16="http://schemas.microsoft.com/office/drawing/2014/main" id="{5A53D69E-BAFB-5A7C-39E8-90FDBCE5F41E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Google Shape;1083;p14">
            <a:extLst>
              <a:ext uri="{FF2B5EF4-FFF2-40B4-BE49-F238E27FC236}">
                <a16:creationId xmlns:a16="http://schemas.microsoft.com/office/drawing/2014/main" id="{DB7E7488-BA6D-E663-B04E-E6AAC3CD3527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Google Shape;1084;p14">
            <a:extLst>
              <a:ext uri="{FF2B5EF4-FFF2-40B4-BE49-F238E27FC236}">
                <a16:creationId xmlns:a16="http://schemas.microsoft.com/office/drawing/2014/main" id="{6708CDCD-5179-0657-CB1E-1896F20B9144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Google Shape;1085;p14">
            <a:extLst>
              <a:ext uri="{FF2B5EF4-FFF2-40B4-BE49-F238E27FC236}">
                <a16:creationId xmlns:a16="http://schemas.microsoft.com/office/drawing/2014/main" id="{EB003D16-6A71-919E-5B29-88E9A5387C47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Google Shape;1086;p14">
            <a:extLst>
              <a:ext uri="{FF2B5EF4-FFF2-40B4-BE49-F238E27FC236}">
                <a16:creationId xmlns:a16="http://schemas.microsoft.com/office/drawing/2014/main" id="{69D9A654-B4BA-F3E9-4FED-C51B15D3270D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Google Shape;1082;p14">
            <a:extLst>
              <a:ext uri="{FF2B5EF4-FFF2-40B4-BE49-F238E27FC236}">
                <a16:creationId xmlns:a16="http://schemas.microsoft.com/office/drawing/2014/main" id="{E6AF788D-7426-D37B-A131-722DB9B1D3B3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Google Shape;1083;p14">
            <a:extLst>
              <a:ext uri="{FF2B5EF4-FFF2-40B4-BE49-F238E27FC236}">
                <a16:creationId xmlns:a16="http://schemas.microsoft.com/office/drawing/2014/main" id="{8D1E05AB-7654-3771-447D-E6A8FE9CAD77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Google Shape;1084;p14">
            <a:extLst>
              <a:ext uri="{FF2B5EF4-FFF2-40B4-BE49-F238E27FC236}">
                <a16:creationId xmlns:a16="http://schemas.microsoft.com/office/drawing/2014/main" id="{22A18D27-375E-7357-F4F6-240A62636277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Google Shape;1085;p14">
            <a:extLst>
              <a:ext uri="{FF2B5EF4-FFF2-40B4-BE49-F238E27FC236}">
                <a16:creationId xmlns:a16="http://schemas.microsoft.com/office/drawing/2014/main" id="{19CAE417-C48C-FDDF-F4BA-9A8586A4D658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Google Shape;1086;p14">
            <a:extLst>
              <a:ext uri="{FF2B5EF4-FFF2-40B4-BE49-F238E27FC236}">
                <a16:creationId xmlns:a16="http://schemas.microsoft.com/office/drawing/2014/main" id="{401718F1-E099-336E-2BEB-113BD71693D1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Google Shape;1082;p14">
            <a:extLst>
              <a:ext uri="{FF2B5EF4-FFF2-40B4-BE49-F238E27FC236}">
                <a16:creationId xmlns:a16="http://schemas.microsoft.com/office/drawing/2014/main" id="{B2972DCF-E291-FACE-8ED9-AC8926530261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Google Shape;1083;p14">
            <a:extLst>
              <a:ext uri="{FF2B5EF4-FFF2-40B4-BE49-F238E27FC236}">
                <a16:creationId xmlns:a16="http://schemas.microsoft.com/office/drawing/2014/main" id="{5AD582F8-5A22-4B82-BE7A-599049772B4B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Google Shape;1084;p14">
            <a:extLst>
              <a:ext uri="{FF2B5EF4-FFF2-40B4-BE49-F238E27FC236}">
                <a16:creationId xmlns:a16="http://schemas.microsoft.com/office/drawing/2014/main" id="{9FF026B3-A535-6FFE-79DF-08853B7F2015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Google Shape;1085;p14">
            <a:extLst>
              <a:ext uri="{FF2B5EF4-FFF2-40B4-BE49-F238E27FC236}">
                <a16:creationId xmlns:a16="http://schemas.microsoft.com/office/drawing/2014/main" id="{A406E526-D4F7-E969-8C5B-D3BFA6FD2E8F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Google Shape;1086;p14">
            <a:extLst>
              <a:ext uri="{FF2B5EF4-FFF2-40B4-BE49-F238E27FC236}">
                <a16:creationId xmlns:a16="http://schemas.microsoft.com/office/drawing/2014/main" id="{3133B6F0-E703-AED4-02F0-4424FBA2D444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Google Shape;1082;p14">
            <a:extLst>
              <a:ext uri="{FF2B5EF4-FFF2-40B4-BE49-F238E27FC236}">
                <a16:creationId xmlns:a16="http://schemas.microsoft.com/office/drawing/2014/main" id="{CB8C02BD-0EEB-6451-0F18-427335AC0CA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Google Shape;1083;p14">
            <a:extLst>
              <a:ext uri="{FF2B5EF4-FFF2-40B4-BE49-F238E27FC236}">
                <a16:creationId xmlns:a16="http://schemas.microsoft.com/office/drawing/2014/main" id="{2CFC70B3-83FB-C9D6-64C6-EAE218961816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Google Shape;1084;p14">
            <a:extLst>
              <a:ext uri="{FF2B5EF4-FFF2-40B4-BE49-F238E27FC236}">
                <a16:creationId xmlns:a16="http://schemas.microsoft.com/office/drawing/2014/main" id="{13FE1A8E-018C-8BD6-C41D-A365ED3CB851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Google Shape;1085;p14">
            <a:extLst>
              <a:ext uri="{FF2B5EF4-FFF2-40B4-BE49-F238E27FC236}">
                <a16:creationId xmlns:a16="http://schemas.microsoft.com/office/drawing/2014/main" id="{9515724F-75B4-62F4-6453-CF5EA1019A46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Google Shape;1086;p14">
            <a:extLst>
              <a:ext uri="{FF2B5EF4-FFF2-40B4-BE49-F238E27FC236}">
                <a16:creationId xmlns:a16="http://schemas.microsoft.com/office/drawing/2014/main" id="{E7148A46-0C81-A2EA-CFC9-AE1B10A25666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Google Shape;1082;p14">
            <a:extLst>
              <a:ext uri="{FF2B5EF4-FFF2-40B4-BE49-F238E27FC236}">
                <a16:creationId xmlns:a16="http://schemas.microsoft.com/office/drawing/2014/main" id="{352BA93F-C2D6-8448-13EA-86299019186E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Google Shape;1083;p14">
            <a:extLst>
              <a:ext uri="{FF2B5EF4-FFF2-40B4-BE49-F238E27FC236}">
                <a16:creationId xmlns:a16="http://schemas.microsoft.com/office/drawing/2014/main" id="{39F29FA9-02B3-8BEA-963E-52FD69A66B5C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Google Shape;1084;p14">
            <a:extLst>
              <a:ext uri="{FF2B5EF4-FFF2-40B4-BE49-F238E27FC236}">
                <a16:creationId xmlns:a16="http://schemas.microsoft.com/office/drawing/2014/main" id="{850EFEB1-9B08-2B65-7701-752BAEB595F6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Google Shape;1085;p14">
            <a:extLst>
              <a:ext uri="{FF2B5EF4-FFF2-40B4-BE49-F238E27FC236}">
                <a16:creationId xmlns:a16="http://schemas.microsoft.com/office/drawing/2014/main" id="{FC390FE9-6EEA-302D-5AB0-41A5A1C6D981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Google Shape;1086;p14">
            <a:extLst>
              <a:ext uri="{FF2B5EF4-FFF2-40B4-BE49-F238E27FC236}">
                <a16:creationId xmlns:a16="http://schemas.microsoft.com/office/drawing/2014/main" id="{A5D745F1-482D-E67E-9905-C59E0C8EE705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Google Shape;1082;p14">
            <a:extLst>
              <a:ext uri="{FF2B5EF4-FFF2-40B4-BE49-F238E27FC236}">
                <a16:creationId xmlns:a16="http://schemas.microsoft.com/office/drawing/2014/main" id="{B28E0367-8A85-2762-4F57-552FB865BB44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Google Shape;1083;p14">
            <a:extLst>
              <a:ext uri="{FF2B5EF4-FFF2-40B4-BE49-F238E27FC236}">
                <a16:creationId xmlns:a16="http://schemas.microsoft.com/office/drawing/2014/main" id="{310D896F-5BFE-7654-231C-B7D5F94D5E4F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Google Shape;1084;p14">
            <a:extLst>
              <a:ext uri="{FF2B5EF4-FFF2-40B4-BE49-F238E27FC236}">
                <a16:creationId xmlns:a16="http://schemas.microsoft.com/office/drawing/2014/main" id="{FE237613-80F9-9CB3-DDE4-3D425C6A4B28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Google Shape;1085;p14">
            <a:extLst>
              <a:ext uri="{FF2B5EF4-FFF2-40B4-BE49-F238E27FC236}">
                <a16:creationId xmlns:a16="http://schemas.microsoft.com/office/drawing/2014/main" id="{B223BB2F-5002-7A8B-A97F-8BEA3A73BA5C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Google Shape;1086;p14">
            <a:extLst>
              <a:ext uri="{FF2B5EF4-FFF2-40B4-BE49-F238E27FC236}">
                <a16:creationId xmlns:a16="http://schemas.microsoft.com/office/drawing/2014/main" id="{739AE0C1-A8DB-0291-B85E-0B6B2B2239A7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DD58C81-EFA2-513B-9880-EFF08726F175}"/>
              </a:ext>
            </a:extLst>
          </p:cNvPr>
          <p:cNvSpPr txBox="1"/>
          <p:nvPr userDrawn="1"/>
        </p:nvSpPr>
        <p:spPr>
          <a:xfrm>
            <a:off x="40294" y="6500150"/>
            <a:ext cx="371890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2900531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oogle Shape;992;p14">
            <a:extLst>
              <a:ext uri="{FF2B5EF4-FFF2-40B4-BE49-F238E27FC236}">
                <a16:creationId xmlns:a16="http://schemas.microsoft.com/office/drawing/2014/main" id="{AE918550-DD63-9F31-CB67-4122A65A252D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9" name="Google Shape;993;p14">
              <a:extLst>
                <a:ext uri="{FF2B5EF4-FFF2-40B4-BE49-F238E27FC236}">
                  <a16:creationId xmlns:a16="http://schemas.microsoft.com/office/drawing/2014/main" id="{9E7B91FD-FC80-3AC5-5516-68C78689936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oogle Shape;994;p14">
              <a:extLst>
                <a:ext uri="{FF2B5EF4-FFF2-40B4-BE49-F238E27FC236}">
                  <a16:creationId xmlns:a16="http://schemas.microsoft.com/office/drawing/2014/main" id="{188D9972-C986-D736-C69A-5AB42CB2C397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995;p14">
                <a:extLst>
                  <a:ext uri="{FF2B5EF4-FFF2-40B4-BE49-F238E27FC236}">
                    <a16:creationId xmlns:a16="http://schemas.microsoft.com/office/drawing/2014/main" id="{988A719D-F9A6-0252-2008-5E6D1712F5C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996;p14">
                <a:extLst>
                  <a:ext uri="{FF2B5EF4-FFF2-40B4-BE49-F238E27FC236}">
                    <a16:creationId xmlns:a16="http://schemas.microsoft.com/office/drawing/2014/main" id="{B25672C2-3A1A-94BC-A349-A569570BDE2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997;p14">
              <a:extLst>
                <a:ext uri="{FF2B5EF4-FFF2-40B4-BE49-F238E27FC236}">
                  <a16:creationId xmlns:a16="http://schemas.microsoft.com/office/drawing/2014/main" id="{64CC6860-DDB1-99F2-6DBB-5DAA7DBAFA69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oogle Shape;998;p14">
              <a:extLst>
                <a:ext uri="{FF2B5EF4-FFF2-40B4-BE49-F238E27FC236}">
                  <a16:creationId xmlns:a16="http://schemas.microsoft.com/office/drawing/2014/main" id="{F77BF70B-C457-095C-7A4E-3999595FB2CF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" name="Google Shape;999;p14">
                <a:extLst>
                  <a:ext uri="{FF2B5EF4-FFF2-40B4-BE49-F238E27FC236}">
                    <a16:creationId xmlns:a16="http://schemas.microsoft.com/office/drawing/2014/main" id="{94843BFF-1AEE-437F-4D13-8146B1DA57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1000;p14">
                <a:extLst>
                  <a:ext uri="{FF2B5EF4-FFF2-40B4-BE49-F238E27FC236}">
                    <a16:creationId xmlns:a16="http://schemas.microsoft.com/office/drawing/2014/main" id="{B98FBF0B-150F-CF66-1E9B-7C3F48F71AF6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1;p14">
              <a:extLst>
                <a:ext uri="{FF2B5EF4-FFF2-40B4-BE49-F238E27FC236}">
                  <a16:creationId xmlns:a16="http://schemas.microsoft.com/office/drawing/2014/main" id="{6B760220-0BBB-8B8C-D55E-B1AAE061349E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" name="Google Shape;1002;p14">
                <a:extLst>
                  <a:ext uri="{FF2B5EF4-FFF2-40B4-BE49-F238E27FC236}">
                    <a16:creationId xmlns:a16="http://schemas.microsoft.com/office/drawing/2014/main" id="{5F8470C1-FCBB-C1D2-955C-779CA6760CD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1003;p14">
                <a:extLst>
                  <a:ext uri="{FF2B5EF4-FFF2-40B4-BE49-F238E27FC236}">
                    <a16:creationId xmlns:a16="http://schemas.microsoft.com/office/drawing/2014/main" id="{973007D4-DF18-5EAA-2C16-A877559FF87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4;p14">
              <a:extLst>
                <a:ext uri="{FF2B5EF4-FFF2-40B4-BE49-F238E27FC236}">
                  <a16:creationId xmlns:a16="http://schemas.microsoft.com/office/drawing/2014/main" id="{978FDF75-3D11-DE7D-6BA1-BD2E60A92A34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1005;p14">
                <a:extLst>
                  <a:ext uri="{FF2B5EF4-FFF2-40B4-BE49-F238E27FC236}">
                    <a16:creationId xmlns:a16="http://schemas.microsoft.com/office/drawing/2014/main" id="{22313967-5808-0A6C-87CD-BD2DEC78795D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06;p14">
                <a:extLst>
                  <a:ext uri="{FF2B5EF4-FFF2-40B4-BE49-F238E27FC236}">
                    <a16:creationId xmlns:a16="http://schemas.microsoft.com/office/drawing/2014/main" id="{3846A890-83B5-5B77-789E-62633F081649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07;p14">
              <a:extLst>
                <a:ext uri="{FF2B5EF4-FFF2-40B4-BE49-F238E27FC236}">
                  <a16:creationId xmlns:a16="http://schemas.microsoft.com/office/drawing/2014/main" id="{8F62C7CC-60BA-5832-E95D-D690940DCA71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" name="Google Shape;1008;p14">
                <a:extLst>
                  <a:ext uri="{FF2B5EF4-FFF2-40B4-BE49-F238E27FC236}">
                    <a16:creationId xmlns:a16="http://schemas.microsoft.com/office/drawing/2014/main" id="{B5587F67-C03D-D11C-069C-1159CE12827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09;p14">
                <a:extLst>
                  <a:ext uri="{FF2B5EF4-FFF2-40B4-BE49-F238E27FC236}">
                    <a16:creationId xmlns:a16="http://schemas.microsoft.com/office/drawing/2014/main" id="{4491CD94-E041-FD14-07EF-EE3C8031CB2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oogle Shape;1010;p14">
              <a:extLst>
                <a:ext uri="{FF2B5EF4-FFF2-40B4-BE49-F238E27FC236}">
                  <a16:creationId xmlns:a16="http://schemas.microsoft.com/office/drawing/2014/main" id="{09EA6629-8F74-CCE0-1BD0-F7235994709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" name="Google Shape;1011;p14">
                <a:extLst>
                  <a:ext uri="{FF2B5EF4-FFF2-40B4-BE49-F238E27FC236}">
                    <a16:creationId xmlns:a16="http://schemas.microsoft.com/office/drawing/2014/main" id="{A9019629-73E1-93B7-E8F8-EF29C132195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012;p14">
                <a:extLst>
                  <a:ext uri="{FF2B5EF4-FFF2-40B4-BE49-F238E27FC236}">
                    <a16:creationId xmlns:a16="http://schemas.microsoft.com/office/drawing/2014/main" id="{386E3699-1C14-37F9-1EC4-6D79DBFA313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Google Shape;1013;p14">
              <a:extLst>
                <a:ext uri="{FF2B5EF4-FFF2-40B4-BE49-F238E27FC236}">
                  <a16:creationId xmlns:a16="http://schemas.microsoft.com/office/drawing/2014/main" id="{E5695854-E9B3-F597-BC7E-8F83221AA98F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1014;p14">
              <a:extLst>
                <a:ext uri="{FF2B5EF4-FFF2-40B4-BE49-F238E27FC236}">
                  <a16:creationId xmlns:a16="http://schemas.microsoft.com/office/drawing/2014/main" id="{D3CC8226-60BB-04A8-A7DD-5F0BEB584B1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oogle Shape;1082;p14">
            <a:extLst>
              <a:ext uri="{FF2B5EF4-FFF2-40B4-BE49-F238E27FC236}">
                <a16:creationId xmlns:a16="http://schemas.microsoft.com/office/drawing/2014/main" id="{0B88BC77-0489-4C7B-DEC7-B393FE2AEDD0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1083;p14">
            <a:extLst>
              <a:ext uri="{FF2B5EF4-FFF2-40B4-BE49-F238E27FC236}">
                <a16:creationId xmlns:a16="http://schemas.microsoft.com/office/drawing/2014/main" id="{5A5027DE-893C-646C-AA4C-0216C05247CD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1084;p14">
            <a:extLst>
              <a:ext uri="{FF2B5EF4-FFF2-40B4-BE49-F238E27FC236}">
                <a16:creationId xmlns:a16="http://schemas.microsoft.com/office/drawing/2014/main" id="{86A7A550-B1DF-3B32-ABD8-7275812B4B1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1085;p14">
            <a:extLst>
              <a:ext uri="{FF2B5EF4-FFF2-40B4-BE49-F238E27FC236}">
                <a16:creationId xmlns:a16="http://schemas.microsoft.com/office/drawing/2014/main" id="{2F43D36D-BB55-73D8-69D0-0731F1384FEC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1086;p14">
            <a:extLst>
              <a:ext uri="{FF2B5EF4-FFF2-40B4-BE49-F238E27FC236}">
                <a16:creationId xmlns:a16="http://schemas.microsoft.com/office/drawing/2014/main" id="{B15B2EFD-B037-9835-FDFA-E8E01D45FEE5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oogle Shape;1082;p14">
            <a:extLst>
              <a:ext uri="{FF2B5EF4-FFF2-40B4-BE49-F238E27FC236}">
                <a16:creationId xmlns:a16="http://schemas.microsoft.com/office/drawing/2014/main" id="{D7E88467-679E-ACCD-9F01-4F4719DA66F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1083;p14">
            <a:extLst>
              <a:ext uri="{FF2B5EF4-FFF2-40B4-BE49-F238E27FC236}">
                <a16:creationId xmlns:a16="http://schemas.microsoft.com/office/drawing/2014/main" id="{1C13FBC4-ECB9-F70E-B49A-C5A17359172B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1084;p14">
            <a:extLst>
              <a:ext uri="{FF2B5EF4-FFF2-40B4-BE49-F238E27FC236}">
                <a16:creationId xmlns:a16="http://schemas.microsoft.com/office/drawing/2014/main" id="{A6DFF72B-D626-52A0-5E76-8776C6589623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1085;p14">
            <a:extLst>
              <a:ext uri="{FF2B5EF4-FFF2-40B4-BE49-F238E27FC236}">
                <a16:creationId xmlns:a16="http://schemas.microsoft.com/office/drawing/2014/main" id="{AC2215E4-4B04-4308-9CB8-E3552F700310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086;p14">
            <a:extLst>
              <a:ext uri="{FF2B5EF4-FFF2-40B4-BE49-F238E27FC236}">
                <a16:creationId xmlns:a16="http://schemas.microsoft.com/office/drawing/2014/main" id="{7677258D-2AE6-D31D-4B17-7D9786B6BBA2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1082;p14">
            <a:extLst>
              <a:ext uri="{FF2B5EF4-FFF2-40B4-BE49-F238E27FC236}">
                <a16:creationId xmlns:a16="http://schemas.microsoft.com/office/drawing/2014/main" id="{62AB69D5-B949-3286-3121-8973ACDD165E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1083;p14">
            <a:extLst>
              <a:ext uri="{FF2B5EF4-FFF2-40B4-BE49-F238E27FC236}">
                <a16:creationId xmlns:a16="http://schemas.microsoft.com/office/drawing/2014/main" id="{75C3EEB4-D7F5-44A3-BAAD-5788962A7393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1084;p14">
            <a:extLst>
              <a:ext uri="{FF2B5EF4-FFF2-40B4-BE49-F238E27FC236}">
                <a16:creationId xmlns:a16="http://schemas.microsoft.com/office/drawing/2014/main" id="{F6667256-ACF9-5FC2-C423-DEECFE450EE2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1085;p14">
            <a:extLst>
              <a:ext uri="{FF2B5EF4-FFF2-40B4-BE49-F238E27FC236}">
                <a16:creationId xmlns:a16="http://schemas.microsoft.com/office/drawing/2014/main" id="{974A5758-16FC-77A2-E2CB-ABEC0246C9CD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086;p14">
            <a:extLst>
              <a:ext uri="{FF2B5EF4-FFF2-40B4-BE49-F238E27FC236}">
                <a16:creationId xmlns:a16="http://schemas.microsoft.com/office/drawing/2014/main" id="{5FC07EA9-1757-CD14-59F9-A22BC53EFC38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1082;p14">
            <a:extLst>
              <a:ext uri="{FF2B5EF4-FFF2-40B4-BE49-F238E27FC236}">
                <a16:creationId xmlns:a16="http://schemas.microsoft.com/office/drawing/2014/main" id="{6E68E5E9-48EA-DE94-4779-D4D25B26BA0A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1083;p14">
            <a:extLst>
              <a:ext uri="{FF2B5EF4-FFF2-40B4-BE49-F238E27FC236}">
                <a16:creationId xmlns:a16="http://schemas.microsoft.com/office/drawing/2014/main" id="{8D803BE9-16ED-9E1F-C1D2-050932931D4B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84;p14">
            <a:extLst>
              <a:ext uri="{FF2B5EF4-FFF2-40B4-BE49-F238E27FC236}">
                <a16:creationId xmlns:a16="http://schemas.microsoft.com/office/drawing/2014/main" id="{6B88C791-C89D-1464-FD38-A3DD15D39894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Google Shape;1085;p14">
            <a:extLst>
              <a:ext uri="{FF2B5EF4-FFF2-40B4-BE49-F238E27FC236}">
                <a16:creationId xmlns:a16="http://schemas.microsoft.com/office/drawing/2014/main" id="{7F4E54F3-6E54-B645-F736-899B92BA55A7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Google Shape;1086;p14">
            <a:extLst>
              <a:ext uri="{FF2B5EF4-FFF2-40B4-BE49-F238E27FC236}">
                <a16:creationId xmlns:a16="http://schemas.microsoft.com/office/drawing/2014/main" id="{27AEDB04-DA5A-3257-C4BA-65468CD2673F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1082;p14">
            <a:extLst>
              <a:ext uri="{FF2B5EF4-FFF2-40B4-BE49-F238E27FC236}">
                <a16:creationId xmlns:a16="http://schemas.microsoft.com/office/drawing/2014/main" id="{42B0C282-A8D3-4E80-27A9-41BA189FFABB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1083;p14">
            <a:extLst>
              <a:ext uri="{FF2B5EF4-FFF2-40B4-BE49-F238E27FC236}">
                <a16:creationId xmlns:a16="http://schemas.microsoft.com/office/drawing/2014/main" id="{18C9F7A5-00FF-20B6-1183-BD26FE829EF9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4;p14">
            <a:extLst>
              <a:ext uri="{FF2B5EF4-FFF2-40B4-BE49-F238E27FC236}">
                <a16:creationId xmlns:a16="http://schemas.microsoft.com/office/drawing/2014/main" id="{7BFD335F-B3F6-B9AE-1D8E-E0C6BA72EF8B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5;p14">
            <a:extLst>
              <a:ext uri="{FF2B5EF4-FFF2-40B4-BE49-F238E27FC236}">
                <a16:creationId xmlns:a16="http://schemas.microsoft.com/office/drawing/2014/main" id="{6EBC916F-13EA-872F-8B29-B5958950447F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6;p14">
            <a:extLst>
              <a:ext uri="{FF2B5EF4-FFF2-40B4-BE49-F238E27FC236}">
                <a16:creationId xmlns:a16="http://schemas.microsoft.com/office/drawing/2014/main" id="{489438B0-F3C7-1EB2-2D04-6A6A3FAAA47D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2;p14">
            <a:extLst>
              <a:ext uri="{FF2B5EF4-FFF2-40B4-BE49-F238E27FC236}">
                <a16:creationId xmlns:a16="http://schemas.microsoft.com/office/drawing/2014/main" id="{CECBCCE4-9630-B121-F824-8E2FF51FA33B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3;p14">
            <a:extLst>
              <a:ext uri="{FF2B5EF4-FFF2-40B4-BE49-F238E27FC236}">
                <a16:creationId xmlns:a16="http://schemas.microsoft.com/office/drawing/2014/main" id="{0EBA9F99-EFE0-762E-75BF-5684B76BDF86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4;p14">
            <a:extLst>
              <a:ext uri="{FF2B5EF4-FFF2-40B4-BE49-F238E27FC236}">
                <a16:creationId xmlns:a16="http://schemas.microsoft.com/office/drawing/2014/main" id="{D0772232-D088-880E-63C1-A6379A8B658F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5;p14">
            <a:extLst>
              <a:ext uri="{FF2B5EF4-FFF2-40B4-BE49-F238E27FC236}">
                <a16:creationId xmlns:a16="http://schemas.microsoft.com/office/drawing/2014/main" id="{39B61485-56A5-AAB9-EF7E-4C54E9CD1482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6;p14">
            <a:extLst>
              <a:ext uri="{FF2B5EF4-FFF2-40B4-BE49-F238E27FC236}">
                <a16:creationId xmlns:a16="http://schemas.microsoft.com/office/drawing/2014/main" id="{69D2A9DE-B7A6-0C13-262B-6C442E9A6BC9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2;p14">
            <a:extLst>
              <a:ext uri="{FF2B5EF4-FFF2-40B4-BE49-F238E27FC236}">
                <a16:creationId xmlns:a16="http://schemas.microsoft.com/office/drawing/2014/main" id="{E08AA15D-F038-71EB-00F5-852449D2DE35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3;p14">
            <a:extLst>
              <a:ext uri="{FF2B5EF4-FFF2-40B4-BE49-F238E27FC236}">
                <a16:creationId xmlns:a16="http://schemas.microsoft.com/office/drawing/2014/main" id="{09F77F9F-1CCE-2C0A-84A4-2526DDC3168E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4;p14">
            <a:extLst>
              <a:ext uri="{FF2B5EF4-FFF2-40B4-BE49-F238E27FC236}">
                <a16:creationId xmlns:a16="http://schemas.microsoft.com/office/drawing/2014/main" id="{AF7CFE84-7210-D7FF-2633-9EED025DDA54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5;p14">
            <a:extLst>
              <a:ext uri="{FF2B5EF4-FFF2-40B4-BE49-F238E27FC236}">
                <a16:creationId xmlns:a16="http://schemas.microsoft.com/office/drawing/2014/main" id="{A32F651A-4BF7-3D5D-1390-D5635E34987C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6;p14">
            <a:extLst>
              <a:ext uri="{FF2B5EF4-FFF2-40B4-BE49-F238E27FC236}">
                <a16:creationId xmlns:a16="http://schemas.microsoft.com/office/drawing/2014/main" id="{04DB31EB-D0AD-91EF-3DEA-E65D055337B0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2;p14">
            <a:extLst>
              <a:ext uri="{FF2B5EF4-FFF2-40B4-BE49-F238E27FC236}">
                <a16:creationId xmlns:a16="http://schemas.microsoft.com/office/drawing/2014/main" id="{E565FFA4-603A-0232-3717-AA439FC17097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3;p14">
            <a:extLst>
              <a:ext uri="{FF2B5EF4-FFF2-40B4-BE49-F238E27FC236}">
                <a16:creationId xmlns:a16="http://schemas.microsoft.com/office/drawing/2014/main" id="{6EA11D30-0573-F3A7-E602-5E0ED1F3262C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4;p14">
            <a:extLst>
              <a:ext uri="{FF2B5EF4-FFF2-40B4-BE49-F238E27FC236}">
                <a16:creationId xmlns:a16="http://schemas.microsoft.com/office/drawing/2014/main" id="{025E3350-59F7-AF25-0E9B-188EA2BB75F3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5;p14">
            <a:extLst>
              <a:ext uri="{FF2B5EF4-FFF2-40B4-BE49-F238E27FC236}">
                <a16:creationId xmlns:a16="http://schemas.microsoft.com/office/drawing/2014/main" id="{61354184-1E5A-D171-CEB8-93B497E1E4E0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6;p14">
            <a:extLst>
              <a:ext uri="{FF2B5EF4-FFF2-40B4-BE49-F238E27FC236}">
                <a16:creationId xmlns:a16="http://schemas.microsoft.com/office/drawing/2014/main" id="{5701A734-EDE5-45FE-1FC2-AEC5502EED5D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2;p14">
            <a:extLst>
              <a:ext uri="{FF2B5EF4-FFF2-40B4-BE49-F238E27FC236}">
                <a16:creationId xmlns:a16="http://schemas.microsoft.com/office/drawing/2014/main" id="{B9BACC92-560F-240E-65E1-A3AD48591FA5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3;p14">
            <a:extLst>
              <a:ext uri="{FF2B5EF4-FFF2-40B4-BE49-F238E27FC236}">
                <a16:creationId xmlns:a16="http://schemas.microsoft.com/office/drawing/2014/main" id="{F6A4954A-6B2A-8650-82E1-0A465026A873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4;p14">
            <a:extLst>
              <a:ext uri="{FF2B5EF4-FFF2-40B4-BE49-F238E27FC236}">
                <a16:creationId xmlns:a16="http://schemas.microsoft.com/office/drawing/2014/main" id="{009A0F45-AFA2-0CA3-831C-1389475D4DB1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5;p14">
            <a:extLst>
              <a:ext uri="{FF2B5EF4-FFF2-40B4-BE49-F238E27FC236}">
                <a16:creationId xmlns:a16="http://schemas.microsoft.com/office/drawing/2014/main" id="{E89241FC-74D5-E2E0-ADE2-1402941970E7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6;p14">
            <a:extLst>
              <a:ext uri="{FF2B5EF4-FFF2-40B4-BE49-F238E27FC236}">
                <a16:creationId xmlns:a16="http://schemas.microsoft.com/office/drawing/2014/main" id="{00AA20C3-F9AB-48A4-6E03-A80C825E2BAD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5A74712-955C-EA95-8170-AAB3ECB8F842}"/>
              </a:ext>
            </a:extLst>
          </p:cNvPr>
          <p:cNvSpPr txBox="1"/>
          <p:nvPr userDrawn="1"/>
        </p:nvSpPr>
        <p:spPr>
          <a:xfrm>
            <a:off x="152400" y="6452513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3431066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oogle Shape;992;p14">
            <a:extLst>
              <a:ext uri="{FF2B5EF4-FFF2-40B4-BE49-F238E27FC236}">
                <a16:creationId xmlns:a16="http://schemas.microsoft.com/office/drawing/2014/main" id="{65959160-32FB-9D19-6C13-19937756A628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11" name="Google Shape;993;p14">
              <a:extLst>
                <a:ext uri="{FF2B5EF4-FFF2-40B4-BE49-F238E27FC236}">
                  <a16:creationId xmlns:a16="http://schemas.microsoft.com/office/drawing/2014/main" id="{411FEBCD-4C23-886A-AFC1-D5447C85B539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oogle Shape;994;p14">
              <a:extLst>
                <a:ext uri="{FF2B5EF4-FFF2-40B4-BE49-F238E27FC236}">
                  <a16:creationId xmlns:a16="http://schemas.microsoft.com/office/drawing/2014/main" id="{A08A5F22-CC59-4394-33CF-72E5541789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" name="Google Shape;995;p14">
                <a:extLst>
                  <a:ext uri="{FF2B5EF4-FFF2-40B4-BE49-F238E27FC236}">
                    <a16:creationId xmlns:a16="http://schemas.microsoft.com/office/drawing/2014/main" id="{B5B5763A-402F-D48A-6024-8D62E89AE0AE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996;p14">
                <a:extLst>
                  <a:ext uri="{FF2B5EF4-FFF2-40B4-BE49-F238E27FC236}">
                    <a16:creationId xmlns:a16="http://schemas.microsoft.com/office/drawing/2014/main" id="{47B146F0-E277-B110-4313-656AD434A65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Google Shape;997;p14">
              <a:extLst>
                <a:ext uri="{FF2B5EF4-FFF2-40B4-BE49-F238E27FC236}">
                  <a16:creationId xmlns:a16="http://schemas.microsoft.com/office/drawing/2014/main" id="{CA084F5F-AD14-FAC5-7DED-F0127765BADF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oogle Shape;998;p14">
              <a:extLst>
                <a:ext uri="{FF2B5EF4-FFF2-40B4-BE49-F238E27FC236}">
                  <a16:creationId xmlns:a16="http://schemas.microsoft.com/office/drawing/2014/main" id="{33E4C9C4-C018-445D-453A-FE85C6DA6138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" name="Google Shape;999;p14">
                <a:extLst>
                  <a:ext uri="{FF2B5EF4-FFF2-40B4-BE49-F238E27FC236}">
                    <a16:creationId xmlns:a16="http://schemas.microsoft.com/office/drawing/2014/main" id="{7718D933-2496-E30C-45A7-CD5453EBFEAB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1000;p14">
                <a:extLst>
                  <a:ext uri="{FF2B5EF4-FFF2-40B4-BE49-F238E27FC236}">
                    <a16:creationId xmlns:a16="http://schemas.microsoft.com/office/drawing/2014/main" id="{39EA5393-2662-B452-77FB-19D3476A6905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01;p14">
              <a:extLst>
                <a:ext uri="{FF2B5EF4-FFF2-40B4-BE49-F238E27FC236}">
                  <a16:creationId xmlns:a16="http://schemas.microsoft.com/office/drawing/2014/main" id="{E845F9A9-9F4B-6B32-0DF1-2745705253F6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" name="Google Shape;1002;p14">
                <a:extLst>
                  <a:ext uri="{FF2B5EF4-FFF2-40B4-BE49-F238E27FC236}">
                    <a16:creationId xmlns:a16="http://schemas.microsoft.com/office/drawing/2014/main" id="{21D63304-274A-7AF2-DBE3-D90AA1342D3B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1003;p14">
                <a:extLst>
                  <a:ext uri="{FF2B5EF4-FFF2-40B4-BE49-F238E27FC236}">
                    <a16:creationId xmlns:a16="http://schemas.microsoft.com/office/drawing/2014/main" id="{126D82BE-3B64-ED10-6B49-4F86602E338A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oogle Shape;1004;p14">
              <a:extLst>
                <a:ext uri="{FF2B5EF4-FFF2-40B4-BE49-F238E27FC236}">
                  <a16:creationId xmlns:a16="http://schemas.microsoft.com/office/drawing/2014/main" id="{ABDA68D2-13B9-FD56-DD98-29E5DD8D2EE4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" name="Google Shape;1005;p14">
                <a:extLst>
                  <a:ext uri="{FF2B5EF4-FFF2-40B4-BE49-F238E27FC236}">
                    <a16:creationId xmlns:a16="http://schemas.microsoft.com/office/drawing/2014/main" id="{63140251-AFF8-1427-1312-7516B07FA65A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1006;p14">
                <a:extLst>
                  <a:ext uri="{FF2B5EF4-FFF2-40B4-BE49-F238E27FC236}">
                    <a16:creationId xmlns:a16="http://schemas.microsoft.com/office/drawing/2014/main" id="{52DF95D2-4E09-2A7A-D064-BF55A4651E6D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oogle Shape;1007;p14">
              <a:extLst>
                <a:ext uri="{FF2B5EF4-FFF2-40B4-BE49-F238E27FC236}">
                  <a16:creationId xmlns:a16="http://schemas.microsoft.com/office/drawing/2014/main" id="{09E0BDE3-208B-53D2-A45D-0F2D2737D081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008;p14">
                <a:extLst>
                  <a:ext uri="{FF2B5EF4-FFF2-40B4-BE49-F238E27FC236}">
                    <a16:creationId xmlns:a16="http://schemas.microsoft.com/office/drawing/2014/main" id="{F35B19B7-D275-97EB-75CF-50325D69B74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09;p14">
                <a:extLst>
                  <a:ext uri="{FF2B5EF4-FFF2-40B4-BE49-F238E27FC236}">
                    <a16:creationId xmlns:a16="http://schemas.microsoft.com/office/drawing/2014/main" id="{685ADF76-D4E5-E949-E0DA-7053E0FB43A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oogle Shape;1010;p14">
              <a:extLst>
                <a:ext uri="{FF2B5EF4-FFF2-40B4-BE49-F238E27FC236}">
                  <a16:creationId xmlns:a16="http://schemas.microsoft.com/office/drawing/2014/main" id="{5D5EA21D-4BB7-C449-D47F-E0711BF3AE4D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" name="Google Shape;1011;p14">
                <a:extLst>
                  <a:ext uri="{FF2B5EF4-FFF2-40B4-BE49-F238E27FC236}">
                    <a16:creationId xmlns:a16="http://schemas.microsoft.com/office/drawing/2014/main" id="{127B6179-E116-0B5A-D5EC-A291B4CCE6FF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12;p14">
                <a:extLst>
                  <a:ext uri="{FF2B5EF4-FFF2-40B4-BE49-F238E27FC236}">
                    <a16:creationId xmlns:a16="http://schemas.microsoft.com/office/drawing/2014/main" id="{BAA04107-4737-DFFE-36FB-D86E244B2AD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Google Shape;1013;p14">
              <a:extLst>
                <a:ext uri="{FF2B5EF4-FFF2-40B4-BE49-F238E27FC236}">
                  <a16:creationId xmlns:a16="http://schemas.microsoft.com/office/drawing/2014/main" id="{2E2E9596-C79B-0658-40C0-FEC4715D22E7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1014;p14">
              <a:extLst>
                <a:ext uri="{FF2B5EF4-FFF2-40B4-BE49-F238E27FC236}">
                  <a16:creationId xmlns:a16="http://schemas.microsoft.com/office/drawing/2014/main" id="{A8C36FD7-80A7-0FB8-50EC-5F74DDE028FE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id="{AB5E398C-2D2A-71B2-6C36-AA2C4F31F67F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id="{BCC31D0D-6095-994C-FDAA-0DB790D4CA69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id="{5719DD75-6F5D-6007-04FD-28EED5209779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id="{C607D01C-9F6D-213C-3797-3B124F925AD1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id="{AB30607D-F474-53ED-EE2C-ADB64C09231F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id="{ED9887A6-1219-E589-FBBB-A6E7E8D2AA23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id="{9976EAEF-7085-39C7-D1CC-403D87772D9F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id="{189A31DB-1288-8E45-0C87-5BAC23FC0BDE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id="{E1021B44-CAFE-BC03-2544-6DC5980FE6B3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id="{EDA2D9AB-A8C0-7433-6EA5-E31433C3642A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id="{2F9D9D9C-BE1A-DF43-019F-CA0707E8719C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id="{260212AC-4D3F-A16C-A9B7-A3496E023368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id="{F481225E-4655-2E35-BC6B-13CCF813935B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id="{518D8DA5-D657-5361-CDED-3F51C878825A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id="{B31BF5BE-2776-6968-4732-D055614B205E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82;p14">
            <a:extLst>
              <a:ext uri="{FF2B5EF4-FFF2-40B4-BE49-F238E27FC236}">
                <a16:creationId xmlns:a16="http://schemas.microsoft.com/office/drawing/2014/main" id="{0DBEBF19-CD98-AD8B-E8E9-9907400D507A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Google Shape;1083;p14">
            <a:extLst>
              <a:ext uri="{FF2B5EF4-FFF2-40B4-BE49-F238E27FC236}">
                <a16:creationId xmlns:a16="http://schemas.microsoft.com/office/drawing/2014/main" id="{BA8A851A-4C8B-F651-52D0-16AC9481DF04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Google Shape;1084;p14">
            <a:extLst>
              <a:ext uri="{FF2B5EF4-FFF2-40B4-BE49-F238E27FC236}">
                <a16:creationId xmlns:a16="http://schemas.microsoft.com/office/drawing/2014/main" id="{EE187B79-F53C-3934-7515-29D5D61480AD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1085;p14">
            <a:extLst>
              <a:ext uri="{FF2B5EF4-FFF2-40B4-BE49-F238E27FC236}">
                <a16:creationId xmlns:a16="http://schemas.microsoft.com/office/drawing/2014/main" id="{CB68C825-2D89-AFA8-165C-0BE39F91B552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1086;p14">
            <a:extLst>
              <a:ext uri="{FF2B5EF4-FFF2-40B4-BE49-F238E27FC236}">
                <a16:creationId xmlns:a16="http://schemas.microsoft.com/office/drawing/2014/main" id="{4240E47D-6DE1-709A-AF4C-9E247AFB8886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2;p14">
            <a:extLst>
              <a:ext uri="{FF2B5EF4-FFF2-40B4-BE49-F238E27FC236}">
                <a16:creationId xmlns:a16="http://schemas.microsoft.com/office/drawing/2014/main" id="{25C250D7-7075-F445-4E15-A2D51E262240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3;p14">
            <a:extLst>
              <a:ext uri="{FF2B5EF4-FFF2-40B4-BE49-F238E27FC236}">
                <a16:creationId xmlns:a16="http://schemas.microsoft.com/office/drawing/2014/main" id="{336D814F-AB43-7521-4E5E-7BBDB9C8F524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4;p14">
            <a:extLst>
              <a:ext uri="{FF2B5EF4-FFF2-40B4-BE49-F238E27FC236}">
                <a16:creationId xmlns:a16="http://schemas.microsoft.com/office/drawing/2014/main" id="{516BCE94-76F8-EC13-92E2-86A4FB205413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5;p14">
            <a:extLst>
              <a:ext uri="{FF2B5EF4-FFF2-40B4-BE49-F238E27FC236}">
                <a16:creationId xmlns:a16="http://schemas.microsoft.com/office/drawing/2014/main" id="{CD6E2D3F-29D0-7D9C-F6DC-2C835BCD95D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6;p14">
            <a:extLst>
              <a:ext uri="{FF2B5EF4-FFF2-40B4-BE49-F238E27FC236}">
                <a16:creationId xmlns:a16="http://schemas.microsoft.com/office/drawing/2014/main" id="{AC465781-8ECA-8082-BB12-70B844A7AADE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2;p14">
            <a:extLst>
              <a:ext uri="{FF2B5EF4-FFF2-40B4-BE49-F238E27FC236}">
                <a16:creationId xmlns:a16="http://schemas.microsoft.com/office/drawing/2014/main" id="{11E4F49C-7FD3-E7BC-113E-AA7675E59251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3;p14">
            <a:extLst>
              <a:ext uri="{FF2B5EF4-FFF2-40B4-BE49-F238E27FC236}">
                <a16:creationId xmlns:a16="http://schemas.microsoft.com/office/drawing/2014/main" id="{66F66283-D1A8-611B-F567-9175479B9334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4;p14">
            <a:extLst>
              <a:ext uri="{FF2B5EF4-FFF2-40B4-BE49-F238E27FC236}">
                <a16:creationId xmlns:a16="http://schemas.microsoft.com/office/drawing/2014/main" id="{CF5B8DD2-380A-27A4-9466-9B71ACAC02C0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5;p14">
            <a:extLst>
              <a:ext uri="{FF2B5EF4-FFF2-40B4-BE49-F238E27FC236}">
                <a16:creationId xmlns:a16="http://schemas.microsoft.com/office/drawing/2014/main" id="{001A5663-15D1-2F91-69A6-2B7C953052BB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6;p14">
            <a:extLst>
              <a:ext uri="{FF2B5EF4-FFF2-40B4-BE49-F238E27FC236}">
                <a16:creationId xmlns:a16="http://schemas.microsoft.com/office/drawing/2014/main" id="{0070EE5A-215B-5E35-6BCF-F0F2866B7039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2;p14">
            <a:extLst>
              <a:ext uri="{FF2B5EF4-FFF2-40B4-BE49-F238E27FC236}">
                <a16:creationId xmlns:a16="http://schemas.microsoft.com/office/drawing/2014/main" id="{383E9BAC-6623-0A0D-6F44-65EBD0C41206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3;p14">
            <a:extLst>
              <a:ext uri="{FF2B5EF4-FFF2-40B4-BE49-F238E27FC236}">
                <a16:creationId xmlns:a16="http://schemas.microsoft.com/office/drawing/2014/main" id="{D189E735-0EEB-940B-9FEB-43A6D2758838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4;p14">
            <a:extLst>
              <a:ext uri="{FF2B5EF4-FFF2-40B4-BE49-F238E27FC236}">
                <a16:creationId xmlns:a16="http://schemas.microsoft.com/office/drawing/2014/main" id="{7B3C1298-9F87-DD7F-067F-C991728CEB5D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5;p14">
            <a:extLst>
              <a:ext uri="{FF2B5EF4-FFF2-40B4-BE49-F238E27FC236}">
                <a16:creationId xmlns:a16="http://schemas.microsoft.com/office/drawing/2014/main" id="{FCE4C642-FC37-6659-BCB4-E43590EFE5FE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6;p14">
            <a:extLst>
              <a:ext uri="{FF2B5EF4-FFF2-40B4-BE49-F238E27FC236}">
                <a16:creationId xmlns:a16="http://schemas.microsoft.com/office/drawing/2014/main" id="{80B43375-A992-0D1D-0648-D2691AA13BE4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2;p14">
            <a:extLst>
              <a:ext uri="{FF2B5EF4-FFF2-40B4-BE49-F238E27FC236}">
                <a16:creationId xmlns:a16="http://schemas.microsoft.com/office/drawing/2014/main" id="{5DDCAC1F-97CF-2136-FEB8-938F2DB0256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3;p14">
            <a:extLst>
              <a:ext uri="{FF2B5EF4-FFF2-40B4-BE49-F238E27FC236}">
                <a16:creationId xmlns:a16="http://schemas.microsoft.com/office/drawing/2014/main" id="{61D11BEC-4DF0-6C80-35E4-F970FFD73DC9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4;p14">
            <a:extLst>
              <a:ext uri="{FF2B5EF4-FFF2-40B4-BE49-F238E27FC236}">
                <a16:creationId xmlns:a16="http://schemas.microsoft.com/office/drawing/2014/main" id="{B51F0F81-13D3-5A0E-00C3-D895F3D73FF4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5;p14">
            <a:extLst>
              <a:ext uri="{FF2B5EF4-FFF2-40B4-BE49-F238E27FC236}">
                <a16:creationId xmlns:a16="http://schemas.microsoft.com/office/drawing/2014/main" id="{0E32EDF8-B4EF-F464-CF7B-EE3C5D4B53E9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6;p14">
            <a:extLst>
              <a:ext uri="{FF2B5EF4-FFF2-40B4-BE49-F238E27FC236}">
                <a16:creationId xmlns:a16="http://schemas.microsoft.com/office/drawing/2014/main" id="{5E7CD1F6-22A1-D927-D10B-3F589BDB49EA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2;p14">
            <a:extLst>
              <a:ext uri="{FF2B5EF4-FFF2-40B4-BE49-F238E27FC236}">
                <a16:creationId xmlns:a16="http://schemas.microsoft.com/office/drawing/2014/main" id="{FDC6233A-8869-328D-3487-1CE93945BE7D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3;p14">
            <a:extLst>
              <a:ext uri="{FF2B5EF4-FFF2-40B4-BE49-F238E27FC236}">
                <a16:creationId xmlns:a16="http://schemas.microsoft.com/office/drawing/2014/main" id="{6C6F8062-2AE4-A3CC-06EF-E6BA1314D9A3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4;p14">
            <a:extLst>
              <a:ext uri="{FF2B5EF4-FFF2-40B4-BE49-F238E27FC236}">
                <a16:creationId xmlns:a16="http://schemas.microsoft.com/office/drawing/2014/main" id="{6BD46C52-4D56-D8E1-AF47-2E23EABA8D0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5;p14">
            <a:extLst>
              <a:ext uri="{FF2B5EF4-FFF2-40B4-BE49-F238E27FC236}">
                <a16:creationId xmlns:a16="http://schemas.microsoft.com/office/drawing/2014/main" id="{7D71AC26-E0C0-A3E9-E090-48BE6F7A30D5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6;p14">
            <a:extLst>
              <a:ext uri="{FF2B5EF4-FFF2-40B4-BE49-F238E27FC236}">
                <a16:creationId xmlns:a16="http://schemas.microsoft.com/office/drawing/2014/main" id="{B7ACBE54-7280-9A7F-2721-1C8261C04FE5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77AAE5F-FA9A-03CD-B8DF-DA1AB50483DF}"/>
              </a:ext>
            </a:extLst>
          </p:cNvPr>
          <p:cNvSpPr txBox="1"/>
          <p:nvPr userDrawn="1"/>
        </p:nvSpPr>
        <p:spPr>
          <a:xfrm>
            <a:off x="152400" y="6452513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3411761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187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89857B5C-15BF-5268-FE5D-2176145BF99E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734EE0A-E72F-59B5-10DC-17C3BD859D03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14A5A8A-CE4F-D9B7-5DEC-930DF9B25A2B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749C7F95-096A-EC82-B790-C2E4A50275D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A28B989E-B8A6-DE54-8DAE-C0567381336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8096E92F-0811-CF33-F1FC-5AACB4B4A4A8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4681AD17-19C4-6D3F-6B7F-841196B2A2A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094FF45A-67C0-13B0-8858-61CF434AB925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4AC58492-B601-9500-A854-E1C650C41601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61E6AF23-B6E6-4DA3-BE8A-A3EE10058FF7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C5A72030-9335-BF7D-BF5A-05D09C17D35D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F17E2713-1ADD-B324-0881-1AB4C5A2829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91FB960C-246F-D709-08F6-1D6662EE6D2B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58586E82-5304-0853-5B2D-A9D9BD8FCDAA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853AFF1-65B5-133E-49F4-698D6EBEAECD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9DD81267-5DEA-D29B-9CB6-D6E13513F1DB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2A8CF4A5-619B-E32C-9489-143BABB7AD1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88A4EA90-C5FB-66FD-1433-5D1220C1269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CE32D675-5DF7-FFD8-50B9-862F47C8E583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2555A7D-2AE9-4018-E8FD-36E3515E729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33B6239C-2454-7013-4746-2C4310B2FCE8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863277AB-4CBC-0E6E-B5BF-C7A35B3BAAF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6DB999-EC7F-09F5-259A-A6870853DEF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0C38ABE9-5980-2503-A572-68E33DBD0D46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78C18BC6-DAF8-BCA3-1EAF-5C38075BD5CB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FAFF7AA9-959E-37CA-72A3-857C446601F8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2766FB17-17F8-4111-E513-F2A817E7220E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F65018AC-F2A8-C84D-C3B8-E41C79768B7F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58EFBEBA-03BE-EC8E-02BF-296A395F1BAB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8BC343C8-29A2-8304-0E2D-1A22873AA3EA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4EEC3832-C65F-35DB-C4C5-9E4D883A12F2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365C75F0-0654-FE05-9C2D-A2890775C7C4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DFDBD5C7-426F-80AA-337E-89554991BB08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3B9B7285-3BDC-9948-171B-EE70009F011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D9CD0FD3-513C-936F-6254-F83685CD3946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523723A5-FB0D-6C96-29BE-84193592F247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C355FBC4-69FE-1A4C-D336-7F3790F1F760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D90268A6-8B24-BCF9-2475-24923683C112}"/>
              </a:ext>
            </a:extLst>
          </p:cNvPr>
          <p:cNvGrpSpPr/>
          <p:nvPr userDrawn="1"/>
        </p:nvGrpSpPr>
        <p:grpSpPr>
          <a:xfrm>
            <a:off x="11004071" y="1043374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3D37C812-EE1B-5F67-B039-01ED6F6F0ECC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BDB1A846-9854-4F10-9EB0-4B142532ED58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841B8479-EFC8-7519-F23B-B39135B5537C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1BCA0BA-731E-48BD-A6A6-15A25D594F60}"/>
              </a:ext>
            </a:extLst>
          </p:cNvPr>
          <p:cNvSpPr/>
          <p:nvPr userDrawn="1"/>
        </p:nvSpPr>
        <p:spPr>
          <a:xfrm>
            <a:off x="10995522" y="6181469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8733CDBB-AF78-19D6-810D-87C35E04E9ED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47EA2438-CC72-571E-993B-1EEF4ACEBF88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AFB77565-7F6C-83D7-44CF-FFCC54E3411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61800C4E-B528-AC82-71D9-349D9A1E8908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8C489052-9134-0603-FC8B-4C9C0BACEE2B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F31036C3-40BD-47EF-7DAD-0430038D1706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BA71AF2D-6558-A88F-9C97-EA11C60E2A03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53F7EE67-2A41-D428-B8C8-8C80267B8CB7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E8092B10-CFC0-9E9B-2BBA-5288E449C411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7C8F8BA6-7159-E119-0464-5173E128698A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52CDD10A-4F78-6A88-CF49-3A8A5972A4B3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251895E4-1249-6909-B62A-25E8F39FA9B1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E2C5D328-90DD-06EC-3FF0-DFA4DCBE6452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CA1B3DE5-2E6F-4F51-F15F-DEA23FB6744D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DEAD2BE7-A39F-A0E5-B359-0DC094D0E5E4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A73C32B5-7A36-AEB7-5A8D-D8B1A601B6DB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22D8BDDF-2FD9-D1F5-A23F-F038CF786AC9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E47C318C-F9E2-5F39-C29F-E72EB6D6527E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07CFFFF7-6589-F8CA-8515-2DF34707CF07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BF1F3E11-380C-74AF-54A9-601B731986D6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6FD4F0F5-70CC-D7F9-E0F7-085C9569AA98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AB0B2F79-132B-B116-9A55-A7D6068AEFF1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7D63CB84-B1C7-F061-4E2B-540CD31ABC8F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56C8D388-CDFA-C10A-A1EE-D4E766E944E7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D4FF97AE-FBE3-7C71-24BD-0511927E4DB5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02AFFD0A-9646-EF8B-B0C2-BEFF81070B28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4F8D73F2-7C4E-50F0-E15B-990C18FEEB41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080049D6-1FC4-486D-42D7-435438CE930C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33AE5812-A962-5DAC-650E-DD18D9EC43A0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7068DDDB-795C-9601-14A8-BA4E28AB99AB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6A8A5184-A797-5D7A-BD41-EE8D350EDDC6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F594252-6B62-4C9D-7268-845DB210B626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FA9BE4D0-2598-AB56-E4E8-DC9AED72A6C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5935CA3D-785B-9DAF-752F-AD11A9931244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B14A0E59-888F-9906-D2AC-DF0224BEAC49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45B47611-72C4-EC74-5647-8BD03AE89D28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0F0F50FB-0189-2744-312F-5A727D5EC5AC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4ADC27F9-ED8B-8BF5-3475-F9DDB172E494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8ECF8E4F-2F73-7D15-1045-C11C83F337A9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A87B5209-15E0-C214-8F33-471AEE4CD948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4DE94EFE-DDCF-5D58-A2AA-1A6FEA9016D4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77126D3-F04A-982B-5821-37257AEF1B94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AE7F53F2-7CB0-FAEC-0476-1FFC23E372BB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780F8B15-911E-B651-E684-9B79B387E19C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97557064-7188-986B-2A85-5D0C9CDC3A1E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ACABBF47-F29E-BF44-8E2E-D31F07A40443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EAA8D61E-8E13-A682-C9EC-18A4B661DFD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21D47C3A-CD7A-2B6C-10B8-C1BC8A6C4527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7" name="Google Shape;2356;p30">
            <a:extLst>
              <a:ext uri="{FF2B5EF4-FFF2-40B4-BE49-F238E27FC236}">
                <a16:creationId xmlns:a16="http://schemas.microsoft.com/office/drawing/2014/main" id="{8B7B8F76-7B7B-F108-897D-051C751C8168}"/>
              </a:ext>
            </a:extLst>
          </p:cNvPr>
          <p:cNvGrpSpPr/>
          <p:nvPr userDrawn="1"/>
        </p:nvGrpSpPr>
        <p:grpSpPr>
          <a:xfrm>
            <a:off x="896620" y="1603301"/>
            <a:ext cx="9867486" cy="4770500"/>
            <a:chOff x="741115" y="865258"/>
            <a:chExt cx="7691377" cy="4010102"/>
          </a:xfrm>
          <a:solidFill>
            <a:srgbClr val="002060"/>
          </a:solidFill>
        </p:grpSpPr>
        <p:sp>
          <p:nvSpPr>
            <p:cNvPr id="98" name="Google Shape;2357;p30">
              <a:extLst>
                <a:ext uri="{FF2B5EF4-FFF2-40B4-BE49-F238E27FC236}">
                  <a16:creationId xmlns:a16="http://schemas.microsoft.com/office/drawing/2014/main" id="{3B169C85-02E5-0D54-8C9A-1B07827320F2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9" name="Google Shape;2358;p30">
              <a:extLst>
                <a:ext uri="{FF2B5EF4-FFF2-40B4-BE49-F238E27FC236}">
                  <a16:creationId xmlns:a16="http://schemas.microsoft.com/office/drawing/2014/main" id="{3EDEB08F-A902-3E8F-36B2-BD90853B4AA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00" name="Google Shape;2359;p30">
                <a:extLst>
                  <a:ext uri="{FF2B5EF4-FFF2-40B4-BE49-F238E27FC236}">
                    <a16:creationId xmlns:a16="http://schemas.microsoft.com/office/drawing/2014/main" id="{483F9160-F16D-3A9B-F98D-C1E2CBA5C34D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360;p30">
                <a:extLst>
                  <a:ext uri="{FF2B5EF4-FFF2-40B4-BE49-F238E27FC236}">
                    <a16:creationId xmlns:a16="http://schemas.microsoft.com/office/drawing/2014/main" id="{E175FA9D-1986-0C88-D2FE-144A2ED0E7A5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361;p30">
                <a:extLst>
                  <a:ext uri="{FF2B5EF4-FFF2-40B4-BE49-F238E27FC236}">
                    <a16:creationId xmlns:a16="http://schemas.microsoft.com/office/drawing/2014/main" id="{E7E493D5-26FE-419E-7C76-BED268B015A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3" name="Google Shape;447;p27">
            <a:extLst>
              <a:ext uri="{FF2B5EF4-FFF2-40B4-BE49-F238E27FC236}">
                <a16:creationId xmlns:a16="http://schemas.microsoft.com/office/drawing/2014/main" id="{2789EED6-BB65-D224-5C55-37295DD3CD1D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04" name="Google Shape;448;p27">
              <a:extLst>
                <a:ext uri="{FF2B5EF4-FFF2-40B4-BE49-F238E27FC236}">
                  <a16:creationId xmlns:a16="http://schemas.microsoft.com/office/drawing/2014/main" id="{13C1B82E-F8C4-64D4-8DA8-D5E9E1766438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Google Shape;449;p27">
              <a:extLst>
                <a:ext uri="{FF2B5EF4-FFF2-40B4-BE49-F238E27FC236}">
                  <a16:creationId xmlns:a16="http://schemas.microsoft.com/office/drawing/2014/main" id="{F52C1BAE-81CD-EB84-6814-BDDD3445F14F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Google Shape;450;p27">
              <a:extLst>
                <a:ext uri="{FF2B5EF4-FFF2-40B4-BE49-F238E27FC236}">
                  <a16:creationId xmlns:a16="http://schemas.microsoft.com/office/drawing/2014/main" id="{19BF9F8E-7946-9D85-8173-17F0C931E114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Google Shape;451;p27">
              <a:extLst>
                <a:ext uri="{FF2B5EF4-FFF2-40B4-BE49-F238E27FC236}">
                  <a16:creationId xmlns:a16="http://schemas.microsoft.com/office/drawing/2014/main" id="{F033FB8A-0C1A-EAC1-491D-E4C74B34D36B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Google Shape;452;p27">
              <a:extLst>
                <a:ext uri="{FF2B5EF4-FFF2-40B4-BE49-F238E27FC236}">
                  <a16:creationId xmlns:a16="http://schemas.microsoft.com/office/drawing/2014/main" id="{E9CE699D-47B4-5C02-7071-21B4A74B0AA8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Google Shape;453;p27">
              <a:extLst>
                <a:ext uri="{FF2B5EF4-FFF2-40B4-BE49-F238E27FC236}">
                  <a16:creationId xmlns:a16="http://schemas.microsoft.com/office/drawing/2014/main" id="{15AA53CD-04C8-C435-2928-87FFAADA5324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Google Shape;454;p27">
              <a:extLst>
                <a:ext uri="{FF2B5EF4-FFF2-40B4-BE49-F238E27FC236}">
                  <a16:creationId xmlns:a16="http://schemas.microsoft.com/office/drawing/2014/main" id="{446867F8-301C-D3F4-C66D-BCE93BE61DE0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Google Shape;455;p27">
              <a:extLst>
                <a:ext uri="{FF2B5EF4-FFF2-40B4-BE49-F238E27FC236}">
                  <a16:creationId xmlns:a16="http://schemas.microsoft.com/office/drawing/2014/main" id="{C3E33648-B8E4-8A9C-F8AE-270B3A90E193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Google Shape;456;p27">
              <a:extLst>
                <a:ext uri="{FF2B5EF4-FFF2-40B4-BE49-F238E27FC236}">
                  <a16:creationId xmlns:a16="http://schemas.microsoft.com/office/drawing/2014/main" id="{4713DE11-3951-43ED-4553-BCBABB99DD39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Google Shape;457;p27">
              <a:extLst>
                <a:ext uri="{FF2B5EF4-FFF2-40B4-BE49-F238E27FC236}">
                  <a16:creationId xmlns:a16="http://schemas.microsoft.com/office/drawing/2014/main" id="{FE122C79-52EA-B863-4F39-C40D7910ABD4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458;p27">
              <a:extLst>
                <a:ext uri="{FF2B5EF4-FFF2-40B4-BE49-F238E27FC236}">
                  <a16:creationId xmlns:a16="http://schemas.microsoft.com/office/drawing/2014/main" id="{26D53E02-3E47-9EFF-0B0A-7B50D0334B5E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459;p27">
              <a:extLst>
                <a:ext uri="{FF2B5EF4-FFF2-40B4-BE49-F238E27FC236}">
                  <a16:creationId xmlns:a16="http://schemas.microsoft.com/office/drawing/2014/main" id="{5B9F84AE-4AE5-15E7-AE0B-8668B3D86ED6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460;p27">
              <a:extLst>
                <a:ext uri="{FF2B5EF4-FFF2-40B4-BE49-F238E27FC236}">
                  <a16:creationId xmlns:a16="http://schemas.microsoft.com/office/drawing/2014/main" id="{625A6CC5-EADE-0521-BF5A-32671516B342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461;p27">
              <a:extLst>
                <a:ext uri="{FF2B5EF4-FFF2-40B4-BE49-F238E27FC236}">
                  <a16:creationId xmlns:a16="http://schemas.microsoft.com/office/drawing/2014/main" id="{3475ACE4-3017-A853-FA8C-F93F8E3B115C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462;p27">
              <a:extLst>
                <a:ext uri="{FF2B5EF4-FFF2-40B4-BE49-F238E27FC236}">
                  <a16:creationId xmlns:a16="http://schemas.microsoft.com/office/drawing/2014/main" id="{43702DBF-E3BC-55C3-B9CA-5A8A2CAA05A1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463;p27">
              <a:extLst>
                <a:ext uri="{FF2B5EF4-FFF2-40B4-BE49-F238E27FC236}">
                  <a16:creationId xmlns:a16="http://schemas.microsoft.com/office/drawing/2014/main" id="{FF548196-71C5-A06F-9A0B-3FA3934F5550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464;p27">
              <a:extLst>
                <a:ext uri="{FF2B5EF4-FFF2-40B4-BE49-F238E27FC236}">
                  <a16:creationId xmlns:a16="http://schemas.microsoft.com/office/drawing/2014/main" id="{D8D4B4F5-3F6B-0273-51C6-63663F22019B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465;p27">
              <a:extLst>
                <a:ext uri="{FF2B5EF4-FFF2-40B4-BE49-F238E27FC236}">
                  <a16:creationId xmlns:a16="http://schemas.microsoft.com/office/drawing/2014/main" id="{551C2F01-8C42-FB13-5499-C6E25C6EFD7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466;p27">
              <a:extLst>
                <a:ext uri="{FF2B5EF4-FFF2-40B4-BE49-F238E27FC236}">
                  <a16:creationId xmlns:a16="http://schemas.microsoft.com/office/drawing/2014/main" id="{7626F510-AC18-DDA9-BD1E-1881B7EC0314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467;p27">
              <a:extLst>
                <a:ext uri="{FF2B5EF4-FFF2-40B4-BE49-F238E27FC236}">
                  <a16:creationId xmlns:a16="http://schemas.microsoft.com/office/drawing/2014/main" id="{39D7FBBC-20FB-9A2D-E14A-0598A572DF5A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468;p27">
              <a:extLst>
                <a:ext uri="{FF2B5EF4-FFF2-40B4-BE49-F238E27FC236}">
                  <a16:creationId xmlns:a16="http://schemas.microsoft.com/office/drawing/2014/main" id="{0F109FB0-949B-5D5B-863F-25D8A04B4F07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469;p27">
              <a:extLst>
                <a:ext uri="{FF2B5EF4-FFF2-40B4-BE49-F238E27FC236}">
                  <a16:creationId xmlns:a16="http://schemas.microsoft.com/office/drawing/2014/main" id="{906B973A-058B-E282-642C-C0393ECBC6A8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470;p27">
              <a:extLst>
                <a:ext uri="{FF2B5EF4-FFF2-40B4-BE49-F238E27FC236}">
                  <a16:creationId xmlns:a16="http://schemas.microsoft.com/office/drawing/2014/main" id="{C82CB962-0835-8060-DB4E-3311301CF4B8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471;p27">
              <a:extLst>
                <a:ext uri="{FF2B5EF4-FFF2-40B4-BE49-F238E27FC236}">
                  <a16:creationId xmlns:a16="http://schemas.microsoft.com/office/drawing/2014/main" id="{C9CE6468-6D40-B50A-20C0-7CF64F2020B6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472;p27">
              <a:extLst>
                <a:ext uri="{FF2B5EF4-FFF2-40B4-BE49-F238E27FC236}">
                  <a16:creationId xmlns:a16="http://schemas.microsoft.com/office/drawing/2014/main" id="{00B54845-B74D-A67D-08C2-18A28068A14B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473;p27">
              <a:extLst>
                <a:ext uri="{FF2B5EF4-FFF2-40B4-BE49-F238E27FC236}">
                  <a16:creationId xmlns:a16="http://schemas.microsoft.com/office/drawing/2014/main" id="{C15E14F4-5A0F-DEAF-2385-51156B542751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474;p27">
              <a:extLst>
                <a:ext uri="{FF2B5EF4-FFF2-40B4-BE49-F238E27FC236}">
                  <a16:creationId xmlns:a16="http://schemas.microsoft.com/office/drawing/2014/main" id="{647CE70E-3AD5-F119-1531-F81F2B942942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Google Shape;475;p27">
              <a:extLst>
                <a:ext uri="{FF2B5EF4-FFF2-40B4-BE49-F238E27FC236}">
                  <a16:creationId xmlns:a16="http://schemas.microsoft.com/office/drawing/2014/main" id="{A42F78C5-7BE5-ABB9-271B-977525AE3748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Google Shape;476;p27">
              <a:extLst>
                <a:ext uri="{FF2B5EF4-FFF2-40B4-BE49-F238E27FC236}">
                  <a16:creationId xmlns:a16="http://schemas.microsoft.com/office/drawing/2014/main" id="{1E74D9AB-87C2-FB16-5AC2-D5E9F3C63B30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Google Shape;477;p27">
              <a:extLst>
                <a:ext uri="{FF2B5EF4-FFF2-40B4-BE49-F238E27FC236}">
                  <a16:creationId xmlns:a16="http://schemas.microsoft.com/office/drawing/2014/main" id="{75A022AA-C23F-F52E-62E6-99AA4B312A35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Google Shape;478;p27">
              <a:extLst>
                <a:ext uri="{FF2B5EF4-FFF2-40B4-BE49-F238E27FC236}">
                  <a16:creationId xmlns:a16="http://schemas.microsoft.com/office/drawing/2014/main" id="{2FBC1639-9DAC-0C7F-3BC8-D124A6C4673F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Google Shape;479;p27">
              <a:extLst>
                <a:ext uri="{FF2B5EF4-FFF2-40B4-BE49-F238E27FC236}">
                  <a16:creationId xmlns:a16="http://schemas.microsoft.com/office/drawing/2014/main" id="{CFB93C9D-E5CB-4888-3CC9-9DDE516DB2AC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Google Shape;480;p27">
              <a:extLst>
                <a:ext uri="{FF2B5EF4-FFF2-40B4-BE49-F238E27FC236}">
                  <a16:creationId xmlns:a16="http://schemas.microsoft.com/office/drawing/2014/main" id="{6A7E6150-2614-78BB-0496-A27F44378EB5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Google Shape;481;p27">
              <a:extLst>
                <a:ext uri="{FF2B5EF4-FFF2-40B4-BE49-F238E27FC236}">
                  <a16:creationId xmlns:a16="http://schemas.microsoft.com/office/drawing/2014/main" id="{35666960-88AD-F3D8-03F4-C8E390A24B28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Google Shape;482;p27">
              <a:extLst>
                <a:ext uri="{FF2B5EF4-FFF2-40B4-BE49-F238E27FC236}">
                  <a16:creationId xmlns:a16="http://schemas.microsoft.com/office/drawing/2014/main" id="{704F873E-7150-F0E6-A184-155AB028D3CA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Google Shape;483;p27">
              <a:extLst>
                <a:ext uri="{FF2B5EF4-FFF2-40B4-BE49-F238E27FC236}">
                  <a16:creationId xmlns:a16="http://schemas.microsoft.com/office/drawing/2014/main" id="{DE3340EC-C8E9-1D9B-80C9-CCC70D0373E8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Google Shape;484;p27">
              <a:extLst>
                <a:ext uri="{FF2B5EF4-FFF2-40B4-BE49-F238E27FC236}">
                  <a16:creationId xmlns:a16="http://schemas.microsoft.com/office/drawing/2014/main" id="{73247860-069B-D7B9-7EF3-22DC8E09DE2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Google Shape;485;p27">
              <a:extLst>
                <a:ext uri="{FF2B5EF4-FFF2-40B4-BE49-F238E27FC236}">
                  <a16:creationId xmlns:a16="http://schemas.microsoft.com/office/drawing/2014/main" id="{9C03DCAE-AB83-EA3A-B0DD-52B907712071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Google Shape;486;p27">
              <a:extLst>
                <a:ext uri="{FF2B5EF4-FFF2-40B4-BE49-F238E27FC236}">
                  <a16:creationId xmlns:a16="http://schemas.microsoft.com/office/drawing/2014/main" id="{C2B79097-2D77-EE2E-9DC0-1642B4F402FE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Google Shape;487;p27">
              <a:extLst>
                <a:ext uri="{FF2B5EF4-FFF2-40B4-BE49-F238E27FC236}">
                  <a16:creationId xmlns:a16="http://schemas.microsoft.com/office/drawing/2014/main" id="{4D9430FB-63D3-4221-48E1-88D4EA49F51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Google Shape;488;p27">
              <a:extLst>
                <a:ext uri="{FF2B5EF4-FFF2-40B4-BE49-F238E27FC236}">
                  <a16:creationId xmlns:a16="http://schemas.microsoft.com/office/drawing/2014/main" id="{163C54F6-37BB-A2E3-BBDD-06FE2118BBFD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Google Shape;489;p27">
              <a:extLst>
                <a:ext uri="{FF2B5EF4-FFF2-40B4-BE49-F238E27FC236}">
                  <a16:creationId xmlns:a16="http://schemas.microsoft.com/office/drawing/2014/main" id="{628C534F-7856-178E-FD0A-94777098B3DD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Google Shape;490;p27">
              <a:extLst>
                <a:ext uri="{FF2B5EF4-FFF2-40B4-BE49-F238E27FC236}">
                  <a16:creationId xmlns:a16="http://schemas.microsoft.com/office/drawing/2014/main" id="{7BE9BFA0-C5B8-6F62-8856-021A39F96DD2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Google Shape;491;p27">
              <a:extLst>
                <a:ext uri="{FF2B5EF4-FFF2-40B4-BE49-F238E27FC236}">
                  <a16:creationId xmlns:a16="http://schemas.microsoft.com/office/drawing/2014/main" id="{5120EE76-EA54-4192-307F-5ECC11D704BD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Google Shape;492;p27">
              <a:extLst>
                <a:ext uri="{FF2B5EF4-FFF2-40B4-BE49-F238E27FC236}">
                  <a16:creationId xmlns:a16="http://schemas.microsoft.com/office/drawing/2014/main" id="{C668F7E9-68A9-0B98-4008-B50286D345A9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Google Shape;493;p27">
              <a:extLst>
                <a:ext uri="{FF2B5EF4-FFF2-40B4-BE49-F238E27FC236}">
                  <a16:creationId xmlns:a16="http://schemas.microsoft.com/office/drawing/2014/main" id="{F9FD344E-DAE4-6DF9-4F0B-983F772331E3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Google Shape;494;p27">
              <a:extLst>
                <a:ext uri="{FF2B5EF4-FFF2-40B4-BE49-F238E27FC236}">
                  <a16:creationId xmlns:a16="http://schemas.microsoft.com/office/drawing/2014/main" id="{59154701-9AC8-5944-831B-70565F11A8BA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Google Shape;495;p27">
              <a:extLst>
                <a:ext uri="{FF2B5EF4-FFF2-40B4-BE49-F238E27FC236}">
                  <a16:creationId xmlns:a16="http://schemas.microsoft.com/office/drawing/2014/main" id="{46FFBB1C-0659-3645-B046-8254F8EF5E9A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496;p27">
              <a:extLst>
                <a:ext uri="{FF2B5EF4-FFF2-40B4-BE49-F238E27FC236}">
                  <a16:creationId xmlns:a16="http://schemas.microsoft.com/office/drawing/2014/main" id="{0B56D41D-3751-334C-72F1-C391A38E6149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Google Shape;497;p27">
              <a:extLst>
                <a:ext uri="{FF2B5EF4-FFF2-40B4-BE49-F238E27FC236}">
                  <a16:creationId xmlns:a16="http://schemas.microsoft.com/office/drawing/2014/main" id="{B1B26987-A296-5500-3038-137B13CB2DA9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Google Shape;498;p27">
              <a:extLst>
                <a:ext uri="{FF2B5EF4-FFF2-40B4-BE49-F238E27FC236}">
                  <a16:creationId xmlns:a16="http://schemas.microsoft.com/office/drawing/2014/main" id="{5599B7DB-0540-5F93-6E02-878406BE5275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499;p27">
              <a:extLst>
                <a:ext uri="{FF2B5EF4-FFF2-40B4-BE49-F238E27FC236}">
                  <a16:creationId xmlns:a16="http://schemas.microsoft.com/office/drawing/2014/main" id="{256D8DF1-E33B-76EB-9D31-39BD9D92D72D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Google Shape;500;p27">
              <a:extLst>
                <a:ext uri="{FF2B5EF4-FFF2-40B4-BE49-F238E27FC236}">
                  <a16:creationId xmlns:a16="http://schemas.microsoft.com/office/drawing/2014/main" id="{C2898B85-9CF9-B703-F090-3E806219510C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Google Shape;501;p27">
              <a:extLst>
                <a:ext uri="{FF2B5EF4-FFF2-40B4-BE49-F238E27FC236}">
                  <a16:creationId xmlns:a16="http://schemas.microsoft.com/office/drawing/2014/main" id="{4E97B85B-BA45-667D-C5CB-96D9DA17C008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Google Shape;502;p27">
              <a:extLst>
                <a:ext uri="{FF2B5EF4-FFF2-40B4-BE49-F238E27FC236}">
                  <a16:creationId xmlns:a16="http://schemas.microsoft.com/office/drawing/2014/main" id="{7764D923-B899-0AB1-DD7C-DD168E10C00C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Google Shape;503;p27">
              <a:extLst>
                <a:ext uri="{FF2B5EF4-FFF2-40B4-BE49-F238E27FC236}">
                  <a16:creationId xmlns:a16="http://schemas.microsoft.com/office/drawing/2014/main" id="{3EC3481F-FF9C-A71C-7137-5639347DA08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9E81F84-BEA4-FA18-3B02-CE052F613FC9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161" name="Google Shape;505;p27">
              <a:extLst>
                <a:ext uri="{FF2B5EF4-FFF2-40B4-BE49-F238E27FC236}">
                  <a16:creationId xmlns:a16="http://schemas.microsoft.com/office/drawing/2014/main" id="{55EE26E6-1F64-173A-5F13-8583A9F918F1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7" name="Google Shape;506;p27">
                <a:extLst>
                  <a:ext uri="{FF2B5EF4-FFF2-40B4-BE49-F238E27FC236}">
                    <a16:creationId xmlns:a16="http://schemas.microsoft.com/office/drawing/2014/main" id="{964CDF90-A400-41C2-28D5-180E06E451DC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8" name="Google Shape;507;p27">
                <a:extLst>
                  <a:ext uri="{FF2B5EF4-FFF2-40B4-BE49-F238E27FC236}">
                    <a16:creationId xmlns:a16="http://schemas.microsoft.com/office/drawing/2014/main" id="{F52DBF4A-47AF-762B-68AC-07E30C763287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9" name="Google Shape;508;p27">
                  <a:extLst>
                    <a:ext uri="{FF2B5EF4-FFF2-40B4-BE49-F238E27FC236}">
                      <a16:creationId xmlns:a16="http://schemas.microsoft.com/office/drawing/2014/main" id="{103FD64F-2657-CA0D-DBF2-745FEE982400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Google Shape;509;p27">
                  <a:extLst>
                    <a:ext uri="{FF2B5EF4-FFF2-40B4-BE49-F238E27FC236}">
                      <a16:creationId xmlns:a16="http://schemas.microsoft.com/office/drawing/2014/main" id="{07773782-61B2-DF98-8FB0-E9193AC8B973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Google Shape;510;p27">
                  <a:extLst>
                    <a:ext uri="{FF2B5EF4-FFF2-40B4-BE49-F238E27FC236}">
                      <a16:creationId xmlns:a16="http://schemas.microsoft.com/office/drawing/2014/main" id="{73AB37BF-E123-A5A7-C763-F61C80F73E89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Google Shape;511;p27">
                  <a:extLst>
                    <a:ext uri="{FF2B5EF4-FFF2-40B4-BE49-F238E27FC236}">
                      <a16:creationId xmlns:a16="http://schemas.microsoft.com/office/drawing/2014/main" id="{03C80AD3-F10F-E89E-B045-4CD0057E2392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Google Shape;512;p27">
                  <a:extLst>
                    <a:ext uri="{FF2B5EF4-FFF2-40B4-BE49-F238E27FC236}">
                      <a16:creationId xmlns:a16="http://schemas.microsoft.com/office/drawing/2014/main" id="{92FA161D-9D6E-A39D-639B-A102C95F97D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Google Shape;513;p27">
                  <a:extLst>
                    <a:ext uri="{FF2B5EF4-FFF2-40B4-BE49-F238E27FC236}">
                      <a16:creationId xmlns:a16="http://schemas.microsoft.com/office/drawing/2014/main" id="{B6DEBCA9-0217-B079-FF1C-B9D40766D28E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Google Shape;514;p27">
                  <a:extLst>
                    <a:ext uri="{FF2B5EF4-FFF2-40B4-BE49-F238E27FC236}">
                      <a16:creationId xmlns:a16="http://schemas.microsoft.com/office/drawing/2014/main" id="{63860656-3AD9-7ED5-72FA-C36E65C85C83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Google Shape;515;p27">
                  <a:extLst>
                    <a:ext uri="{FF2B5EF4-FFF2-40B4-BE49-F238E27FC236}">
                      <a16:creationId xmlns:a16="http://schemas.microsoft.com/office/drawing/2014/main" id="{D257B888-D5F2-F391-234C-AC374336DF84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Google Shape;516;p27">
                  <a:extLst>
                    <a:ext uri="{FF2B5EF4-FFF2-40B4-BE49-F238E27FC236}">
                      <a16:creationId xmlns:a16="http://schemas.microsoft.com/office/drawing/2014/main" id="{53BC28B3-19C5-9765-E734-E4026BFD85FC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Google Shape;517;p27">
                  <a:extLst>
                    <a:ext uri="{FF2B5EF4-FFF2-40B4-BE49-F238E27FC236}">
                      <a16:creationId xmlns:a16="http://schemas.microsoft.com/office/drawing/2014/main" id="{921D9683-1BFB-D3E5-AAF6-EB89F8E5E296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Google Shape;518;p27">
                  <a:extLst>
                    <a:ext uri="{FF2B5EF4-FFF2-40B4-BE49-F238E27FC236}">
                      <a16:creationId xmlns:a16="http://schemas.microsoft.com/office/drawing/2014/main" id="{7C83D7B3-6C45-5845-4ABC-C33AEDA1DD73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Google Shape;519;p27">
                  <a:extLst>
                    <a:ext uri="{FF2B5EF4-FFF2-40B4-BE49-F238E27FC236}">
                      <a16:creationId xmlns:a16="http://schemas.microsoft.com/office/drawing/2014/main" id="{FD72B07B-7489-5E5C-01C2-00CB8969068A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Google Shape;520;p27">
                  <a:extLst>
                    <a:ext uri="{FF2B5EF4-FFF2-40B4-BE49-F238E27FC236}">
                      <a16:creationId xmlns:a16="http://schemas.microsoft.com/office/drawing/2014/main" id="{D8958B99-70EF-17C9-6CBD-D1B4E3A6DC25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Google Shape;521;p27">
                  <a:extLst>
                    <a:ext uri="{FF2B5EF4-FFF2-40B4-BE49-F238E27FC236}">
                      <a16:creationId xmlns:a16="http://schemas.microsoft.com/office/drawing/2014/main" id="{F53D7E2F-DA8E-DEC1-B265-444F45A4FC7B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Google Shape;522;p27">
                  <a:extLst>
                    <a:ext uri="{FF2B5EF4-FFF2-40B4-BE49-F238E27FC236}">
                      <a16:creationId xmlns:a16="http://schemas.microsoft.com/office/drawing/2014/main" id="{B1E55BB5-06F9-1740-33E8-7C2C753ECBF3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Google Shape;523;p27">
                  <a:extLst>
                    <a:ext uri="{FF2B5EF4-FFF2-40B4-BE49-F238E27FC236}">
                      <a16:creationId xmlns:a16="http://schemas.microsoft.com/office/drawing/2014/main" id="{B196A83D-ACBE-35F9-4100-9912D0C29205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Google Shape;524;p27">
                  <a:extLst>
                    <a:ext uri="{FF2B5EF4-FFF2-40B4-BE49-F238E27FC236}">
                      <a16:creationId xmlns:a16="http://schemas.microsoft.com/office/drawing/2014/main" id="{AFD8D9A8-D729-8350-6740-0A4BDD76D429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Google Shape;525;p27">
                  <a:extLst>
                    <a:ext uri="{FF2B5EF4-FFF2-40B4-BE49-F238E27FC236}">
                      <a16:creationId xmlns:a16="http://schemas.microsoft.com/office/drawing/2014/main" id="{03C2A974-8FA2-00EB-5E1B-910CE8A40A51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Google Shape;526;p27">
                  <a:extLst>
                    <a:ext uri="{FF2B5EF4-FFF2-40B4-BE49-F238E27FC236}">
                      <a16:creationId xmlns:a16="http://schemas.microsoft.com/office/drawing/2014/main" id="{39DE930E-CF77-EC95-E330-E2BFB0FC9F07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Google Shape;527;p27">
                  <a:extLst>
                    <a:ext uri="{FF2B5EF4-FFF2-40B4-BE49-F238E27FC236}">
                      <a16:creationId xmlns:a16="http://schemas.microsoft.com/office/drawing/2014/main" id="{267C2781-7D66-702C-D64D-30D4AE20A7AD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Google Shape;528;p27">
                  <a:extLst>
                    <a:ext uri="{FF2B5EF4-FFF2-40B4-BE49-F238E27FC236}">
                      <a16:creationId xmlns:a16="http://schemas.microsoft.com/office/drawing/2014/main" id="{2EBD527C-0B39-83F0-195E-37ACA0EF15D5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Google Shape;529;p27">
                  <a:extLst>
                    <a:ext uri="{FF2B5EF4-FFF2-40B4-BE49-F238E27FC236}">
                      <a16:creationId xmlns:a16="http://schemas.microsoft.com/office/drawing/2014/main" id="{C66B61A1-0200-CEC4-0976-145A0F4B2E01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Google Shape;530;p27">
                  <a:extLst>
                    <a:ext uri="{FF2B5EF4-FFF2-40B4-BE49-F238E27FC236}">
                      <a16:creationId xmlns:a16="http://schemas.microsoft.com/office/drawing/2014/main" id="{2ABD8913-9848-1DFE-B636-E620A5680033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Google Shape;531;p27">
                  <a:extLst>
                    <a:ext uri="{FF2B5EF4-FFF2-40B4-BE49-F238E27FC236}">
                      <a16:creationId xmlns:a16="http://schemas.microsoft.com/office/drawing/2014/main" id="{67EDCD17-E6F0-D923-7286-54E3260B852F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2" name="Google Shape;532;p27">
              <a:extLst>
                <a:ext uri="{FF2B5EF4-FFF2-40B4-BE49-F238E27FC236}">
                  <a16:creationId xmlns:a16="http://schemas.microsoft.com/office/drawing/2014/main" id="{FF37A79B-A5FE-04BA-21BA-5120AF97D700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Google Shape;533;p27">
              <a:extLst>
                <a:ext uri="{FF2B5EF4-FFF2-40B4-BE49-F238E27FC236}">
                  <a16:creationId xmlns:a16="http://schemas.microsoft.com/office/drawing/2014/main" id="{93407B85-FE51-3876-765E-FFF830F43641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Google Shape;534;p27">
              <a:extLst>
                <a:ext uri="{FF2B5EF4-FFF2-40B4-BE49-F238E27FC236}">
                  <a16:creationId xmlns:a16="http://schemas.microsoft.com/office/drawing/2014/main" id="{208C423A-DD1F-DB0F-A7D8-F41FC5DF9C7F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Google Shape;535;p27">
              <a:extLst>
                <a:ext uri="{FF2B5EF4-FFF2-40B4-BE49-F238E27FC236}">
                  <a16:creationId xmlns:a16="http://schemas.microsoft.com/office/drawing/2014/main" id="{DE0670C9-F9BD-B01B-8A0C-2737EA909E54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Google Shape;536;p27">
              <a:extLst>
                <a:ext uri="{FF2B5EF4-FFF2-40B4-BE49-F238E27FC236}">
                  <a16:creationId xmlns:a16="http://schemas.microsoft.com/office/drawing/2014/main" id="{761DF198-0FE2-675F-5758-327DC05164C5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Google Shape;537;p27">
              <a:extLst>
                <a:ext uri="{FF2B5EF4-FFF2-40B4-BE49-F238E27FC236}">
                  <a16:creationId xmlns:a16="http://schemas.microsoft.com/office/drawing/2014/main" id="{D34DC71A-C36B-40E8-EA7D-71E68CCC3B08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Google Shape;538;p27">
              <a:extLst>
                <a:ext uri="{FF2B5EF4-FFF2-40B4-BE49-F238E27FC236}">
                  <a16:creationId xmlns:a16="http://schemas.microsoft.com/office/drawing/2014/main" id="{F6D20169-1DF9-9DC9-40F9-FBD945AFF247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Google Shape;539;p27">
              <a:extLst>
                <a:ext uri="{FF2B5EF4-FFF2-40B4-BE49-F238E27FC236}">
                  <a16:creationId xmlns:a16="http://schemas.microsoft.com/office/drawing/2014/main" id="{877E881A-5AE5-8C1A-6E3D-A41AA8939179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Google Shape;540;p27">
              <a:extLst>
                <a:ext uri="{FF2B5EF4-FFF2-40B4-BE49-F238E27FC236}">
                  <a16:creationId xmlns:a16="http://schemas.microsoft.com/office/drawing/2014/main" id="{B39FE91C-43AD-B62F-8C34-5EB0E0D5A5EC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Google Shape;541;p27">
              <a:extLst>
                <a:ext uri="{FF2B5EF4-FFF2-40B4-BE49-F238E27FC236}">
                  <a16:creationId xmlns:a16="http://schemas.microsoft.com/office/drawing/2014/main" id="{F9BE8739-1AE6-7372-FA17-012A99A37269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Google Shape;542;p27">
              <a:extLst>
                <a:ext uri="{FF2B5EF4-FFF2-40B4-BE49-F238E27FC236}">
                  <a16:creationId xmlns:a16="http://schemas.microsoft.com/office/drawing/2014/main" id="{DBADD816-0240-B855-612A-3F918808CEDB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Google Shape;543;p27">
              <a:extLst>
                <a:ext uri="{FF2B5EF4-FFF2-40B4-BE49-F238E27FC236}">
                  <a16:creationId xmlns:a16="http://schemas.microsoft.com/office/drawing/2014/main" id="{162C3DCF-AD7E-A43D-50A1-82DFF8DD24E7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Google Shape;544;p27">
              <a:extLst>
                <a:ext uri="{FF2B5EF4-FFF2-40B4-BE49-F238E27FC236}">
                  <a16:creationId xmlns:a16="http://schemas.microsoft.com/office/drawing/2014/main" id="{D933B05E-67B4-54BF-90AC-FE829FE8C71C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Google Shape;545;p27">
              <a:extLst>
                <a:ext uri="{FF2B5EF4-FFF2-40B4-BE49-F238E27FC236}">
                  <a16:creationId xmlns:a16="http://schemas.microsoft.com/office/drawing/2014/main" id="{9C3E0BFD-A284-A9E6-862F-36C40C5AD743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Google Shape;546;p27">
              <a:extLst>
                <a:ext uri="{FF2B5EF4-FFF2-40B4-BE49-F238E27FC236}">
                  <a16:creationId xmlns:a16="http://schemas.microsoft.com/office/drawing/2014/main" id="{601F8B86-A11A-D1DB-02DC-33C03081F5B4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Google Shape;547;p27">
              <a:extLst>
                <a:ext uri="{FF2B5EF4-FFF2-40B4-BE49-F238E27FC236}">
                  <a16:creationId xmlns:a16="http://schemas.microsoft.com/office/drawing/2014/main" id="{C25CDC03-268D-2344-85E7-B2D81DC36D33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Google Shape;548;p27">
              <a:extLst>
                <a:ext uri="{FF2B5EF4-FFF2-40B4-BE49-F238E27FC236}">
                  <a16:creationId xmlns:a16="http://schemas.microsoft.com/office/drawing/2014/main" id="{DC230D5A-63A8-DF41-CC9F-04F8129BD685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Google Shape;549;p27">
              <a:extLst>
                <a:ext uri="{FF2B5EF4-FFF2-40B4-BE49-F238E27FC236}">
                  <a16:creationId xmlns:a16="http://schemas.microsoft.com/office/drawing/2014/main" id="{FC9F2532-4482-5034-FC80-221C9ACE5DBE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Google Shape;550;p27">
              <a:extLst>
                <a:ext uri="{FF2B5EF4-FFF2-40B4-BE49-F238E27FC236}">
                  <a16:creationId xmlns:a16="http://schemas.microsoft.com/office/drawing/2014/main" id="{9AB5C2A5-3567-3369-1E9D-A04A9C120BE6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Google Shape;551;p27">
              <a:extLst>
                <a:ext uri="{FF2B5EF4-FFF2-40B4-BE49-F238E27FC236}">
                  <a16:creationId xmlns:a16="http://schemas.microsoft.com/office/drawing/2014/main" id="{0FD05CF2-1657-CE69-D13A-CA095FBBBEED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Google Shape;552;p27">
              <a:extLst>
                <a:ext uri="{FF2B5EF4-FFF2-40B4-BE49-F238E27FC236}">
                  <a16:creationId xmlns:a16="http://schemas.microsoft.com/office/drawing/2014/main" id="{C3DA5282-FB5E-AB79-21B3-417D68348B06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Google Shape;553;p27">
              <a:extLst>
                <a:ext uri="{FF2B5EF4-FFF2-40B4-BE49-F238E27FC236}">
                  <a16:creationId xmlns:a16="http://schemas.microsoft.com/office/drawing/2014/main" id="{C67F2681-C024-8EE6-7D2F-A4D30189F86B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Google Shape;554;p27">
              <a:extLst>
                <a:ext uri="{FF2B5EF4-FFF2-40B4-BE49-F238E27FC236}">
                  <a16:creationId xmlns:a16="http://schemas.microsoft.com/office/drawing/2014/main" id="{EEB4A508-2175-D453-EE35-9423FDE5F7C8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Google Shape;555;p27">
              <a:extLst>
                <a:ext uri="{FF2B5EF4-FFF2-40B4-BE49-F238E27FC236}">
                  <a16:creationId xmlns:a16="http://schemas.microsoft.com/office/drawing/2014/main" id="{4123C257-E8E8-B5DF-3085-71EB6126129B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Google Shape;556;p27">
              <a:extLst>
                <a:ext uri="{FF2B5EF4-FFF2-40B4-BE49-F238E27FC236}">
                  <a16:creationId xmlns:a16="http://schemas.microsoft.com/office/drawing/2014/main" id="{A80FF1A7-6309-71D2-674C-C6582DA46AC9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Google Shape;557;p27">
              <a:extLst>
                <a:ext uri="{FF2B5EF4-FFF2-40B4-BE49-F238E27FC236}">
                  <a16:creationId xmlns:a16="http://schemas.microsoft.com/office/drawing/2014/main" id="{061B5254-666A-3A09-B343-011BEC2466FD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Google Shape;558;p27">
              <a:extLst>
                <a:ext uri="{FF2B5EF4-FFF2-40B4-BE49-F238E27FC236}">
                  <a16:creationId xmlns:a16="http://schemas.microsoft.com/office/drawing/2014/main" id="{9251EE3E-EC0F-9A61-A467-41897A3D0D60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Google Shape;559;p27">
              <a:extLst>
                <a:ext uri="{FF2B5EF4-FFF2-40B4-BE49-F238E27FC236}">
                  <a16:creationId xmlns:a16="http://schemas.microsoft.com/office/drawing/2014/main" id="{4D4B8ECF-C86A-5164-6A59-4D7799702BE7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Google Shape;560;p27">
              <a:extLst>
                <a:ext uri="{FF2B5EF4-FFF2-40B4-BE49-F238E27FC236}">
                  <a16:creationId xmlns:a16="http://schemas.microsoft.com/office/drawing/2014/main" id="{E93FA7C0-097D-B2AC-146E-672A9586C1E4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Google Shape;561;p27">
              <a:extLst>
                <a:ext uri="{FF2B5EF4-FFF2-40B4-BE49-F238E27FC236}">
                  <a16:creationId xmlns:a16="http://schemas.microsoft.com/office/drawing/2014/main" id="{16693200-986F-3ABE-0588-267870278903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Google Shape;562;p27">
              <a:extLst>
                <a:ext uri="{FF2B5EF4-FFF2-40B4-BE49-F238E27FC236}">
                  <a16:creationId xmlns:a16="http://schemas.microsoft.com/office/drawing/2014/main" id="{3F8D2C77-24D7-F5E1-8A72-CB6BD6E324E1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Google Shape;563;p27">
              <a:extLst>
                <a:ext uri="{FF2B5EF4-FFF2-40B4-BE49-F238E27FC236}">
                  <a16:creationId xmlns:a16="http://schemas.microsoft.com/office/drawing/2014/main" id="{F8447067-1A41-BB0D-07F9-78326B59E3E6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Google Shape;564;p27">
              <a:extLst>
                <a:ext uri="{FF2B5EF4-FFF2-40B4-BE49-F238E27FC236}">
                  <a16:creationId xmlns:a16="http://schemas.microsoft.com/office/drawing/2014/main" id="{A968B0BE-85AA-D9B4-F7BA-7F5F91306B15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Google Shape;565;p27">
              <a:extLst>
                <a:ext uri="{FF2B5EF4-FFF2-40B4-BE49-F238E27FC236}">
                  <a16:creationId xmlns:a16="http://schemas.microsoft.com/office/drawing/2014/main" id="{8B204626-64BF-C972-3056-9D42BC1B69E9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Google Shape;566;p27">
              <a:extLst>
                <a:ext uri="{FF2B5EF4-FFF2-40B4-BE49-F238E27FC236}">
                  <a16:creationId xmlns:a16="http://schemas.microsoft.com/office/drawing/2014/main" id="{D1A0EE38-F490-1B0B-6DD2-A298A43DD80E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Google Shape;567;p27">
              <a:extLst>
                <a:ext uri="{FF2B5EF4-FFF2-40B4-BE49-F238E27FC236}">
                  <a16:creationId xmlns:a16="http://schemas.microsoft.com/office/drawing/2014/main" id="{25637188-DC4A-E93F-9647-1B320D518742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Google Shape;568;p27">
              <a:extLst>
                <a:ext uri="{FF2B5EF4-FFF2-40B4-BE49-F238E27FC236}">
                  <a16:creationId xmlns:a16="http://schemas.microsoft.com/office/drawing/2014/main" id="{2154B629-F417-6931-CFAB-5B2AD7456481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Google Shape;569;p27">
              <a:extLst>
                <a:ext uri="{FF2B5EF4-FFF2-40B4-BE49-F238E27FC236}">
                  <a16:creationId xmlns:a16="http://schemas.microsoft.com/office/drawing/2014/main" id="{3E01D08E-FD71-6A63-CCAA-EF6F9F09ADCA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Google Shape;570;p27">
              <a:extLst>
                <a:ext uri="{FF2B5EF4-FFF2-40B4-BE49-F238E27FC236}">
                  <a16:creationId xmlns:a16="http://schemas.microsoft.com/office/drawing/2014/main" id="{B58163A3-30CC-EF39-BB5E-36B153ABA8D1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Google Shape;571;p27">
              <a:extLst>
                <a:ext uri="{FF2B5EF4-FFF2-40B4-BE49-F238E27FC236}">
                  <a16:creationId xmlns:a16="http://schemas.microsoft.com/office/drawing/2014/main" id="{DF7CFC53-C9CE-7547-7E9D-5B5FEC09DB5C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2" name="Google Shape;572;p27">
              <a:extLst>
                <a:ext uri="{FF2B5EF4-FFF2-40B4-BE49-F238E27FC236}">
                  <a16:creationId xmlns:a16="http://schemas.microsoft.com/office/drawing/2014/main" id="{57947CEE-E195-FAE0-EAAA-3BD93742D210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04" name="Google Shape;573;p27">
                <a:extLst>
                  <a:ext uri="{FF2B5EF4-FFF2-40B4-BE49-F238E27FC236}">
                    <a16:creationId xmlns:a16="http://schemas.microsoft.com/office/drawing/2014/main" id="{C68AF56E-0BD3-5CFD-373C-96F246BE9245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574;p27">
                <a:extLst>
                  <a:ext uri="{FF2B5EF4-FFF2-40B4-BE49-F238E27FC236}">
                    <a16:creationId xmlns:a16="http://schemas.microsoft.com/office/drawing/2014/main" id="{A16BCA9F-8BF6-BB4D-FC51-52996D6A2738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Google Shape;575;p27">
                <a:extLst>
                  <a:ext uri="{FF2B5EF4-FFF2-40B4-BE49-F238E27FC236}">
                    <a16:creationId xmlns:a16="http://schemas.microsoft.com/office/drawing/2014/main" id="{B5398904-F328-F99A-EAFD-0E84A1091698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3" name="Google Shape;576;p27">
              <a:extLst>
                <a:ext uri="{FF2B5EF4-FFF2-40B4-BE49-F238E27FC236}">
                  <a16:creationId xmlns:a16="http://schemas.microsoft.com/office/drawing/2014/main" id="{86BDB76A-20E0-E468-8837-DD03C8CD6D2F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3" name="Google Shape;578;p27">
            <a:extLst>
              <a:ext uri="{FF2B5EF4-FFF2-40B4-BE49-F238E27FC236}">
                <a16:creationId xmlns:a16="http://schemas.microsoft.com/office/drawing/2014/main" id="{EFAA5A99-84D1-FDAA-5C3F-341A3CF0739F}"/>
              </a:ext>
            </a:extLst>
          </p:cNvPr>
          <p:cNvSpPr/>
          <p:nvPr userDrawn="1"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DFA3718B-0AAD-457D-CFF9-420B7EA2FC73}"/>
              </a:ext>
            </a:extLst>
          </p:cNvPr>
          <p:cNvGrpSpPr/>
          <p:nvPr userDrawn="1"/>
        </p:nvGrpSpPr>
        <p:grpSpPr>
          <a:xfrm>
            <a:off x="1524302" y="5626806"/>
            <a:ext cx="9320239" cy="1231195"/>
            <a:chOff x="1524301" y="5626805"/>
            <a:chExt cx="9320239" cy="1231195"/>
          </a:xfrm>
        </p:grpSpPr>
        <p:sp>
          <p:nvSpPr>
            <p:cNvPr id="235" name="Google Shape;577;p27">
              <a:extLst>
                <a:ext uri="{FF2B5EF4-FFF2-40B4-BE49-F238E27FC236}">
                  <a16:creationId xmlns:a16="http://schemas.microsoft.com/office/drawing/2014/main" id="{60EAB2D2-4CAE-B7C4-23C7-E96FE6833FE5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6" name="Google Shape;579;p27">
              <a:extLst>
                <a:ext uri="{FF2B5EF4-FFF2-40B4-BE49-F238E27FC236}">
                  <a16:creationId xmlns:a16="http://schemas.microsoft.com/office/drawing/2014/main" id="{434AA1A8-52A1-FEC6-463F-6C2C0E718C96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7" name="Google Shape;580;p27">
                <a:extLst>
                  <a:ext uri="{FF2B5EF4-FFF2-40B4-BE49-F238E27FC236}">
                    <a16:creationId xmlns:a16="http://schemas.microsoft.com/office/drawing/2014/main" id="{F5F30B95-70DF-5C0B-94F2-CA714001CC71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581;p27">
                <a:extLst>
                  <a:ext uri="{FF2B5EF4-FFF2-40B4-BE49-F238E27FC236}">
                    <a16:creationId xmlns:a16="http://schemas.microsoft.com/office/drawing/2014/main" id="{6B8D31B7-5D43-FE30-BC85-A027D6B1C0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582;p27">
                <a:extLst>
                  <a:ext uri="{FF2B5EF4-FFF2-40B4-BE49-F238E27FC236}">
                    <a16:creationId xmlns:a16="http://schemas.microsoft.com/office/drawing/2014/main" id="{DC2CA8B3-2EA9-BBD9-333D-9EC9596E8B80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Google Shape;583;p27">
                <a:extLst>
                  <a:ext uri="{FF2B5EF4-FFF2-40B4-BE49-F238E27FC236}">
                    <a16:creationId xmlns:a16="http://schemas.microsoft.com/office/drawing/2014/main" id="{3B61D9B4-5CF6-FCC9-ECE7-48C0D50640DB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Google Shape;584;p27">
                <a:extLst>
                  <a:ext uri="{FF2B5EF4-FFF2-40B4-BE49-F238E27FC236}">
                    <a16:creationId xmlns:a16="http://schemas.microsoft.com/office/drawing/2014/main" id="{2A076242-41E0-BF64-8A2F-0547D1ABE1E0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Google Shape;585;p27">
                <a:extLst>
                  <a:ext uri="{FF2B5EF4-FFF2-40B4-BE49-F238E27FC236}">
                    <a16:creationId xmlns:a16="http://schemas.microsoft.com/office/drawing/2014/main" id="{99CC4D06-E998-A218-2C12-138DD273232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4" name="TextBox 243">
            <a:extLst>
              <a:ext uri="{FF2B5EF4-FFF2-40B4-BE49-F238E27FC236}">
                <a16:creationId xmlns:a16="http://schemas.microsoft.com/office/drawing/2014/main" id="{9CAEE920-800F-6E6A-6CFA-8C5DEE52027C}"/>
              </a:ext>
            </a:extLst>
          </p:cNvPr>
          <p:cNvSpPr txBox="1"/>
          <p:nvPr userDrawn="1"/>
        </p:nvSpPr>
        <p:spPr>
          <a:xfrm>
            <a:off x="6563211" y="6028764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421910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oogle Shape;992;p14">
            <a:extLst>
              <a:ext uri="{FF2B5EF4-FFF2-40B4-BE49-F238E27FC236}">
                <a16:creationId xmlns:a16="http://schemas.microsoft.com/office/drawing/2014/main" id="{55E86465-D8AD-D59D-0BC9-5CE7410A1419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7" name="Google Shape;993;p14">
              <a:extLst>
                <a:ext uri="{FF2B5EF4-FFF2-40B4-BE49-F238E27FC236}">
                  <a16:creationId xmlns:a16="http://schemas.microsoft.com/office/drawing/2014/main" id="{CE5D1BC3-B23A-3BCE-E735-AE7621875AAF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oogle Shape;994;p14">
              <a:extLst>
                <a:ext uri="{FF2B5EF4-FFF2-40B4-BE49-F238E27FC236}">
                  <a16:creationId xmlns:a16="http://schemas.microsoft.com/office/drawing/2014/main" id="{CC1E514A-07F4-6E78-8AEF-2DAD49977308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" name="Google Shape;995;p14">
                <a:extLst>
                  <a:ext uri="{FF2B5EF4-FFF2-40B4-BE49-F238E27FC236}">
                    <a16:creationId xmlns:a16="http://schemas.microsoft.com/office/drawing/2014/main" id="{0A2FBEE9-5A1C-1DFF-3EAE-5ADC5B3710B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996;p14">
                <a:extLst>
                  <a:ext uri="{FF2B5EF4-FFF2-40B4-BE49-F238E27FC236}">
                    <a16:creationId xmlns:a16="http://schemas.microsoft.com/office/drawing/2014/main" id="{F344FDEC-DC59-A0E9-C22B-AF5BB9DBE04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997;p14">
              <a:extLst>
                <a:ext uri="{FF2B5EF4-FFF2-40B4-BE49-F238E27FC236}">
                  <a16:creationId xmlns:a16="http://schemas.microsoft.com/office/drawing/2014/main" id="{3CDF0897-0107-4B98-685F-6A90F29068A7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oogle Shape;998;p14">
              <a:extLst>
                <a:ext uri="{FF2B5EF4-FFF2-40B4-BE49-F238E27FC236}">
                  <a16:creationId xmlns:a16="http://schemas.microsoft.com/office/drawing/2014/main" id="{FE0D4825-D9BE-ED45-2E53-DF93FCCF4782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" name="Google Shape;999;p14">
                <a:extLst>
                  <a:ext uri="{FF2B5EF4-FFF2-40B4-BE49-F238E27FC236}">
                    <a16:creationId xmlns:a16="http://schemas.microsoft.com/office/drawing/2014/main" id="{90B78D63-0177-CFC2-4E1A-0DAC50BA6FE2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1000;p14">
                <a:extLst>
                  <a:ext uri="{FF2B5EF4-FFF2-40B4-BE49-F238E27FC236}">
                    <a16:creationId xmlns:a16="http://schemas.microsoft.com/office/drawing/2014/main" id="{C8D7CB4E-1FAB-0AAE-3068-161A1048DB88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oogle Shape;1001;p14">
              <a:extLst>
                <a:ext uri="{FF2B5EF4-FFF2-40B4-BE49-F238E27FC236}">
                  <a16:creationId xmlns:a16="http://schemas.microsoft.com/office/drawing/2014/main" id="{031A19D1-C7B4-14FF-C665-6ECE226C295D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" name="Google Shape;1002;p14">
                <a:extLst>
                  <a:ext uri="{FF2B5EF4-FFF2-40B4-BE49-F238E27FC236}">
                    <a16:creationId xmlns:a16="http://schemas.microsoft.com/office/drawing/2014/main" id="{6F830810-2B66-23C9-2D1C-3A0DA1ECAE6B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03;p14">
                <a:extLst>
                  <a:ext uri="{FF2B5EF4-FFF2-40B4-BE49-F238E27FC236}">
                    <a16:creationId xmlns:a16="http://schemas.microsoft.com/office/drawing/2014/main" id="{9F0F8075-F6EB-4772-0A8C-FA87ED0F6C1B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4;p14">
              <a:extLst>
                <a:ext uri="{FF2B5EF4-FFF2-40B4-BE49-F238E27FC236}">
                  <a16:creationId xmlns:a16="http://schemas.microsoft.com/office/drawing/2014/main" id="{31C9E0F1-552D-04AD-AF52-319D6D6D908B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" name="Google Shape;1005;p14">
                <a:extLst>
                  <a:ext uri="{FF2B5EF4-FFF2-40B4-BE49-F238E27FC236}">
                    <a16:creationId xmlns:a16="http://schemas.microsoft.com/office/drawing/2014/main" id="{34ECCF4F-6C61-3E41-0F3E-97168F650A5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06;p14">
                <a:extLst>
                  <a:ext uri="{FF2B5EF4-FFF2-40B4-BE49-F238E27FC236}">
                    <a16:creationId xmlns:a16="http://schemas.microsoft.com/office/drawing/2014/main" id="{228B7BE4-B4DB-303E-95A7-1127807BEBE7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7;p14">
              <a:extLst>
                <a:ext uri="{FF2B5EF4-FFF2-40B4-BE49-F238E27FC236}">
                  <a16:creationId xmlns:a16="http://schemas.microsoft.com/office/drawing/2014/main" id="{E0FAD9BE-024D-BF6F-DAEC-DCCF6F6F905F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" name="Google Shape;1008;p14">
                <a:extLst>
                  <a:ext uri="{FF2B5EF4-FFF2-40B4-BE49-F238E27FC236}">
                    <a16:creationId xmlns:a16="http://schemas.microsoft.com/office/drawing/2014/main" id="{36E98D6E-51A7-C783-88E1-9DEB40D09CA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009;p14">
                <a:extLst>
                  <a:ext uri="{FF2B5EF4-FFF2-40B4-BE49-F238E27FC236}">
                    <a16:creationId xmlns:a16="http://schemas.microsoft.com/office/drawing/2014/main" id="{AF92F6CB-2EAA-9580-B3CC-03FB61F4A29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10;p14">
              <a:extLst>
                <a:ext uri="{FF2B5EF4-FFF2-40B4-BE49-F238E27FC236}">
                  <a16:creationId xmlns:a16="http://schemas.microsoft.com/office/drawing/2014/main" id="{6E98283F-4A92-D8F9-141E-A60FA3A7DA08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011;p14">
                <a:extLst>
                  <a:ext uri="{FF2B5EF4-FFF2-40B4-BE49-F238E27FC236}">
                    <a16:creationId xmlns:a16="http://schemas.microsoft.com/office/drawing/2014/main" id="{EECE2CD5-2FC5-DFC2-073C-F8FFC51B0FC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1012;p14">
                <a:extLst>
                  <a:ext uri="{FF2B5EF4-FFF2-40B4-BE49-F238E27FC236}">
                    <a16:creationId xmlns:a16="http://schemas.microsoft.com/office/drawing/2014/main" id="{DCBD5A0A-C1BD-58A5-3E8E-833285E2CCF9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Google Shape;1013;p14">
              <a:extLst>
                <a:ext uri="{FF2B5EF4-FFF2-40B4-BE49-F238E27FC236}">
                  <a16:creationId xmlns:a16="http://schemas.microsoft.com/office/drawing/2014/main" id="{D8234474-EB6A-BC0A-4E20-B7B57BDF9B8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1014;p14">
              <a:extLst>
                <a:ext uri="{FF2B5EF4-FFF2-40B4-BE49-F238E27FC236}">
                  <a16:creationId xmlns:a16="http://schemas.microsoft.com/office/drawing/2014/main" id="{DD9D6B45-3C33-DAFD-D502-D353FEAB0336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oogle Shape;1016;p14">
            <a:extLst>
              <a:ext uri="{FF2B5EF4-FFF2-40B4-BE49-F238E27FC236}">
                <a16:creationId xmlns:a16="http://schemas.microsoft.com/office/drawing/2014/main" id="{A4CC567C-8F1D-86D4-0A40-7C4D0365BCC9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0" name="Google Shape;1017;p14">
              <a:extLst>
                <a:ext uri="{FF2B5EF4-FFF2-40B4-BE49-F238E27FC236}">
                  <a16:creationId xmlns:a16="http://schemas.microsoft.com/office/drawing/2014/main" id="{E2D4FD10-4517-131A-D55C-E86D95DD4A9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1018;p14">
              <a:extLst>
                <a:ext uri="{FF2B5EF4-FFF2-40B4-BE49-F238E27FC236}">
                  <a16:creationId xmlns:a16="http://schemas.microsoft.com/office/drawing/2014/main" id="{6835D35B-332B-2F8E-650E-09579AC33D28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oogle Shape;1019;p14">
            <a:extLst>
              <a:ext uri="{FF2B5EF4-FFF2-40B4-BE49-F238E27FC236}">
                <a16:creationId xmlns:a16="http://schemas.microsoft.com/office/drawing/2014/main" id="{F6587E2C-749B-21A5-7AA1-24EACB3164E4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3" name="Google Shape;1020;p14">
              <a:extLst>
                <a:ext uri="{FF2B5EF4-FFF2-40B4-BE49-F238E27FC236}">
                  <a16:creationId xmlns:a16="http://schemas.microsoft.com/office/drawing/2014/main" id="{6776CBD6-8C4D-53ED-B0AE-75384D46F904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1021;p14">
              <a:extLst>
                <a:ext uri="{FF2B5EF4-FFF2-40B4-BE49-F238E27FC236}">
                  <a16:creationId xmlns:a16="http://schemas.microsoft.com/office/drawing/2014/main" id="{5F3D7405-35F2-80EE-969F-DB289753578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1022;p14">
              <a:extLst>
                <a:ext uri="{FF2B5EF4-FFF2-40B4-BE49-F238E27FC236}">
                  <a16:creationId xmlns:a16="http://schemas.microsoft.com/office/drawing/2014/main" id="{56F4709F-CA13-92A8-4364-80311CD6904F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1023;p14">
              <a:extLst>
                <a:ext uri="{FF2B5EF4-FFF2-40B4-BE49-F238E27FC236}">
                  <a16:creationId xmlns:a16="http://schemas.microsoft.com/office/drawing/2014/main" id="{9DE13C6A-7729-C6C9-8EBA-3C35797AC4A7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1024;p14">
              <a:extLst>
                <a:ext uri="{FF2B5EF4-FFF2-40B4-BE49-F238E27FC236}">
                  <a16:creationId xmlns:a16="http://schemas.microsoft.com/office/drawing/2014/main" id="{D2ED7491-6278-8F66-51F2-0114B174E969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1025;p14">
              <a:extLst>
                <a:ext uri="{FF2B5EF4-FFF2-40B4-BE49-F238E27FC236}">
                  <a16:creationId xmlns:a16="http://schemas.microsoft.com/office/drawing/2014/main" id="{FE2B3053-C27D-697E-2126-D484F4CC0784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1026;p14">
              <a:extLst>
                <a:ext uri="{FF2B5EF4-FFF2-40B4-BE49-F238E27FC236}">
                  <a16:creationId xmlns:a16="http://schemas.microsoft.com/office/drawing/2014/main" id="{5D559BA9-01D1-BD52-8B24-CBC5C21C0E9D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1027;p14">
              <a:extLst>
                <a:ext uri="{FF2B5EF4-FFF2-40B4-BE49-F238E27FC236}">
                  <a16:creationId xmlns:a16="http://schemas.microsoft.com/office/drawing/2014/main" id="{41B3A51F-E174-0885-AF32-177A073F93C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1028;p14">
              <a:extLst>
                <a:ext uri="{FF2B5EF4-FFF2-40B4-BE49-F238E27FC236}">
                  <a16:creationId xmlns:a16="http://schemas.microsoft.com/office/drawing/2014/main" id="{9EA2B5A6-8E7D-C8FE-0DD3-FCE644CF60D8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1029;p14">
              <a:extLst>
                <a:ext uri="{FF2B5EF4-FFF2-40B4-BE49-F238E27FC236}">
                  <a16:creationId xmlns:a16="http://schemas.microsoft.com/office/drawing/2014/main" id="{813BAB69-6AB3-6F3E-67E5-DDDE98CB85E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oogle Shape;1030;p14">
            <a:extLst>
              <a:ext uri="{FF2B5EF4-FFF2-40B4-BE49-F238E27FC236}">
                <a16:creationId xmlns:a16="http://schemas.microsoft.com/office/drawing/2014/main" id="{C20666F3-79C1-107C-632C-81015F3D0C5E}"/>
              </a:ext>
            </a:extLst>
          </p:cNvPr>
          <p:cNvGrpSpPr/>
          <p:nvPr userDrawn="1"/>
        </p:nvGrpSpPr>
        <p:grpSpPr>
          <a:xfrm>
            <a:off x="11004071" y="1043374"/>
            <a:ext cx="230796" cy="226531"/>
            <a:chOff x="4954425" y="2036375"/>
            <a:chExt cx="166675" cy="168575"/>
          </a:xfrm>
        </p:grpSpPr>
        <p:sp>
          <p:nvSpPr>
            <p:cNvPr id="44" name="Google Shape;1031;p14">
              <a:extLst>
                <a:ext uri="{FF2B5EF4-FFF2-40B4-BE49-F238E27FC236}">
                  <a16:creationId xmlns:a16="http://schemas.microsoft.com/office/drawing/2014/main" id="{5BD5A70F-65F2-56A9-3450-53BD8FD68D1B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1032;p14">
              <a:extLst>
                <a:ext uri="{FF2B5EF4-FFF2-40B4-BE49-F238E27FC236}">
                  <a16:creationId xmlns:a16="http://schemas.microsoft.com/office/drawing/2014/main" id="{A0FB9C0D-FBC3-B075-17C3-ADBFB1AC201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Google Shape;1033;p14">
            <a:extLst>
              <a:ext uri="{FF2B5EF4-FFF2-40B4-BE49-F238E27FC236}">
                <a16:creationId xmlns:a16="http://schemas.microsoft.com/office/drawing/2014/main" id="{A5BCDD18-4CD1-785E-533D-02DAD4F0106C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1034;p14">
            <a:extLst>
              <a:ext uri="{FF2B5EF4-FFF2-40B4-BE49-F238E27FC236}">
                <a16:creationId xmlns:a16="http://schemas.microsoft.com/office/drawing/2014/main" id="{38F834C9-3E78-1BA2-B4BF-6A0F772FA767}"/>
              </a:ext>
            </a:extLst>
          </p:cNvPr>
          <p:cNvSpPr/>
          <p:nvPr userDrawn="1"/>
        </p:nvSpPr>
        <p:spPr>
          <a:xfrm>
            <a:off x="10995522" y="6181469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oogle Shape;1035;p14">
            <a:extLst>
              <a:ext uri="{FF2B5EF4-FFF2-40B4-BE49-F238E27FC236}">
                <a16:creationId xmlns:a16="http://schemas.microsoft.com/office/drawing/2014/main" id="{D4D442FD-E1E3-DFE5-580F-0FC3DDDF14E5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49" name="Google Shape;1036;p14">
              <a:extLst>
                <a:ext uri="{FF2B5EF4-FFF2-40B4-BE49-F238E27FC236}">
                  <a16:creationId xmlns:a16="http://schemas.microsoft.com/office/drawing/2014/main" id="{AF8F89DF-648D-4716-8CF2-C5810AF95C6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1037;p14">
              <a:extLst>
                <a:ext uri="{FF2B5EF4-FFF2-40B4-BE49-F238E27FC236}">
                  <a16:creationId xmlns:a16="http://schemas.microsoft.com/office/drawing/2014/main" id="{A8865F9D-D887-F155-35CD-648C53741B45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1" name="Google Shape;1082;p14">
            <a:extLst>
              <a:ext uri="{FF2B5EF4-FFF2-40B4-BE49-F238E27FC236}">
                <a16:creationId xmlns:a16="http://schemas.microsoft.com/office/drawing/2014/main" id="{615C899D-53A0-C3A7-B551-18B341CA4F0E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1083;p14">
            <a:extLst>
              <a:ext uri="{FF2B5EF4-FFF2-40B4-BE49-F238E27FC236}">
                <a16:creationId xmlns:a16="http://schemas.microsoft.com/office/drawing/2014/main" id="{0FA018F9-5A8B-73D8-A104-5D5A069D53CA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4;p14">
            <a:extLst>
              <a:ext uri="{FF2B5EF4-FFF2-40B4-BE49-F238E27FC236}">
                <a16:creationId xmlns:a16="http://schemas.microsoft.com/office/drawing/2014/main" id="{811D4CF7-F207-C92C-8C8C-CAD7A575FFE1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5;p14">
            <a:extLst>
              <a:ext uri="{FF2B5EF4-FFF2-40B4-BE49-F238E27FC236}">
                <a16:creationId xmlns:a16="http://schemas.microsoft.com/office/drawing/2014/main" id="{762E9081-8238-CB08-DFB0-E5F8C4C72B12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6;p14">
            <a:extLst>
              <a:ext uri="{FF2B5EF4-FFF2-40B4-BE49-F238E27FC236}">
                <a16:creationId xmlns:a16="http://schemas.microsoft.com/office/drawing/2014/main" id="{3D25AB53-5AEE-B5D3-24E2-6D05F69AD508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2;p14">
            <a:extLst>
              <a:ext uri="{FF2B5EF4-FFF2-40B4-BE49-F238E27FC236}">
                <a16:creationId xmlns:a16="http://schemas.microsoft.com/office/drawing/2014/main" id="{9D0A3246-033A-C60D-701A-0AB57EAA8DE5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3;p14">
            <a:extLst>
              <a:ext uri="{FF2B5EF4-FFF2-40B4-BE49-F238E27FC236}">
                <a16:creationId xmlns:a16="http://schemas.microsoft.com/office/drawing/2014/main" id="{0AF4055A-8440-A8C0-B5C8-C9FC1BFC15E7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4;p14">
            <a:extLst>
              <a:ext uri="{FF2B5EF4-FFF2-40B4-BE49-F238E27FC236}">
                <a16:creationId xmlns:a16="http://schemas.microsoft.com/office/drawing/2014/main" id="{F2DA7836-13C6-8435-6499-9A1A59E4208A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5;p14">
            <a:extLst>
              <a:ext uri="{FF2B5EF4-FFF2-40B4-BE49-F238E27FC236}">
                <a16:creationId xmlns:a16="http://schemas.microsoft.com/office/drawing/2014/main" id="{52695163-F8CA-4930-1677-B9C25EC0A615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6;p14">
            <a:extLst>
              <a:ext uri="{FF2B5EF4-FFF2-40B4-BE49-F238E27FC236}">
                <a16:creationId xmlns:a16="http://schemas.microsoft.com/office/drawing/2014/main" id="{4E9432F2-2592-AC33-BF8B-626A5289C906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2;p14">
            <a:extLst>
              <a:ext uri="{FF2B5EF4-FFF2-40B4-BE49-F238E27FC236}">
                <a16:creationId xmlns:a16="http://schemas.microsoft.com/office/drawing/2014/main" id="{50CEE9F8-DADA-31E3-3B60-28E5A3DEAA4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3;p14">
            <a:extLst>
              <a:ext uri="{FF2B5EF4-FFF2-40B4-BE49-F238E27FC236}">
                <a16:creationId xmlns:a16="http://schemas.microsoft.com/office/drawing/2014/main" id="{678B1C1A-FCD5-3C12-2015-43F010768A46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4;p14">
            <a:extLst>
              <a:ext uri="{FF2B5EF4-FFF2-40B4-BE49-F238E27FC236}">
                <a16:creationId xmlns:a16="http://schemas.microsoft.com/office/drawing/2014/main" id="{A572D1ED-E7B2-4CA6-CDBC-8887033494BE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5;p14">
            <a:extLst>
              <a:ext uri="{FF2B5EF4-FFF2-40B4-BE49-F238E27FC236}">
                <a16:creationId xmlns:a16="http://schemas.microsoft.com/office/drawing/2014/main" id="{F32C9354-DC89-8D47-417C-284ECFEED284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6;p14">
            <a:extLst>
              <a:ext uri="{FF2B5EF4-FFF2-40B4-BE49-F238E27FC236}">
                <a16:creationId xmlns:a16="http://schemas.microsoft.com/office/drawing/2014/main" id="{1C6E4389-EAFA-59C6-44A5-71D01492BBF1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2;p14">
            <a:extLst>
              <a:ext uri="{FF2B5EF4-FFF2-40B4-BE49-F238E27FC236}">
                <a16:creationId xmlns:a16="http://schemas.microsoft.com/office/drawing/2014/main" id="{0DA0D894-6E8E-49F1-51C7-7754D794D87F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3;p14">
            <a:extLst>
              <a:ext uri="{FF2B5EF4-FFF2-40B4-BE49-F238E27FC236}">
                <a16:creationId xmlns:a16="http://schemas.microsoft.com/office/drawing/2014/main" id="{4816C636-BE0C-C999-BE21-6344970AE7C3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4;p14">
            <a:extLst>
              <a:ext uri="{FF2B5EF4-FFF2-40B4-BE49-F238E27FC236}">
                <a16:creationId xmlns:a16="http://schemas.microsoft.com/office/drawing/2014/main" id="{2DCD186F-E41F-D733-99BF-FFED9080086A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5;p14">
            <a:extLst>
              <a:ext uri="{FF2B5EF4-FFF2-40B4-BE49-F238E27FC236}">
                <a16:creationId xmlns:a16="http://schemas.microsoft.com/office/drawing/2014/main" id="{F0BE65FE-AE1E-CD2A-59C4-AD20E866DBDE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6;p14">
            <a:extLst>
              <a:ext uri="{FF2B5EF4-FFF2-40B4-BE49-F238E27FC236}">
                <a16:creationId xmlns:a16="http://schemas.microsoft.com/office/drawing/2014/main" id="{B6F8013A-8351-B7C8-5C6B-9687B9EA8B9F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2;p14">
            <a:extLst>
              <a:ext uri="{FF2B5EF4-FFF2-40B4-BE49-F238E27FC236}">
                <a16:creationId xmlns:a16="http://schemas.microsoft.com/office/drawing/2014/main" id="{6D5A295D-F3EA-2B5E-A550-76DC6C2B95E5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3;p14">
            <a:extLst>
              <a:ext uri="{FF2B5EF4-FFF2-40B4-BE49-F238E27FC236}">
                <a16:creationId xmlns:a16="http://schemas.microsoft.com/office/drawing/2014/main" id="{A8FD3C8F-EE38-6C50-9CC0-3FBFAD738548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4;p14">
            <a:extLst>
              <a:ext uri="{FF2B5EF4-FFF2-40B4-BE49-F238E27FC236}">
                <a16:creationId xmlns:a16="http://schemas.microsoft.com/office/drawing/2014/main" id="{CE7B8EE9-3D84-13DC-9747-6D9E294E928A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5;p14">
            <a:extLst>
              <a:ext uri="{FF2B5EF4-FFF2-40B4-BE49-F238E27FC236}">
                <a16:creationId xmlns:a16="http://schemas.microsoft.com/office/drawing/2014/main" id="{6A21F4C4-9901-6A7F-A9D8-7A88F468B714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6;p14">
            <a:extLst>
              <a:ext uri="{FF2B5EF4-FFF2-40B4-BE49-F238E27FC236}">
                <a16:creationId xmlns:a16="http://schemas.microsoft.com/office/drawing/2014/main" id="{2F7BDC13-2CC1-F08B-3F8B-95BA7D98C391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2;p14">
            <a:extLst>
              <a:ext uri="{FF2B5EF4-FFF2-40B4-BE49-F238E27FC236}">
                <a16:creationId xmlns:a16="http://schemas.microsoft.com/office/drawing/2014/main" id="{EC0DD0AB-EA9C-5442-68C0-D9D2FC0C4740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3;p14">
            <a:extLst>
              <a:ext uri="{FF2B5EF4-FFF2-40B4-BE49-F238E27FC236}">
                <a16:creationId xmlns:a16="http://schemas.microsoft.com/office/drawing/2014/main" id="{7D93D019-68F7-C734-95F9-6F37D10D27B9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084;p14">
            <a:extLst>
              <a:ext uri="{FF2B5EF4-FFF2-40B4-BE49-F238E27FC236}">
                <a16:creationId xmlns:a16="http://schemas.microsoft.com/office/drawing/2014/main" id="{14BC7A15-1E2E-C76B-68ED-C955E4798858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085;p14">
            <a:extLst>
              <a:ext uri="{FF2B5EF4-FFF2-40B4-BE49-F238E27FC236}">
                <a16:creationId xmlns:a16="http://schemas.microsoft.com/office/drawing/2014/main" id="{14A93DF8-35BD-AF01-ECAF-B7266AAE9BC7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086;p14">
            <a:extLst>
              <a:ext uri="{FF2B5EF4-FFF2-40B4-BE49-F238E27FC236}">
                <a16:creationId xmlns:a16="http://schemas.microsoft.com/office/drawing/2014/main" id="{115E6A51-08B7-62B4-FDB2-C2D085D3EB8C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1082;p14">
            <a:extLst>
              <a:ext uri="{FF2B5EF4-FFF2-40B4-BE49-F238E27FC236}">
                <a16:creationId xmlns:a16="http://schemas.microsoft.com/office/drawing/2014/main" id="{ED97F952-5D10-5A85-444B-0F8B874AFCB7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1083;p14">
            <a:extLst>
              <a:ext uri="{FF2B5EF4-FFF2-40B4-BE49-F238E27FC236}">
                <a16:creationId xmlns:a16="http://schemas.microsoft.com/office/drawing/2014/main" id="{32DBD3CA-699F-08C9-724C-AF8F0412B26D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oogle Shape;1084;p14">
            <a:extLst>
              <a:ext uri="{FF2B5EF4-FFF2-40B4-BE49-F238E27FC236}">
                <a16:creationId xmlns:a16="http://schemas.microsoft.com/office/drawing/2014/main" id="{59E6E759-3F49-535A-0C31-6E92945A887D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Google Shape;1085;p14">
            <a:extLst>
              <a:ext uri="{FF2B5EF4-FFF2-40B4-BE49-F238E27FC236}">
                <a16:creationId xmlns:a16="http://schemas.microsoft.com/office/drawing/2014/main" id="{65F34FEF-D735-F36A-2601-BAA6DC5A9E9A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086;p14">
            <a:extLst>
              <a:ext uri="{FF2B5EF4-FFF2-40B4-BE49-F238E27FC236}">
                <a16:creationId xmlns:a16="http://schemas.microsoft.com/office/drawing/2014/main" id="{4BD2BA2B-4582-5726-15FB-2BCA79695586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1082;p14">
            <a:extLst>
              <a:ext uri="{FF2B5EF4-FFF2-40B4-BE49-F238E27FC236}">
                <a16:creationId xmlns:a16="http://schemas.microsoft.com/office/drawing/2014/main" id="{6028CA9B-110D-81A6-1CDF-9B1EEB398B0B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oogle Shape;1083;p14">
            <a:extLst>
              <a:ext uri="{FF2B5EF4-FFF2-40B4-BE49-F238E27FC236}">
                <a16:creationId xmlns:a16="http://schemas.microsoft.com/office/drawing/2014/main" id="{616F2093-416D-C83A-FAB9-921A61D65716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084;p14">
            <a:extLst>
              <a:ext uri="{FF2B5EF4-FFF2-40B4-BE49-F238E27FC236}">
                <a16:creationId xmlns:a16="http://schemas.microsoft.com/office/drawing/2014/main" id="{39596278-E062-37AC-1C24-76890C23D6CF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oogle Shape;1085;p14">
            <a:extLst>
              <a:ext uri="{FF2B5EF4-FFF2-40B4-BE49-F238E27FC236}">
                <a16:creationId xmlns:a16="http://schemas.microsoft.com/office/drawing/2014/main" id="{394F6E71-1CC1-E3C9-E57E-02FC8459BFF9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086;p14">
            <a:extLst>
              <a:ext uri="{FF2B5EF4-FFF2-40B4-BE49-F238E27FC236}">
                <a16:creationId xmlns:a16="http://schemas.microsoft.com/office/drawing/2014/main" id="{6B40DF80-CD82-C97D-BE9B-F66F30F435D0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Google Shape;1082;p14">
            <a:extLst>
              <a:ext uri="{FF2B5EF4-FFF2-40B4-BE49-F238E27FC236}">
                <a16:creationId xmlns:a16="http://schemas.microsoft.com/office/drawing/2014/main" id="{94E39F94-7056-F79F-FFF7-ADB293E354E8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oogle Shape;1083;p14">
            <a:extLst>
              <a:ext uri="{FF2B5EF4-FFF2-40B4-BE49-F238E27FC236}">
                <a16:creationId xmlns:a16="http://schemas.microsoft.com/office/drawing/2014/main" id="{048702CB-A4EC-3474-48EF-DF83EB1C215B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Google Shape;1084;p14">
            <a:extLst>
              <a:ext uri="{FF2B5EF4-FFF2-40B4-BE49-F238E27FC236}">
                <a16:creationId xmlns:a16="http://schemas.microsoft.com/office/drawing/2014/main" id="{667B0A8E-F0EB-1E22-A506-96D5E9AF19B4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085;p14">
            <a:extLst>
              <a:ext uri="{FF2B5EF4-FFF2-40B4-BE49-F238E27FC236}">
                <a16:creationId xmlns:a16="http://schemas.microsoft.com/office/drawing/2014/main" id="{F5DB4DF9-071D-E01A-1D46-920E0375EF17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1086;p14">
            <a:extLst>
              <a:ext uri="{FF2B5EF4-FFF2-40B4-BE49-F238E27FC236}">
                <a16:creationId xmlns:a16="http://schemas.microsoft.com/office/drawing/2014/main" id="{768AF642-F5DA-6675-89F8-339B330D33D9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oogle Shape;2356;p30">
            <a:extLst>
              <a:ext uri="{FF2B5EF4-FFF2-40B4-BE49-F238E27FC236}">
                <a16:creationId xmlns:a16="http://schemas.microsoft.com/office/drawing/2014/main" id="{0CBE8C68-4183-C2E0-D593-E9070D95ECAF}"/>
              </a:ext>
            </a:extLst>
          </p:cNvPr>
          <p:cNvGrpSpPr/>
          <p:nvPr userDrawn="1"/>
        </p:nvGrpSpPr>
        <p:grpSpPr>
          <a:xfrm>
            <a:off x="896620" y="1603301"/>
            <a:ext cx="9867486" cy="4770500"/>
            <a:chOff x="741115" y="865258"/>
            <a:chExt cx="7691377" cy="4010102"/>
          </a:xfrm>
          <a:solidFill>
            <a:srgbClr val="002060"/>
          </a:solidFill>
        </p:grpSpPr>
        <p:sp>
          <p:nvSpPr>
            <p:cNvPr id="97" name="Google Shape;2357;p30">
              <a:extLst>
                <a:ext uri="{FF2B5EF4-FFF2-40B4-BE49-F238E27FC236}">
                  <a16:creationId xmlns:a16="http://schemas.microsoft.com/office/drawing/2014/main" id="{35E28D51-9C93-0A35-7D00-1FF237906225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8" name="Google Shape;2358;p30">
              <a:extLst>
                <a:ext uri="{FF2B5EF4-FFF2-40B4-BE49-F238E27FC236}">
                  <a16:creationId xmlns:a16="http://schemas.microsoft.com/office/drawing/2014/main" id="{9ADFF6CE-C323-2FFC-8AAF-D57D85C12A03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99" name="Google Shape;2359;p30">
                <a:extLst>
                  <a:ext uri="{FF2B5EF4-FFF2-40B4-BE49-F238E27FC236}">
                    <a16:creationId xmlns:a16="http://schemas.microsoft.com/office/drawing/2014/main" id="{3B4AE911-8F13-364B-5B8F-77B19F81D183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360;p30">
                <a:extLst>
                  <a:ext uri="{FF2B5EF4-FFF2-40B4-BE49-F238E27FC236}">
                    <a16:creationId xmlns:a16="http://schemas.microsoft.com/office/drawing/2014/main" id="{D1FED1F5-303D-96A6-F411-F96028C96628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361;p30">
                <a:extLst>
                  <a:ext uri="{FF2B5EF4-FFF2-40B4-BE49-F238E27FC236}">
                    <a16:creationId xmlns:a16="http://schemas.microsoft.com/office/drawing/2014/main" id="{DB48FEB7-211C-DFEF-CF0D-CB47FEDB48DA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2" name="Google Shape;447;p27">
            <a:extLst>
              <a:ext uri="{FF2B5EF4-FFF2-40B4-BE49-F238E27FC236}">
                <a16:creationId xmlns:a16="http://schemas.microsoft.com/office/drawing/2014/main" id="{6E56535F-A60E-AFA2-5071-44C6A9F812E2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03" name="Google Shape;448;p27">
              <a:extLst>
                <a:ext uri="{FF2B5EF4-FFF2-40B4-BE49-F238E27FC236}">
                  <a16:creationId xmlns:a16="http://schemas.microsoft.com/office/drawing/2014/main" id="{940E0EBF-6514-8007-ED48-64DE53CC8693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oogle Shape;449;p27">
              <a:extLst>
                <a:ext uri="{FF2B5EF4-FFF2-40B4-BE49-F238E27FC236}">
                  <a16:creationId xmlns:a16="http://schemas.microsoft.com/office/drawing/2014/main" id="{CD527023-9C72-A5C0-ABA5-EC2E7FBDBC8F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Google Shape;450;p27">
              <a:extLst>
                <a:ext uri="{FF2B5EF4-FFF2-40B4-BE49-F238E27FC236}">
                  <a16:creationId xmlns:a16="http://schemas.microsoft.com/office/drawing/2014/main" id="{A5A5FDBA-E435-2778-1A8B-9B6753F4CB77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Google Shape;451;p27">
              <a:extLst>
                <a:ext uri="{FF2B5EF4-FFF2-40B4-BE49-F238E27FC236}">
                  <a16:creationId xmlns:a16="http://schemas.microsoft.com/office/drawing/2014/main" id="{683C4735-0FAF-E0C9-24ED-D38B3D6B0079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Google Shape;452;p27">
              <a:extLst>
                <a:ext uri="{FF2B5EF4-FFF2-40B4-BE49-F238E27FC236}">
                  <a16:creationId xmlns:a16="http://schemas.microsoft.com/office/drawing/2014/main" id="{42C75F92-E4FB-CE8B-EC15-7D1CC5476F48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Google Shape;453;p27">
              <a:extLst>
                <a:ext uri="{FF2B5EF4-FFF2-40B4-BE49-F238E27FC236}">
                  <a16:creationId xmlns:a16="http://schemas.microsoft.com/office/drawing/2014/main" id="{51C491FB-45B2-F3E2-55B0-CB835130F958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Google Shape;454;p27">
              <a:extLst>
                <a:ext uri="{FF2B5EF4-FFF2-40B4-BE49-F238E27FC236}">
                  <a16:creationId xmlns:a16="http://schemas.microsoft.com/office/drawing/2014/main" id="{1EE00011-1DC3-9BF4-F881-361AE74DB413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Google Shape;455;p27">
              <a:extLst>
                <a:ext uri="{FF2B5EF4-FFF2-40B4-BE49-F238E27FC236}">
                  <a16:creationId xmlns:a16="http://schemas.microsoft.com/office/drawing/2014/main" id="{CCE82F67-E1A0-5AB2-3D84-164CC4470C26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Google Shape;456;p27">
              <a:extLst>
                <a:ext uri="{FF2B5EF4-FFF2-40B4-BE49-F238E27FC236}">
                  <a16:creationId xmlns:a16="http://schemas.microsoft.com/office/drawing/2014/main" id="{126AD9B8-E4DB-B150-666B-54547DB0F57F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Google Shape;457;p27">
              <a:extLst>
                <a:ext uri="{FF2B5EF4-FFF2-40B4-BE49-F238E27FC236}">
                  <a16:creationId xmlns:a16="http://schemas.microsoft.com/office/drawing/2014/main" id="{3DF847F1-7EBE-B12A-3060-2F541C7A81C1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Google Shape;458;p27">
              <a:extLst>
                <a:ext uri="{FF2B5EF4-FFF2-40B4-BE49-F238E27FC236}">
                  <a16:creationId xmlns:a16="http://schemas.microsoft.com/office/drawing/2014/main" id="{087DD0FE-43C0-9E49-A77E-4659646693EE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459;p27">
              <a:extLst>
                <a:ext uri="{FF2B5EF4-FFF2-40B4-BE49-F238E27FC236}">
                  <a16:creationId xmlns:a16="http://schemas.microsoft.com/office/drawing/2014/main" id="{E7138CB5-21FA-9220-4794-0DF414616793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460;p27">
              <a:extLst>
                <a:ext uri="{FF2B5EF4-FFF2-40B4-BE49-F238E27FC236}">
                  <a16:creationId xmlns:a16="http://schemas.microsoft.com/office/drawing/2014/main" id="{ADDD022A-6B47-8312-6D7B-D2C0068E82E1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461;p27">
              <a:extLst>
                <a:ext uri="{FF2B5EF4-FFF2-40B4-BE49-F238E27FC236}">
                  <a16:creationId xmlns:a16="http://schemas.microsoft.com/office/drawing/2014/main" id="{0311BBA1-77E9-9C4A-6CF4-5F4FF67AB8E8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462;p27">
              <a:extLst>
                <a:ext uri="{FF2B5EF4-FFF2-40B4-BE49-F238E27FC236}">
                  <a16:creationId xmlns:a16="http://schemas.microsoft.com/office/drawing/2014/main" id="{C4246682-3B2C-0215-4D38-8B534FED1646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463;p27">
              <a:extLst>
                <a:ext uri="{FF2B5EF4-FFF2-40B4-BE49-F238E27FC236}">
                  <a16:creationId xmlns:a16="http://schemas.microsoft.com/office/drawing/2014/main" id="{7CA15432-5461-AE42-15E0-611050282F27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464;p27">
              <a:extLst>
                <a:ext uri="{FF2B5EF4-FFF2-40B4-BE49-F238E27FC236}">
                  <a16:creationId xmlns:a16="http://schemas.microsoft.com/office/drawing/2014/main" id="{B8DE61CE-BF3A-083B-F3F4-13432A513A98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465;p27">
              <a:extLst>
                <a:ext uri="{FF2B5EF4-FFF2-40B4-BE49-F238E27FC236}">
                  <a16:creationId xmlns:a16="http://schemas.microsoft.com/office/drawing/2014/main" id="{378C37C1-C76C-BB7D-C12D-D4425CB7DB77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466;p27">
              <a:extLst>
                <a:ext uri="{FF2B5EF4-FFF2-40B4-BE49-F238E27FC236}">
                  <a16:creationId xmlns:a16="http://schemas.microsoft.com/office/drawing/2014/main" id="{31481F17-C812-E9F1-F910-53BEEEA94AF5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467;p27">
              <a:extLst>
                <a:ext uri="{FF2B5EF4-FFF2-40B4-BE49-F238E27FC236}">
                  <a16:creationId xmlns:a16="http://schemas.microsoft.com/office/drawing/2014/main" id="{DBF0B585-7BCA-5524-0F23-8B02EBC63EE2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468;p27">
              <a:extLst>
                <a:ext uri="{FF2B5EF4-FFF2-40B4-BE49-F238E27FC236}">
                  <a16:creationId xmlns:a16="http://schemas.microsoft.com/office/drawing/2014/main" id="{8D661E12-D534-9407-011B-B00B8D21ECB6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469;p27">
              <a:extLst>
                <a:ext uri="{FF2B5EF4-FFF2-40B4-BE49-F238E27FC236}">
                  <a16:creationId xmlns:a16="http://schemas.microsoft.com/office/drawing/2014/main" id="{2953A4BD-09C5-179B-7AEF-6E8D1041FAC7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470;p27">
              <a:extLst>
                <a:ext uri="{FF2B5EF4-FFF2-40B4-BE49-F238E27FC236}">
                  <a16:creationId xmlns:a16="http://schemas.microsoft.com/office/drawing/2014/main" id="{822AE37F-0D3C-5589-319D-3E54B66CF577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471;p27">
              <a:extLst>
                <a:ext uri="{FF2B5EF4-FFF2-40B4-BE49-F238E27FC236}">
                  <a16:creationId xmlns:a16="http://schemas.microsoft.com/office/drawing/2014/main" id="{6DEEDA16-5616-1701-FF1D-D14A5E0B20DF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472;p27">
              <a:extLst>
                <a:ext uri="{FF2B5EF4-FFF2-40B4-BE49-F238E27FC236}">
                  <a16:creationId xmlns:a16="http://schemas.microsoft.com/office/drawing/2014/main" id="{F35002DA-A63B-0843-393F-1B483CA50861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473;p27">
              <a:extLst>
                <a:ext uri="{FF2B5EF4-FFF2-40B4-BE49-F238E27FC236}">
                  <a16:creationId xmlns:a16="http://schemas.microsoft.com/office/drawing/2014/main" id="{055D2945-DAC9-0CCE-B6EE-92D219C47A86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474;p27">
              <a:extLst>
                <a:ext uri="{FF2B5EF4-FFF2-40B4-BE49-F238E27FC236}">
                  <a16:creationId xmlns:a16="http://schemas.microsoft.com/office/drawing/2014/main" id="{56899F27-2145-2B49-AC8A-5332D3B489FB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475;p27">
              <a:extLst>
                <a:ext uri="{FF2B5EF4-FFF2-40B4-BE49-F238E27FC236}">
                  <a16:creationId xmlns:a16="http://schemas.microsoft.com/office/drawing/2014/main" id="{B3BAC365-6108-E683-3AAF-0F6DEDC96B91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Google Shape;476;p27">
              <a:extLst>
                <a:ext uri="{FF2B5EF4-FFF2-40B4-BE49-F238E27FC236}">
                  <a16:creationId xmlns:a16="http://schemas.microsoft.com/office/drawing/2014/main" id="{5EED475E-1AF6-307F-90DC-3E6F86339A70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Google Shape;477;p27">
              <a:extLst>
                <a:ext uri="{FF2B5EF4-FFF2-40B4-BE49-F238E27FC236}">
                  <a16:creationId xmlns:a16="http://schemas.microsoft.com/office/drawing/2014/main" id="{DCF6AC6A-3D53-A113-2CE6-2824C6F8980C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Google Shape;478;p27">
              <a:extLst>
                <a:ext uri="{FF2B5EF4-FFF2-40B4-BE49-F238E27FC236}">
                  <a16:creationId xmlns:a16="http://schemas.microsoft.com/office/drawing/2014/main" id="{BC2CD1EE-7477-E1E7-D5EE-F3D0C84A3297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Google Shape;479;p27">
              <a:extLst>
                <a:ext uri="{FF2B5EF4-FFF2-40B4-BE49-F238E27FC236}">
                  <a16:creationId xmlns:a16="http://schemas.microsoft.com/office/drawing/2014/main" id="{5FF06F57-E879-7EE7-3A87-F1EC19748D3A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Google Shape;480;p27">
              <a:extLst>
                <a:ext uri="{FF2B5EF4-FFF2-40B4-BE49-F238E27FC236}">
                  <a16:creationId xmlns:a16="http://schemas.microsoft.com/office/drawing/2014/main" id="{70994B3B-519F-6074-0068-A5EF49F4E7BC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Google Shape;481;p27">
              <a:extLst>
                <a:ext uri="{FF2B5EF4-FFF2-40B4-BE49-F238E27FC236}">
                  <a16:creationId xmlns:a16="http://schemas.microsoft.com/office/drawing/2014/main" id="{2C033604-1A31-6191-ACDC-AE38EF0DA74B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Google Shape;482;p27">
              <a:extLst>
                <a:ext uri="{FF2B5EF4-FFF2-40B4-BE49-F238E27FC236}">
                  <a16:creationId xmlns:a16="http://schemas.microsoft.com/office/drawing/2014/main" id="{193E8247-6533-299A-BBC0-03243A97611B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Google Shape;483;p27">
              <a:extLst>
                <a:ext uri="{FF2B5EF4-FFF2-40B4-BE49-F238E27FC236}">
                  <a16:creationId xmlns:a16="http://schemas.microsoft.com/office/drawing/2014/main" id="{6474A526-CFB9-3868-3CC3-55A489C7F6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Google Shape;484;p27">
              <a:extLst>
                <a:ext uri="{FF2B5EF4-FFF2-40B4-BE49-F238E27FC236}">
                  <a16:creationId xmlns:a16="http://schemas.microsoft.com/office/drawing/2014/main" id="{DE968A80-5CE8-D4CB-4444-38774757F265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Google Shape;485;p27">
              <a:extLst>
                <a:ext uri="{FF2B5EF4-FFF2-40B4-BE49-F238E27FC236}">
                  <a16:creationId xmlns:a16="http://schemas.microsoft.com/office/drawing/2014/main" id="{2F550148-367B-5517-A36C-3CF1B22A5536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Google Shape;486;p27">
              <a:extLst>
                <a:ext uri="{FF2B5EF4-FFF2-40B4-BE49-F238E27FC236}">
                  <a16:creationId xmlns:a16="http://schemas.microsoft.com/office/drawing/2014/main" id="{4A62CAF9-695B-FC4D-8752-DF7B96EC518A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Google Shape;487;p27">
              <a:extLst>
                <a:ext uri="{FF2B5EF4-FFF2-40B4-BE49-F238E27FC236}">
                  <a16:creationId xmlns:a16="http://schemas.microsoft.com/office/drawing/2014/main" id="{534400F4-0D19-51FA-14F0-C42A17E7029F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Google Shape;488;p27">
              <a:extLst>
                <a:ext uri="{FF2B5EF4-FFF2-40B4-BE49-F238E27FC236}">
                  <a16:creationId xmlns:a16="http://schemas.microsoft.com/office/drawing/2014/main" id="{0EA07B5B-C008-FFEB-A345-CC137A9AA696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Google Shape;489;p27">
              <a:extLst>
                <a:ext uri="{FF2B5EF4-FFF2-40B4-BE49-F238E27FC236}">
                  <a16:creationId xmlns:a16="http://schemas.microsoft.com/office/drawing/2014/main" id="{38F607EE-04B5-D17C-2AC1-CEE7753111CD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Google Shape;490;p27">
              <a:extLst>
                <a:ext uri="{FF2B5EF4-FFF2-40B4-BE49-F238E27FC236}">
                  <a16:creationId xmlns:a16="http://schemas.microsoft.com/office/drawing/2014/main" id="{3CAC6010-AE06-647D-5A03-B5CC8D7D102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Google Shape;491;p27">
              <a:extLst>
                <a:ext uri="{FF2B5EF4-FFF2-40B4-BE49-F238E27FC236}">
                  <a16:creationId xmlns:a16="http://schemas.microsoft.com/office/drawing/2014/main" id="{6AE2EC3D-24ED-5459-20D8-CF5E5D221285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Google Shape;492;p27">
              <a:extLst>
                <a:ext uri="{FF2B5EF4-FFF2-40B4-BE49-F238E27FC236}">
                  <a16:creationId xmlns:a16="http://schemas.microsoft.com/office/drawing/2014/main" id="{E651C54E-9E0D-5EAE-D357-B6043DA9825B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Google Shape;493;p27">
              <a:extLst>
                <a:ext uri="{FF2B5EF4-FFF2-40B4-BE49-F238E27FC236}">
                  <a16:creationId xmlns:a16="http://schemas.microsoft.com/office/drawing/2014/main" id="{F3E98F93-CDDB-2BC5-4755-5308F8EFA3BB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Google Shape;494;p27">
              <a:extLst>
                <a:ext uri="{FF2B5EF4-FFF2-40B4-BE49-F238E27FC236}">
                  <a16:creationId xmlns:a16="http://schemas.microsoft.com/office/drawing/2014/main" id="{0962A1AB-01B3-9784-1186-729143BE4A7F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Google Shape;495;p27">
              <a:extLst>
                <a:ext uri="{FF2B5EF4-FFF2-40B4-BE49-F238E27FC236}">
                  <a16:creationId xmlns:a16="http://schemas.microsoft.com/office/drawing/2014/main" id="{ACEEF3D3-496A-8957-2B88-790F73552E03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Google Shape;496;p27">
              <a:extLst>
                <a:ext uri="{FF2B5EF4-FFF2-40B4-BE49-F238E27FC236}">
                  <a16:creationId xmlns:a16="http://schemas.microsoft.com/office/drawing/2014/main" id="{AFE2AB99-1740-DA0B-B0DC-69F7818495CD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497;p27">
              <a:extLst>
                <a:ext uri="{FF2B5EF4-FFF2-40B4-BE49-F238E27FC236}">
                  <a16:creationId xmlns:a16="http://schemas.microsoft.com/office/drawing/2014/main" id="{CC59BB65-EC42-9962-3123-151077C965B9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Google Shape;498;p27">
              <a:extLst>
                <a:ext uri="{FF2B5EF4-FFF2-40B4-BE49-F238E27FC236}">
                  <a16:creationId xmlns:a16="http://schemas.microsoft.com/office/drawing/2014/main" id="{E9DDFD69-0174-8B28-AFCC-D28329AC6321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Google Shape;499;p27">
              <a:extLst>
                <a:ext uri="{FF2B5EF4-FFF2-40B4-BE49-F238E27FC236}">
                  <a16:creationId xmlns:a16="http://schemas.microsoft.com/office/drawing/2014/main" id="{78946003-AD9D-D1DF-3049-ACAC41693EDD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500;p27">
              <a:extLst>
                <a:ext uri="{FF2B5EF4-FFF2-40B4-BE49-F238E27FC236}">
                  <a16:creationId xmlns:a16="http://schemas.microsoft.com/office/drawing/2014/main" id="{8155890E-ABDE-420A-18AD-C77CA071D3C6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Google Shape;501;p27">
              <a:extLst>
                <a:ext uri="{FF2B5EF4-FFF2-40B4-BE49-F238E27FC236}">
                  <a16:creationId xmlns:a16="http://schemas.microsoft.com/office/drawing/2014/main" id="{EB1F72C5-81D5-1D49-A757-EB6831B0CCD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Google Shape;502;p27">
              <a:extLst>
                <a:ext uri="{FF2B5EF4-FFF2-40B4-BE49-F238E27FC236}">
                  <a16:creationId xmlns:a16="http://schemas.microsoft.com/office/drawing/2014/main" id="{13B9DA26-9FF0-5F89-13CA-D2B917A553DC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Google Shape;503;p27">
              <a:extLst>
                <a:ext uri="{FF2B5EF4-FFF2-40B4-BE49-F238E27FC236}">
                  <a16:creationId xmlns:a16="http://schemas.microsoft.com/office/drawing/2014/main" id="{7F3D39CF-800B-1F11-4671-4A3D7B6B8EF5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0ADE6C41-6E9B-26C2-713D-7FEB5577FB1F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160" name="Google Shape;505;p27">
              <a:extLst>
                <a:ext uri="{FF2B5EF4-FFF2-40B4-BE49-F238E27FC236}">
                  <a16:creationId xmlns:a16="http://schemas.microsoft.com/office/drawing/2014/main" id="{2DCA9219-12D6-A82B-80EC-021F2E8BAD85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6" name="Google Shape;506;p27">
                <a:extLst>
                  <a:ext uri="{FF2B5EF4-FFF2-40B4-BE49-F238E27FC236}">
                    <a16:creationId xmlns:a16="http://schemas.microsoft.com/office/drawing/2014/main" id="{26B6C1C1-85FB-12D2-EBA3-0F39BED004AB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7" name="Google Shape;507;p27">
                <a:extLst>
                  <a:ext uri="{FF2B5EF4-FFF2-40B4-BE49-F238E27FC236}">
                    <a16:creationId xmlns:a16="http://schemas.microsoft.com/office/drawing/2014/main" id="{5E2C9046-4842-5A66-28D0-3245ADDB4EE9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8" name="Google Shape;508;p27">
                  <a:extLst>
                    <a:ext uri="{FF2B5EF4-FFF2-40B4-BE49-F238E27FC236}">
                      <a16:creationId xmlns:a16="http://schemas.microsoft.com/office/drawing/2014/main" id="{CDFB0449-BDAF-5F24-92EB-F44BE34E6E2C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Google Shape;509;p27">
                  <a:extLst>
                    <a:ext uri="{FF2B5EF4-FFF2-40B4-BE49-F238E27FC236}">
                      <a16:creationId xmlns:a16="http://schemas.microsoft.com/office/drawing/2014/main" id="{71E12FEA-A752-CE41-C831-B2C29C5AABF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Google Shape;510;p27">
                  <a:extLst>
                    <a:ext uri="{FF2B5EF4-FFF2-40B4-BE49-F238E27FC236}">
                      <a16:creationId xmlns:a16="http://schemas.microsoft.com/office/drawing/2014/main" id="{5B0423F4-415A-850F-AE19-85B462542C16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Google Shape;511;p27">
                  <a:extLst>
                    <a:ext uri="{FF2B5EF4-FFF2-40B4-BE49-F238E27FC236}">
                      <a16:creationId xmlns:a16="http://schemas.microsoft.com/office/drawing/2014/main" id="{BBAC3342-2720-2FBB-5733-DA2CBCA71EC1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Google Shape;512;p27">
                  <a:extLst>
                    <a:ext uri="{FF2B5EF4-FFF2-40B4-BE49-F238E27FC236}">
                      <a16:creationId xmlns:a16="http://schemas.microsoft.com/office/drawing/2014/main" id="{C5CE68FC-0BF9-AB77-9248-0EAE79022143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Google Shape;513;p27">
                  <a:extLst>
                    <a:ext uri="{FF2B5EF4-FFF2-40B4-BE49-F238E27FC236}">
                      <a16:creationId xmlns:a16="http://schemas.microsoft.com/office/drawing/2014/main" id="{218FDA11-ACDD-6DD1-A450-44EC1DE197C1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Google Shape;514;p27">
                  <a:extLst>
                    <a:ext uri="{FF2B5EF4-FFF2-40B4-BE49-F238E27FC236}">
                      <a16:creationId xmlns:a16="http://schemas.microsoft.com/office/drawing/2014/main" id="{0358AC72-3DC1-BA94-5843-D038479BEFA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Google Shape;515;p27">
                  <a:extLst>
                    <a:ext uri="{FF2B5EF4-FFF2-40B4-BE49-F238E27FC236}">
                      <a16:creationId xmlns:a16="http://schemas.microsoft.com/office/drawing/2014/main" id="{4A6777A6-726C-B57B-6295-F476C560B13E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Google Shape;516;p27">
                  <a:extLst>
                    <a:ext uri="{FF2B5EF4-FFF2-40B4-BE49-F238E27FC236}">
                      <a16:creationId xmlns:a16="http://schemas.microsoft.com/office/drawing/2014/main" id="{0253AD05-D597-366A-A58F-B7682B48AAB4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Google Shape;517;p27">
                  <a:extLst>
                    <a:ext uri="{FF2B5EF4-FFF2-40B4-BE49-F238E27FC236}">
                      <a16:creationId xmlns:a16="http://schemas.microsoft.com/office/drawing/2014/main" id="{1268FC56-C534-D842-ECEC-DE05E35E1C1E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Google Shape;518;p27">
                  <a:extLst>
                    <a:ext uri="{FF2B5EF4-FFF2-40B4-BE49-F238E27FC236}">
                      <a16:creationId xmlns:a16="http://schemas.microsoft.com/office/drawing/2014/main" id="{D6162479-F121-93E3-23E8-02119C6DF72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Google Shape;519;p27">
                  <a:extLst>
                    <a:ext uri="{FF2B5EF4-FFF2-40B4-BE49-F238E27FC236}">
                      <a16:creationId xmlns:a16="http://schemas.microsoft.com/office/drawing/2014/main" id="{69A6CC74-0D7C-B9C1-62F0-31F0BC134167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Google Shape;520;p27">
                  <a:extLst>
                    <a:ext uri="{FF2B5EF4-FFF2-40B4-BE49-F238E27FC236}">
                      <a16:creationId xmlns:a16="http://schemas.microsoft.com/office/drawing/2014/main" id="{A6EDED7B-E37A-8B9D-7C08-A196C2832BF6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Google Shape;521;p27">
                  <a:extLst>
                    <a:ext uri="{FF2B5EF4-FFF2-40B4-BE49-F238E27FC236}">
                      <a16:creationId xmlns:a16="http://schemas.microsoft.com/office/drawing/2014/main" id="{46A18F27-E82A-E234-D510-B694B83DAE6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Google Shape;522;p27">
                  <a:extLst>
                    <a:ext uri="{FF2B5EF4-FFF2-40B4-BE49-F238E27FC236}">
                      <a16:creationId xmlns:a16="http://schemas.microsoft.com/office/drawing/2014/main" id="{DB308B7E-09E0-D3DA-1BF6-58C711C9A55A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Google Shape;523;p27">
                  <a:extLst>
                    <a:ext uri="{FF2B5EF4-FFF2-40B4-BE49-F238E27FC236}">
                      <a16:creationId xmlns:a16="http://schemas.microsoft.com/office/drawing/2014/main" id="{86B21525-A9F4-69B0-D6BC-3341BF16F19B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Google Shape;524;p27">
                  <a:extLst>
                    <a:ext uri="{FF2B5EF4-FFF2-40B4-BE49-F238E27FC236}">
                      <a16:creationId xmlns:a16="http://schemas.microsoft.com/office/drawing/2014/main" id="{CF194FFA-3578-BA30-EDBC-FBCAECC66154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Google Shape;525;p27">
                  <a:extLst>
                    <a:ext uri="{FF2B5EF4-FFF2-40B4-BE49-F238E27FC236}">
                      <a16:creationId xmlns:a16="http://schemas.microsoft.com/office/drawing/2014/main" id="{0619C800-2663-4BFC-E46C-5812413FAF43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Google Shape;526;p27">
                  <a:extLst>
                    <a:ext uri="{FF2B5EF4-FFF2-40B4-BE49-F238E27FC236}">
                      <a16:creationId xmlns:a16="http://schemas.microsoft.com/office/drawing/2014/main" id="{0E31FE61-6E9F-D3DD-EBDD-6DEF2AFFA699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Google Shape;527;p27">
                  <a:extLst>
                    <a:ext uri="{FF2B5EF4-FFF2-40B4-BE49-F238E27FC236}">
                      <a16:creationId xmlns:a16="http://schemas.microsoft.com/office/drawing/2014/main" id="{8304804F-DA32-7781-58AF-833900EA499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Google Shape;528;p27">
                  <a:extLst>
                    <a:ext uri="{FF2B5EF4-FFF2-40B4-BE49-F238E27FC236}">
                      <a16:creationId xmlns:a16="http://schemas.microsoft.com/office/drawing/2014/main" id="{288ACD56-F37E-E6D0-48E5-35BB7F1B1646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Google Shape;529;p27">
                  <a:extLst>
                    <a:ext uri="{FF2B5EF4-FFF2-40B4-BE49-F238E27FC236}">
                      <a16:creationId xmlns:a16="http://schemas.microsoft.com/office/drawing/2014/main" id="{384D577C-03D3-CE95-DF27-22E95E6F1643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Google Shape;530;p27">
                  <a:extLst>
                    <a:ext uri="{FF2B5EF4-FFF2-40B4-BE49-F238E27FC236}">
                      <a16:creationId xmlns:a16="http://schemas.microsoft.com/office/drawing/2014/main" id="{F4D5A93B-65FB-AA0D-90B5-47036FD7607E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Google Shape;531;p27">
                  <a:extLst>
                    <a:ext uri="{FF2B5EF4-FFF2-40B4-BE49-F238E27FC236}">
                      <a16:creationId xmlns:a16="http://schemas.microsoft.com/office/drawing/2014/main" id="{AF766A84-3BDA-5582-A0F1-7C566D604412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1" name="Google Shape;532;p27">
              <a:extLst>
                <a:ext uri="{FF2B5EF4-FFF2-40B4-BE49-F238E27FC236}">
                  <a16:creationId xmlns:a16="http://schemas.microsoft.com/office/drawing/2014/main" id="{8A26F0B5-AEFC-CD8C-7EF6-9A124D9B9E23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Google Shape;533;p27">
              <a:extLst>
                <a:ext uri="{FF2B5EF4-FFF2-40B4-BE49-F238E27FC236}">
                  <a16:creationId xmlns:a16="http://schemas.microsoft.com/office/drawing/2014/main" id="{909E0FEF-141F-96B2-8421-3623386BEA75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Google Shape;534;p27">
              <a:extLst>
                <a:ext uri="{FF2B5EF4-FFF2-40B4-BE49-F238E27FC236}">
                  <a16:creationId xmlns:a16="http://schemas.microsoft.com/office/drawing/2014/main" id="{9AE18BCB-2926-7DC9-1BEF-623D0A1152F5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Google Shape;535;p27">
              <a:extLst>
                <a:ext uri="{FF2B5EF4-FFF2-40B4-BE49-F238E27FC236}">
                  <a16:creationId xmlns:a16="http://schemas.microsoft.com/office/drawing/2014/main" id="{3B5758AE-1654-BFED-0E90-E90D488A3CC7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Google Shape;536;p27">
              <a:extLst>
                <a:ext uri="{FF2B5EF4-FFF2-40B4-BE49-F238E27FC236}">
                  <a16:creationId xmlns:a16="http://schemas.microsoft.com/office/drawing/2014/main" id="{390A8E34-7568-1D88-FD3E-DA00576F4E12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Google Shape;537;p27">
              <a:extLst>
                <a:ext uri="{FF2B5EF4-FFF2-40B4-BE49-F238E27FC236}">
                  <a16:creationId xmlns:a16="http://schemas.microsoft.com/office/drawing/2014/main" id="{EC590E07-135A-D212-6074-DAD683F66999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Google Shape;538;p27">
              <a:extLst>
                <a:ext uri="{FF2B5EF4-FFF2-40B4-BE49-F238E27FC236}">
                  <a16:creationId xmlns:a16="http://schemas.microsoft.com/office/drawing/2014/main" id="{9F9DAAC1-579F-A218-0C82-3C9831D894BA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Google Shape;539;p27">
              <a:extLst>
                <a:ext uri="{FF2B5EF4-FFF2-40B4-BE49-F238E27FC236}">
                  <a16:creationId xmlns:a16="http://schemas.microsoft.com/office/drawing/2014/main" id="{9C95D646-34ED-0783-DD16-21D751C057A9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Google Shape;540;p27">
              <a:extLst>
                <a:ext uri="{FF2B5EF4-FFF2-40B4-BE49-F238E27FC236}">
                  <a16:creationId xmlns:a16="http://schemas.microsoft.com/office/drawing/2014/main" id="{293149BA-0B45-A888-B808-EE9E17C78660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Google Shape;541;p27">
              <a:extLst>
                <a:ext uri="{FF2B5EF4-FFF2-40B4-BE49-F238E27FC236}">
                  <a16:creationId xmlns:a16="http://schemas.microsoft.com/office/drawing/2014/main" id="{A98777AE-55D7-19B8-BE57-6FA4B0C1B6F1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Google Shape;542;p27">
              <a:extLst>
                <a:ext uri="{FF2B5EF4-FFF2-40B4-BE49-F238E27FC236}">
                  <a16:creationId xmlns:a16="http://schemas.microsoft.com/office/drawing/2014/main" id="{2DF469B7-396E-AA17-25AC-9D6CC72DFE53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Google Shape;543;p27">
              <a:extLst>
                <a:ext uri="{FF2B5EF4-FFF2-40B4-BE49-F238E27FC236}">
                  <a16:creationId xmlns:a16="http://schemas.microsoft.com/office/drawing/2014/main" id="{AD861B31-7848-2F4D-AD9C-9E8597D185D4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Google Shape;544;p27">
              <a:extLst>
                <a:ext uri="{FF2B5EF4-FFF2-40B4-BE49-F238E27FC236}">
                  <a16:creationId xmlns:a16="http://schemas.microsoft.com/office/drawing/2014/main" id="{720F5CB5-669B-BF8C-345B-995954007111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Google Shape;545;p27">
              <a:extLst>
                <a:ext uri="{FF2B5EF4-FFF2-40B4-BE49-F238E27FC236}">
                  <a16:creationId xmlns:a16="http://schemas.microsoft.com/office/drawing/2014/main" id="{B0BC13E2-CD2A-C6D2-1F6C-316FF63FD729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Google Shape;546;p27">
              <a:extLst>
                <a:ext uri="{FF2B5EF4-FFF2-40B4-BE49-F238E27FC236}">
                  <a16:creationId xmlns:a16="http://schemas.microsoft.com/office/drawing/2014/main" id="{D4113C43-4B92-7107-2059-EDCD49E3357B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Google Shape;547;p27">
              <a:extLst>
                <a:ext uri="{FF2B5EF4-FFF2-40B4-BE49-F238E27FC236}">
                  <a16:creationId xmlns:a16="http://schemas.microsoft.com/office/drawing/2014/main" id="{CB3183C0-977C-F4A7-EB35-5A35CCB2D34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Google Shape;548;p27">
              <a:extLst>
                <a:ext uri="{FF2B5EF4-FFF2-40B4-BE49-F238E27FC236}">
                  <a16:creationId xmlns:a16="http://schemas.microsoft.com/office/drawing/2014/main" id="{E66427D4-0BFB-35F5-EECC-5AF3DABE98F2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Google Shape;549;p27">
              <a:extLst>
                <a:ext uri="{FF2B5EF4-FFF2-40B4-BE49-F238E27FC236}">
                  <a16:creationId xmlns:a16="http://schemas.microsoft.com/office/drawing/2014/main" id="{8FF7FB5F-C4F6-F6BF-538A-88426BF10DB2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Google Shape;550;p27">
              <a:extLst>
                <a:ext uri="{FF2B5EF4-FFF2-40B4-BE49-F238E27FC236}">
                  <a16:creationId xmlns:a16="http://schemas.microsoft.com/office/drawing/2014/main" id="{62A31732-41BA-4A7A-44C1-02E5C0D72E3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Google Shape;551;p27">
              <a:extLst>
                <a:ext uri="{FF2B5EF4-FFF2-40B4-BE49-F238E27FC236}">
                  <a16:creationId xmlns:a16="http://schemas.microsoft.com/office/drawing/2014/main" id="{B9F82EE4-6B14-FBDA-39AD-D5363EE535DD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Google Shape;552;p27">
              <a:extLst>
                <a:ext uri="{FF2B5EF4-FFF2-40B4-BE49-F238E27FC236}">
                  <a16:creationId xmlns:a16="http://schemas.microsoft.com/office/drawing/2014/main" id="{D7D6B116-E467-62FA-ACAC-B916B52E6D38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Google Shape;553;p27">
              <a:extLst>
                <a:ext uri="{FF2B5EF4-FFF2-40B4-BE49-F238E27FC236}">
                  <a16:creationId xmlns:a16="http://schemas.microsoft.com/office/drawing/2014/main" id="{5312235A-B1AD-FED4-5A49-492CBC3267D2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Google Shape;554;p27">
              <a:extLst>
                <a:ext uri="{FF2B5EF4-FFF2-40B4-BE49-F238E27FC236}">
                  <a16:creationId xmlns:a16="http://schemas.microsoft.com/office/drawing/2014/main" id="{FD055CA1-511D-167A-B534-D2B56E0AD051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Google Shape;555;p27">
              <a:extLst>
                <a:ext uri="{FF2B5EF4-FFF2-40B4-BE49-F238E27FC236}">
                  <a16:creationId xmlns:a16="http://schemas.microsoft.com/office/drawing/2014/main" id="{FCE06914-DB6B-057F-6D2F-4FF475B0D853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Google Shape;556;p27">
              <a:extLst>
                <a:ext uri="{FF2B5EF4-FFF2-40B4-BE49-F238E27FC236}">
                  <a16:creationId xmlns:a16="http://schemas.microsoft.com/office/drawing/2014/main" id="{ED8B6CBB-752D-6F58-9B13-DD43BE4F4685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Google Shape;557;p27">
              <a:extLst>
                <a:ext uri="{FF2B5EF4-FFF2-40B4-BE49-F238E27FC236}">
                  <a16:creationId xmlns:a16="http://schemas.microsoft.com/office/drawing/2014/main" id="{92690BE1-DB7E-4AA6-9DB9-92D1D8FCCD7D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Google Shape;558;p27">
              <a:extLst>
                <a:ext uri="{FF2B5EF4-FFF2-40B4-BE49-F238E27FC236}">
                  <a16:creationId xmlns:a16="http://schemas.microsoft.com/office/drawing/2014/main" id="{38F0737F-5E3B-38C0-69DA-560F04294393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Google Shape;559;p27">
              <a:extLst>
                <a:ext uri="{FF2B5EF4-FFF2-40B4-BE49-F238E27FC236}">
                  <a16:creationId xmlns:a16="http://schemas.microsoft.com/office/drawing/2014/main" id="{C197D1D7-C522-D4C9-2F5E-EAE598FF279B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Google Shape;560;p27">
              <a:extLst>
                <a:ext uri="{FF2B5EF4-FFF2-40B4-BE49-F238E27FC236}">
                  <a16:creationId xmlns:a16="http://schemas.microsoft.com/office/drawing/2014/main" id="{FEF13665-82AB-0DE6-2CB7-70F8B6840A25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Google Shape;561;p27">
              <a:extLst>
                <a:ext uri="{FF2B5EF4-FFF2-40B4-BE49-F238E27FC236}">
                  <a16:creationId xmlns:a16="http://schemas.microsoft.com/office/drawing/2014/main" id="{A85086C5-40E6-5440-EF78-EE417E21AAE3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Google Shape;562;p27">
              <a:extLst>
                <a:ext uri="{FF2B5EF4-FFF2-40B4-BE49-F238E27FC236}">
                  <a16:creationId xmlns:a16="http://schemas.microsoft.com/office/drawing/2014/main" id="{C3BCA391-306B-30A6-32EB-4A1BD0BF55D9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Google Shape;563;p27">
              <a:extLst>
                <a:ext uri="{FF2B5EF4-FFF2-40B4-BE49-F238E27FC236}">
                  <a16:creationId xmlns:a16="http://schemas.microsoft.com/office/drawing/2014/main" id="{0B988F10-65C4-8F2D-5FDA-322BBE664B9D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Google Shape;564;p27">
              <a:extLst>
                <a:ext uri="{FF2B5EF4-FFF2-40B4-BE49-F238E27FC236}">
                  <a16:creationId xmlns:a16="http://schemas.microsoft.com/office/drawing/2014/main" id="{8B613006-E194-7CC1-825C-F0CA35D503B4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Google Shape;565;p27">
              <a:extLst>
                <a:ext uri="{FF2B5EF4-FFF2-40B4-BE49-F238E27FC236}">
                  <a16:creationId xmlns:a16="http://schemas.microsoft.com/office/drawing/2014/main" id="{FA1C9EF2-A698-4109-2917-86658C372D42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Google Shape;566;p27">
              <a:extLst>
                <a:ext uri="{FF2B5EF4-FFF2-40B4-BE49-F238E27FC236}">
                  <a16:creationId xmlns:a16="http://schemas.microsoft.com/office/drawing/2014/main" id="{F889833C-54CE-01B6-C5B7-A06AFB354D6A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Google Shape;567;p27">
              <a:extLst>
                <a:ext uri="{FF2B5EF4-FFF2-40B4-BE49-F238E27FC236}">
                  <a16:creationId xmlns:a16="http://schemas.microsoft.com/office/drawing/2014/main" id="{C76B1B4F-14AD-0412-BC48-F02F850D0A97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Google Shape;568;p27">
              <a:extLst>
                <a:ext uri="{FF2B5EF4-FFF2-40B4-BE49-F238E27FC236}">
                  <a16:creationId xmlns:a16="http://schemas.microsoft.com/office/drawing/2014/main" id="{695315FE-904D-92F3-5CF0-64325D69AAD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Google Shape;569;p27">
              <a:extLst>
                <a:ext uri="{FF2B5EF4-FFF2-40B4-BE49-F238E27FC236}">
                  <a16:creationId xmlns:a16="http://schemas.microsoft.com/office/drawing/2014/main" id="{407C9680-4EBE-1EAE-0EE1-A1C9D251594E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Google Shape;570;p27">
              <a:extLst>
                <a:ext uri="{FF2B5EF4-FFF2-40B4-BE49-F238E27FC236}">
                  <a16:creationId xmlns:a16="http://schemas.microsoft.com/office/drawing/2014/main" id="{0541777A-B11E-66F7-8D71-9400B78A35D8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Google Shape;571;p27">
              <a:extLst>
                <a:ext uri="{FF2B5EF4-FFF2-40B4-BE49-F238E27FC236}">
                  <a16:creationId xmlns:a16="http://schemas.microsoft.com/office/drawing/2014/main" id="{3FB1A5DA-69BF-0A1F-3F19-A21A042FED58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1" name="Google Shape;572;p27">
              <a:extLst>
                <a:ext uri="{FF2B5EF4-FFF2-40B4-BE49-F238E27FC236}">
                  <a16:creationId xmlns:a16="http://schemas.microsoft.com/office/drawing/2014/main" id="{E47D5E32-202B-09DE-9E30-0CC770D8413F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03" name="Google Shape;573;p27">
                <a:extLst>
                  <a:ext uri="{FF2B5EF4-FFF2-40B4-BE49-F238E27FC236}">
                    <a16:creationId xmlns:a16="http://schemas.microsoft.com/office/drawing/2014/main" id="{C64C4C6A-344F-E909-9B44-EA804936CFD8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Google Shape;574;p27">
                <a:extLst>
                  <a:ext uri="{FF2B5EF4-FFF2-40B4-BE49-F238E27FC236}">
                    <a16:creationId xmlns:a16="http://schemas.microsoft.com/office/drawing/2014/main" id="{A2B5B913-A700-DDAF-18FF-FAD924D10E2D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575;p27">
                <a:extLst>
                  <a:ext uri="{FF2B5EF4-FFF2-40B4-BE49-F238E27FC236}">
                    <a16:creationId xmlns:a16="http://schemas.microsoft.com/office/drawing/2014/main" id="{90196641-DB5A-B8BF-B641-AEBB14391A00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2" name="Google Shape;576;p27">
              <a:extLst>
                <a:ext uri="{FF2B5EF4-FFF2-40B4-BE49-F238E27FC236}">
                  <a16:creationId xmlns:a16="http://schemas.microsoft.com/office/drawing/2014/main" id="{3C386C7B-0C93-CC84-EEB3-7C154B6F712A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2" name="Google Shape;578;p27">
            <a:extLst>
              <a:ext uri="{FF2B5EF4-FFF2-40B4-BE49-F238E27FC236}">
                <a16:creationId xmlns:a16="http://schemas.microsoft.com/office/drawing/2014/main" id="{20B359C1-4A47-A17E-69C1-B39D158D69C4}"/>
              </a:ext>
            </a:extLst>
          </p:cNvPr>
          <p:cNvSpPr/>
          <p:nvPr userDrawn="1"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C34D28B4-4D9F-1754-F3F0-13DD51C7545B}"/>
              </a:ext>
            </a:extLst>
          </p:cNvPr>
          <p:cNvGrpSpPr/>
          <p:nvPr userDrawn="1"/>
        </p:nvGrpSpPr>
        <p:grpSpPr>
          <a:xfrm>
            <a:off x="1524302" y="5626806"/>
            <a:ext cx="9320239" cy="1231195"/>
            <a:chOff x="1524301" y="5626805"/>
            <a:chExt cx="9320239" cy="1231195"/>
          </a:xfrm>
        </p:grpSpPr>
        <p:sp>
          <p:nvSpPr>
            <p:cNvPr id="234" name="Google Shape;577;p27">
              <a:extLst>
                <a:ext uri="{FF2B5EF4-FFF2-40B4-BE49-F238E27FC236}">
                  <a16:creationId xmlns:a16="http://schemas.microsoft.com/office/drawing/2014/main" id="{4046E712-0342-638A-A516-96EFE3A4FBD7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5" name="Google Shape;579;p27">
              <a:extLst>
                <a:ext uri="{FF2B5EF4-FFF2-40B4-BE49-F238E27FC236}">
                  <a16:creationId xmlns:a16="http://schemas.microsoft.com/office/drawing/2014/main" id="{1E60C1C3-65DD-4FB0-9E8E-3E518ACFF71C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6" name="Google Shape;580;p27">
                <a:extLst>
                  <a:ext uri="{FF2B5EF4-FFF2-40B4-BE49-F238E27FC236}">
                    <a16:creationId xmlns:a16="http://schemas.microsoft.com/office/drawing/2014/main" id="{FC6BE27F-4BE8-0C65-8B78-DB2645077C92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Google Shape;581;p27">
                <a:extLst>
                  <a:ext uri="{FF2B5EF4-FFF2-40B4-BE49-F238E27FC236}">
                    <a16:creationId xmlns:a16="http://schemas.microsoft.com/office/drawing/2014/main" id="{EE2AA4AD-9184-0098-2520-908976381448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582;p27">
                <a:extLst>
                  <a:ext uri="{FF2B5EF4-FFF2-40B4-BE49-F238E27FC236}">
                    <a16:creationId xmlns:a16="http://schemas.microsoft.com/office/drawing/2014/main" id="{F34AC25E-9F4A-2146-BB41-D61142B231D4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583;p27">
                <a:extLst>
                  <a:ext uri="{FF2B5EF4-FFF2-40B4-BE49-F238E27FC236}">
                    <a16:creationId xmlns:a16="http://schemas.microsoft.com/office/drawing/2014/main" id="{BABFBDA4-276A-9B9E-E8AB-37A4A26EFD3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Google Shape;584;p27">
                <a:extLst>
                  <a:ext uri="{FF2B5EF4-FFF2-40B4-BE49-F238E27FC236}">
                    <a16:creationId xmlns:a16="http://schemas.microsoft.com/office/drawing/2014/main" id="{115EC262-7F9E-2E01-97F0-09DC5785E064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Google Shape;585;p27">
                <a:extLst>
                  <a:ext uri="{FF2B5EF4-FFF2-40B4-BE49-F238E27FC236}">
                    <a16:creationId xmlns:a16="http://schemas.microsoft.com/office/drawing/2014/main" id="{8683FC22-C981-A76D-1566-2C43BE019F9B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3" name="TextBox 242">
            <a:extLst>
              <a:ext uri="{FF2B5EF4-FFF2-40B4-BE49-F238E27FC236}">
                <a16:creationId xmlns:a16="http://schemas.microsoft.com/office/drawing/2014/main" id="{26598DC4-9B65-C908-EB42-179C5E904241}"/>
              </a:ext>
            </a:extLst>
          </p:cNvPr>
          <p:cNvSpPr txBox="1"/>
          <p:nvPr userDrawn="1"/>
        </p:nvSpPr>
        <p:spPr>
          <a:xfrm>
            <a:off x="6563211" y="6028764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176266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61E31FB4-8735-7D7A-1120-9C9A4DB72BAA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4508430E-895C-8AE2-C264-DEA151F5E0B7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A55EB73A-ED80-5EC5-EC7F-DAD7AA0D40C2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2B3BD243-75E9-DD7B-2109-911163A39D1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106200DA-768F-EF03-9E7A-7025532F59E8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BCD27F9F-6E6D-E706-B709-447CF1BD98C2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DD0B2665-36E6-B8AE-514E-764D7238972B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D8A4BCD0-FBB8-3665-CFFB-04FE04CF6B1D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A3E99C0F-28B1-4356-5716-3D61B46FE908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4609C06A-9A0C-A315-ED1C-F6B54DBD6937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AA048AC0-61D2-C73D-EA31-3BC845C73949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560AA9FD-B2BB-CC77-B003-4197B7B7DECA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7F6F1723-18EB-5205-506B-EFEEB383B0C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EECC08E9-222A-D5BD-F190-AB3AACF1CD6A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C7A4E427-C448-13C3-BB4E-6BF1689706BD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2C0A7458-68E5-801E-DF24-69C5A4349877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EEE8D571-EE0A-3F4D-9AC6-3D910A8D1857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2CEA373F-E4E6-D91A-2E66-EC4BEAA3366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C2A07F8D-BF70-005C-8BF2-086019424FB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6750A839-7A7E-A959-3D80-E933D832F8F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C4B1B19F-73D6-E9B7-90A9-29ADA9D1BF1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303816E5-533F-3601-0789-824C69A17CD6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C9A0A787-5FA3-C987-93C7-1760D49DEF7E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6EE24233-8738-2D0A-6F85-BE50A55134E3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468C1EB1-CA11-5019-33D8-857EF535ED2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1F2A39E-A8A7-9312-4E37-7FABA9AF9F89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E882F051-14E1-A720-74D9-9E657E754BE7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00F7BE30-3180-A1B7-970C-593F2627402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7E02D8EF-B17E-9B1B-6312-A58ACF4E93EE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9E01E788-DEDB-DE6B-BA52-A07A61F4EBCF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D859299B-2461-E362-81B9-68871D7B88C3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97CF4578-D0D0-3802-91CF-7E7F46AB0D9E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D6A40B40-2136-6AAF-69FE-C9CC2055E089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AAD2A89F-8437-125A-DF9D-3B5C1E95265F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E2C3D6BE-FE77-7AA7-B96B-B965144EFD7E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1541C836-B3AE-B881-DE4D-9821EE65BC61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E28D998E-2BC5-3ABD-5B93-1C18E531FEC3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756E9501-6C45-480F-7F0F-67D158061FC1}"/>
              </a:ext>
            </a:extLst>
          </p:cNvPr>
          <p:cNvGrpSpPr/>
          <p:nvPr userDrawn="1"/>
        </p:nvGrpSpPr>
        <p:grpSpPr>
          <a:xfrm>
            <a:off x="11004071" y="1043374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FB08B510-D191-51C5-3EF3-7902DB3BB649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52A26CE9-9775-D917-ACFB-CB9B84BEB17B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DF0DC6E2-7A57-8DCF-2B5C-CAAC78C7892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CC401E7C-2729-2879-6E0D-DD77253DB5C2}"/>
              </a:ext>
            </a:extLst>
          </p:cNvPr>
          <p:cNvSpPr/>
          <p:nvPr userDrawn="1"/>
        </p:nvSpPr>
        <p:spPr>
          <a:xfrm>
            <a:off x="10995522" y="6181469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F657E88F-C56E-40AD-0BF2-64E3F7AE8EC0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F8780C78-DA80-7452-F4A4-67B34B051726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F3E9CC90-1DCE-B3EB-1305-4A2BC6D3A3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C0C266B5-4927-AB73-E18F-0C2998D2D781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B3D96AD4-CD3E-DD78-98E6-E70AC907B75F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B7382215-E4DB-5789-0B38-08E1AABBDC46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9BEE7D96-CEED-AD16-10C4-C7DFCC936C49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EB74323F-6D9F-37F1-5FB1-D3F255711341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8CBEDB0A-D407-9ED0-5977-06A5BDE2D6FB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7AB3706B-84A8-4D3D-49CF-8890B10B4DA6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0ACD35CC-F1D7-6F3E-216A-D5BED108D858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52EFA99F-1522-AD78-C95E-81AE89CAF660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6B76E812-943C-52D4-F5EE-96EBB7E1348B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7767C6FE-6013-4ACD-F98B-832270728482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5F678FB5-9A4F-B2CE-E083-5E1DDC93DBCD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5BB252D0-BA18-5868-4B3F-36B98D41D1D1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4030CF8A-F425-E757-8656-AE53BD55DC69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5E8313F5-7A52-D451-27A5-BF22FB9AF8B4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F6A349A-4649-DEF1-3C76-F73D3AEA7625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F6439440-33B0-0763-DFD9-086D4B89678E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01D3A771-22D8-924E-34C4-2B1802A15913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C0C1F79C-71B5-1A61-4F73-73D9B922961C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B8251513-E746-9737-8169-74DE29CF2A18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8ABBFC12-1537-FAC7-DB84-BAFCCF1E6595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442D5E27-769D-045B-67F8-2A81E594763B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6EE0D999-EAFD-506F-0C28-829DEFFC23E1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24AF9F36-EE9F-FD85-096E-11661C30EB8B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C8A29755-2432-8EBB-496C-9EDFA3955563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26E22C81-43AC-0F31-73EC-21BF6CE7E602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A394363E-3B10-69B6-4062-E28AD70E87D8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8D66C32-4E88-4FF6-8B15-5C8553A330BB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20E8C52C-7826-C9B2-A3AC-A8520E38D8A0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4073D13D-AB27-277E-72D1-5903614354C9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2FDF1A3D-8689-2A6E-DE02-9FAA412D2876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252C786B-DE90-C2D9-F4FE-8BF080B9EFBF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51F0A41-3CAF-7244-571D-60417084DA7A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243A0451-692B-925A-492F-2578BF295C50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EA2E09F6-FB1B-B3B3-1080-7AE94FB61A5B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63B1F9EC-AED5-6DB2-C5E9-B07C10599B79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C735DAD4-F9AD-EF07-A1CF-F9BFAFB70373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DED423A3-9F74-9613-9288-ACA2ECEB03C4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E17100F3-5CB2-749C-7E9C-AD7E1C3BC31C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24460758-2A9D-B6EB-32AB-8504915B53C9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30A84DF2-71D4-76CC-FDC2-596BF9324BF8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CC9446C9-FC50-F95D-748A-3EAE29E1DBEA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7516A601-1D52-D5AD-0271-3E026BBB43F7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E1473D8F-ACFA-F878-475B-8FA313C3500B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B2D6E983-BA0F-3D02-26D8-A2EB0DEE62C7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7" name="Google Shape;2356;p30">
            <a:extLst>
              <a:ext uri="{FF2B5EF4-FFF2-40B4-BE49-F238E27FC236}">
                <a16:creationId xmlns:a16="http://schemas.microsoft.com/office/drawing/2014/main" id="{30C5CB2E-508A-4444-3490-9B898EC97A5D}"/>
              </a:ext>
            </a:extLst>
          </p:cNvPr>
          <p:cNvGrpSpPr/>
          <p:nvPr userDrawn="1"/>
        </p:nvGrpSpPr>
        <p:grpSpPr>
          <a:xfrm>
            <a:off x="896620" y="1603301"/>
            <a:ext cx="9867486" cy="4770500"/>
            <a:chOff x="741115" y="865258"/>
            <a:chExt cx="7691377" cy="4010102"/>
          </a:xfrm>
          <a:solidFill>
            <a:srgbClr val="002060"/>
          </a:solidFill>
        </p:grpSpPr>
        <p:sp>
          <p:nvSpPr>
            <p:cNvPr id="98" name="Google Shape;2357;p30">
              <a:extLst>
                <a:ext uri="{FF2B5EF4-FFF2-40B4-BE49-F238E27FC236}">
                  <a16:creationId xmlns:a16="http://schemas.microsoft.com/office/drawing/2014/main" id="{BEA691C6-4164-961A-662A-F6C2AA5DCEC1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9" name="Google Shape;2358;p30">
              <a:extLst>
                <a:ext uri="{FF2B5EF4-FFF2-40B4-BE49-F238E27FC236}">
                  <a16:creationId xmlns:a16="http://schemas.microsoft.com/office/drawing/2014/main" id="{DD9F6CB8-7BFF-8117-AA5A-9341B96D5885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00" name="Google Shape;2359;p30">
                <a:extLst>
                  <a:ext uri="{FF2B5EF4-FFF2-40B4-BE49-F238E27FC236}">
                    <a16:creationId xmlns:a16="http://schemas.microsoft.com/office/drawing/2014/main" id="{27576952-1B42-5AE1-E90C-54DCE1ABD950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360;p30">
                <a:extLst>
                  <a:ext uri="{FF2B5EF4-FFF2-40B4-BE49-F238E27FC236}">
                    <a16:creationId xmlns:a16="http://schemas.microsoft.com/office/drawing/2014/main" id="{FFA39742-EC8D-0330-0C87-F4626E5ADE14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361;p30">
                <a:extLst>
                  <a:ext uri="{FF2B5EF4-FFF2-40B4-BE49-F238E27FC236}">
                    <a16:creationId xmlns:a16="http://schemas.microsoft.com/office/drawing/2014/main" id="{DFCCB5C3-ACCA-634B-4584-84EA625593CD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3" name="Google Shape;447;p27">
            <a:extLst>
              <a:ext uri="{FF2B5EF4-FFF2-40B4-BE49-F238E27FC236}">
                <a16:creationId xmlns:a16="http://schemas.microsoft.com/office/drawing/2014/main" id="{99842B14-9D78-76EF-D9EE-2C7047042602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04" name="Google Shape;448;p27">
              <a:extLst>
                <a:ext uri="{FF2B5EF4-FFF2-40B4-BE49-F238E27FC236}">
                  <a16:creationId xmlns:a16="http://schemas.microsoft.com/office/drawing/2014/main" id="{3208751A-56B7-0A7A-BAA2-4201B101BC9C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Google Shape;449;p27">
              <a:extLst>
                <a:ext uri="{FF2B5EF4-FFF2-40B4-BE49-F238E27FC236}">
                  <a16:creationId xmlns:a16="http://schemas.microsoft.com/office/drawing/2014/main" id="{DDD4DDF5-960B-8BDB-3B36-7C5D833FE7F0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Google Shape;450;p27">
              <a:extLst>
                <a:ext uri="{FF2B5EF4-FFF2-40B4-BE49-F238E27FC236}">
                  <a16:creationId xmlns:a16="http://schemas.microsoft.com/office/drawing/2014/main" id="{CCD9BDF0-C042-738F-1160-387570903648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Google Shape;451;p27">
              <a:extLst>
                <a:ext uri="{FF2B5EF4-FFF2-40B4-BE49-F238E27FC236}">
                  <a16:creationId xmlns:a16="http://schemas.microsoft.com/office/drawing/2014/main" id="{997A4B28-87F4-E03D-79A2-FB2A220ACED1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Google Shape;452;p27">
              <a:extLst>
                <a:ext uri="{FF2B5EF4-FFF2-40B4-BE49-F238E27FC236}">
                  <a16:creationId xmlns:a16="http://schemas.microsoft.com/office/drawing/2014/main" id="{8D517BBB-7969-B693-038F-150830D7BA8C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Google Shape;453;p27">
              <a:extLst>
                <a:ext uri="{FF2B5EF4-FFF2-40B4-BE49-F238E27FC236}">
                  <a16:creationId xmlns:a16="http://schemas.microsoft.com/office/drawing/2014/main" id="{39CD265F-55BE-66B7-8F39-C10557EC9816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Google Shape;454;p27">
              <a:extLst>
                <a:ext uri="{FF2B5EF4-FFF2-40B4-BE49-F238E27FC236}">
                  <a16:creationId xmlns:a16="http://schemas.microsoft.com/office/drawing/2014/main" id="{FA994B23-F798-E5D6-5B09-9A485024D10F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Google Shape;455;p27">
              <a:extLst>
                <a:ext uri="{FF2B5EF4-FFF2-40B4-BE49-F238E27FC236}">
                  <a16:creationId xmlns:a16="http://schemas.microsoft.com/office/drawing/2014/main" id="{48E57EFA-49E8-9ECF-83A7-9F341AB05092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Google Shape;456;p27">
              <a:extLst>
                <a:ext uri="{FF2B5EF4-FFF2-40B4-BE49-F238E27FC236}">
                  <a16:creationId xmlns:a16="http://schemas.microsoft.com/office/drawing/2014/main" id="{D0430AF8-A7FF-9A68-7377-1AE79D3C7E5A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Google Shape;457;p27">
              <a:extLst>
                <a:ext uri="{FF2B5EF4-FFF2-40B4-BE49-F238E27FC236}">
                  <a16:creationId xmlns:a16="http://schemas.microsoft.com/office/drawing/2014/main" id="{47626D0D-5BFF-B81E-BBC0-2576C47DC182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458;p27">
              <a:extLst>
                <a:ext uri="{FF2B5EF4-FFF2-40B4-BE49-F238E27FC236}">
                  <a16:creationId xmlns:a16="http://schemas.microsoft.com/office/drawing/2014/main" id="{C2110C15-0C0A-0E23-A31C-BC1E52EAF17F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459;p27">
              <a:extLst>
                <a:ext uri="{FF2B5EF4-FFF2-40B4-BE49-F238E27FC236}">
                  <a16:creationId xmlns:a16="http://schemas.microsoft.com/office/drawing/2014/main" id="{EE8B1AFF-5BBF-C9B3-ACD1-ECB7CAB698BE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460;p27">
              <a:extLst>
                <a:ext uri="{FF2B5EF4-FFF2-40B4-BE49-F238E27FC236}">
                  <a16:creationId xmlns:a16="http://schemas.microsoft.com/office/drawing/2014/main" id="{E02FD216-3AA8-4853-A361-73307A31AF46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461;p27">
              <a:extLst>
                <a:ext uri="{FF2B5EF4-FFF2-40B4-BE49-F238E27FC236}">
                  <a16:creationId xmlns:a16="http://schemas.microsoft.com/office/drawing/2014/main" id="{70CF99C7-B5BC-40B5-0A7F-7D07336FCE58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462;p27">
              <a:extLst>
                <a:ext uri="{FF2B5EF4-FFF2-40B4-BE49-F238E27FC236}">
                  <a16:creationId xmlns:a16="http://schemas.microsoft.com/office/drawing/2014/main" id="{E1930276-233E-F51D-DE39-72D72EC251BC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463;p27">
              <a:extLst>
                <a:ext uri="{FF2B5EF4-FFF2-40B4-BE49-F238E27FC236}">
                  <a16:creationId xmlns:a16="http://schemas.microsoft.com/office/drawing/2014/main" id="{23F4822C-05CD-E899-7EE9-9C39A9671B62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464;p27">
              <a:extLst>
                <a:ext uri="{FF2B5EF4-FFF2-40B4-BE49-F238E27FC236}">
                  <a16:creationId xmlns:a16="http://schemas.microsoft.com/office/drawing/2014/main" id="{271FB235-3F13-5EB1-CCED-5EE6F18615B5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465;p27">
              <a:extLst>
                <a:ext uri="{FF2B5EF4-FFF2-40B4-BE49-F238E27FC236}">
                  <a16:creationId xmlns:a16="http://schemas.microsoft.com/office/drawing/2014/main" id="{A1A765AD-F784-B278-A403-8F820E676F07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466;p27">
              <a:extLst>
                <a:ext uri="{FF2B5EF4-FFF2-40B4-BE49-F238E27FC236}">
                  <a16:creationId xmlns:a16="http://schemas.microsoft.com/office/drawing/2014/main" id="{58F8A8B3-542A-F733-254E-D90461F1CF53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467;p27">
              <a:extLst>
                <a:ext uri="{FF2B5EF4-FFF2-40B4-BE49-F238E27FC236}">
                  <a16:creationId xmlns:a16="http://schemas.microsoft.com/office/drawing/2014/main" id="{E648FEF8-F233-4B8B-FA3D-BE7CDC20A64A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468;p27">
              <a:extLst>
                <a:ext uri="{FF2B5EF4-FFF2-40B4-BE49-F238E27FC236}">
                  <a16:creationId xmlns:a16="http://schemas.microsoft.com/office/drawing/2014/main" id="{0791374D-F27B-6C41-9DBA-B9794ACA8C2E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469;p27">
              <a:extLst>
                <a:ext uri="{FF2B5EF4-FFF2-40B4-BE49-F238E27FC236}">
                  <a16:creationId xmlns:a16="http://schemas.microsoft.com/office/drawing/2014/main" id="{C6136052-C8EA-2A12-A17F-1E3FE30813B1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470;p27">
              <a:extLst>
                <a:ext uri="{FF2B5EF4-FFF2-40B4-BE49-F238E27FC236}">
                  <a16:creationId xmlns:a16="http://schemas.microsoft.com/office/drawing/2014/main" id="{DB1D52A5-8912-8721-4E4A-671F0967710E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471;p27">
              <a:extLst>
                <a:ext uri="{FF2B5EF4-FFF2-40B4-BE49-F238E27FC236}">
                  <a16:creationId xmlns:a16="http://schemas.microsoft.com/office/drawing/2014/main" id="{C3ED2B37-A4E8-4701-7EFE-C8544F5E4A48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472;p27">
              <a:extLst>
                <a:ext uri="{FF2B5EF4-FFF2-40B4-BE49-F238E27FC236}">
                  <a16:creationId xmlns:a16="http://schemas.microsoft.com/office/drawing/2014/main" id="{D311028A-16D1-13BF-03B6-597D7BE70281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473;p27">
              <a:extLst>
                <a:ext uri="{FF2B5EF4-FFF2-40B4-BE49-F238E27FC236}">
                  <a16:creationId xmlns:a16="http://schemas.microsoft.com/office/drawing/2014/main" id="{E579CD05-163C-F563-E865-83A605DC1475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474;p27">
              <a:extLst>
                <a:ext uri="{FF2B5EF4-FFF2-40B4-BE49-F238E27FC236}">
                  <a16:creationId xmlns:a16="http://schemas.microsoft.com/office/drawing/2014/main" id="{1775DA8F-94AC-0818-F5AF-15EE783004B6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Google Shape;475;p27">
              <a:extLst>
                <a:ext uri="{FF2B5EF4-FFF2-40B4-BE49-F238E27FC236}">
                  <a16:creationId xmlns:a16="http://schemas.microsoft.com/office/drawing/2014/main" id="{79D5B0F7-09D7-5AFD-7AC4-5D5B11434F92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Google Shape;476;p27">
              <a:extLst>
                <a:ext uri="{FF2B5EF4-FFF2-40B4-BE49-F238E27FC236}">
                  <a16:creationId xmlns:a16="http://schemas.microsoft.com/office/drawing/2014/main" id="{9E7823B0-8C2F-2383-D9B7-7AF694987029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Google Shape;477;p27">
              <a:extLst>
                <a:ext uri="{FF2B5EF4-FFF2-40B4-BE49-F238E27FC236}">
                  <a16:creationId xmlns:a16="http://schemas.microsoft.com/office/drawing/2014/main" id="{89117ABF-E5E3-FF06-6D98-5730FE522E9D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Google Shape;478;p27">
              <a:extLst>
                <a:ext uri="{FF2B5EF4-FFF2-40B4-BE49-F238E27FC236}">
                  <a16:creationId xmlns:a16="http://schemas.microsoft.com/office/drawing/2014/main" id="{AFF674C4-F78B-C181-3E10-5C634BC4C540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Google Shape;479;p27">
              <a:extLst>
                <a:ext uri="{FF2B5EF4-FFF2-40B4-BE49-F238E27FC236}">
                  <a16:creationId xmlns:a16="http://schemas.microsoft.com/office/drawing/2014/main" id="{C38DCB24-D8E6-E2AF-30E8-845B71B81DE3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Google Shape;480;p27">
              <a:extLst>
                <a:ext uri="{FF2B5EF4-FFF2-40B4-BE49-F238E27FC236}">
                  <a16:creationId xmlns:a16="http://schemas.microsoft.com/office/drawing/2014/main" id="{185C577F-AFBF-D158-3B55-51C5749E2FE8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Google Shape;481;p27">
              <a:extLst>
                <a:ext uri="{FF2B5EF4-FFF2-40B4-BE49-F238E27FC236}">
                  <a16:creationId xmlns:a16="http://schemas.microsoft.com/office/drawing/2014/main" id="{7803E278-588B-2250-64B9-67F9BCF6FBAF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Google Shape;482;p27">
              <a:extLst>
                <a:ext uri="{FF2B5EF4-FFF2-40B4-BE49-F238E27FC236}">
                  <a16:creationId xmlns:a16="http://schemas.microsoft.com/office/drawing/2014/main" id="{43970D29-746E-EE4B-A61A-255076E3518F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Google Shape;483;p27">
              <a:extLst>
                <a:ext uri="{FF2B5EF4-FFF2-40B4-BE49-F238E27FC236}">
                  <a16:creationId xmlns:a16="http://schemas.microsoft.com/office/drawing/2014/main" id="{2FFF742D-3672-70C9-66BD-CCB5C5078EF5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Google Shape;484;p27">
              <a:extLst>
                <a:ext uri="{FF2B5EF4-FFF2-40B4-BE49-F238E27FC236}">
                  <a16:creationId xmlns:a16="http://schemas.microsoft.com/office/drawing/2014/main" id="{D87E8914-1A15-176C-821C-47CFFBC33D57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Google Shape;485;p27">
              <a:extLst>
                <a:ext uri="{FF2B5EF4-FFF2-40B4-BE49-F238E27FC236}">
                  <a16:creationId xmlns:a16="http://schemas.microsoft.com/office/drawing/2014/main" id="{5DC2EA91-CB5B-88C6-D22D-5FD97C2D7B75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Google Shape;486;p27">
              <a:extLst>
                <a:ext uri="{FF2B5EF4-FFF2-40B4-BE49-F238E27FC236}">
                  <a16:creationId xmlns:a16="http://schemas.microsoft.com/office/drawing/2014/main" id="{2A85C04B-78E9-26D9-7E70-11DB62CD8195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Google Shape;487;p27">
              <a:extLst>
                <a:ext uri="{FF2B5EF4-FFF2-40B4-BE49-F238E27FC236}">
                  <a16:creationId xmlns:a16="http://schemas.microsoft.com/office/drawing/2014/main" id="{819283A0-5C0E-1810-4C02-8F2562D72351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Google Shape;488;p27">
              <a:extLst>
                <a:ext uri="{FF2B5EF4-FFF2-40B4-BE49-F238E27FC236}">
                  <a16:creationId xmlns:a16="http://schemas.microsoft.com/office/drawing/2014/main" id="{135240F4-A9A7-09E5-9A58-548C1BAB7730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Google Shape;489;p27">
              <a:extLst>
                <a:ext uri="{FF2B5EF4-FFF2-40B4-BE49-F238E27FC236}">
                  <a16:creationId xmlns:a16="http://schemas.microsoft.com/office/drawing/2014/main" id="{2FA9EDB8-EAFD-64D1-FAAA-31CA5CAD1E2F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Google Shape;490;p27">
              <a:extLst>
                <a:ext uri="{FF2B5EF4-FFF2-40B4-BE49-F238E27FC236}">
                  <a16:creationId xmlns:a16="http://schemas.microsoft.com/office/drawing/2014/main" id="{922CB95E-951D-68F1-6DA6-B56EE8DBB339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Google Shape;491;p27">
              <a:extLst>
                <a:ext uri="{FF2B5EF4-FFF2-40B4-BE49-F238E27FC236}">
                  <a16:creationId xmlns:a16="http://schemas.microsoft.com/office/drawing/2014/main" id="{A8524690-41EF-9094-510A-0F0817042D5C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Google Shape;492;p27">
              <a:extLst>
                <a:ext uri="{FF2B5EF4-FFF2-40B4-BE49-F238E27FC236}">
                  <a16:creationId xmlns:a16="http://schemas.microsoft.com/office/drawing/2014/main" id="{0C97E596-9DBE-A5B9-CA8B-BF580E1DF4D6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Google Shape;493;p27">
              <a:extLst>
                <a:ext uri="{FF2B5EF4-FFF2-40B4-BE49-F238E27FC236}">
                  <a16:creationId xmlns:a16="http://schemas.microsoft.com/office/drawing/2014/main" id="{D4761628-0785-0D3B-709B-4DEECD1D26F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Google Shape;494;p27">
              <a:extLst>
                <a:ext uri="{FF2B5EF4-FFF2-40B4-BE49-F238E27FC236}">
                  <a16:creationId xmlns:a16="http://schemas.microsoft.com/office/drawing/2014/main" id="{B1DE7C8C-BD70-31B9-6325-E88AED4EB976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Google Shape;495;p27">
              <a:extLst>
                <a:ext uri="{FF2B5EF4-FFF2-40B4-BE49-F238E27FC236}">
                  <a16:creationId xmlns:a16="http://schemas.microsoft.com/office/drawing/2014/main" id="{5ADEC4CF-53D0-739F-F877-3FF6E02CCFE9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496;p27">
              <a:extLst>
                <a:ext uri="{FF2B5EF4-FFF2-40B4-BE49-F238E27FC236}">
                  <a16:creationId xmlns:a16="http://schemas.microsoft.com/office/drawing/2014/main" id="{B4907925-91F3-B681-204E-5F02AAEE60BE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Google Shape;497;p27">
              <a:extLst>
                <a:ext uri="{FF2B5EF4-FFF2-40B4-BE49-F238E27FC236}">
                  <a16:creationId xmlns:a16="http://schemas.microsoft.com/office/drawing/2014/main" id="{94DC02E7-B7E6-B58C-D936-80E95ADF3373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Google Shape;498;p27">
              <a:extLst>
                <a:ext uri="{FF2B5EF4-FFF2-40B4-BE49-F238E27FC236}">
                  <a16:creationId xmlns:a16="http://schemas.microsoft.com/office/drawing/2014/main" id="{2DCE1114-585F-FDA0-CBE3-E93F35A772CA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499;p27">
              <a:extLst>
                <a:ext uri="{FF2B5EF4-FFF2-40B4-BE49-F238E27FC236}">
                  <a16:creationId xmlns:a16="http://schemas.microsoft.com/office/drawing/2014/main" id="{2FB15510-F5FC-4443-0D5D-F3B827CD2757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Google Shape;500;p27">
              <a:extLst>
                <a:ext uri="{FF2B5EF4-FFF2-40B4-BE49-F238E27FC236}">
                  <a16:creationId xmlns:a16="http://schemas.microsoft.com/office/drawing/2014/main" id="{FCD40D96-64C4-977D-F572-AC944783DC56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Google Shape;501;p27">
              <a:extLst>
                <a:ext uri="{FF2B5EF4-FFF2-40B4-BE49-F238E27FC236}">
                  <a16:creationId xmlns:a16="http://schemas.microsoft.com/office/drawing/2014/main" id="{93464B9C-F78E-5DB7-F0A7-2C9460A7F268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Google Shape;502;p27">
              <a:extLst>
                <a:ext uri="{FF2B5EF4-FFF2-40B4-BE49-F238E27FC236}">
                  <a16:creationId xmlns:a16="http://schemas.microsoft.com/office/drawing/2014/main" id="{D2BD46D7-0C2E-D0BD-AE58-9F5DCC8BE0D7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Google Shape;503;p27">
              <a:extLst>
                <a:ext uri="{FF2B5EF4-FFF2-40B4-BE49-F238E27FC236}">
                  <a16:creationId xmlns:a16="http://schemas.microsoft.com/office/drawing/2014/main" id="{8F5E0D89-2D47-8DE2-2E7F-D3F73C68CB78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A1F61CE9-CA20-6996-D0C1-5C6A3E3F74DD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161" name="Google Shape;505;p27">
              <a:extLst>
                <a:ext uri="{FF2B5EF4-FFF2-40B4-BE49-F238E27FC236}">
                  <a16:creationId xmlns:a16="http://schemas.microsoft.com/office/drawing/2014/main" id="{5498F0DD-1159-8CC8-0C14-103B4D737A87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7" name="Google Shape;506;p27">
                <a:extLst>
                  <a:ext uri="{FF2B5EF4-FFF2-40B4-BE49-F238E27FC236}">
                    <a16:creationId xmlns:a16="http://schemas.microsoft.com/office/drawing/2014/main" id="{3A523D29-C778-2963-25A7-0182F02BF4E5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8" name="Google Shape;507;p27">
                <a:extLst>
                  <a:ext uri="{FF2B5EF4-FFF2-40B4-BE49-F238E27FC236}">
                    <a16:creationId xmlns:a16="http://schemas.microsoft.com/office/drawing/2014/main" id="{F8DDA390-002D-ADA9-B52E-8E8D6A91AA6A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9" name="Google Shape;508;p27">
                  <a:extLst>
                    <a:ext uri="{FF2B5EF4-FFF2-40B4-BE49-F238E27FC236}">
                      <a16:creationId xmlns:a16="http://schemas.microsoft.com/office/drawing/2014/main" id="{43D10C32-F661-1DB0-66B8-C7D8E18962A1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Google Shape;509;p27">
                  <a:extLst>
                    <a:ext uri="{FF2B5EF4-FFF2-40B4-BE49-F238E27FC236}">
                      <a16:creationId xmlns:a16="http://schemas.microsoft.com/office/drawing/2014/main" id="{478AB851-611E-3CAD-A7C0-26A2EECBEA77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Google Shape;510;p27">
                  <a:extLst>
                    <a:ext uri="{FF2B5EF4-FFF2-40B4-BE49-F238E27FC236}">
                      <a16:creationId xmlns:a16="http://schemas.microsoft.com/office/drawing/2014/main" id="{00C618B0-B60A-BFCF-FF9E-C214E087964A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Google Shape;511;p27">
                  <a:extLst>
                    <a:ext uri="{FF2B5EF4-FFF2-40B4-BE49-F238E27FC236}">
                      <a16:creationId xmlns:a16="http://schemas.microsoft.com/office/drawing/2014/main" id="{9E002DDE-3070-2811-8EEB-366AFCCA50E3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Google Shape;512;p27">
                  <a:extLst>
                    <a:ext uri="{FF2B5EF4-FFF2-40B4-BE49-F238E27FC236}">
                      <a16:creationId xmlns:a16="http://schemas.microsoft.com/office/drawing/2014/main" id="{82065B51-0FA4-5130-CD11-7CAC3FDAAF01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Google Shape;513;p27">
                  <a:extLst>
                    <a:ext uri="{FF2B5EF4-FFF2-40B4-BE49-F238E27FC236}">
                      <a16:creationId xmlns:a16="http://schemas.microsoft.com/office/drawing/2014/main" id="{16C1B3D8-B314-A077-1D9F-3BCE9B5F8689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Google Shape;514;p27">
                  <a:extLst>
                    <a:ext uri="{FF2B5EF4-FFF2-40B4-BE49-F238E27FC236}">
                      <a16:creationId xmlns:a16="http://schemas.microsoft.com/office/drawing/2014/main" id="{BD5D37B2-C046-799D-A596-E7F459B482E2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Google Shape;515;p27">
                  <a:extLst>
                    <a:ext uri="{FF2B5EF4-FFF2-40B4-BE49-F238E27FC236}">
                      <a16:creationId xmlns:a16="http://schemas.microsoft.com/office/drawing/2014/main" id="{71581671-E6F1-359B-9FF1-7437729596FA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Google Shape;516;p27">
                  <a:extLst>
                    <a:ext uri="{FF2B5EF4-FFF2-40B4-BE49-F238E27FC236}">
                      <a16:creationId xmlns:a16="http://schemas.microsoft.com/office/drawing/2014/main" id="{FF35E875-9A4A-3817-3BDB-6396967E1660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Google Shape;517;p27">
                  <a:extLst>
                    <a:ext uri="{FF2B5EF4-FFF2-40B4-BE49-F238E27FC236}">
                      <a16:creationId xmlns:a16="http://schemas.microsoft.com/office/drawing/2014/main" id="{F70556CF-8644-BD77-0B8F-36B56CD343B9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Google Shape;518;p27">
                  <a:extLst>
                    <a:ext uri="{FF2B5EF4-FFF2-40B4-BE49-F238E27FC236}">
                      <a16:creationId xmlns:a16="http://schemas.microsoft.com/office/drawing/2014/main" id="{692DE840-8D07-1A8E-B694-A711D36B27A3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Google Shape;519;p27">
                  <a:extLst>
                    <a:ext uri="{FF2B5EF4-FFF2-40B4-BE49-F238E27FC236}">
                      <a16:creationId xmlns:a16="http://schemas.microsoft.com/office/drawing/2014/main" id="{9743BC08-CAE2-3B94-8DCD-C1D2AA0A245C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Google Shape;520;p27">
                  <a:extLst>
                    <a:ext uri="{FF2B5EF4-FFF2-40B4-BE49-F238E27FC236}">
                      <a16:creationId xmlns:a16="http://schemas.microsoft.com/office/drawing/2014/main" id="{858F874B-D703-B9A6-4F12-75457786AC63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Google Shape;521;p27">
                  <a:extLst>
                    <a:ext uri="{FF2B5EF4-FFF2-40B4-BE49-F238E27FC236}">
                      <a16:creationId xmlns:a16="http://schemas.microsoft.com/office/drawing/2014/main" id="{54DBA888-B915-D639-5264-36AD8AD70394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Google Shape;522;p27">
                  <a:extLst>
                    <a:ext uri="{FF2B5EF4-FFF2-40B4-BE49-F238E27FC236}">
                      <a16:creationId xmlns:a16="http://schemas.microsoft.com/office/drawing/2014/main" id="{43C4D2BE-0BF9-DE65-C041-F2B36F6B15A2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Google Shape;523;p27">
                  <a:extLst>
                    <a:ext uri="{FF2B5EF4-FFF2-40B4-BE49-F238E27FC236}">
                      <a16:creationId xmlns:a16="http://schemas.microsoft.com/office/drawing/2014/main" id="{AB44DEA6-8C66-D412-FA45-71CC9DEC79C8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Google Shape;524;p27">
                  <a:extLst>
                    <a:ext uri="{FF2B5EF4-FFF2-40B4-BE49-F238E27FC236}">
                      <a16:creationId xmlns:a16="http://schemas.microsoft.com/office/drawing/2014/main" id="{4C672D7C-77FA-26B1-7401-B016699EB821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Google Shape;525;p27">
                  <a:extLst>
                    <a:ext uri="{FF2B5EF4-FFF2-40B4-BE49-F238E27FC236}">
                      <a16:creationId xmlns:a16="http://schemas.microsoft.com/office/drawing/2014/main" id="{60A88DAA-D830-C13A-F1B0-55D0DB9E98CE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Google Shape;526;p27">
                  <a:extLst>
                    <a:ext uri="{FF2B5EF4-FFF2-40B4-BE49-F238E27FC236}">
                      <a16:creationId xmlns:a16="http://schemas.microsoft.com/office/drawing/2014/main" id="{58E7A001-D700-A813-9E47-B75D2A3E438B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Google Shape;527;p27">
                  <a:extLst>
                    <a:ext uri="{FF2B5EF4-FFF2-40B4-BE49-F238E27FC236}">
                      <a16:creationId xmlns:a16="http://schemas.microsoft.com/office/drawing/2014/main" id="{21EA40F9-5613-D8A8-DB93-B93F38699FB6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Google Shape;528;p27">
                  <a:extLst>
                    <a:ext uri="{FF2B5EF4-FFF2-40B4-BE49-F238E27FC236}">
                      <a16:creationId xmlns:a16="http://schemas.microsoft.com/office/drawing/2014/main" id="{AB12ED11-F929-5988-8054-468F55936D49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Google Shape;529;p27">
                  <a:extLst>
                    <a:ext uri="{FF2B5EF4-FFF2-40B4-BE49-F238E27FC236}">
                      <a16:creationId xmlns:a16="http://schemas.microsoft.com/office/drawing/2014/main" id="{2AF05C5C-4255-615D-F470-1072049A1F61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Google Shape;530;p27">
                  <a:extLst>
                    <a:ext uri="{FF2B5EF4-FFF2-40B4-BE49-F238E27FC236}">
                      <a16:creationId xmlns:a16="http://schemas.microsoft.com/office/drawing/2014/main" id="{03F66F8D-B32A-C730-AC73-2E4A1EDA0635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Google Shape;531;p27">
                  <a:extLst>
                    <a:ext uri="{FF2B5EF4-FFF2-40B4-BE49-F238E27FC236}">
                      <a16:creationId xmlns:a16="http://schemas.microsoft.com/office/drawing/2014/main" id="{6E5329CA-5D57-5A02-6606-2955D45F5B41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2" name="Google Shape;532;p27">
              <a:extLst>
                <a:ext uri="{FF2B5EF4-FFF2-40B4-BE49-F238E27FC236}">
                  <a16:creationId xmlns:a16="http://schemas.microsoft.com/office/drawing/2014/main" id="{D0A1E0A8-9850-0A96-585C-CC3F24DA1584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Google Shape;533;p27">
              <a:extLst>
                <a:ext uri="{FF2B5EF4-FFF2-40B4-BE49-F238E27FC236}">
                  <a16:creationId xmlns:a16="http://schemas.microsoft.com/office/drawing/2014/main" id="{2A3F349C-E11D-7344-504A-A36A24729804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Google Shape;534;p27">
              <a:extLst>
                <a:ext uri="{FF2B5EF4-FFF2-40B4-BE49-F238E27FC236}">
                  <a16:creationId xmlns:a16="http://schemas.microsoft.com/office/drawing/2014/main" id="{AE61B1C7-28C4-0E46-E555-A23812394F41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Google Shape;535;p27">
              <a:extLst>
                <a:ext uri="{FF2B5EF4-FFF2-40B4-BE49-F238E27FC236}">
                  <a16:creationId xmlns:a16="http://schemas.microsoft.com/office/drawing/2014/main" id="{29788F83-5EF3-B115-29D2-C1DCBF0F3DC2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Google Shape;536;p27">
              <a:extLst>
                <a:ext uri="{FF2B5EF4-FFF2-40B4-BE49-F238E27FC236}">
                  <a16:creationId xmlns:a16="http://schemas.microsoft.com/office/drawing/2014/main" id="{7925B402-679A-A03D-CAC9-FADC375FDD10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Google Shape;537;p27">
              <a:extLst>
                <a:ext uri="{FF2B5EF4-FFF2-40B4-BE49-F238E27FC236}">
                  <a16:creationId xmlns:a16="http://schemas.microsoft.com/office/drawing/2014/main" id="{D8FA86F7-A34E-105B-F78F-E0DBC7A89969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Google Shape;538;p27">
              <a:extLst>
                <a:ext uri="{FF2B5EF4-FFF2-40B4-BE49-F238E27FC236}">
                  <a16:creationId xmlns:a16="http://schemas.microsoft.com/office/drawing/2014/main" id="{7DC069E0-DAE2-0011-CAD8-BD8B5189854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Google Shape;539;p27">
              <a:extLst>
                <a:ext uri="{FF2B5EF4-FFF2-40B4-BE49-F238E27FC236}">
                  <a16:creationId xmlns:a16="http://schemas.microsoft.com/office/drawing/2014/main" id="{6BC22173-D268-691C-926C-9A0403307223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Google Shape;540;p27">
              <a:extLst>
                <a:ext uri="{FF2B5EF4-FFF2-40B4-BE49-F238E27FC236}">
                  <a16:creationId xmlns:a16="http://schemas.microsoft.com/office/drawing/2014/main" id="{DC3DDE12-97C5-D58F-C356-C3BAC4A340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Google Shape;541;p27">
              <a:extLst>
                <a:ext uri="{FF2B5EF4-FFF2-40B4-BE49-F238E27FC236}">
                  <a16:creationId xmlns:a16="http://schemas.microsoft.com/office/drawing/2014/main" id="{B757CB44-6F9C-2773-04EA-0A3DAD68192D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Google Shape;542;p27">
              <a:extLst>
                <a:ext uri="{FF2B5EF4-FFF2-40B4-BE49-F238E27FC236}">
                  <a16:creationId xmlns:a16="http://schemas.microsoft.com/office/drawing/2014/main" id="{08CD4BE7-026E-38CA-2868-C7143F9A35DF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Google Shape;543;p27">
              <a:extLst>
                <a:ext uri="{FF2B5EF4-FFF2-40B4-BE49-F238E27FC236}">
                  <a16:creationId xmlns:a16="http://schemas.microsoft.com/office/drawing/2014/main" id="{63792A38-A295-8080-4EA1-521A54B9ED1D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Google Shape;544;p27">
              <a:extLst>
                <a:ext uri="{FF2B5EF4-FFF2-40B4-BE49-F238E27FC236}">
                  <a16:creationId xmlns:a16="http://schemas.microsoft.com/office/drawing/2014/main" id="{26720798-1473-30E6-DF65-21C44A05C7F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Google Shape;545;p27">
              <a:extLst>
                <a:ext uri="{FF2B5EF4-FFF2-40B4-BE49-F238E27FC236}">
                  <a16:creationId xmlns:a16="http://schemas.microsoft.com/office/drawing/2014/main" id="{487EA056-77BA-3BAB-0355-D0AAC71AB395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Google Shape;546;p27">
              <a:extLst>
                <a:ext uri="{FF2B5EF4-FFF2-40B4-BE49-F238E27FC236}">
                  <a16:creationId xmlns:a16="http://schemas.microsoft.com/office/drawing/2014/main" id="{86B73B11-449A-B07A-2BDB-BB782CD597F6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Google Shape;547;p27">
              <a:extLst>
                <a:ext uri="{FF2B5EF4-FFF2-40B4-BE49-F238E27FC236}">
                  <a16:creationId xmlns:a16="http://schemas.microsoft.com/office/drawing/2014/main" id="{12EFA196-BB95-AA2A-CCCB-46DC99976C48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Google Shape;548;p27">
              <a:extLst>
                <a:ext uri="{FF2B5EF4-FFF2-40B4-BE49-F238E27FC236}">
                  <a16:creationId xmlns:a16="http://schemas.microsoft.com/office/drawing/2014/main" id="{F966C9A9-3550-4845-0336-710299F4FF96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Google Shape;549;p27">
              <a:extLst>
                <a:ext uri="{FF2B5EF4-FFF2-40B4-BE49-F238E27FC236}">
                  <a16:creationId xmlns:a16="http://schemas.microsoft.com/office/drawing/2014/main" id="{9A995062-4B80-01B9-2BAC-C61BF2DF4793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Google Shape;550;p27">
              <a:extLst>
                <a:ext uri="{FF2B5EF4-FFF2-40B4-BE49-F238E27FC236}">
                  <a16:creationId xmlns:a16="http://schemas.microsoft.com/office/drawing/2014/main" id="{41427A35-007C-7E48-3AA1-982DDE3C181F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Google Shape;551;p27">
              <a:extLst>
                <a:ext uri="{FF2B5EF4-FFF2-40B4-BE49-F238E27FC236}">
                  <a16:creationId xmlns:a16="http://schemas.microsoft.com/office/drawing/2014/main" id="{BADAFEAE-5D48-B819-F702-6493D167BB1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Google Shape;552;p27">
              <a:extLst>
                <a:ext uri="{FF2B5EF4-FFF2-40B4-BE49-F238E27FC236}">
                  <a16:creationId xmlns:a16="http://schemas.microsoft.com/office/drawing/2014/main" id="{6A717C43-22D9-C90F-C5AB-A2E81C549513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Google Shape;553;p27">
              <a:extLst>
                <a:ext uri="{FF2B5EF4-FFF2-40B4-BE49-F238E27FC236}">
                  <a16:creationId xmlns:a16="http://schemas.microsoft.com/office/drawing/2014/main" id="{7A06FBCA-2A93-0951-0D72-F722733FD961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Google Shape;554;p27">
              <a:extLst>
                <a:ext uri="{FF2B5EF4-FFF2-40B4-BE49-F238E27FC236}">
                  <a16:creationId xmlns:a16="http://schemas.microsoft.com/office/drawing/2014/main" id="{F55EEF22-8CC2-4931-7296-634210C8E6C7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Google Shape;555;p27">
              <a:extLst>
                <a:ext uri="{FF2B5EF4-FFF2-40B4-BE49-F238E27FC236}">
                  <a16:creationId xmlns:a16="http://schemas.microsoft.com/office/drawing/2014/main" id="{56C1497B-4AFF-A379-7898-3959578AC28B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Google Shape;556;p27">
              <a:extLst>
                <a:ext uri="{FF2B5EF4-FFF2-40B4-BE49-F238E27FC236}">
                  <a16:creationId xmlns:a16="http://schemas.microsoft.com/office/drawing/2014/main" id="{DC8EE88B-08D0-F14A-888E-EE1060BE99DE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Google Shape;557;p27">
              <a:extLst>
                <a:ext uri="{FF2B5EF4-FFF2-40B4-BE49-F238E27FC236}">
                  <a16:creationId xmlns:a16="http://schemas.microsoft.com/office/drawing/2014/main" id="{3DF7554F-2605-93CE-C6A6-300471A86D62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Google Shape;558;p27">
              <a:extLst>
                <a:ext uri="{FF2B5EF4-FFF2-40B4-BE49-F238E27FC236}">
                  <a16:creationId xmlns:a16="http://schemas.microsoft.com/office/drawing/2014/main" id="{1216AD20-504C-57E6-9562-AA3BA53749C4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Google Shape;559;p27">
              <a:extLst>
                <a:ext uri="{FF2B5EF4-FFF2-40B4-BE49-F238E27FC236}">
                  <a16:creationId xmlns:a16="http://schemas.microsoft.com/office/drawing/2014/main" id="{BB58E179-53D1-A1EA-97AF-A5EAB5B46D2B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Google Shape;560;p27">
              <a:extLst>
                <a:ext uri="{FF2B5EF4-FFF2-40B4-BE49-F238E27FC236}">
                  <a16:creationId xmlns:a16="http://schemas.microsoft.com/office/drawing/2014/main" id="{6E25638D-185C-F167-2CA5-C66DE2A77A77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Google Shape;561;p27">
              <a:extLst>
                <a:ext uri="{FF2B5EF4-FFF2-40B4-BE49-F238E27FC236}">
                  <a16:creationId xmlns:a16="http://schemas.microsoft.com/office/drawing/2014/main" id="{4FBC8918-B2F9-69EF-5A0A-7A06CEB5EFB2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Google Shape;562;p27">
              <a:extLst>
                <a:ext uri="{FF2B5EF4-FFF2-40B4-BE49-F238E27FC236}">
                  <a16:creationId xmlns:a16="http://schemas.microsoft.com/office/drawing/2014/main" id="{6ACA2E3D-123B-983C-27C3-3AB2C43B77E1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Google Shape;563;p27">
              <a:extLst>
                <a:ext uri="{FF2B5EF4-FFF2-40B4-BE49-F238E27FC236}">
                  <a16:creationId xmlns:a16="http://schemas.microsoft.com/office/drawing/2014/main" id="{D68181C4-6ED0-2D76-3D9E-9C613FE0AE43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Google Shape;564;p27">
              <a:extLst>
                <a:ext uri="{FF2B5EF4-FFF2-40B4-BE49-F238E27FC236}">
                  <a16:creationId xmlns:a16="http://schemas.microsoft.com/office/drawing/2014/main" id="{3BAF6DDC-2997-1D40-BAAC-005FC767D09B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Google Shape;565;p27">
              <a:extLst>
                <a:ext uri="{FF2B5EF4-FFF2-40B4-BE49-F238E27FC236}">
                  <a16:creationId xmlns:a16="http://schemas.microsoft.com/office/drawing/2014/main" id="{C0FA0166-932F-80FA-9FA1-0C7CC8ED9A9B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Google Shape;566;p27">
              <a:extLst>
                <a:ext uri="{FF2B5EF4-FFF2-40B4-BE49-F238E27FC236}">
                  <a16:creationId xmlns:a16="http://schemas.microsoft.com/office/drawing/2014/main" id="{D660CE94-01AC-3873-8621-D4979EC0C1AA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Google Shape;567;p27">
              <a:extLst>
                <a:ext uri="{FF2B5EF4-FFF2-40B4-BE49-F238E27FC236}">
                  <a16:creationId xmlns:a16="http://schemas.microsoft.com/office/drawing/2014/main" id="{3C41DA03-20E7-1AB5-DAFF-1645418C9120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Google Shape;568;p27">
              <a:extLst>
                <a:ext uri="{FF2B5EF4-FFF2-40B4-BE49-F238E27FC236}">
                  <a16:creationId xmlns:a16="http://schemas.microsoft.com/office/drawing/2014/main" id="{932440EE-5720-58D1-F825-01BF32559854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Google Shape;569;p27">
              <a:extLst>
                <a:ext uri="{FF2B5EF4-FFF2-40B4-BE49-F238E27FC236}">
                  <a16:creationId xmlns:a16="http://schemas.microsoft.com/office/drawing/2014/main" id="{93673879-D7FF-A5D5-C972-C27110F61F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Google Shape;570;p27">
              <a:extLst>
                <a:ext uri="{FF2B5EF4-FFF2-40B4-BE49-F238E27FC236}">
                  <a16:creationId xmlns:a16="http://schemas.microsoft.com/office/drawing/2014/main" id="{B22C884A-7C03-36EF-DE40-F7B668E00F17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Google Shape;571;p27">
              <a:extLst>
                <a:ext uri="{FF2B5EF4-FFF2-40B4-BE49-F238E27FC236}">
                  <a16:creationId xmlns:a16="http://schemas.microsoft.com/office/drawing/2014/main" id="{C3EEA20C-98C2-B86E-B604-22B7679AD7F8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2" name="Google Shape;572;p27">
              <a:extLst>
                <a:ext uri="{FF2B5EF4-FFF2-40B4-BE49-F238E27FC236}">
                  <a16:creationId xmlns:a16="http://schemas.microsoft.com/office/drawing/2014/main" id="{62D3FF60-1B78-411F-E362-CFDCEA98F1D8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04" name="Google Shape;573;p27">
                <a:extLst>
                  <a:ext uri="{FF2B5EF4-FFF2-40B4-BE49-F238E27FC236}">
                    <a16:creationId xmlns:a16="http://schemas.microsoft.com/office/drawing/2014/main" id="{6D90F264-C164-BAD6-3754-24B30AE5F34F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574;p27">
                <a:extLst>
                  <a:ext uri="{FF2B5EF4-FFF2-40B4-BE49-F238E27FC236}">
                    <a16:creationId xmlns:a16="http://schemas.microsoft.com/office/drawing/2014/main" id="{3DB38268-B3E3-124F-EF4A-C009785B1CA9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Google Shape;575;p27">
                <a:extLst>
                  <a:ext uri="{FF2B5EF4-FFF2-40B4-BE49-F238E27FC236}">
                    <a16:creationId xmlns:a16="http://schemas.microsoft.com/office/drawing/2014/main" id="{903E05EF-8010-EBD7-B2E1-012373E2F0A0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3" name="Google Shape;576;p27">
              <a:extLst>
                <a:ext uri="{FF2B5EF4-FFF2-40B4-BE49-F238E27FC236}">
                  <a16:creationId xmlns:a16="http://schemas.microsoft.com/office/drawing/2014/main" id="{FC2CE2F2-C239-55D5-B601-D6CC30A9219A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3" name="Google Shape;578;p27">
            <a:extLst>
              <a:ext uri="{FF2B5EF4-FFF2-40B4-BE49-F238E27FC236}">
                <a16:creationId xmlns:a16="http://schemas.microsoft.com/office/drawing/2014/main" id="{28156EC8-1140-F3BF-FFCF-4143B085E0F5}"/>
              </a:ext>
            </a:extLst>
          </p:cNvPr>
          <p:cNvSpPr/>
          <p:nvPr userDrawn="1"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FB90854E-1B94-F991-B106-CC3F26069229}"/>
              </a:ext>
            </a:extLst>
          </p:cNvPr>
          <p:cNvGrpSpPr/>
          <p:nvPr userDrawn="1"/>
        </p:nvGrpSpPr>
        <p:grpSpPr>
          <a:xfrm>
            <a:off x="1524302" y="5626806"/>
            <a:ext cx="9320239" cy="1231195"/>
            <a:chOff x="1524301" y="5626805"/>
            <a:chExt cx="9320239" cy="1231195"/>
          </a:xfrm>
        </p:grpSpPr>
        <p:sp>
          <p:nvSpPr>
            <p:cNvPr id="235" name="Google Shape;577;p27">
              <a:extLst>
                <a:ext uri="{FF2B5EF4-FFF2-40B4-BE49-F238E27FC236}">
                  <a16:creationId xmlns:a16="http://schemas.microsoft.com/office/drawing/2014/main" id="{013B60D6-6DA9-2FD4-F116-5FBECF01364F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6" name="Google Shape;579;p27">
              <a:extLst>
                <a:ext uri="{FF2B5EF4-FFF2-40B4-BE49-F238E27FC236}">
                  <a16:creationId xmlns:a16="http://schemas.microsoft.com/office/drawing/2014/main" id="{8ECDE864-6B1B-4536-AFEF-541D709493B2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7" name="Google Shape;580;p27">
                <a:extLst>
                  <a:ext uri="{FF2B5EF4-FFF2-40B4-BE49-F238E27FC236}">
                    <a16:creationId xmlns:a16="http://schemas.microsoft.com/office/drawing/2014/main" id="{37160138-DB0E-F03F-DC53-358335D43C0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581;p27">
                <a:extLst>
                  <a:ext uri="{FF2B5EF4-FFF2-40B4-BE49-F238E27FC236}">
                    <a16:creationId xmlns:a16="http://schemas.microsoft.com/office/drawing/2014/main" id="{82FD1C1F-DDB3-275B-FCFE-939C7A42B00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582;p27">
                <a:extLst>
                  <a:ext uri="{FF2B5EF4-FFF2-40B4-BE49-F238E27FC236}">
                    <a16:creationId xmlns:a16="http://schemas.microsoft.com/office/drawing/2014/main" id="{5D55E09B-D09B-A064-D6C1-175DCF119665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Google Shape;583;p27">
                <a:extLst>
                  <a:ext uri="{FF2B5EF4-FFF2-40B4-BE49-F238E27FC236}">
                    <a16:creationId xmlns:a16="http://schemas.microsoft.com/office/drawing/2014/main" id="{BCBB50DF-CCF7-FBDD-6FCA-B3FF7C7B3BCB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Google Shape;584;p27">
                <a:extLst>
                  <a:ext uri="{FF2B5EF4-FFF2-40B4-BE49-F238E27FC236}">
                    <a16:creationId xmlns:a16="http://schemas.microsoft.com/office/drawing/2014/main" id="{D19AC7A1-70D1-DBD5-C288-142463AA6252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Google Shape;585;p27">
                <a:extLst>
                  <a:ext uri="{FF2B5EF4-FFF2-40B4-BE49-F238E27FC236}">
                    <a16:creationId xmlns:a16="http://schemas.microsoft.com/office/drawing/2014/main" id="{A06E496F-3C2D-3B36-6D02-5DF3CF77CC8E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4" name="TextBox 243">
            <a:extLst>
              <a:ext uri="{FF2B5EF4-FFF2-40B4-BE49-F238E27FC236}">
                <a16:creationId xmlns:a16="http://schemas.microsoft.com/office/drawing/2014/main" id="{AEEA11DF-897B-E76B-E130-155EA6D6E37C}"/>
              </a:ext>
            </a:extLst>
          </p:cNvPr>
          <p:cNvSpPr txBox="1"/>
          <p:nvPr userDrawn="1"/>
        </p:nvSpPr>
        <p:spPr>
          <a:xfrm>
            <a:off x="6563211" y="6028764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268638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7C34E66E-5ADC-ADD6-E737-A5766C6BAD9B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13A044A2-1188-B0BA-156C-97EF06773FC3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333C6DCD-2D2A-A53D-82DF-D76F58226EC0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F12FEC3E-EE26-2D43-98AE-F26AB463D89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780259D3-4C7F-EEA1-094B-80C9FB835E7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6781F0F-E465-7DE9-FF40-D87EB31EF871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3943ED4-133C-BDA8-B762-41EB1B32E305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3650B09C-300F-D596-3F9E-AAF1EC9676B8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79E2F264-18BA-A55D-8F3E-A7C32FFCE6F4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F2F33A29-A79E-9982-4777-6DE1A90E77EE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BB1CFE23-EF19-FE7E-9B18-CFBD91F6C65D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76C32AB2-37BD-0B65-7514-79FC8F00EB44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C78A8F4F-8F09-149F-81A5-1E1CE41CAA36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DBD30EF0-B3EC-52EF-8EFD-82DB48417E4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AA2D3B3C-12C7-6421-08E5-60F88AFA581B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459E6ECF-D4EC-C591-D3FC-72E35D0355AE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DE799F42-B752-E4F7-AA4E-5A3950AD3D6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4F0CFF74-C709-57B5-E788-0B85D144599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1C5B4EA-1E38-3299-A38C-94BC2A717A3F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A3D90495-DFA6-DAB1-3643-353303F2F1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12230D83-A796-278C-9AB9-8CC3955F380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DC672E2B-C9A2-2025-13DB-9256921DEE9D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75CF9825-479F-F9A7-D08A-6B697C1EA463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FBB0AA0E-1642-B6F9-2528-8AC293EF6C41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10E9E4AA-3E3C-F509-64CC-042D5649475D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8E8C9F76-7AAE-8368-5DDF-079CB6342164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C575D3BA-0835-8EB9-22F7-F474C183ACF7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3C838686-83A0-7F7B-BAD2-549434D69460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568F03F2-9AEE-CC31-BA79-27AE16A46632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39335E31-4C84-491C-36DB-8C2E57CCA4BA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7F647949-09C6-B058-2986-3AF9EBBBCBB1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B7B8BDC1-B875-7C37-88C4-6EE49A1C47BF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9ABB0E93-95DE-1098-3541-16B8A2354DF4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40E345CE-AE0E-11B2-A0BB-2FFFC218101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08310E0D-A700-CCC7-2EFF-B450827BA1A7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2C489E18-BAC8-2C5E-1CF9-0FDDEE7228E7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9A3DBE52-3E03-6092-477D-473818856CB6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75438546-D5C1-C576-9600-A7651C6A2641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ECACC55A-9E84-CE0B-D890-D67F7D2DD1F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BBE5A873-6168-FCAE-2BC5-34C28EF545A3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B83F25D2-DEBF-1863-6AAE-BDC69AEA9173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55917C5B-0125-C6D1-AE8E-42E64F46A4E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DC42D5D2-DE74-421E-17B7-32C1F84E1A75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05CC864C-E8A1-13D1-E3A3-6875F73F61AA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36A9628D-6BEB-9CA3-E42C-C2B142132B1D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DC838C65-C36F-0685-F9BC-E76F09DBCB20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B2BE26FC-924E-AD50-BD77-4CF7FBD9FEA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CD37CC65-649F-E49B-9AF6-7270049D57A6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537C8BAF-84C3-BAED-B548-C59A6E952835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27FC4679-31DE-BF4F-F6F5-CB273EB26759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1E19F130-82D6-75A4-645D-54FFDCBE4319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0BB359D1-5267-AECA-133A-79CD9857BAA2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CD8FD613-09A3-8EA6-4F7A-CB7C4F53DB5C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13CDB879-AE80-24DC-C217-6125580095C3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ABCF03EE-EEED-B1D3-5986-0A174CB4C90F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EA306E15-A4F1-2907-315D-BA409518D4F1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5FF05933-7F8D-1C07-505E-CDD728687CBB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DCEBF58E-056C-9C23-5B5D-46B30A3133B3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3FE9BF69-F739-967F-BF2E-C17B55850C6F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E83A62D7-2466-77AB-D45D-E6C374E55758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5E4A6519-086C-46B2-E9C1-39328E999F8D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DCB1FEA5-F142-8267-12DA-1FA41BF61EB1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785F71F2-8CAE-ED97-0845-B52AFFA92275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2;p14">
            <a:extLst>
              <a:ext uri="{FF2B5EF4-FFF2-40B4-BE49-F238E27FC236}">
                <a16:creationId xmlns:a16="http://schemas.microsoft.com/office/drawing/2014/main" id="{BCB99B6E-8B7C-9715-2F5E-1C0D2C9AA28A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3;p14">
            <a:extLst>
              <a:ext uri="{FF2B5EF4-FFF2-40B4-BE49-F238E27FC236}">
                <a16:creationId xmlns:a16="http://schemas.microsoft.com/office/drawing/2014/main" id="{6DE854EF-5FCA-DC9A-8F02-B9EC002B8DB8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4;p14">
            <a:extLst>
              <a:ext uri="{FF2B5EF4-FFF2-40B4-BE49-F238E27FC236}">
                <a16:creationId xmlns:a16="http://schemas.microsoft.com/office/drawing/2014/main" id="{F5C6F85B-0DFA-C16A-87DB-F04ED88B9A51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5;p14">
            <a:extLst>
              <a:ext uri="{FF2B5EF4-FFF2-40B4-BE49-F238E27FC236}">
                <a16:creationId xmlns:a16="http://schemas.microsoft.com/office/drawing/2014/main" id="{BB14AAA1-B600-9A0F-93A3-133DC19A38F5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6;p14">
            <a:extLst>
              <a:ext uri="{FF2B5EF4-FFF2-40B4-BE49-F238E27FC236}">
                <a16:creationId xmlns:a16="http://schemas.microsoft.com/office/drawing/2014/main" id="{633DA05A-9613-BDF4-8A2B-38A39CBF9474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765;p26">
            <a:extLst>
              <a:ext uri="{FF2B5EF4-FFF2-40B4-BE49-F238E27FC236}">
                <a16:creationId xmlns:a16="http://schemas.microsoft.com/office/drawing/2014/main" id="{6588E1F5-B751-61D0-5B57-5B64076A1FAC}"/>
              </a:ext>
            </a:extLst>
          </p:cNvPr>
          <p:cNvSpPr/>
          <p:nvPr userDrawn="1"/>
        </p:nvSpPr>
        <p:spPr>
          <a:xfrm rot="126755">
            <a:off x="4528955" y="924599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766;p26">
            <a:extLst>
              <a:ext uri="{FF2B5EF4-FFF2-40B4-BE49-F238E27FC236}">
                <a16:creationId xmlns:a16="http://schemas.microsoft.com/office/drawing/2014/main" id="{36D6C5CD-52FA-C471-D88E-4F1010BBD731}"/>
              </a:ext>
            </a:extLst>
          </p:cNvPr>
          <p:cNvSpPr/>
          <p:nvPr userDrawn="1"/>
        </p:nvSpPr>
        <p:spPr>
          <a:xfrm rot="-135875">
            <a:off x="4248541" y="607427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767;p26">
            <a:extLst>
              <a:ext uri="{FF2B5EF4-FFF2-40B4-BE49-F238E27FC236}">
                <a16:creationId xmlns:a16="http://schemas.microsoft.com/office/drawing/2014/main" id="{2ECCE854-90E1-269E-2B2F-121061F6E6F0}"/>
              </a:ext>
            </a:extLst>
          </p:cNvPr>
          <p:cNvSpPr/>
          <p:nvPr userDrawn="1"/>
        </p:nvSpPr>
        <p:spPr>
          <a:xfrm rot="4829593">
            <a:off x="9077562" y="863976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8" name="Google Shape;211;p3">
            <a:extLst>
              <a:ext uri="{FF2B5EF4-FFF2-40B4-BE49-F238E27FC236}">
                <a16:creationId xmlns:a16="http://schemas.microsoft.com/office/drawing/2014/main" id="{BDA930F9-2C51-4B03-791C-F9257AC840D9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79" name="Google Shape;212;p3">
              <a:extLst>
                <a:ext uri="{FF2B5EF4-FFF2-40B4-BE49-F238E27FC236}">
                  <a16:creationId xmlns:a16="http://schemas.microsoft.com/office/drawing/2014/main" id="{46041DDB-FBF4-B601-206C-56AB4F9E0B73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213;p3">
              <a:extLst>
                <a:ext uri="{FF2B5EF4-FFF2-40B4-BE49-F238E27FC236}">
                  <a16:creationId xmlns:a16="http://schemas.microsoft.com/office/drawing/2014/main" id="{E3A1FAFF-90C1-9026-8507-478CEADE4FF2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1" name="Google Shape;214;p3">
            <a:extLst>
              <a:ext uri="{FF2B5EF4-FFF2-40B4-BE49-F238E27FC236}">
                <a16:creationId xmlns:a16="http://schemas.microsoft.com/office/drawing/2014/main" id="{454C5D26-2508-F0EC-226B-196B7BA1A932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82" name="Google Shape;215;p3">
              <a:extLst>
                <a:ext uri="{FF2B5EF4-FFF2-40B4-BE49-F238E27FC236}">
                  <a16:creationId xmlns:a16="http://schemas.microsoft.com/office/drawing/2014/main" id="{A1A624AB-0C73-8CF3-419D-F63B7574186C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216;p3">
              <a:extLst>
                <a:ext uri="{FF2B5EF4-FFF2-40B4-BE49-F238E27FC236}">
                  <a16:creationId xmlns:a16="http://schemas.microsoft.com/office/drawing/2014/main" id="{8AD1DCC6-D744-F2BF-2748-0E39CF080046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217;p3">
              <a:extLst>
                <a:ext uri="{FF2B5EF4-FFF2-40B4-BE49-F238E27FC236}">
                  <a16:creationId xmlns:a16="http://schemas.microsoft.com/office/drawing/2014/main" id="{21AD4C19-506B-05DB-2406-9F33A81DF0A2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218;p3">
              <a:extLst>
                <a:ext uri="{FF2B5EF4-FFF2-40B4-BE49-F238E27FC236}">
                  <a16:creationId xmlns:a16="http://schemas.microsoft.com/office/drawing/2014/main" id="{FEB41AF2-5E2B-338D-67B5-1094537F613D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219;p3">
              <a:extLst>
                <a:ext uri="{FF2B5EF4-FFF2-40B4-BE49-F238E27FC236}">
                  <a16:creationId xmlns:a16="http://schemas.microsoft.com/office/drawing/2014/main" id="{5D35554F-AFAA-CFCF-4E5F-25F287FBF24D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220;p3">
              <a:extLst>
                <a:ext uri="{FF2B5EF4-FFF2-40B4-BE49-F238E27FC236}">
                  <a16:creationId xmlns:a16="http://schemas.microsoft.com/office/drawing/2014/main" id="{81CDBE68-0CA3-CC94-99E4-0EB242827DA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221;p3">
              <a:extLst>
                <a:ext uri="{FF2B5EF4-FFF2-40B4-BE49-F238E27FC236}">
                  <a16:creationId xmlns:a16="http://schemas.microsoft.com/office/drawing/2014/main" id="{C3D998A9-225B-86C8-BBF3-B2A971E7630D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222;p3">
              <a:extLst>
                <a:ext uri="{FF2B5EF4-FFF2-40B4-BE49-F238E27FC236}">
                  <a16:creationId xmlns:a16="http://schemas.microsoft.com/office/drawing/2014/main" id="{B0DEA2F8-ED09-34ED-B13E-139895ACF11D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223;p3">
              <a:extLst>
                <a:ext uri="{FF2B5EF4-FFF2-40B4-BE49-F238E27FC236}">
                  <a16:creationId xmlns:a16="http://schemas.microsoft.com/office/drawing/2014/main" id="{F0C6311F-C80D-B0D7-7268-7C54227860E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224;p3">
              <a:extLst>
                <a:ext uri="{FF2B5EF4-FFF2-40B4-BE49-F238E27FC236}">
                  <a16:creationId xmlns:a16="http://schemas.microsoft.com/office/drawing/2014/main" id="{1393B779-6213-D02B-1EFE-B1380FEEAD36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oogle Shape;225;p3">
            <a:extLst>
              <a:ext uri="{FF2B5EF4-FFF2-40B4-BE49-F238E27FC236}">
                <a16:creationId xmlns:a16="http://schemas.microsoft.com/office/drawing/2014/main" id="{BB8A8FA1-C198-A878-63FC-FD4F066F6282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93" name="Google Shape;226;p3">
              <a:extLst>
                <a:ext uri="{FF2B5EF4-FFF2-40B4-BE49-F238E27FC236}">
                  <a16:creationId xmlns:a16="http://schemas.microsoft.com/office/drawing/2014/main" id="{F3718F41-C03C-EE4B-9A5D-552C0909A16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227;p3">
              <a:extLst>
                <a:ext uri="{FF2B5EF4-FFF2-40B4-BE49-F238E27FC236}">
                  <a16:creationId xmlns:a16="http://schemas.microsoft.com/office/drawing/2014/main" id="{7E27C8BE-B77A-B6E0-59A3-635911352FF4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5" name="Google Shape;228;p3">
            <a:extLst>
              <a:ext uri="{FF2B5EF4-FFF2-40B4-BE49-F238E27FC236}">
                <a16:creationId xmlns:a16="http://schemas.microsoft.com/office/drawing/2014/main" id="{6D891A6F-DD28-334B-5D4F-18F159369EF6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229;p3">
            <a:extLst>
              <a:ext uri="{FF2B5EF4-FFF2-40B4-BE49-F238E27FC236}">
                <a16:creationId xmlns:a16="http://schemas.microsoft.com/office/drawing/2014/main" id="{74CA6886-5F7B-C676-6C40-5CE395BD7922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7" name="Google Shape;230;p3">
            <a:extLst>
              <a:ext uri="{FF2B5EF4-FFF2-40B4-BE49-F238E27FC236}">
                <a16:creationId xmlns:a16="http://schemas.microsoft.com/office/drawing/2014/main" id="{BED4B1C5-E9C7-B226-5BD2-CA6AE84B19F3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98" name="Google Shape;231;p3">
              <a:extLst>
                <a:ext uri="{FF2B5EF4-FFF2-40B4-BE49-F238E27FC236}">
                  <a16:creationId xmlns:a16="http://schemas.microsoft.com/office/drawing/2014/main" id="{A54C3912-C3B8-6A81-F5B6-9C38277A9AC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Google Shape;232;p3">
              <a:extLst>
                <a:ext uri="{FF2B5EF4-FFF2-40B4-BE49-F238E27FC236}">
                  <a16:creationId xmlns:a16="http://schemas.microsoft.com/office/drawing/2014/main" id="{C38DEDF6-500F-D74C-8443-23768585E1F0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6B79FCEC-E5AF-67C6-2F8C-26A86CF5CD11}"/>
              </a:ext>
            </a:extLst>
          </p:cNvPr>
          <p:cNvSpPr txBox="1"/>
          <p:nvPr userDrawn="1"/>
        </p:nvSpPr>
        <p:spPr>
          <a:xfrm rot="185577">
            <a:off x="5038441" y="1202162"/>
            <a:ext cx="4590408" cy="417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67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 Found My Valentine Hearted" pitchFamily="2" charset="0"/>
                <a:ea typeface="+mn-ea"/>
                <a:cs typeface="+mn-cs"/>
              </a:rPr>
              <a:t>KHÁM PHÁ</a:t>
            </a:r>
          </a:p>
        </p:txBody>
      </p:sp>
      <p:pic>
        <p:nvPicPr>
          <p:cNvPr id="101" name="Picture 4">
            <a:extLst>
              <a:ext uri="{FF2B5EF4-FFF2-40B4-BE49-F238E27FC236}">
                <a16:creationId xmlns:a16="http://schemas.microsoft.com/office/drawing/2014/main" id="{3E34C1B6-1101-D9A6-B2D7-36ACD2F89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4934" y="3509143"/>
            <a:ext cx="4488464" cy="2737963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09B35F83-7198-E47A-1DBD-3D807B6D59B4}"/>
              </a:ext>
            </a:extLst>
          </p:cNvPr>
          <p:cNvSpPr txBox="1"/>
          <p:nvPr userDrawn="1"/>
        </p:nvSpPr>
        <p:spPr>
          <a:xfrm>
            <a:off x="6563211" y="6028764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7939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oogle Shape;992;p14">
            <a:extLst>
              <a:ext uri="{FF2B5EF4-FFF2-40B4-BE49-F238E27FC236}">
                <a16:creationId xmlns:a16="http://schemas.microsoft.com/office/drawing/2014/main" id="{AC86ABD5-8F7F-FC1E-754D-36FA14C66D47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9" name="Google Shape;993;p14">
              <a:extLst>
                <a:ext uri="{FF2B5EF4-FFF2-40B4-BE49-F238E27FC236}">
                  <a16:creationId xmlns:a16="http://schemas.microsoft.com/office/drawing/2014/main" id="{FA26DCE1-B0AE-44B6-7CB6-BB1898F9CBE3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oogle Shape;994;p14">
              <a:extLst>
                <a:ext uri="{FF2B5EF4-FFF2-40B4-BE49-F238E27FC236}">
                  <a16:creationId xmlns:a16="http://schemas.microsoft.com/office/drawing/2014/main" id="{283B4466-4B36-845D-D178-A359149A330F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995;p14">
                <a:extLst>
                  <a:ext uri="{FF2B5EF4-FFF2-40B4-BE49-F238E27FC236}">
                    <a16:creationId xmlns:a16="http://schemas.microsoft.com/office/drawing/2014/main" id="{C93CE816-49A6-A5DA-6661-058F6DFBF5D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996;p14">
                <a:extLst>
                  <a:ext uri="{FF2B5EF4-FFF2-40B4-BE49-F238E27FC236}">
                    <a16:creationId xmlns:a16="http://schemas.microsoft.com/office/drawing/2014/main" id="{7BAD2EDC-E0C7-1A19-2473-B94B927FCD5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997;p14">
              <a:extLst>
                <a:ext uri="{FF2B5EF4-FFF2-40B4-BE49-F238E27FC236}">
                  <a16:creationId xmlns:a16="http://schemas.microsoft.com/office/drawing/2014/main" id="{A740CA4C-208A-E284-568C-A50EA5D95727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oogle Shape;998;p14">
              <a:extLst>
                <a:ext uri="{FF2B5EF4-FFF2-40B4-BE49-F238E27FC236}">
                  <a16:creationId xmlns:a16="http://schemas.microsoft.com/office/drawing/2014/main" id="{D5D41D6C-C677-F62A-2B58-3086CD961389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" name="Google Shape;999;p14">
                <a:extLst>
                  <a:ext uri="{FF2B5EF4-FFF2-40B4-BE49-F238E27FC236}">
                    <a16:creationId xmlns:a16="http://schemas.microsoft.com/office/drawing/2014/main" id="{2E5653EF-F110-F737-C9B9-C2AFEBA6CFCA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1000;p14">
                <a:extLst>
                  <a:ext uri="{FF2B5EF4-FFF2-40B4-BE49-F238E27FC236}">
                    <a16:creationId xmlns:a16="http://schemas.microsoft.com/office/drawing/2014/main" id="{96906971-3943-095C-0D68-ECD4E76808A5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1;p14">
              <a:extLst>
                <a:ext uri="{FF2B5EF4-FFF2-40B4-BE49-F238E27FC236}">
                  <a16:creationId xmlns:a16="http://schemas.microsoft.com/office/drawing/2014/main" id="{356AB17E-A5BB-E370-BF24-FAD8F3E52258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" name="Google Shape;1002;p14">
                <a:extLst>
                  <a:ext uri="{FF2B5EF4-FFF2-40B4-BE49-F238E27FC236}">
                    <a16:creationId xmlns:a16="http://schemas.microsoft.com/office/drawing/2014/main" id="{07D1B4A3-F24C-54CD-6B4F-A28C9F1E6934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1003;p14">
                <a:extLst>
                  <a:ext uri="{FF2B5EF4-FFF2-40B4-BE49-F238E27FC236}">
                    <a16:creationId xmlns:a16="http://schemas.microsoft.com/office/drawing/2014/main" id="{EDA07CA6-B790-4F8B-6DE0-05CB6FBA29BF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4;p14">
              <a:extLst>
                <a:ext uri="{FF2B5EF4-FFF2-40B4-BE49-F238E27FC236}">
                  <a16:creationId xmlns:a16="http://schemas.microsoft.com/office/drawing/2014/main" id="{CE1063CC-7499-3A07-E6DF-B0B253C48CD6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1005;p14">
                <a:extLst>
                  <a:ext uri="{FF2B5EF4-FFF2-40B4-BE49-F238E27FC236}">
                    <a16:creationId xmlns:a16="http://schemas.microsoft.com/office/drawing/2014/main" id="{E50FC5B7-67D7-5F36-32C0-505F962F1B53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06;p14">
                <a:extLst>
                  <a:ext uri="{FF2B5EF4-FFF2-40B4-BE49-F238E27FC236}">
                    <a16:creationId xmlns:a16="http://schemas.microsoft.com/office/drawing/2014/main" id="{E78E6E62-32FD-14D5-10D5-A50440EF2B17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07;p14">
              <a:extLst>
                <a:ext uri="{FF2B5EF4-FFF2-40B4-BE49-F238E27FC236}">
                  <a16:creationId xmlns:a16="http://schemas.microsoft.com/office/drawing/2014/main" id="{2577C474-9E63-F429-C128-CB59BFA92455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" name="Google Shape;1008;p14">
                <a:extLst>
                  <a:ext uri="{FF2B5EF4-FFF2-40B4-BE49-F238E27FC236}">
                    <a16:creationId xmlns:a16="http://schemas.microsoft.com/office/drawing/2014/main" id="{DBCE395D-A2EE-7C6D-88A4-23EDC6840C4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09;p14">
                <a:extLst>
                  <a:ext uri="{FF2B5EF4-FFF2-40B4-BE49-F238E27FC236}">
                    <a16:creationId xmlns:a16="http://schemas.microsoft.com/office/drawing/2014/main" id="{606107B4-784D-428D-AE9F-EA8C6E6E0004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oogle Shape;1010;p14">
              <a:extLst>
                <a:ext uri="{FF2B5EF4-FFF2-40B4-BE49-F238E27FC236}">
                  <a16:creationId xmlns:a16="http://schemas.microsoft.com/office/drawing/2014/main" id="{EA9FD82F-F316-125D-AA41-02E41B08ABE9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" name="Google Shape;1011;p14">
                <a:extLst>
                  <a:ext uri="{FF2B5EF4-FFF2-40B4-BE49-F238E27FC236}">
                    <a16:creationId xmlns:a16="http://schemas.microsoft.com/office/drawing/2014/main" id="{1285A46F-3507-34C0-0F14-ED296CF541DF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012;p14">
                <a:extLst>
                  <a:ext uri="{FF2B5EF4-FFF2-40B4-BE49-F238E27FC236}">
                    <a16:creationId xmlns:a16="http://schemas.microsoft.com/office/drawing/2014/main" id="{19C100A2-1366-30ED-6758-03F97907807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Google Shape;1013;p14">
              <a:extLst>
                <a:ext uri="{FF2B5EF4-FFF2-40B4-BE49-F238E27FC236}">
                  <a16:creationId xmlns:a16="http://schemas.microsoft.com/office/drawing/2014/main" id="{9DD1178D-8376-2425-1C65-442FE6C97E9B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1014;p14">
              <a:extLst>
                <a:ext uri="{FF2B5EF4-FFF2-40B4-BE49-F238E27FC236}">
                  <a16:creationId xmlns:a16="http://schemas.microsoft.com/office/drawing/2014/main" id="{0C910B81-4D4A-FDBB-E7AF-A0B842F9EA42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oogle Shape;1082;p14">
            <a:extLst>
              <a:ext uri="{FF2B5EF4-FFF2-40B4-BE49-F238E27FC236}">
                <a16:creationId xmlns:a16="http://schemas.microsoft.com/office/drawing/2014/main" id="{3A6960EF-06F9-FB9D-E169-74B85786D3D2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1083;p14">
            <a:extLst>
              <a:ext uri="{FF2B5EF4-FFF2-40B4-BE49-F238E27FC236}">
                <a16:creationId xmlns:a16="http://schemas.microsoft.com/office/drawing/2014/main" id="{34A1C2A6-C8B9-C048-9480-7A74DF380314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1084;p14">
            <a:extLst>
              <a:ext uri="{FF2B5EF4-FFF2-40B4-BE49-F238E27FC236}">
                <a16:creationId xmlns:a16="http://schemas.microsoft.com/office/drawing/2014/main" id="{624BD08E-FF67-F809-B4E6-DB782418882B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1085;p14">
            <a:extLst>
              <a:ext uri="{FF2B5EF4-FFF2-40B4-BE49-F238E27FC236}">
                <a16:creationId xmlns:a16="http://schemas.microsoft.com/office/drawing/2014/main" id="{192CEDBB-92F5-49D5-D89A-84045BF5F837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1086;p14">
            <a:extLst>
              <a:ext uri="{FF2B5EF4-FFF2-40B4-BE49-F238E27FC236}">
                <a16:creationId xmlns:a16="http://schemas.microsoft.com/office/drawing/2014/main" id="{0E0E3309-3430-7A60-3E55-ED0C4C97BE48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oogle Shape;1082;p14">
            <a:extLst>
              <a:ext uri="{FF2B5EF4-FFF2-40B4-BE49-F238E27FC236}">
                <a16:creationId xmlns:a16="http://schemas.microsoft.com/office/drawing/2014/main" id="{6D08F28C-BBCC-B665-3D7F-5BCCD834A411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1083;p14">
            <a:extLst>
              <a:ext uri="{FF2B5EF4-FFF2-40B4-BE49-F238E27FC236}">
                <a16:creationId xmlns:a16="http://schemas.microsoft.com/office/drawing/2014/main" id="{8F7A0E5E-173E-931F-0B02-9A250BFB34C4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1084;p14">
            <a:extLst>
              <a:ext uri="{FF2B5EF4-FFF2-40B4-BE49-F238E27FC236}">
                <a16:creationId xmlns:a16="http://schemas.microsoft.com/office/drawing/2014/main" id="{E9FA31AF-9FA5-0B55-4B2B-A4BDE64FE112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1085;p14">
            <a:extLst>
              <a:ext uri="{FF2B5EF4-FFF2-40B4-BE49-F238E27FC236}">
                <a16:creationId xmlns:a16="http://schemas.microsoft.com/office/drawing/2014/main" id="{2EBCDD30-12BB-DA7C-ECAD-2878950190CB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086;p14">
            <a:extLst>
              <a:ext uri="{FF2B5EF4-FFF2-40B4-BE49-F238E27FC236}">
                <a16:creationId xmlns:a16="http://schemas.microsoft.com/office/drawing/2014/main" id="{05E9216C-F77D-0C11-3E20-3D672064CA22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1082;p14">
            <a:extLst>
              <a:ext uri="{FF2B5EF4-FFF2-40B4-BE49-F238E27FC236}">
                <a16:creationId xmlns:a16="http://schemas.microsoft.com/office/drawing/2014/main" id="{C2924086-BF67-E546-0013-3B3B5086159D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1083;p14">
            <a:extLst>
              <a:ext uri="{FF2B5EF4-FFF2-40B4-BE49-F238E27FC236}">
                <a16:creationId xmlns:a16="http://schemas.microsoft.com/office/drawing/2014/main" id="{3457B290-B67E-05FB-31F2-57C1F8F6D55D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1084;p14">
            <a:extLst>
              <a:ext uri="{FF2B5EF4-FFF2-40B4-BE49-F238E27FC236}">
                <a16:creationId xmlns:a16="http://schemas.microsoft.com/office/drawing/2014/main" id="{9E074E49-05BA-BB59-2E21-BA2ADA6CF7B3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1085;p14">
            <a:extLst>
              <a:ext uri="{FF2B5EF4-FFF2-40B4-BE49-F238E27FC236}">
                <a16:creationId xmlns:a16="http://schemas.microsoft.com/office/drawing/2014/main" id="{6CDCCA1A-CFEF-0914-EA09-3848A0B4A968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086;p14">
            <a:extLst>
              <a:ext uri="{FF2B5EF4-FFF2-40B4-BE49-F238E27FC236}">
                <a16:creationId xmlns:a16="http://schemas.microsoft.com/office/drawing/2014/main" id="{F5221A77-FA37-E522-7F22-96868BEBC0F5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1082;p14">
            <a:extLst>
              <a:ext uri="{FF2B5EF4-FFF2-40B4-BE49-F238E27FC236}">
                <a16:creationId xmlns:a16="http://schemas.microsoft.com/office/drawing/2014/main" id="{646B7355-0FBF-303A-D0AF-8A539FB56C72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1083;p14">
            <a:extLst>
              <a:ext uri="{FF2B5EF4-FFF2-40B4-BE49-F238E27FC236}">
                <a16:creationId xmlns:a16="http://schemas.microsoft.com/office/drawing/2014/main" id="{94AC35BD-AF5C-2854-CB97-4310209527D6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84;p14">
            <a:extLst>
              <a:ext uri="{FF2B5EF4-FFF2-40B4-BE49-F238E27FC236}">
                <a16:creationId xmlns:a16="http://schemas.microsoft.com/office/drawing/2014/main" id="{50271625-C97B-7950-9A35-420A8760BA23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Google Shape;1085;p14">
            <a:extLst>
              <a:ext uri="{FF2B5EF4-FFF2-40B4-BE49-F238E27FC236}">
                <a16:creationId xmlns:a16="http://schemas.microsoft.com/office/drawing/2014/main" id="{85FD395B-E14C-653D-B79D-7C5F8A7AA8DD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Google Shape;1086;p14">
            <a:extLst>
              <a:ext uri="{FF2B5EF4-FFF2-40B4-BE49-F238E27FC236}">
                <a16:creationId xmlns:a16="http://schemas.microsoft.com/office/drawing/2014/main" id="{343E30A3-024A-683E-3CEA-1453026BD941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1082;p14">
            <a:extLst>
              <a:ext uri="{FF2B5EF4-FFF2-40B4-BE49-F238E27FC236}">
                <a16:creationId xmlns:a16="http://schemas.microsoft.com/office/drawing/2014/main" id="{72D7EFDF-FBE4-D9DE-0B44-8D56C1C68B24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1083;p14">
            <a:extLst>
              <a:ext uri="{FF2B5EF4-FFF2-40B4-BE49-F238E27FC236}">
                <a16:creationId xmlns:a16="http://schemas.microsoft.com/office/drawing/2014/main" id="{3D78ACB9-331C-8F15-CB4A-E45F8A7DF5C5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4;p14">
            <a:extLst>
              <a:ext uri="{FF2B5EF4-FFF2-40B4-BE49-F238E27FC236}">
                <a16:creationId xmlns:a16="http://schemas.microsoft.com/office/drawing/2014/main" id="{0D5A1242-9B9F-4AE1-3396-6F1D366F29F7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5;p14">
            <a:extLst>
              <a:ext uri="{FF2B5EF4-FFF2-40B4-BE49-F238E27FC236}">
                <a16:creationId xmlns:a16="http://schemas.microsoft.com/office/drawing/2014/main" id="{86DC0F83-256A-1CA4-CFAA-8B835A264A58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6;p14">
            <a:extLst>
              <a:ext uri="{FF2B5EF4-FFF2-40B4-BE49-F238E27FC236}">
                <a16:creationId xmlns:a16="http://schemas.microsoft.com/office/drawing/2014/main" id="{7C535740-6DF9-DFF3-403A-E90B779AC192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2;p14">
            <a:extLst>
              <a:ext uri="{FF2B5EF4-FFF2-40B4-BE49-F238E27FC236}">
                <a16:creationId xmlns:a16="http://schemas.microsoft.com/office/drawing/2014/main" id="{718ACF6C-AE3A-9480-1B2E-F76E9DB541FB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3;p14">
            <a:extLst>
              <a:ext uri="{FF2B5EF4-FFF2-40B4-BE49-F238E27FC236}">
                <a16:creationId xmlns:a16="http://schemas.microsoft.com/office/drawing/2014/main" id="{80CDBC3B-F0F3-6922-EC67-1C02ED915385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4;p14">
            <a:extLst>
              <a:ext uri="{FF2B5EF4-FFF2-40B4-BE49-F238E27FC236}">
                <a16:creationId xmlns:a16="http://schemas.microsoft.com/office/drawing/2014/main" id="{A8978627-C954-AB43-44C8-B8CD21A2EAD9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5;p14">
            <a:extLst>
              <a:ext uri="{FF2B5EF4-FFF2-40B4-BE49-F238E27FC236}">
                <a16:creationId xmlns:a16="http://schemas.microsoft.com/office/drawing/2014/main" id="{56542FFC-EF89-04DD-A0D9-AF19A76D0354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6;p14">
            <a:extLst>
              <a:ext uri="{FF2B5EF4-FFF2-40B4-BE49-F238E27FC236}">
                <a16:creationId xmlns:a16="http://schemas.microsoft.com/office/drawing/2014/main" id="{4AADA47B-BBD9-9629-9ECE-8079574296B4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2;p14">
            <a:extLst>
              <a:ext uri="{FF2B5EF4-FFF2-40B4-BE49-F238E27FC236}">
                <a16:creationId xmlns:a16="http://schemas.microsoft.com/office/drawing/2014/main" id="{7CC82FEF-D80E-6D92-5FCF-5E877384DEB3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3;p14">
            <a:extLst>
              <a:ext uri="{FF2B5EF4-FFF2-40B4-BE49-F238E27FC236}">
                <a16:creationId xmlns:a16="http://schemas.microsoft.com/office/drawing/2014/main" id="{14A059E2-D476-4588-1793-6C881CFB8E42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4;p14">
            <a:extLst>
              <a:ext uri="{FF2B5EF4-FFF2-40B4-BE49-F238E27FC236}">
                <a16:creationId xmlns:a16="http://schemas.microsoft.com/office/drawing/2014/main" id="{D22B664F-FD8A-BBA2-2ADF-C0CA30685B1B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5;p14">
            <a:extLst>
              <a:ext uri="{FF2B5EF4-FFF2-40B4-BE49-F238E27FC236}">
                <a16:creationId xmlns:a16="http://schemas.microsoft.com/office/drawing/2014/main" id="{BEE0BAF9-4671-B2D7-9B32-F54A6E47D675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6;p14">
            <a:extLst>
              <a:ext uri="{FF2B5EF4-FFF2-40B4-BE49-F238E27FC236}">
                <a16:creationId xmlns:a16="http://schemas.microsoft.com/office/drawing/2014/main" id="{91120143-B47E-4D4A-6FDF-EA6B39E7D851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2;p14">
            <a:extLst>
              <a:ext uri="{FF2B5EF4-FFF2-40B4-BE49-F238E27FC236}">
                <a16:creationId xmlns:a16="http://schemas.microsoft.com/office/drawing/2014/main" id="{38CF0A1F-44EB-11BC-6A95-362B32A792A7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3;p14">
            <a:extLst>
              <a:ext uri="{FF2B5EF4-FFF2-40B4-BE49-F238E27FC236}">
                <a16:creationId xmlns:a16="http://schemas.microsoft.com/office/drawing/2014/main" id="{A617BC67-C30E-D935-447C-10E824357FDD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4;p14">
            <a:extLst>
              <a:ext uri="{FF2B5EF4-FFF2-40B4-BE49-F238E27FC236}">
                <a16:creationId xmlns:a16="http://schemas.microsoft.com/office/drawing/2014/main" id="{B0572DD4-A02F-55CF-5151-DEA1B8029E45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5;p14">
            <a:extLst>
              <a:ext uri="{FF2B5EF4-FFF2-40B4-BE49-F238E27FC236}">
                <a16:creationId xmlns:a16="http://schemas.microsoft.com/office/drawing/2014/main" id="{E0AD4EDB-ED23-A403-70E4-3F7ED3FAC90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6;p14">
            <a:extLst>
              <a:ext uri="{FF2B5EF4-FFF2-40B4-BE49-F238E27FC236}">
                <a16:creationId xmlns:a16="http://schemas.microsoft.com/office/drawing/2014/main" id="{2E069F6E-4FFB-C969-4679-C754150F7753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2;p14">
            <a:extLst>
              <a:ext uri="{FF2B5EF4-FFF2-40B4-BE49-F238E27FC236}">
                <a16:creationId xmlns:a16="http://schemas.microsoft.com/office/drawing/2014/main" id="{C9821FF4-CBF3-1B38-BFA0-2E7B2FE408F7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3;p14">
            <a:extLst>
              <a:ext uri="{FF2B5EF4-FFF2-40B4-BE49-F238E27FC236}">
                <a16:creationId xmlns:a16="http://schemas.microsoft.com/office/drawing/2014/main" id="{45509C21-4349-E347-3F9F-F30688A16433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4;p14">
            <a:extLst>
              <a:ext uri="{FF2B5EF4-FFF2-40B4-BE49-F238E27FC236}">
                <a16:creationId xmlns:a16="http://schemas.microsoft.com/office/drawing/2014/main" id="{9E362A0A-36DD-3C7D-4894-7E2077635D5A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5;p14">
            <a:extLst>
              <a:ext uri="{FF2B5EF4-FFF2-40B4-BE49-F238E27FC236}">
                <a16:creationId xmlns:a16="http://schemas.microsoft.com/office/drawing/2014/main" id="{71AF8B23-98D3-558F-5EC4-CB70E0ABD170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6;p14">
            <a:extLst>
              <a:ext uri="{FF2B5EF4-FFF2-40B4-BE49-F238E27FC236}">
                <a16:creationId xmlns:a16="http://schemas.microsoft.com/office/drawing/2014/main" id="{242B0216-72EE-F4A0-A704-692BF0A550CD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765;p26">
            <a:extLst>
              <a:ext uri="{FF2B5EF4-FFF2-40B4-BE49-F238E27FC236}">
                <a16:creationId xmlns:a16="http://schemas.microsoft.com/office/drawing/2014/main" id="{F4715DC5-B5CD-D658-3056-7746C84E41B4}"/>
              </a:ext>
            </a:extLst>
          </p:cNvPr>
          <p:cNvSpPr/>
          <p:nvPr userDrawn="1"/>
        </p:nvSpPr>
        <p:spPr>
          <a:xfrm rot="126755">
            <a:off x="1627125" y="639744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766;p26">
            <a:extLst>
              <a:ext uri="{FF2B5EF4-FFF2-40B4-BE49-F238E27FC236}">
                <a16:creationId xmlns:a16="http://schemas.microsoft.com/office/drawing/2014/main" id="{29872A98-A8E6-C272-634B-4C6270DB9BE0}"/>
              </a:ext>
            </a:extLst>
          </p:cNvPr>
          <p:cNvSpPr/>
          <p:nvPr userDrawn="1"/>
        </p:nvSpPr>
        <p:spPr>
          <a:xfrm rot="-135875">
            <a:off x="1346711" y="322571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767;p26">
            <a:extLst>
              <a:ext uri="{FF2B5EF4-FFF2-40B4-BE49-F238E27FC236}">
                <a16:creationId xmlns:a16="http://schemas.microsoft.com/office/drawing/2014/main" id="{04DC9BEC-D74F-5395-D597-77BFC7DF2B75}"/>
              </a:ext>
            </a:extLst>
          </p:cNvPr>
          <p:cNvSpPr/>
          <p:nvPr userDrawn="1"/>
        </p:nvSpPr>
        <p:spPr>
          <a:xfrm rot="4829593">
            <a:off x="6175732" y="579121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9" name="Google Shape;211;p3">
            <a:extLst>
              <a:ext uri="{FF2B5EF4-FFF2-40B4-BE49-F238E27FC236}">
                <a16:creationId xmlns:a16="http://schemas.microsoft.com/office/drawing/2014/main" id="{6FB5FB0E-702E-CF90-B98D-4CD1F75E491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80" name="Google Shape;212;p3">
              <a:extLst>
                <a:ext uri="{FF2B5EF4-FFF2-40B4-BE49-F238E27FC236}">
                  <a16:creationId xmlns:a16="http://schemas.microsoft.com/office/drawing/2014/main" id="{C1CC2C52-174E-76B7-2537-BCD20CD6428C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213;p3">
              <a:extLst>
                <a:ext uri="{FF2B5EF4-FFF2-40B4-BE49-F238E27FC236}">
                  <a16:creationId xmlns:a16="http://schemas.microsoft.com/office/drawing/2014/main" id="{F1FDE8FA-0230-7ADF-CD01-328F53434AB6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2" name="Google Shape;214;p3">
            <a:extLst>
              <a:ext uri="{FF2B5EF4-FFF2-40B4-BE49-F238E27FC236}">
                <a16:creationId xmlns:a16="http://schemas.microsoft.com/office/drawing/2014/main" id="{B3EDDA3E-B6BC-045E-A204-2797B31DDF25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83" name="Google Shape;215;p3">
              <a:extLst>
                <a:ext uri="{FF2B5EF4-FFF2-40B4-BE49-F238E27FC236}">
                  <a16:creationId xmlns:a16="http://schemas.microsoft.com/office/drawing/2014/main" id="{5873DDF5-436C-B85B-8942-3C50924D3A4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216;p3">
              <a:extLst>
                <a:ext uri="{FF2B5EF4-FFF2-40B4-BE49-F238E27FC236}">
                  <a16:creationId xmlns:a16="http://schemas.microsoft.com/office/drawing/2014/main" id="{E39878E4-4681-FC07-975F-17444DCC4846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217;p3">
              <a:extLst>
                <a:ext uri="{FF2B5EF4-FFF2-40B4-BE49-F238E27FC236}">
                  <a16:creationId xmlns:a16="http://schemas.microsoft.com/office/drawing/2014/main" id="{B071FDB9-5563-B3D1-6AB4-806B9435501D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218;p3">
              <a:extLst>
                <a:ext uri="{FF2B5EF4-FFF2-40B4-BE49-F238E27FC236}">
                  <a16:creationId xmlns:a16="http://schemas.microsoft.com/office/drawing/2014/main" id="{6862BBD5-DF8A-9E81-0876-6A14AC1A51D7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219;p3">
              <a:extLst>
                <a:ext uri="{FF2B5EF4-FFF2-40B4-BE49-F238E27FC236}">
                  <a16:creationId xmlns:a16="http://schemas.microsoft.com/office/drawing/2014/main" id="{B5DBDED1-E6D3-89ED-4923-6F05500472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220;p3">
              <a:extLst>
                <a:ext uri="{FF2B5EF4-FFF2-40B4-BE49-F238E27FC236}">
                  <a16:creationId xmlns:a16="http://schemas.microsoft.com/office/drawing/2014/main" id="{6E72D583-3CD3-606D-3423-E107B60F43BC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221;p3">
              <a:extLst>
                <a:ext uri="{FF2B5EF4-FFF2-40B4-BE49-F238E27FC236}">
                  <a16:creationId xmlns:a16="http://schemas.microsoft.com/office/drawing/2014/main" id="{A23E200A-1C61-306B-08FA-445158FDA71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222;p3">
              <a:extLst>
                <a:ext uri="{FF2B5EF4-FFF2-40B4-BE49-F238E27FC236}">
                  <a16:creationId xmlns:a16="http://schemas.microsoft.com/office/drawing/2014/main" id="{3F7DF1D2-7275-1EEF-0C76-E55D0D174971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223;p3">
              <a:extLst>
                <a:ext uri="{FF2B5EF4-FFF2-40B4-BE49-F238E27FC236}">
                  <a16:creationId xmlns:a16="http://schemas.microsoft.com/office/drawing/2014/main" id="{E75CD198-67EC-0161-C2DE-0A2F795825A6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224;p3">
              <a:extLst>
                <a:ext uri="{FF2B5EF4-FFF2-40B4-BE49-F238E27FC236}">
                  <a16:creationId xmlns:a16="http://schemas.microsoft.com/office/drawing/2014/main" id="{F32D602E-C482-AE05-B539-842B8E21D15B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oogle Shape;225;p3">
            <a:extLst>
              <a:ext uri="{FF2B5EF4-FFF2-40B4-BE49-F238E27FC236}">
                <a16:creationId xmlns:a16="http://schemas.microsoft.com/office/drawing/2014/main" id="{BADB5995-6C52-A809-D088-39CC6C2D092B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94" name="Google Shape;226;p3">
              <a:extLst>
                <a:ext uri="{FF2B5EF4-FFF2-40B4-BE49-F238E27FC236}">
                  <a16:creationId xmlns:a16="http://schemas.microsoft.com/office/drawing/2014/main" id="{2098D257-CDF6-694E-B8D9-37757CDAC82C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227;p3">
              <a:extLst>
                <a:ext uri="{FF2B5EF4-FFF2-40B4-BE49-F238E27FC236}">
                  <a16:creationId xmlns:a16="http://schemas.microsoft.com/office/drawing/2014/main" id="{8AF0C3FE-EDAC-626B-C5A7-1F4C76E60596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6" name="Google Shape;228;p3">
            <a:extLst>
              <a:ext uri="{FF2B5EF4-FFF2-40B4-BE49-F238E27FC236}">
                <a16:creationId xmlns:a16="http://schemas.microsoft.com/office/drawing/2014/main" id="{F8F50914-A279-40C0-B107-FFD6AEBEE3AE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Google Shape;229;p3">
            <a:extLst>
              <a:ext uri="{FF2B5EF4-FFF2-40B4-BE49-F238E27FC236}">
                <a16:creationId xmlns:a16="http://schemas.microsoft.com/office/drawing/2014/main" id="{8E76341E-5AFD-594D-F6F0-E867FC13B18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8" name="Google Shape;230;p3">
            <a:extLst>
              <a:ext uri="{FF2B5EF4-FFF2-40B4-BE49-F238E27FC236}">
                <a16:creationId xmlns:a16="http://schemas.microsoft.com/office/drawing/2014/main" id="{21C1BF57-45F0-4866-EA91-D2F9927C7EBC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99" name="Google Shape;231;p3">
              <a:extLst>
                <a:ext uri="{FF2B5EF4-FFF2-40B4-BE49-F238E27FC236}">
                  <a16:creationId xmlns:a16="http://schemas.microsoft.com/office/drawing/2014/main" id="{76C07ADB-0166-053E-0F5F-76A2BB89941D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Google Shape;232;p3">
              <a:extLst>
                <a:ext uri="{FF2B5EF4-FFF2-40B4-BE49-F238E27FC236}">
                  <a16:creationId xmlns:a16="http://schemas.microsoft.com/office/drawing/2014/main" id="{C6F6D651-0DF1-ADB8-4F77-CF3C7E92B2E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66A8EBF5-7441-7EBF-267D-3FAB1E36E8DA}"/>
              </a:ext>
            </a:extLst>
          </p:cNvPr>
          <p:cNvSpPr txBox="1"/>
          <p:nvPr userDrawn="1"/>
        </p:nvSpPr>
        <p:spPr>
          <a:xfrm rot="191912">
            <a:off x="2277602" y="976843"/>
            <a:ext cx="4732498" cy="417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67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HOẠT ĐỘNG</a:t>
            </a:r>
          </a:p>
        </p:txBody>
      </p:sp>
      <p:pic>
        <p:nvPicPr>
          <p:cNvPr id="102" name="Picture 2">
            <a:extLst>
              <a:ext uri="{FF2B5EF4-FFF2-40B4-BE49-F238E27FC236}">
                <a16:creationId xmlns:a16="http://schemas.microsoft.com/office/drawing/2014/main" id="{2CF58653-CFE0-8ED4-7ACC-642F1F8544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74313" y="3188686"/>
            <a:ext cx="5062593" cy="3024899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FB978055-7360-68B7-4545-534FAA62F5C6}"/>
              </a:ext>
            </a:extLst>
          </p:cNvPr>
          <p:cNvSpPr txBox="1"/>
          <p:nvPr userDrawn="1"/>
        </p:nvSpPr>
        <p:spPr>
          <a:xfrm>
            <a:off x="285434" y="5965610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13043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84FD-CABB-463D-96EE-CF3C3491B97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EFA-F4D5-483E-94C9-25FE0A80D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43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oogle Shape;992;p14">
            <a:extLst>
              <a:ext uri="{FF2B5EF4-FFF2-40B4-BE49-F238E27FC236}">
                <a16:creationId xmlns:a16="http://schemas.microsoft.com/office/drawing/2014/main" id="{AA7EC56A-8C8F-03A7-138D-BF1AE1E2763B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9" name="Google Shape;993;p14">
              <a:extLst>
                <a:ext uri="{FF2B5EF4-FFF2-40B4-BE49-F238E27FC236}">
                  <a16:creationId xmlns:a16="http://schemas.microsoft.com/office/drawing/2014/main" id="{3210D990-4962-2605-1F2F-CD037C17D575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oogle Shape;994;p14">
              <a:extLst>
                <a:ext uri="{FF2B5EF4-FFF2-40B4-BE49-F238E27FC236}">
                  <a16:creationId xmlns:a16="http://schemas.microsoft.com/office/drawing/2014/main" id="{0D78DD4A-14A0-6FA7-AEA9-2D1B9A42E86C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995;p14">
                <a:extLst>
                  <a:ext uri="{FF2B5EF4-FFF2-40B4-BE49-F238E27FC236}">
                    <a16:creationId xmlns:a16="http://schemas.microsoft.com/office/drawing/2014/main" id="{4BD0B79A-B3D7-57A0-5367-359461A2EB6C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996;p14">
                <a:extLst>
                  <a:ext uri="{FF2B5EF4-FFF2-40B4-BE49-F238E27FC236}">
                    <a16:creationId xmlns:a16="http://schemas.microsoft.com/office/drawing/2014/main" id="{D0010395-4B03-5930-840C-8CD9CF82B90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997;p14">
              <a:extLst>
                <a:ext uri="{FF2B5EF4-FFF2-40B4-BE49-F238E27FC236}">
                  <a16:creationId xmlns:a16="http://schemas.microsoft.com/office/drawing/2014/main" id="{24DF6F07-5EFE-E2E0-4F45-57525F50C3C6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oogle Shape;998;p14">
              <a:extLst>
                <a:ext uri="{FF2B5EF4-FFF2-40B4-BE49-F238E27FC236}">
                  <a16:creationId xmlns:a16="http://schemas.microsoft.com/office/drawing/2014/main" id="{962E1874-DC6C-A500-CE66-F30B818230E9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" name="Google Shape;999;p14">
                <a:extLst>
                  <a:ext uri="{FF2B5EF4-FFF2-40B4-BE49-F238E27FC236}">
                    <a16:creationId xmlns:a16="http://schemas.microsoft.com/office/drawing/2014/main" id="{EBE1EA42-344C-D35A-D6B3-72C903D18E58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1000;p14">
                <a:extLst>
                  <a:ext uri="{FF2B5EF4-FFF2-40B4-BE49-F238E27FC236}">
                    <a16:creationId xmlns:a16="http://schemas.microsoft.com/office/drawing/2014/main" id="{EC0C4D91-76CB-C59B-69C9-73AEC3B6423E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1;p14">
              <a:extLst>
                <a:ext uri="{FF2B5EF4-FFF2-40B4-BE49-F238E27FC236}">
                  <a16:creationId xmlns:a16="http://schemas.microsoft.com/office/drawing/2014/main" id="{F2DE3BBE-ACF6-9126-8C86-8F1794E21EB4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" name="Google Shape;1002;p14">
                <a:extLst>
                  <a:ext uri="{FF2B5EF4-FFF2-40B4-BE49-F238E27FC236}">
                    <a16:creationId xmlns:a16="http://schemas.microsoft.com/office/drawing/2014/main" id="{47F995CE-340A-57C7-49FD-39F62B6DEC30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1003;p14">
                <a:extLst>
                  <a:ext uri="{FF2B5EF4-FFF2-40B4-BE49-F238E27FC236}">
                    <a16:creationId xmlns:a16="http://schemas.microsoft.com/office/drawing/2014/main" id="{F978AC30-93E8-8BAA-EFE8-6E6411B23D2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4;p14">
              <a:extLst>
                <a:ext uri="{FF2B5EF4-FFF2-40B4-BE49-F238E27FC236}">
                  <a16:creationId xmlns:a16="http://schemas.microsoft.com/office/drawing/2014/main" id="{8392989D-7776-7AB9-2D04-F2671FA6FF1D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1005;p14">
                <a:extLst>
                  <a:ext uri="{FF2B5EF4-FFF2-40B4-BE49-F238E27FC236}">
                    <a16:creationId xmlns:a16="http://schemas.microsoft.com/office/drawing/2014/main" id="{576006E3-4B13-4574-3204-50281FD5329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06;p14">
                <a:extLst>
                  <a:ext uri="{FF2B5EF4-FFF2-40B4-BE49-F238E27FC236}">
                    <a16:creationId xmlns:a16="http://schemas.microsoft.com/office/drawing/2014/main" id="{13EFCBC8-7DD4-ECB1-C93F-ACB5F66461B9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07;p14">
              <a:extLst>
                <a:ext uri="{FF2B5EF4-FFF2-40B4-BE49-F238E27FC236}">
                  <a16:creationId xmlns:a16="http://schemas.microsoft.com/office/drawing/2014/main" id="{2CE634D4-8DEA-2D4C-E695-7E58648C8886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" name="Google Shape;1008;p14">
                <a:extLst>
                  <a:ext uri="{FF2B5EF4-FFF2-40B4-BE49-F238E27FC236}">
                    <a16:creationId xmlns:a16="http://schemas.microsoft.com/office/drawing/2014/main" id="{4C2A1A8E-3EC2-BDE4-D6BD-9CEA87284B6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09;p14">
                <a:extLst>
                  <a:ext uri="{FF2B5EF4-FFF2-40B4-BE49-F238E27FC236}">
                    <a16:creationId xmlns:a16="http://schemas.microsoft.com/office/drawing/2014/main" id="{EF0A7D79-745E-8397-6517-B2F492A0F75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oogle Shape;1010;p14">
              <a:extLst>
                <a:ext uri="{FF2B5EF4-FFF2-40B4-BE49-F238E27FC236}">
                  <a16:creationId xmlns:a16="http://schemas.microsoft.com/office/drawing/2014/main" id="{7E512341-0950-C27C-DFBF-F0E7A24C805F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" name="Google Shape;1011;p14">
                <a:extLst>
                  <a:ext uri="{FF2B5EF4-FFF2-40B4-BE49-F238E27FC236}">
                    <a16:creationId xmlns:a16="http://schemas.microsoft.com/office/drawing/2014/main" id="{CBFDA91C-75DB-69A3-0F6A-A65171D2DA3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012;p14">
                <a:extLst>
                  <a:ext uri="{FF2B5EF4-FFF2-40B4-BE49-F238E27FC236}">
                    <a16:creationId xmlns:a16="http://schemas.microsoft.com/office/drawing/2014/main" id="{058177C4-466C-E4CF-2A99-3124918AEED0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Google Shape;1013;p14">
              <a:extLst>
                <a:ext uri="{FF2B5EF4-FFF2-40B4-BE49-F238E27FC236}">
                  <a16:creationId xmlns:a16="http://schemas.microsoft.com/office/drawing/2014/main" id="{16FD8175-1844-7795-A2CE-5E4A1D207313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1014;p14">
              <a:extLst>
                <a:ext uri="{FF2B5EF4-FFF2-40B4-BE49-F238E27FC236}">
                  <a16:creationId xmlns:a16="http://schemas.microsoft.com/office/drawing/2014/main" id="{7EE5542F-2F37-1C0B-BBC6-8B97DD5CE90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oogle Shape;1082;p14">
            <a:extLst>
              <a:ext uri="{FF2B5EF4-FFF2-40B4-BE49-F238E27FC236}">
                <a16:creationId xmlns:a16="http://schemas.microsoft.com/office/drawing/2014/main" id="{4F658B92-AE5A-5486-FF10-827758C057BE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1083;p14">
            <a:extLst>
              <a:ext uri="{FF2B5EF4-FFF2-40B4-BE49-F238E27FC236}">
                <a16:creationId xmlns:a16="http://schemas.microsoft.com/office/drawing/2014/main" id="{27F14F82-3E09-178A-BC18-FC16E30AECA9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1084;p14">
            <a:extLst>
              <a:ext uri="{FF2B5EF4-FFF2-40B4-BE49-F238E27FC236}">
                <a16:creationId xmlns:a16="http://schemas.microsoft.com/office/drawing/2014/main" id="{0A895275-71C4-503A-5E29-A425996EA1B4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1085;p14">
            <a:extLst>
              <a:ext uri="{FF2B5EF4-FFF2-40B4-BE49-F238E27FC236}">
                <a16:creationId xmlns:a16="http://schemas.microsoft.com/office/drawing/2014/main" id="{B771DE87-ECCD-A3D9-415D-8D946C0D22BF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1086;p14">
            <a:extLst>
              <a:ext uri="{FF2B5EF4-FFF2-40B4-BE49-F238E27FC236}">
                <a16:creationId xmlns:a16="http://schemas.microsoft.com/office/drawing/2014/main" id="{544CBA78-781B-247E-75A8-35D11F0187C7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oogle Shape;1082;p14">
            <a:extLst>
              <a:ext uri="{FF2B5EF4-FFF2-40B4-BE49-F238E27FC236}">
                <a16:creationId xmlns:a16="http://schemas.microsoft.com/office/drawing/2014/main" id="{BCA56B32-31CE-BD84-E45C-ACF4EA94122E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1083;p14">
            <a:extLst>
              <a:ext uri="{FF2B5EF4-FFF2-40B4-BE49-F238E27FC236}">
                <a16:creationId xmlns:a16="http://schemas.microsoft.com/office/drawing/2014/main" id="{88FD09F9-2DD2-B196-09DB-FD015BBE937C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1084;p14">
            <a:extLst>
              <a:ext uri="{FF2B5EF4-FFF2-40B4-BE49-F238E27FC236}">
                <a16:creationId xmlns:a16="http://schemas.microsoft.com/office/drawing/2014/main" id="{57491BC8-818E-CC32-F066-0C127B313069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1085;p14">
            <a:extLst>
              <a:ext uri="{FF2B5EF4-FFF2-40B4-BE49-F238E27FC236}">
                <a16:creationId xmlns:a16="http://schemas.microsoft.com/office/drawing/2014/main" id="{687C6CCE-77E3-422D-FFA3-9EE50B23F433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086;p14">
            <a:extLst>
              <a:ext uri="{FF2B5EF4-FFF2-40B4-BE49-F238E27FC236}">
                <a16:creationId xmlns:a16="http://schemas.microsoft.com/office/drawing/2014/main" id="{2CB89092-4BA1-2724-0841-905481D604B9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1082;p14">
            <a:extLst>
              <a:ext uri="{FF2B5EF4-FFF2-40B4-BE49-F238E27FC236}">
                <a16:creationId xmlns:a16="http://schemas.microsoft.com/office/drawing/2014/main" id="{A1161815-85BC-B3F7-78D3-D41BD3432B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1083;p14">
            <a:extLst>
              <a:ext uri="{FF2B5EF4-FFF2-40B4-BE49-F238E27FC236}">
                <a16:creationId xmlns:a16="http://schemas.microsoft.com/office/drawing/2014/main" id="{5BA9FA4F-5695-3C45-76AF-D690F265C4FC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1084;p14">
            <a:extLst>
              <a:ext uri="{FF2B5EF4-FFF2-40B4-BE49-F238E27FC236}">
                <a16:creationId xmlns:a16="http://schemas.microsoft.com/office/drawing/2014/main" id="{6A8452A8-0C8D-0297-97C4-7D3198BE4607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1085;p14">
            <a:extLst>
              <a:ext uri="{FF2B5EF4-FFF2-40B4-BE49-F238E27FC236}">
                <a16:creationId xmlns:a16="http://schemas.microsoft.com/office/drawing/2014/main" id="{8BDFF568-38E8-2753-0DDA-5C266E368A95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086;p14">
            <a:extLst>
              <a:ext uri="{FF2B5EF4-FFF2-40B4-BE49-F238E27FC236}">
                <a16:creationId xmlns:a16="http://schemas.microsoft.com/office/drawing/2014/main" id="{CD40E7FB-0437-1740-DCD6-DEB47B0ADAE3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1082;p14">
            <a:extLst>
              <a:ext uri="{FF2B5EF4-FFF2-40B4-BE49-F238E27FC236}">
                <a16:creationId xmlns:a16="http://schemas.microsoft.com/office/drawing/2014/main" id="{9A215FB2-90CF-989D-6D64-02F3AC58A830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1083;p14">
            <a:extLst>
              <a:ext uri="{FF2B5EF4-FFF2-40B4-BE49-F238E27FC236}">
                <a16:creationId xmlns:a16="http://schemas.microsoft.com/office/drawing/2014/main" id="{BF6C29AC-E737-6872-C24D-557109D91F78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84;p14">
            <a:extLst>
              <a:ext uri="{FF2B5EF4-FFF2-40B4-BE49-F238E27FC236}">
                <a16:creationId xmlns:a16="http://schemas.microsoft.com/office/drawing/2014/main" id="{73972451-1909-CE72-0631-90324C5B9F32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Google Shape;1085;p14">
            <a:extLst>
              <a:ext uri="{FF2B5EF4-FFF2-40B4-BE49-F238E27FC236}">
                <a16:creationId xmlns:a16="http://schemas.microsoft.com/office/drawing/2014/main" id="{0AB025DD-52B5-3841-965F-500C68D70862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Google Shape;1086;p14">
            <a:extLst>
              <a:ext uri="{FF2B5EF4-FFF2-40B4-BE49-F238E27FC236}">
                <a16:creationId xmlns:a16="http://schemas.microsoft.com/office/drawing/2014/main" id="{754EB234-F2A4-B2CD-2A53-BF107A14AA4B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1082;p14">
            <a:extLst>
              <a:ext uri="{FF2B5EF4-FFF2-40B4-BE49-F238E27FC236}">
                <a16:creationId xmlns:a16="http://schemas.microsoft.com/office/drawing/2014/main" id="{AAEB39FB-1ACF-4694-77EA-7DB7661A6A01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1083;p14">
            <a:extLst>
              <a:ext uri="{FF2B5EF4-FFF2-40B4-BE49-F238E27FC236}">
                <a16:creationId xmlns:a16="http://schemas.microsoft.com/office/drawing/2014/main" id="{59FA5983-0F3B-6BDB-4EDF-8D378A1FC2EC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4;p14">
            <a:extLst>
              <a:ext uri="{FF2B5EF4-FFF2-40B4-BE49-F238E27FC236}">
                <a16:creationId xmlns:a16="http://schemas.microsoft.com/office/drawing/2014/main" id="{32139998-D118-25AB-196B-B89C172F4C05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5;p14">
            <a:extLst>
              <a:ext uri="{FF2B5EF4-FFF2-40B4-BE49-F238E27FC236}">
                <a16:creationId xmlns:a16="http://schemas.microsoft.com/office/drawing/2014/main" id="{F9986243-0D8B-9BF8-7BBB-3E167AD4C2F1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6;p14">
            <a:extLst>
              <a:ext uri="{FF2B5EF4-FFF2-40B4-BE49-F238E27FC236}">
                <a16:creationId xmlns:a16="http://schemas.microsoft.com/office/drawing/2014/main" id="{EAA6659F-4B3C-54B4-9618-A4C378E02A35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2;p14">
            <a:extLst>
              <a:ext uri="{FF2B5EF4-FFF2-40B4-BE49-F238E27FC236}">
                <a16:creationId xmlns:a16="http://schemas.microsoft.com/office/drawing/2014/main" id="{E9EEBC47-43DB-78C8-1EC6-0990512650F4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3;p14">
            <a:extLst>
              <a:ext uri="{FF2B5EF4-FFF2-40B4-BE49-F238E27FC236}">
                <a16:creationId xmlns:a16="http://schemas.microsoft.com/office/drawing/2014/main" id="{99DEBEAE-4874-1196-BA9F-991C3A57C36F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4;p14">
            <a:extLst>
              <a:ext uri="{FF2B5EF4-FFF2-40B4-BE49-F238E27FC236}">
                <a16:creationId xmlns:a16="http://schemas.microsoft.com/office/drawing/2014/main" id="{0234B9FC-6E19-08E1-FFAB-F55A4ACC9EA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5;p14">
            <a:extLst>
              <a:ext uri="{FF2B5EF4-FFF2-40B4-BE49-F238E27FC236}">
                <a16:creationId xmlns:a16="http://schemas.microsoft.com/office/drawing/2014/main" id="{16BF7EB7-F9E6-DBDC-6D91-92614BD33CDE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6;p14">
            <a:extLst>
              <a:ext uri="{FF2B5EF4-FFF2-40B4-BE49-F238E27FC236}">
                <a16:creationId xmlns:a16="http://schemas.microsoft.com/office/drawing/2014/main" id="{BC7912DE-5CA6-2451-BCC0-3AFD95EB05E9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2;p14">
            <a:extLst>
              <a:ext uri="{FF2B5EF4-FFF2-40B4-BE49-F238E27FC236}">
                <a16:creationId xmlns:a16="http://schemas.microsoft.com/office/drawing/2014/main" id="{FF90D7B2-CF52-69A3-54F7-04873CE64188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3;p14">
            <a:extLst>
              <a:ext uri="{FF2B5EF4-FFF2-40B4-BE49-F238E27FC236}">
                <a16:creationId xmlns:a16="http://schemas.microsoft.com/office/drawing/2014/main" id="{61394C73-E25C-451D-05C6-6700C08BFA04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4;p14">
            <a:extLst>
              <a:ext uri="{FF2B5EF4-FFF2-40B4-BE49-F238E27FC236}">
                <a16:creationId xmlns:a16="http://schemas.microsoft.com/office/drawing/2014/main" id="{3A532782-D6FC-B9E9-19A2-603CD111A2CA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5;p14">
            <a:extLst>
              <a:ext uri="{FF2B5EF4-FFF2-40B4-BE49-F238E27FC236}">
                <a16:creationId xmlns:a16="http://schemas.microsoft.com/office/drawing/2014/main" id="{86C58D1E-650D-ADDC-23FF-F3A837958D33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6;p14">
            <a:extLst>
              <a:ext uri="{FF2B5EF4-FFF2-40B4-BE49-F238E27FC236}">
                <a16:creationId xmlns:a16="http://schemas.microsoft.com/office/drawing/2014/main" id="{6CEC5741-C1BA-C0E0-69A3-E3A9FB3AE9FE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2;p14">
            <a:extLst>
              <a:ext uri="{FF2B5EF4-FFF2-40B4-BE49-F238E27FC236}">
                <a16:creationId xmlns:a16="http://schemas.microsoft.com/office/drawing/2014/main" id="{B1D0055C-248B-AF31-DD76-B33FC0CA9725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3;p14">
            <a:extLst>
              <a:ext uri="{FF2B5EF4-FFF2-40B4-BE49-F238E27FC236}">
                <a16:creationId xmlns:a16="http://schemas.microsoft.com/office/drawing/2014/main" id="{4FD2FE40-B75B-AF27-ACFE-CA857AA4946B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4;p14">
            <a:extLst>
              <a:ext uri="{FF2B5EF4-FFF2-40B4-BE49-F238E27FC236}">
                <a16:creationId xmlns:a16="http://schemas.microsoft.com/office/drawing/2014/main" id="{F9002F6E-677A-51D7-907F-C185A43B9BD2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5;p14">
            <a:extLst>
              <a:ext uri="{FF2B5EF4-FFF2-40B4-BE49-F238E27FC236}">
                <a16:creationId xmlns:a16="http://schemas.microsoft.com/office/drawing/2014/main" id="{1B1F7EAB-7D26-47FC-B9D5-F022597AAF63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6;p14">
            <a:extLst>
              <a:ext uri="{FF2B5EF4-FFF2-40B4-BE49-F238E27FC236}">
                <a16:creationId xmlns:a16="http://schemas.microsoft.com/office/drawing/2014/main" id="{2CD28F92-C227-54EA-57F3-007AF7EE6BA2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2;p14">
            <a:extLst>
              <a:ext uri="{FF2B5EF4-FFF2-40B4-BE49-F238E27FC236}">
                <a16:creationId xmlns:a16="http://schemas.microsoft.com/office/drawing/2014/main" id="{1D2E41EE-4766-9617-1681-43914D3933CB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3;p14">
            <a:extLst>
              <a:ext uri="{FF2B5EF4-FFF2-40B4-BE49-F238E27FC236}">
                <a16:creationId xmlns:a16="http://schemas.microsoft.com/office/drawing/2014/main" id="{1AE637B3-1AB5-920F-CF52-C97FF9877BE5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4;p14">
            <a:extLst>
              <a:ext uri="{FF2B5EF4-FFF2-40B4-BE49-F238E27FC236}">
                <a16:creationId xmlns:a16="http://schemas.microsoft.com/office/drawing/2014/main" id="{2A95510C-AFE3-00D6-9893-E013AAA59656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5;p14">
            <a:extLst>
              <a:ext uri="{FF2B5EF4-FFF2-40B4-BE49-F238E27FC236}">
                <a16:creationId xmlns:a16="http://schemas.microsoft.com/office/drawing/2014/main" id="{FDF5CC75-8D81-F416-3833-CFE8238F62B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6;p14">
            <a:extLst>
              <a:ext uri="{FF2B5EF4-FFF2-40B4-BE49-F238E27FC236}">
                <a16:creationId xmlns:a16="http://schemas.microsoft.com/office/drawing/2014/main" id="{3818DF36-F7FE-4E72-919B-65DCC582A97C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765;p26">
            <a:extLst>
              <a:ext uri="{FF2B5EF4-FFF2-40B4-BE49-F238E27FC236}">
                <a16:creationId xmlns:a16="http://schemas.microsoft.com/office/drawing/2014/main" id="{3393C295-BD04-AA1C-E68F-F0E85D5B0E3B}"/>
              </a:ext>
            </a:extLst>
          </p:cNvPr>
          <p:cNvSpPr/>
          <p:nvPr userDrawn="1"/>
        </p:nvSpPr>
        <p:spPr>
          <a:xfrm rot="126755">
            <a:off x="1435616" y="794338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766;p26">
            <a:extLst>
              <a:ext uri="{FF2B5EF4-FFF2-40B4-BE49-F238E27FC236}">
                <a16:creationId xmlns:a16="http://schemas.microsoft.com/office/drawing/2014/main" id="{4D3AC694-4D42-7820-5DD0-970AFC23717F}"/>
              </a:ext>
            </a:extLst>
          </p:cNvPr>
          <p:cNvSpPr/>
          <p:nvPr userDrawn="1"/>
        </p:nvSpPr>
        <p:spPr>
          <a:xfrm rot="-135875">
            <a:off x="1155202" y="477165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767;p26">
            <a:extLst>
              <a:ext uri="{FF2B5EF4-FFF2-40B4-BE49-F238E27FC236}">
                <a16:creationId xmlns:a16="http://schemas.microsoft.com/office/drawing/2014/main" id="{BD0F5BC5-C91D-E2BB-FEA7-9F55EFA0F274}"/>
              </a:ext>
            </a:extLst>
          </p:cNvPr>
          <p:cNvSpPr/>
          <p:nvPr userDrawn="1"/>
        </p:nvSpPr>
        <p:spPr>
          <a:xfrm rot="4829593">
            <a:off x="5984224" y="733714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9" name="Google Shape;211;p3">
            <a:extLst>
              <a:ext uri="{FF2B5EF4-FFF2-40B4-BE49-F238E27FC236}">
                <a16:creationId xmlns:a16="http://schemas.microsoft.com/office/drawing/2014/main" id="{12E23F12-D035-9120-7E69-A31FD70A8D7D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80" name="Google Shape;212;p3">
              <a:extLst>
                <a:ext uri="{FF2B5EF4-FFF2-40B4-BE49-F238E27FC236}">
                  <a16:creationId xmlns:a16="http://schemas.microsoft.com/office/drawing/2014/main" id="{8CC7806D-9660-7B55-F4E6-78D05E8B7B80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213;p3">
              <a:extLst>
                <a:ext uri="{FF2B5EF4-FFF2-40B4-BE49-F238E27FC236}">
                  <a16:creationId xmlns:a16="http://schemas.microsoft.com/office/drawing/2014/main" id="{6B7BB017-ED54-DB5E-6971-F93977A3E763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2" name="Google Shape;214;p3">
            <a:extLst>
              <a:ext uri="{FF2B5EF4-FFF2-40B4-BE49-F238E27FC236}">
                <a16:creationId xmlns:a16="http://schemas.microsoft.com/office/drawing/2014/main" id="{6B3430B4-1560-17AC-103F-E42D8319BCC3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83" name="Google Shape;215;p3">
              <a:extLst>
                <a:ext uri="{FF2B5EF4-FFF2-40B4-BE49-F238E27FC236}">
                  <a16:creationId xmlns:a16="http://schemas.microsoft.com/office/drawing/2014/main" id="{C89FCF0B-A9AA-B606-09A3-9AC5060DA3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216;p3">
              <a:extLst>
                <a:ext uri="{FF2B5EF4-FFF2-40B4-BE49-F238E27FC236}">
                  <a16:creationId xmlns:a16="http://schemas.microsoft.com/office/drawing/2014/main" id="{7EB3159C-118C-4763-C8E2-EA6ADD1F0892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217;p3">
              <a:extLst>
                <a:ext uri="{FF2B5EF4-FFF2-40B4-BE49-F238E27FC236}">
                  <a16:creationId xmlns:a16="http://schemas.microsoft.com/office/drawing/2014/main" id="{D461683F-A2A6-29A0-C177-DB4990078C5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218;p3">
              <a:extLst>
                <a:ext uri="{FF2B5EF4-FFF2-40B4-BE49-F238E27FC236}">
                  <a16:creationId xmlns:a16="http://schemas.microsoft.com/office/drawing/2014/main" id="{E9FABA7A-CA37-C67C-FB2A-9333A3E2A01D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219;p3">
              <a:extLst>
                <a:ext uri="{FF2B5EF4-FFF2-40B4-BE49-F238E27FC236}">
                  <a16:creationId xmlns:a16="http://schemas.microsoft.com/office/drawing/2014/main" id="{A4505092-F217-B2D0-6324-9D858AD71956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220;p3">
              <a:extLst>
                <a:ext uri="{FF2B5EF4-FFF2-40B4-BE49-F238E27FC236}">
                  <a16:creationId xmlns:a16="http://schemas.microsoft.com/office/drawing/2014/main" id="{E3028632-95CE-DD24-25CE-1D0644269C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221;p3">
              <a:extLst>
                <a:ext uri="{FF2B5EF4-FFF2-40B4-BE49-F238E27FC236}">
                  <a16:creationId xmlns:a16="http://schemas.microsoft.com/office/drawing/2014/main" id="{C58B641C-E0EF-6660-2625-21FCE336414F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222;p3">
              <a:extLst>
                <a:ext uri="{FF2B5EF4-FFF2-40B4-BE49-F238E27FC236}">
                  <a16:creationId xmlns:a16="http://schemas.microsoft.com/office/drawing/2014/main" id="{1790D829-A24F-EBB6-AAE5-51B80516FC85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223;p3">
              <a:extLst>
                <a:ext uri="{FF2B5EF4-FFF2-40B4-BE49-F238E27FC236}">
                  <a16:creationId xmlns:a16="http://schemas.microsoft.com/office/drawing/2014/main" id="{72F4D324-75C2-7148-D987-C12A7F392451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224;p3">
              <a:extLst>
                <a:ext uri="{FF2B5EF4-FFF2-40B4-BE49-F238E27FC236}">
                  <a16:creationId xmlns:a16="http://schemas.microsoft.com/office/drawing/2014/main" id="{E8BE628B-4D65-6EAD-D856-D9CA24F2EF8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oogle Shape;225;p3">
            <a:extLst>
              <a:ext uri="{FF2B5EF4-FFF2-40B4-BE49-F238E27FC236}">
                <a16:creationId xmlns:a16="http://schemas.microsoft.com/office/drawing/2014/main" id="{E1D9DB57-6D43-A72B-F0C7-3D75B801508E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94" name="Google Shape;226;p3">
              <a:extLst>
                <a:ext uri="{FF2B5EF4-FFF2-40B4-BE49-F238E27FC236}">
                  <a16:creationId xmlns:a16="http://schemas.microsoft.com/office/drawing/2014/main" id="{88764169-F3D1-C25D-577E-F46C968F666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227;p3">
              <a:extLst>
                <a:ext uri="{FF2B5EF4-FFF2-40B4-BE49-F238E27FC236}">
                  <a16:creationId xmlns:a16="http://schemas.microsoft.com/office/drawing/2014/main" id="{7B9CEC53-8426-370E-6C3D-5F0101B1EAD4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6" name="Google Shape;228;p3">
            <a:extLst>
              <a:ext uri="{FF2B5EF4-FFF2-40B4-BE49-F238E27FC236}">
                <a16:creationId xmlns:a16="http://schemas.microsoft.com/office/drawing/2014/main" id="{CF1C9143-1287-52A6-1F43-1C359E0BCE95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Google Shape;229;p3">
            <a:extLst>
              <a:ext uri="{FF2B5EF4-FFF2-40B4-BE49-F238E27FC236}">
                <a16:creationId xmlns:a16="http://schemas.microsoft.com/office/drawing/2014/main" id="{D031B356-F21E-364D-720B-99992E9BB216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8" name="Google Shape;230;p3">
            <a:extLst>
              <a:ext uri="{FF2B5EF4-FFF2-40B4-BE49-F238E27FC236}">
                <a16:creationId xmlns:a16="http://schemas.microsoft.com/office/drawing/2014/main" id="{558F4662-8C8D-2D96-CD51-AD1ACC831D15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99" name="Google Shape;231;p3">
              <a:extLst>
                <a:ext uri="{FF2B5EF4-FFF2-40B4-BE49-F238E27FC236}">
                  <a16:creationId xmlns:a16="http://schemas.microsoft.com/office/drawing/2014/main" id="{F65C4411-5305-35C8-0155-F5EA0F19DD4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Google Shape;232;p3">
              <a:extLst>
                <a:ext uri="{FF2B5EF4-FFF2-40B4-BE49-F238E27FC236}">
                  <a16:creationId xmlns:a16="http://schemas.microsoft.com/office/drawing/2014/main" id="{732F6E20-864C-6FCF-D419-E0DB03DD4CC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AE04F1FF-A806-F77F-6D97-961EAB44999A}"/>
              </a:ext>
            </a:extLst>
          </p:cNvPr>
          <p:cNvSpPr txBox="1"/>
          <p:nvPr userDrawn="1"/>
        </p:nvSpPr>
        <p:spPr>
          <a:xfrm rot="209863">
            <a:off x="1217694" y="1588432"/>
            <a:ext cx="6102723" cy="349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LUYỆN TẬP</a:t>
            </a:r>
          </a:p>
        </p:txBody>
      </p:sp>
      <p:pic>
        <p:nvPicPr>
          <p:cNvPr id="102" name="Picture 7">
            <a:extLst>
              <a:ext uri="{FF2B5EF4-FFF2-40B4-BE49-F238E27FC236}">
                <a16:creationId xmlns:a16="http://schemas.microsoft.com/office/drawing/2014/main" id="{7A0CE412-8C04-790E-2651-A0AA65B3BA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655">
            <a:off x="6738465" y="2329561"/>
            <a:ext cx="4178071" cy="3420796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0A946348-07F3-9C01-4E50-1F83489D5F24}"/>
              </a:ext>
            </a:extLst>
          </p:cNvPr>
          <p:cNvSpPr txBox="1"/>
          <p:nvPr userDrawn="1"/>
        </p:nvSpPr>
        <p:spPr>
          <a:xfrm>
            <a:off x="285434" y="5965610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298393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1DEE5756-D935-2807-8690-98BA3F45F917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5CCF41C4-611E-C054-CF94-997CDDF66314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877AF0A7-D9ED-EABB-8B59-DA162D1BF599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30995181-F050-20AC-9A31-143E8446AC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3F3F490-8F8D-7F26-3423-EDEE56B5C8E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AAA84736-6633-0876-D20B-21CF6D00B428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D6E5D743-FB67-301E-976D-25E5F832B73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86B91B35-96AC-55C1-0EDB-AEBBBEAF8CA8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7F6F00B4-4D04-B332-DE81-C5547F04E6EE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B6955C40-90AD-4A28-6BB5-A2F958A3D517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0293007-90D7-C075-9F46-2D289D413A9E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EA31D764-29E1-4CFF-CDC9-448BD582529F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EF4416E9-8825-A408-3A1A-E35FAEB04D34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0CCB35E-4E8B-5F7C-CCA5-1B54666BA19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ACB1147A-D70A-8A05-ED8E-D3352C278C8A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BD1CFF0C-6AB0-71BD-B2F8-F52E6419BF7F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50EE6F76-6F57-9E65-2C3E-AF85C8795133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D6D37A6D-02D7-2CEE-F6F2-18022003F6E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B9F6584-4FC4-1642-E622-F4DB95DBA668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AFA67FD9-EB8C-5047-E497-F0DB97EE534E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4CA2CCE7-73D9-04CC-1F1F-5B6B737E68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F59F72F0-1225-3717-8502-63ABAFBD5AF0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7977FB34-3959-70F8-0281-F58405CD1F76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28A4955E-2270-6DA6-1B73-38976156B38B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325D721D-BD5C-DF33-D48D-4C569A4A2131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123561D8-C542-E759-D474-0B88E0399A5E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B99B1DAC-321F-DD8D-0D0D-DE0706FF17A1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5BAD795C-0061-E1D9-0AFC-D1556FB94DD3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9C4C4320-DCFA-8184-2BD4-7A063CC0CC1E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3F325669-6EAF-0EA8-48CE-A97408ED3B2F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1E64BED3-2C63-049B-F736-2C7B82B3052F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BC2E02F7-14DC-7C63-2236-ED558F126046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0D24D17A-239A-63DE-20EC-D89728BE8384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BE5CBCE1-B2F7-82C3-62AD-816DE093BD19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D9297844-730E-843D-50CF-A238A990B6FD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14F7186-8381-BB9E-7BDC-8B333D417E4F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469A6303-131D-44FB-1FA0-5E027B2785CF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5690ACA4-BA9B-2889-503F-4CE02F4B8642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D8023C5D-ADEB-C3A5-7A58-66CBAEB203FE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8FC81A99-C001-7CED-72F1-DF08E1EE4BF8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F71D6636-21A7-612B-A072-2BDA0731CF02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5EE3DA09-7F46-1D2D-0707-AA02394D6C57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D63F496-3C61-A2D5-D8E7-93135E7A8F88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C8C69300-A2F6-7C6B-7A56-BE54427E68A2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BB187B76-D751-5FCC-313D-FA26D127C6C1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2505DB91-96DD-6F44-A4D8-D8A532162B9C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87C72BA3-7346-2E24-629B-03B21DB9EE2B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3480AA97-3BC4-BAA4-8A08-D88B478F3F28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F3E84E4D-A50E-9A3E-B4A0-38B45EE9FF69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72396C26-026E-4EE4-DED4-84A68F96FB9D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BD862CEF-2B6C-D154-B7BF-773F9A304B79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EB7474F0-C152-2692-258B-E31564ADC00B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508EA313-5338-A3FA-9849-01A995133DEB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B63F0F2D-A98C-94D7-5372-901AACE5888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7D301457-55D9-16B1-D8A3-A2D410490330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1FCDA3C9-FC8E-A218-24D2-7F0CE18A6487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E7315C49-4583-4117-2974-24E790AA76C9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5AA1E2C9-A64A-0DE1-1785-BE9E3FE0D4A0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9C84E63A-083F-7AE4-9374-688A6644AD4E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4E6D600A-23AE-F6A3-4AFB-E56789C3667D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247B8E8F-139E-CC19-9266-73C55ED9EB3E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E1A81E73-3F74-86B7-FB8E-AD3A2D1336ED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BE7B731A-F925-19A7-455A-1A9785721EE1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2;p14">
            <a:extLst>
              <a:ext uri="{FF2B5EF4-FFF2-40B4-BE49-F238E27FC236}">
                <a16:creationId xmlns:a16="http://schemas.microsoft.com/office/drawing/2014/main" id="{BAE2ACC0-FE4A-BAAC-1D3E-81057001DB6F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3;p14">
            <a:extLst>
              <a:ext uri="{FF2B5EF4-FFF2-40B4-BE49-F238E27FC236}">
                <a16:creationId xmlns:a16="http://schemas.microsoft.com/office/drawing/2014/main" id="{42F19DB2-4DF2-DEB1-A826-A4B113134E68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4;p14">
            <a:extLst>
              <a:ext uri="{FF2B5EF4-FFF2-40B4-BE49-F238E27FC236}">
                <a16:creationId xmlns:a16="http://schemas.microsoft.com/office/drawing/2014/main" id="{3C2DB59D-F059-3924-8954-ECC7948D43A8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5;p14">
            <a:extLst>
              <a:ext uri="{FF2B5EF4-FFF2-40B4-BE49-F238E27FC236}">
                <a16:creationId xmlns:a16="http://schemas.microsoft.com/office/drawing/2014/main" id="{BD800BC2-868F-11B0-F025-19A78534220B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6;p14">
            <a:extLst>
              <a:ext uri="{FF2B5EF4-FFF2-40B4-BE49-F238E27FC236}">
                <a16:creationId xmlns:a16="http://schemas.microsoft.com/office/drawing/2014/main" id="{341477FE-B416-D53E-E960-5C58C78F9F7E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765;p26">
            <a:extLst>
              <a:ext uri="{FF2B5EF4-FFF2-40B4-BE49-F238E27FC236}">
                <a16:creationId xmlns:a16="http://schemas.microsoft.com/office/drawing/2014/main" id="{8DBD95A9-D7EB-9A00-08E2-5BA9C52CE964}"/>
              </a:ext>
            </a:extLst>
          </p:cNvPr>
          <p:cNvSpPr/>
          <p:nvPr userDrawn="1"/>
        </p:nvSpPr>
        <p:spPr>
          <a:xfrm rot="126755">
            <a:off x="4873963" y="1090110"/>
            <a:ext cx="5550035" cy="4730758"/>
          </a:xfrm>
          <a:prstGeom prst="rect">
            <a:avLst/>
          </a:prstGeom>
          <a:solidFill>
            <a:srgbClr val="FFC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766;p26">
            <a:extLst>
              <a:ext uri="{FF2B5EF4-FFF2-40B4-BE49-F238E27FC236}">
                <a16:creationId xmlns:a16="http://schemas.microsoft.com/office/drawing/2014/main" id="{AE861B14-5453-AA76-707B-319D71F68660}"/>
              </a:ext>
            </a:extLst>
          </p:cNvPr>
          <p:cNvSpPr/>
          <p:nvPr userDrawn="1"/>
        </p:nvSpPr>
        <p:spPr>
          <a:xfrm rot="-135875">
            <a:off x="4593549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767;p26">
            <a:extLst>
              <a:ext uri="{FF2B5EF4-FFF2-40B4-BE49-F238E27FC236}">
                <a16:creationId xmlns:a16="http://schemas.microsoft.com/office/drawing/2014/main" id="{C17EAD60-1A82-2992-CA7E-AC0F221F78ED}"/>
              </a:ext>
            </a:extLst>
          </p:cNvPr>
          <p:cNvSpPr/>
          <p:nvPr userDrawn="1"/>
        </p:nvSpPr>
        <p:spPr>
          <a:xfrm rot="4829593">
            <a:off x="94225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8" name="Google Shape;211;p3">
            <a:extLst>
              <a:ext uri="{FF2B5EF4-FFF2-40B4-BE49-F238E27FC236}">
                <a16:creationId xmlns:a16="http://schemas.microsoft.com/office/drawing/2014/main" id="{57A5AF55-BDF6-4F7D-BA92-B0B69698CFB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79" name="Google Shape;212;p3">
              <a:extLst>
                <a:ext uri="{FF2B5EF4-FFF2-40B4-BE49-F238E27FC236}">
                  <a16:creationId xmlns:a16="http://schemas.microsoft.com/office/drawing/2014/main" id="{778B1903-0BE6-0974-9286-8A1026A14120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213;p3">
              <a:extLst>
                <a:ext uri="{FF2B5EF4-FFF2-40B4-BE49-F238E27FC236}">
                  <a16:creationId xmlns:a16="http://schemas.microsoft.com/office/drawing/2014/main" id="{128B0348-DD22-9A25-E1A4-08EB34556309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1" name="Google Shape;214;p3">
            <a:extLst>
              <a:ext uri="{FF2B5EF4-FFF2-40B4-BE49-F238E27FC236}">
                <a16:creationId xmlns:a16="http://schemas.microsoft.com/office/drawing/2014/main" id="{13B35A80-AEDE-D388-EB5B-06147EE2AA66}"/>
              </a:ext>
            </a:extLst>
          </p:cNvPr>
          <p:cNvGrpSpPr/>
          <p:nvPr userDrawn="1"/>
        </p:nvGrpSpPr>
        <p:grpSpPr>
          <a:xfrm>
            <a:off x="10561108" y="5038642"/>
            <a:ext cx="291375" cy="281375"/>
            <a:chOff x="3243875" y="2372825"/>
            <a:chExt cx="291375" cy="281375"/>
          </a:xfrm>
        </p:grpSpPr>
        <p:sp>
          <p:nvSpPr>
            <p:cNvPr id="82" name="Google Shape;215;p3">
              <a:extLst>
                <a:ext uri="{FF2B5EF4-FFF2-40B4-BE49-F238E27FC236}">
                  <a16:creationId xmlns:a16="http://schemas.microsoft.com/office/drawing/2014/main" id="{56BDD7D7-F28F-612B-49F4-6A86FF77E56C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216;p3">
              <a:extLst>
                <a:ext uri="{FF2B5EF4-FFF2-40B4-BE49-F238E27FC236}">
                  <a16:creationId xmlns:a16="http://schemas.microsoft.com/office/drawing/2014/main" id="{388546A3-2FF3-B9C6-49C2-B8E4BA8C775C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217;p3">
              <a:extLst>
                <a:ext uri="{FF2B5EF4-FFF2-40B4-BE49-F238E27FC236}">
                  <a16:creationId xmlns:a16="http://schemas.microsoft.com/office/drawing/2014/main" id="{3A0D6A36-3415-94C2-A6C4-9FC266A6379B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218;p3">
              <a:extLst>
                <a:ext uri="{FF2B5EF4-FFF2-40B4-BE49-F238E27FC236}">
                  <a16:creationId xmlns:a16="http://schemas.microsoft.com/office/drawing/2014/main" id="{4C472E60-F159-9006-6C07-EB0BB4ED1F5F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219;p3">
              <a:extLst>
                <a:ext uri="{FF2B5EF4-FFF2-40B4-BE49-F238E27FC236}">
                  <a16:creationId xmlns:a16="http://schemas.microsoft.com/office/drawing/2014/main" id="{FC295216-CF89-46FC-7B08-4E5F626A32C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220;p3">
              <a:extLst>
                <a:ext uri="{FF2B5EF4-FFF2-40B4-BE49-F238E27FC236}">
                  <a16:creationId xmlns:a16="http://schemas.microsoft.com/office/drawing/2014/main" id="{9AD7841B-85C9-DE83-3BB1-C89106393AE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221;p3">
              <a:extLst>
                <a:ext uri="{FF2B5EF4-FFF2-40B4-BE49-F238E27FC236}">
                  <a16:creationId xmlns:a16="http://schemas.microsoft.com/office/drawing/2014/main" id="{6D34AE6D-AD7A-5C29-6D7F-3C1E330F7D97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222;p3">
              <a:extLst>
                <a:ext uri="{FF2B5EF4-FFF2-40B4-BE49-F238E27FC236}">
                  <a16:creationId xmlns:a16="http://schemas.microsoft.com/office/drawing/2014/main" id="{F05AA90F-09DA-BED8-4E05-AA9FE14EF30A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223;p3">
              <a:extLst>
                <a:ext uri="{FF2B5EF4-FFF2-40B4-BE49-F238E27FC236}">
                  <a16:creationId xmlns:a16="http://schemas.microsoft.com/office/drawing/2014/main" id="{5C8D05C2-8927-82A9-104A-888331A06FC2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224;p3">
              <a:extLst>
                <a:ext uri="{FF2B5EF4-FFF2-40B4-BE49-F238E27FC236}">
                  <a16:creationId xmlns:a16="http://schemas.microsoft.com/office/drawing/2014/main" id="{81778BFD-6F9D-F132-A46F-23F59716DA49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oogle Shape;225;p3">
            <a:extLst>
              <a:ext uri="{FF2B5EF4-FFF2-40B4-BE49-F238E27FC236}">
                <a16:creationId xmlns:a16="http://schemas.microsoft.com/office/drawing/2014/main" id="{D0479808-CE75-8F13-3426-9026ED2E8B37}"/>
              </a:ext>
            </a:extLst>
          </p:cNvPr>
          <p:cNvGrpSpPr/>
          <p:nvPr userDrawn="1"/>
        </p:nvGrpSpPr>
        <p:grpSpPr>
          <a:xfrm>
            <a:off x="10778558" y="714861"/>
            <a:ext cx="166675" cy="168575"/>
            <a:chOff x="4954425" y="2036375"/>
            <a:chExt cx="166675" cy="168575"/>
          </a:xfrm>
        </p:grpSpPr>
        <p:sp>
          <p:nvSpPr>
            <p:cNvPr id="93" name="Google Shape;226;p3">
              <a:extLst>
                <a:ext uri="{FF2B5EF4-FFF2-40B4-BE49-F238E27FC236}">
                  <a16:creationId xmlns:a16="http://schemas.microsoft.com/office/drawing/2014/main" id="{5D8A3247-377C-DA76-615A-9E51463BE6B9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227;p3">
              <a:extLst>
                <a:ext uri="{FF2B5EF4-FFF2-40B4-BE49-F238E27FC236}">
                  <a16:creationId xmlns:a16="http://schemas.microsoft.com/office/drawing/2014/main" id="{490E38F5-7305-E3D7-A5F2-D7AC89542A0E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5" name="Google Shape;228;p3">
            <a:extLst>
              <a:ext uri="{FF2B5EF4-FFF2-40B4-BE49-F238E27FC236}">
                <a16:creationId xmlns:a16="http://schemas.microsoft.com/office/drawing/2014/main" id="{CE4EAC4C-EAA1-399E-0357-4AEB5573A98F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7" name="Google Shape;230;p3">
            <a:extLst>
              <a:ext uri="{FF2B5EF4-FFF2-40B4-BE49-F238E27FC236}">
                <a16:creationId xmlns:a16="http://schemas.microsoft.com/office/drawing/2014/main" id="{B0782B99-E7EE-3C00-DE66-F9BD68F81C53}"/>
              </a:ext>
            </a:extLst>
          </p:cNvPr>
          <p:cNvGrpSpPr/>
          <p:nvPr userDrawn="1"/>
        </p:nvGrpSpPr>
        <p:grpSpPr>
          <a:xfrm>
            <a:off x="1274795" y="5541496"/>
            <a:ext cx="166675" cy="168575"/>
            <a:chOff x="4954425" y="2036375"/>
            <a:chExt cx="166675" cy="168575"/>
          </a:xfrm>
        </p:grpSpPr>
        <p:sp>
          <p:nvSpPr>
            <p:cNvPr id="98" name="Google Shape;231;p3">
              <a:extLst>
                <a:ext uri="{FF2B5EF4-FFF2-40B4-BE49-F238E27FC236}">
                  <a16:creationId xmlns:a16="http://schemas.microsoft.com/office/drawing/2014/main" id="{21A5EF26-3E25-4C80-1184-596B1D217651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Google Shape;232;p3">
              <a:extLst>
                <a:ext uri="{FF2B5EF4-FFF2-40B4-BE49-F238E27FC236}">
                  <a16:creationId xmlns:a16="http://schemas.microsoft.com/office/drawing/2014/main" id="{D80F337E-8215-064D-7128-EE2971FD9E6D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7ADD4228-352D-C3FE-FE2D-6242944A2F72}"/>
              </a:ext>
            </a:extLst>
          </p:cNvPr>
          <p:cNvSpPr txBox="1"/>
          <p:nvPr userDrawn="1"/>
        </p:nvSpPr>
        <p:spPr>
          <a:xfrm rot="165062">
            <a:off x="5686405" y="1444950"/>
            <a:ext cx="4186539" cy="349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67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01" name="Picture 9">
            <a:extLst>
              <a:ext uri="{FF2B5EF4-FFF2-40B4-BE49-F238E27FC236}">
                <a16:creationId xmlns:a16="http://schemas.microsoft.com/office/drawing/2014/main" id="{842305F0-56BD-E76B-652E-92C7773BE8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2051" y="3252759"/>
            <a:ext cx="5049756" cy="2322887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49D3004F-D80C-7EEB-1911-97401E98F00B}"/>
              </a:ext>
            </a:extLst>
          </p:cNvPr>
          <p:cNvSpPr txBox="1"/>
          <p:nvPr userDrawn="1"/>
        </p:nvSpPr>
        <p:spPr>
          <a:xfrm>
            <a:off x="285434" y="5965610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151722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5" name="Google Shape;992;p14">
            <a:extLst>
              <a:ext uri="{FF2B5EF4-FFF2-40B4-BE49-F238E27FC236}">
                <a16:creationId xmlns:a16="http://schemas.microsoft.com/office/drawing/2014/main" id="{4413F8B0-E90D-594F-79D3-138F3926A7B3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76" name="Google Shape;993;p14">
              <a:extLst>
                <a:ext uri="{FF2B5EF4-FFF2-40B4-BE49-F238E27FC236}">
                  <a16:creationId xmlns:a16="http://schemas.microsoft.com/office/drawing/2014/main" id="{7F9DFE05-A0A5-9126-6EBB-2BA7D8A6326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oogle Shape;994;p14">
              <a:extLst>
                <a:ext uri="{FF2B5EF4-FFF2-40B4-BE49-F238E27FC236}">
                  <a16:creationId xmlns:a16="http://schemas.microsoft.com/office/drawing/2014/main" id="{370031BB-589D-35D0-5E11-85454DEABF9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6" name="Google Shape;995;p14">
                <a:extLst>
                  <a:ext uri="{FF2B5EF4-FFF2-40B4-BE49-F238E27FC236}">
                    <a16:creationId xmlns:a16="http://schemas.microsoft.com/office/drawing/2014/main" id="{D6B06CBE-5FFF-4E1D-3367-077DEEB11BC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996;p14">
                <a:extLst>
                  <a:ext uri="{FF2B5EF4-FFF2-40B4-BE49-F238E27FC236}">
                    <a16:creationId xmlns:a16="http://schemas.microsoft.com/office/drawing/2014/main" id="{CCB695D9-801E-58A1-C378-D48C3403AD88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Google Shape;997;p14">
              <a:extLst>
                <a:ext uri="{FF2B5EF4-FFF2-40B4-BE49-F238E27FC236}">
                  <a16:creationId xmlns:a16="http://schemas.microsoft.com/office/drawing/2014/main" id="{460A8866-E891-9AF9-0356-A4AFE5E1C044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9" name="Google Shape;998;p14">
              <a:extLst>
                <a:ext uri="{FF2B5EF4-FFF2-40B4-BE49-F238E27FC236}">
                  <a16:creationId xmlns:a16="http://schemas.microsoft.com/office/drawing/2014/main" id="{CBE09818-BA7C-AED6-EA63-108160DFB314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4" name="Google Shape;999;p14">
                <a:extLst>
                  <a:ext uri="{FF2B5EF4-FFF2-40B4-BE49-F238E27FC236}">
                    <a16:creationId xmlns:a16="http://schemas.microsoft.com/office/drawing/2014/main" id="{FF9D8298-9527-C0B2-4732-3F5BC6041475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1000;p14">
                <a:extLst>
                  <a:ext uri="{FF2B5EF4-FFF2-40B4-BE49-F238E27FC236}">
                    <a16:creationId xmlns:a16="http://schemas.microsoft.com/office/drawing/2014/main" id="{2FE67E4D-E62E-DC88-2443-4FB28FD6C607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" name="Google Shape;1001;p14">
              <a:extLst>
                <a:ext uri="{FF2B5EF4-FFF2-40B4-BE49-F238E27FC236}">
                  <a16:creationId xmlns:a16="http://schemas.microsoft.com/office/drawing/2014/main" id="{27117AB7-C609-8D1E-D4D8-A6104506C699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2" name="Google Shape;1002;p14">
                <a:extLst>
                  <a:ext uri="{FF2B5EF4-FFF2-40B4-BE49-F238E27FC236}">
                    <a16:creationId xmlns:a16="http://schemas.microsoft.com/office/drawing/2014/main" id="{1E2220D7-D25C-D7C4-7B14-F958BB6AF027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1003;p14">
                <a:extLst>
                  <a:ext uri="{FF2B5EF4-FFF2-40B4-BE49-F238E27FC236}">
                    <a16:creationId xmlns:a16="http://schemas.microsoft.com/office/drawing/2014/main" id="{4F2353F6-5687-750B-7B0A-8333BB38E86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oogle Shape;1004;p14">
              <a:extLst>
                <a:ext uri="{FF2B5EF4-FFF2-40B4-BE49-F238E27FC236}">
                  <a16:creationId xmlns:a16="http://schemas.microsoft.com/office/drawing/2014/main" id="{F279588B-A4BE-9D23-1A85-639682D6868D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" name="Google Shape;1005;p14">
                <a:extLst>
                  <a:ext uri="{FF2B5EF4-FFF2-40B4-BE49-F238E27FC236}">
                    <a16:creationId xmlns:a16="http://schemas.microsoft.com/office/drawing/2014/main" id="{09767EB0-ED76-3D5F-6B6E-202404A0BB95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1006;p14">
                <a:extLst>
                  <a:ext uri="{FF2B5EF4-FFF2-40B4-BE49-F238E27FC236}">
                    <a16:creationId xmlns:a16="http://schemas.microsoft.com/office/drawing/2014/main" id="{35906519-795B-C5BB-54C1-EF6187DD7BED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oogle Shape;1007;p14">
              <a:extLst>
                <a:ext uri="{FF2B5EF4-FFF2-40B4-BE49-F238E27FC236}">
                  <a16:creationId xmlns:a16="http://schemas.microsoft.com/office/drawing/2014/main" id="{75AD9234-BD9A-4F76-BA0B-FA546FABFEC0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8" name="Google Shape;1008;p14">
                <a:extLst>
                  <a:ext uri="{FF2B5EF4-FFF2-40B4-BE49-F238E27FC236}">
                    <a16:creationId xmlns:a16="http://schemas.microsoft.com/office/drawing/2014/main" id="{3393BB2B-AD53-0AF2-6692-D441675D708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1009;p14">
                <a:extLst>
                  <a:ext uri="{FF2B5EF4-FFF2-40B4-BE49-F238E27FC236}">
                    <a16:creationId xmlns:a16="http://schemas.microsoft.com/office/drawing/2014/main" id="{8CBE7343-6A09-F12C-CA63-8096AE20730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oogle Shape;1010;p14">
              <a:extLst>
                <a:ext uri="{FF2B5EF4-FFF2-40B4-BE49-F238E27FC236}">
                  <a16:creationId xmlns:a16="http://schemas.microsoft.com/office/drawing/2014/main" id="{D32A8164-F3AA-8599-C46B-1CD917EA8655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6" name="Google Shape;1011;p14">
                <a:extLst>
                  <a:ext uri="{FF2B5EF4-FFF2-40B4-BE49-F238E27FC236}">
                    <a16:creationId xmlns:a16="http://schemas.microsoft.com/office/drawing/2014/main" id="{8A3E537E-716E-2A1C-F538-1F33C6686D1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1012;p14">
                <a:extLst>
                  <a:ext uri="{FF2B5EF4-FFF2-40B4-BE49-F238E27FC236}">
                    <a16:creationId xmlns:a16="http://schemas.microsoft.com/office/drawing/2014/main" id="{C622211B-81C2-6803-770F-FC234F88D5B8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4" name="Google Shape;1013;p14">
              <a:extLst>
                <a:ext uri="{FF2B5EF4-FFF2-40B4-BE49-F238E27FC236}">
                  <a16:creationId xmlns:a16="http://schemas.microsoft.com/office/drawing/2014/main" id="{93379FDB-EFAA-0A93-0F6B-53C7BCC5C32F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1014;p14">
              <a:extLst>
                <a:ext uri="{FF2B5EF4-FFF2-40B4-BE49-F238E27FC236}">
                  <a16:creationId xmlns:a16="http://schemas.microsoft.com/office/drawing/2014/main" id="{8547AD37-7C3F-A596-749E-6C31BEE72AFB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8" name="Google Shape;1082;p14">
            <a:extLst>
              <a:ext uri="{FF2B5EF4-FFF2-40B4-BE49-F238E27FC236}">
                <a16:creationId xmlns:a16="http://schemas.microsoft.com/office/drawing/2014/main" id="{633E7E56-FD0E-4F08-3E97-F8D683141037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Google Shape;1083;p14">
            <a:extLst>
              <a:ext uri="{FF2B5EF4-FFF2-40B4-BE49-F238E27FC236}">
                <a16:creationId xmlns:a16="http://schemas.microsoft.com/office/drawing/2014/main" id="{CD22A88B-A3E1-32D3-00BA-9CB3F3F17C99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Google Shape;1084;p14">
            <a:extLst>
              <a:ext uri="{FF2B5EF4-FFF2-40B4-BE49-F238E27FC236}">
                <a16:creationId xmlns:a16="http://schemas.microsoft.com/office/drawing/2014/main" id="{9F2CCF78-330D-98F3-E983-7656D3E04EC1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Google Shape;1085;p14">
            <a:extLst>
              <a:ext uri="{FF2B5EF4-FFF2-40B4-BE49-F238E27FC236}">
                <a16:creationId xmlns:a16="http://schemas.microsoft.com/office/drawing/2014/main" id="{B566D454-FEE1-9F5D-B730-1BF38A0D1914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Google Shape;1086;p14">
            <a:extLst>
              <a:ext uri="{FF2B5EF4-FFF2-40B4-BE49-F238E27FC236}">
                <a16:creationId xmlns:a16="http://schemas.microsoft.com/office/drawing/2014/main" id="{9C327733-A856-8F23-3E38-918B8B00DB7F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Google Shape;1082;p14">
            <a:extLst>
              <a:ext uri="{FF2B5EF4-FFF2-40B4-BE49-F238E27FC236}">
                <a16:creationId xmlns:a16="http://schemas.microsoft.com/office/drawing/2014/main" id="{582F1ED1-9104-25C6-75B3-F1E0366FEA33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Google Shape;1083;p14">
            <a:extLst>
              <a:ext uri="{FF2B5EF4-FFF2-40B4-BE49-F238E27FC236}">
                <a16:creationId xmlns:a16="http://schemas.microsoft.com/office/drawing/2014/main" id="{32E5D7C4-7583-E817-4145-8EC454C31AD1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Google Shape;1084;p14">
            <a:extLst>
              <a:ext uri="{FF2B5EF4-FFF2-40B4-BE49-F238E27FC236}">
                <a16:creationId xmlns:a16="http://schemas.microsoft.com/office/drawing/2014/main" id="{3156E245-E1F1-FF1A-AE6E-73D5001BA32E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Google Shape;1085;p14">
            <a:extLst>
              <a:ext uri="{FF2B5EF4-FFF2-40B4-BE49-F238E27FC236}">
                <a16:creationId xmlns:a16="http://schemas.microsoft.com/office/drawing/2014/main" id="{EFCF10EE-ED71-ABB0-A650-48146B6332D1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Google Shape;1086;p14">
            <a:extLst>
              <a:ext uri="{FF2B5EF4-FFF2-40B4-BE49-F238E27FC236}">
                <a16:creationId xmlns:a16="http://schemas.microsoft.com/office/drawing/2014/main" id="{D0103525-D61C-A09C-DF74-E1727D60A856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Google Shape;1082;p14">
            <a:extLst>
              <a:ext uri="{FF2B5EF4-FFF2-40B4-BE49-F238E27FC236}">
                <a16:creationId xmlns:a16="http://schemas.microsoft.com/office/drawing/2014/main" id="{996A8BF2-8FE1-511C-C790-6F58C872DD84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Google Shape;1083;p14">
            <a:extLst>
              <a:ext uri="{FF2B5EF4-FFF2-40B4-BE49-F238E27FC236}">
                <a16:creationId xmlns:a16="http://schemas.microsoft.com/office/drawing/2014/main" id="{EFD429EE-2DBA-06B0-EA82-E6BB1AFBCFC0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Google Shape;1084;p14">
            <a:extLst>
              <a:ext uri="{FF2B5EF4-FFF2-40B4-BE49-F238E27FC236}">
                <a16:creationId xmlns:a16="http://schemas.microsoft.com/office/drawing/2014/main" id="{D6A05949-F19B-6688-6B96-C42F17D1A602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Google Shape;1085;p14">
            <a:extLst>
              <a:ext uri="{FF2B5EF4-FFF2-40B4-BE49-F238E27FC236}">
                <a16:creationId xmlns:a16="http://schemas.microsoft.com/office/drawing/2014/main" id="{A6BD172C-0A80-C0F1-CFD0-0C6B9F602391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Google Shape;1086;p14">
            <a:extLst>
              <a:ext uri="{FF2B5EF4-FFF2-40B4-BE49-F238E27FC236}">
                <a16:creationId xmlns:a16="http://schemas.microsoft.com/office/drawing/2014/main" id="{CA5EBD31-C54F-63E6-7568-9298CD43CBC2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Google Shape;1082;p14">
            <a:extLst>
              <a:ext uri="{FF2B5EF4-FFF2-40B4-BE49-F238E27FC236}">
                <a16:creationId xmlns:a16="http://schemas.microsoft.com/office/drawing/2014/main" id="{5A53D69E-BAFB-5A7C-39E8-90FDBCE5F41E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Google Shape;1083;p14">
            <a:extLst>
              <a:ext uri="{FF2B5EF4-FFF2-40B4-BE49-F238E27FC236}">
                <a16:creationId xmlns:a16="http://schemas.microsoft.com/office/drawing/2014/main" id="{DB7E7488-BA6D-E663-B04E-E6AAC3CD3527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Google Shape;1084;p14">
            <a:extLst>
              <a:ext uri="{FF2B5EF4-FFF2-40B4-BE49-F238E27FC236}">
                <a16:creationId xmlns:a16="http://schemas.microsoft.com/office/drawing/2014/main" id="{6708CDCD-5179-0657-CB1E-1896F20B9144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Google Shape;1085;p14">
            <a:extLst>
              <a:ext uri="{FF2B5EF4-FFF2-40B4-BE49-F238E27FC236}">
                <a16:creationId xmlns:a16="http://schemas.microsoft.com/office/drawing/2014/main" id="{EB003D16-6A71-919E-5B29-88E9A5387C47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Google Shape;1086;p14">
            <a:extLst>
              <a:ext uri="{FF2B5EF4-FFF2-40B4-BE49-F238E27FC236}">
                <a16:creationId xmlns:a16="http://schemas.microsoft.com/office/drawing/2014/main" id="{69D9A654-B4BA-F3E9-4FED-C51B15D3270D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Google Shape;1082;p14">
            <a:extLst>
              <a:ext uri="{FF2B5EF4-FFF2-40B4-BE49-F238E27FC236}">
                <a16:creationId xmlns:a16="http://schemas.microsoft.com/office/drawing/2014/main" id="{E6AF788D-7426-D37B-A131-722DB9B1D3B3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Google Shape;1083;p14">
            <a:extLst>
              <a:ext uri="{FF2B5EF4-FFF2-40B4-BE49-F238E27FC236}">
                <a16:creationId xmlns:a16="http://schemas.microsoft.com/office/drawing/2014/main" id="{8D1E05AB-7654-3771-447D-E6A8FE9CAD77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Google Shape;1084;p14">
            <a:extLst>
              <a:ext uri="{FF2B5EF4-FFF2-40B4-BE49-F238E27FC236}">
                <a16:creationId xmlns:a16="http://schemas.microsoft.com/office/drawing/2014/main" id="{22A18D27-375E-7357-F4F6-240A62636277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Google Shape;1085;p14">
            <a:extLst>
              <a:ext uri="{FF2B5EF4-FFF2-40B4-BE49-F238E27FC236}">
                <a16:creationId xmlns:a16="http://schemas.microsoft.com/office/drawing/2014/main" id="{19CAE417-C48C-FDDF-F4BA-9A8586A4D658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Google Shape;1086;p14">
            <a:extLst>
              <a:ext uri="{FF2B5EF4-FFF2-40B4-BE49-F238E27FC236}">
                <a16:creationId xmlns:a16="http://schemas.microsoft.com/office/drawing/2014/main" id="{401718F1-E099-336E-2BEB-113BD71693D1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Google Shape;1082;p14">
            <a:extLst>
              <a:ext uri="{FF2B5EF4-FFF2-40B4-BE49-F238E27FC236}">
                <a16:creationId xmlns:a16="http://schemas.microsoft.com/office/drawing/2014/main" id="{B2972DCF-E291-FACE-8ED9-AC8926530261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Google Shape;1083;p14">
            <a:extLst>
              <a:ext uri="{FF2B5EF4-FFF2-40B4-BE49-F238E27FC236}">
                <a16:creationId xmlns:a16="http://schemas.microsoft.com/office/drawing/2014/main" id="{5AD582F8-5A22-4B82-BE7A-599049772B4B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Google Shape;1084;p14">
            <a:extLst>
              <a:ext uri="{FF2B5EF4-FFF2-40B4-BE49-F238E27FC236}">
                <a16:creationId xmlns:a16="http://schemas.microsoft.com/office/drawing/2014/main" id="{9FF026B3-A535-6FFE-79DF-08853B7F2015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Google Shape;1085;p14">
            <a:extLst>
              <a:ext uri="{FF2B5EF4-FFF2-40B4-BE49-F238E27FC236}">
                <a16:creationId xmlns:a16="http://schemas.microsoft.com/office/drawing/2014/main" id="{A406E526-D4F7-E969-8C5B-D3BFA6FD2E8F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Google Shape;1086;p14">
            <a:extLst>
              <a:ext uri="{FF2B5EF4-FFF2-40B4-BE49-F238E27FC236}">
                <a16:creationId xmlns:a16="http://schemas.microsoft.com/office/drawing/2014/main" id="{3133B6F0-E703-AED4-02F0-4424FBA2D444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Google Shape;1082;p14">
            <a:extLst>
              <a:ext uri="{FF2B5EF4-FFF2-40B4-BE49-F238E27FC236}">
                <a16:creationId xmlns:a16="http://schemas.microsoft.com/office/drawing/2014/main" id="{CB8C02BD-0EEB-6451-0F18-427335AC0CA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Google Shape;1083;p14">
            <a:extLst>
              <a:ext uri="{FF2B5EF4-FFF2-40B4-BE49-F238E27FC236}">
                <a16:creationId xmlns:a16="http://schemas.microsoft.com/office/drawing/2014/main" id="{2CFC70B3-83FB-C9D6-64C6-EAE218961816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Google Shape;1084;p14">
            <a:extLst>
              <a:ext uri="{FF2B5EF4-FFF2-40B4-BE49-F238E27FC236}">
                <a16:creationId xmlns:a16="http://schemas.microsoft.com/office/drawing/2014/main" id="{13FE1A8E-018C-8BD6-C41D-A365ED3CB851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Google Shape;1085;p14">
            <a:extLst>
              <a:ext uri="{FF2B5EF4-FFF2-40B4-BE49-F238E27FC236}">
                <a16:creationId xmlns:a16="http://schemas.microsoft.com/office/drawing/2014/main" id="{9515724F-75B4-62F4-6453-CF5EA1019A46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Google Shape;1086;p14">
            <a:extLst>
              <a:ext uri="{FF2B5EF4-FFF2-40B4-BE49-F238E27FC236}">
                <a16:creationId xmlns:a16="http://schemas.microsoft.com/office/drawing/2014/main" id="{E7148A46-0C81-A2EA-CFC9-AE1B10A25666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Google Shape;1082;p14">
            <a:extLst>
              <a:ext uri="{FF2B5EF4-FFF2-40B4-BE49-F238E27FC236}">
                <a16:creationId xmlns:a16="http://schemas.microsoft.com/office/drawing/2014/main" id="{352BA93F-C2D6-8448-13EA-86299019186E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Google Shape;1083;p14">
            <a:extLst>
              <a:ext uri="{FF2B5EF4-FFF2-40B4-BE49-F238E27FC236}">
                <a16:creationId xmlns:a16="http://schemas.microsoft.com/office/drawing/2014/main" id="{39F29FA9-02B3-8BEA-963E-52FD69A66B5C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Google Shape;1084;p14">
            <a:extLst>
              <a:ext uri="{FF2B5EF4-FFF2-40B4-BE49-F238E27FC236}">
                <a16:creationId xmlns:a16="http://schemas.microsoft.com/office/drawing/2014/main" id="{850EFEB1-9B08-2B65-7701-752BAEB595F6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Google Shape;1085;p14">
            <a:extLst>
              <a:ext uri="{FF2B5EF4-FFF2-40B4-BE49-F238E27FC236}">
                <a16:creationId xmlns:a16="http://schemas.microsoft.com/office/drawing/2014/main" id="{FC390FE9-6EEA-302D-5AB0-41A5A1C6D981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Google Shape;1086;p14">
            <a:extLst>
              <a:ext uri="{FF2B5EF4-FFF2-40B4-BE49-F238E27FC236}">
                <a16:creationId xmlns:a16="http://schemas.microsoft.com/office/drawing/2014/main" id="{A5D745F1-482D-E67E-9905-C59E0C8EE705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Google Shape;1082;p14">
            <a:extLst>
              <a:ext uri="{FF2B5EF4-FFF2-40B4-BE49-F238E27FC236}">
                <a16:creationId xmlns:a16="http://schemas.microsoft.com/office/drawing/2014/main" id="{B28E0367-8A85-2762-4F57-552FB865BB44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Google Shape;1083;p14">
            <a:extLst>
              <a:ext uri="{FF2B5EF4-FFF2-40B4-BE49-F238E27FC236}">
                <a16:creationId xmlns:a16="http://schemas.microsoft.com/office/drawing/2014/main" id="{310D896F-5BFE-7654-231C-B7D5F94D5E4F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Google Shape;1084;p14">
            <a:extLst>
              <a:ext uri="{FF2B5EF4-FFF2-40B4-BE49-F238E27FC236}">
                <a16:creationId xmlns:a16="http://schemas.microsoft.com/office/drawing/2014/main" id="{FE237613-80F9-9CB3-DDE4-3D425C6A4B28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Google Shape;1085;p14">
            <a:extLst>
              <a:ext uri="{FF2B5EF4-FFF2-40B4-BE49-F238E27FC236}">
                <a16:creationId xmlns:a16="http://schemas.microsoft.com/office/drawing/2014/main" id="{B223BB2F-5002-7A8B-A97F-8BEA3A73BA5C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Google Shape;1086;p14">
            <a:extLst>
              <a:ext uri="{FF2B5EF4-FFF2-40B4-BE49-F238E27FC236}">
                <a16:creationId xmlns:a16="http://schemas.microsoft.com/office/drawing/2014/main" id="{739AE0C1-A8DB-0291-B85E-0B6B2B2239A7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DD58C81-EFA2-513B-9880-EFF08726F175}"/>
              </a:ext>
            </a:extLst>
          </p:cNvPr>
          <p:cNvSpPr txBox="1"/>
          <p:nvPr userDrawn="1"/>
        </p:nvSpPr>
        <p:spPr>
          <a:xfrm>
            <a:off x="40294" y="6500150"/>
            <a:ext cx="371890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1766040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oogle Shape;992;p14">
            <a:extLst>
              <a:ext uri="{FF2B5EF4-FFF2-40B4-BE49-F238E27FC236}">
                <a16:creationId xmlns:a16="http://schemas.microsoft.com/office/drawing/2014/main" id="{AE918550-DD63-9F31-CB67-4122A65A252D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9" name="Google Shape;993;p14">
              <a:extLst>
                <a:ext uri="{FF2B5EF4-FFF2-40B4-BE49-F238E27FC236}">
                  <a16:creationId xmlns:a16="http://schemas.microsoft.com/office/drawing/2014/main" id="{9E7B91FD-FC80-3AC5-5516-68C78689936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oogle Shape;994;p14">
              <a:extLst>
                <a:ext uri="{FF2B5EF4-FFF2-40B4-BE49-F238E27FC236}">
                  <a16:creationId xmlns:a16="http://schemas.microsoft.com/office/drawing/2014/main" id="{188D9972-C986-D736-C69A-5AB42CB2C397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995;p14">
                <a:extLst>
                  <a:ext uri="{FF2B5EF4-FFF2-40B4-BE49-F238E27FC236}">
                    <a16:creationId xmlns:a16="http://schemas.microsoft.com/office/drawing/2014/main" id="{988A719D-F9A6-0252-2008-5E6D1712F5C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996;p14">
                <a:extLst>
                  <a:ext uri="{FF2B5EF4-FFF2-40B4-BE49-F238E27FC236}">
                    <a16:creationId xmlns:a16="http://schemas.microsoft.com/office/drawing/2014/main" id="{B25672C2-3A1A-94BC-A349-A569570BDE2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997;p14">
              <a:extLst>
                <a:ext uri="{FF2B5EF4-FFF2-40B4-BE49-F238E27FC236}">
                  <a16:creationId xmlns:a16="http://schemas.microsoft.com/office/drawing/2014/main" id="{64CC6860-DDB1-99F2-6DBB-5DAA7DBAFA69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oogle Shape;998;p14">
              <a:extLst>
                <a:ext uri="{FF2B5EF4-FFF2-40B4-BE49-F238E27FC236}">
                  <a16:creationId xmlns:a16="http://schemas.microsoft.com/office/drawing/2014/main" id="{F77BF70B-C457-095C-7A4E-3999595FB2CF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" name="Google Shape;999;p14">
                <a:extLst>
                  <a:ext uri="{FF2B5EF4-FFF2-40B4-BE49-F238E27FC236}">
                    <a16:creationId xmlns:a16="http://schemas.microsoft.com/office/drawing/2014/main" id="{94843BFF-1AEE-437F-4D13-8146B1DA57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1000;p14">
                <a:extLst>
                  <a:ext uri="{FF2B5EF4-FFF2-40B4-BE49-F238E27FC236}">
                    <a16:creationId xmlns:a16="http://schemas.microsoft.com/office/drawing/2014/main" id="{B98FBF0B-150F-CF66-1E9B-7C3F48F71AF6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1;p14">
              <a:extLst>
                <a:ext uri="{FF2B5EF4-FFF2-40B4-BE49-F238E27FC236}">
                  <a16:creationId xmlns:a16="http://schemas.microsoft.com/office/drawing/2014/main" id="{6B760220-0BBB-8B8C-D55E-B1AAE061349E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" name="Google Shape;1002;p14">
                <a:extLst>
                  <a:ext uri="{FF2B5EF4-FFF2-40B4-BE49-F238E27FC236}">
                    <a16:creationId xmlns:a16="http://schemas.microsoft.com/office/drawing/2014/main" id="{5F8470C1-FCBB-C1D2-955C-779CA6760CD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1003;p14">
                <a:extLst>
                  <a:ext uri="{FF2B5EF4-FFF2-40B4-BE49-F238E27FC236}">
                    <a16:creationId xmlns:a16="http://schemas.microsoft.com/office/drawing/2014/main" id="{973007D4-DF18-5EAA-2C16-A877559FF87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4;p14">
              <a:extLst>
                <a:ext uri="{FF2B5EF4-FFF2-40B4-BE49-F238E27FC236}">
                  <a16:creationId xmlns:a16="http://schemas.microsoft.com/office/drawing/2014/main" id="{978FDF75-3D11-DE7D-6BA1-BD2E60A92A34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1005;p14">
                <a:extLst>
                  <a:ext uri="{FF2B5EF4-FFF2-40B4-BE49-F238E27FC236}">
                    <a16:creationId xmlns:a16="http://schemas.microsoft.com/office/drawing/2014/main" id="{22313967-5808-0A6C-87CD-BD2DEC78795D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06;p14">
                <a:extLst>
                  <a:ext uri="{FF2B5EF4-FFF2-40B4-BE49-F238E27FC236}">
                    <a16:creationId xmlns:a16="http://schemas.microsoft.com/office/drawing/2014/main" id="{3846A890-83B5-5B77-789E-62633F081649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07;p14">
              <a:extLst>
                <a:ext uri="{FF2B5EF4-FFF2-40B4-BE49-F238E27FC236}">
                  <a16:creationId xmlns:a16="http://schemas.microsoft.com/office/drawing/2014/main" id="{8F62C7CC-60BA-5832-E95D-D690940DCA71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" name="Google Shape;1008;p14">
                <a:extLst>
                  <a:ext uri="{FF2B5EF4-FFF2-40B4-BE49-F238E27FC236}">
                    <a16:creationId xmlns:a16="http://schemas.microsoft.com/office/drawing/2014/main" id="{B5587F67-C03D-D11C-069C-1159CE12827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09;p14">
                <a:extLst>
                  <a:ext uri="{FF2B5EF4-FFF2-40B4-BE49-F238E27FC236}">
                    <a16:creationId xmlns:a16="http://schemas.microsoft.com/office/drawing/2014/main" id="{4491CD94-E041-FD14-07EF-EE3C8031CB2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oogle Shape;1010;p14">
              <a:extLst>
                <a:ext uri="{FF2B5EF4-FFF2-40B4-BE49-F238E27FC236}">
                  <a16:creationId xmlns:a16="http://schemas.microsoft.com/office/drawing/2014/main" id="{09EA6629-8F74-CCE0-1BD0-F7235994709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" name="Google Shape;1011;p14">
                <a:extLst>
                  <a:ext uri="{FF2B5EF4-FFF2-40B4-BE49-F238E27FC236}">
                    <a16:creationId xmlns:a16="http://schemas.microsoft.com/office/drawing/2014/main" id="{A9019629-73E1-93B7-E8F8-EF29C132195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012;p14">
                <a:extLst>
                  <a:ext uri="{FF2B5EF4-FFF2-40B4-BE49-F238E27FC236}">
                    <a16:creationId xmlns:a16="http://schemas.microsoft.com/office/drawing/2014/main" id="{386E3699-1C14-37F9-1EC4-6D79DBFA313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Google Shape;1013;p14">
              <a:extLst>
                <a:ext uri="{FF2B5EF4-FFF2-40B4-BE49-F238E27FC236}">
                  <a16:creationId xmlns:a16="http://schemas.microsoft.com/office/drawing/2014/main" id="{E5695854-E9B3-F597-BC7E-8F83221AA98F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1014;p14">
              <a:extLst>
                <a:ext uri="{FF2B5EF4-FFF2-40B4-BE49-F238E27FC236}">
                  <a16:creationId xmlns:a16="http://schemas.microsoft.com/office/drawing/2014/main" id="{D3CC8226-60BB-04A8-A7DD-5F0BEB584B1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oogle Shape;1082;p14">
            <a:extLst>
              <a:ext uri="{FF2B5EF4-FFF2-40B4-BE49-F238E27FC236}">
                <a16:creationId xmlns:a16="http://schemas.microsoft.com/office/drawing/2014/main" id="{0B88BC77-0489-4C7B-DEC7-B393FE2AEDD0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1083;p14">
            <a:extLst>
              <a:ext uri="{FF2B5EF4-FFF2-40B4-BE49-F238E27FC236}">
                <a16:creationId xmlns:a16="http://schemas.microsoft.com/office/drawing/2014/main" id="{5A5027DE-893C-646C-AA4C-0216C05247CD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1084;p14">
            <a:extLst>
              <a:ext uri="{FF2B5EF4-FFF2-40B4-BE49-F238E27FC236}">
                <a16:creationId xmlns:a16="http://schemas.microsoft.com/office/drawing/2014/main" id="{86A7A550-B1DF-3B32-ABD8-7275812B4B17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1085;p14">
            <a:extLst>
              <a:ext uri="{FF2B5EF4-FFF2-40B4-BE49-F238E27FC236}">
                <a16:creationId xmlns:a16="http://schemas.microsoft.com/office/drawing/2014/main" id="{2F43D36D-BB55-73D8-69D0-0731F1384FEC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1086;p14">
            <a:extLst>
              <a:ext uri="{FF2B5EF4-FFF2-40B4-BE49-F238E27FC236}">
                <a16:creationId xmlns:a16="http://schemas.microsoft.com/office/drawing/2014/main" id="{B15B2EFD-B037-9835-FDFA-E8E01D45FEE5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oogle Shape;1082;p14">
            <a:extLst>
              <a:ext uri="{FF2B5EF4-FFF2-40B4-BE49-F238E27FC236}">
                <a16:creationId xmlns:a16="http://schemas.microsoft.com/office/drawing/2014/main" id="{D7E88467-679E-ACCD-9F01-4F4719DA66F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1083;p14">
            <a:extLst>
              <a:ext uri="{FF2B5EF4-FFF2-40B4-BE49-F238E27FC236}">
                <a16:creationId xmlns:a16="http://schemas.microsoft.com/office/drawing/2014/main" id="{1C13FBC4-ECB9-F70E-B49A-C5A17359172B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1084;p14">
            <a:extLst>
              <a:ext uri="{FF2B5EF4-FFF2-40B4-BE49-F238E27FC236}">
                <a16:creationId xmlns:a16="http://schemas.microsoft.com/office/drawing/2014/main" id="{A6DFF72B-D626-52A0-5E76-8776C6589623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1085;p14">
            <a:extLst>
              <a:ext uri="{FF2B5EF4-FFF2-40B4-BE49-F238E27FC236}">
                <a16:creationId xmlns:a16="http://schemas.microsoft.com/office/drawing/2014/main" id="{AC2215E4-4B04-4308-9CB8-E3552F700310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086;p14">
            <a:extLst>
              <a:ext uri="{FF2B5EF4-FFF2-40B4-BE49-F238E27FC236}">
                <a16:creationId xmlns:a16="http://schemas.microsoft.com/office/drawing/2014/main" id="{7677258D-2AE6-D31D-4B17-7D9786B6BBA2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1082;p14">
            <a:extLst>
              <a:ext uri="{FF2B5EF4-FFF2-40B4-BE49-F238E27FC236}">
                <a16:creationId xmlns:a16="http://schemas.microsoft.com/office/drawing/2014/main" id="{62AB69D5-B949-3286-3121-8973ACDD165E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1083;p14">
            <a:extLst>
              <a:ext uri="{FF2B5EF4-FFF2-40B4-BE49-F238E27FC236}">
                <a16:creationId xmlns:a16="http://schemas.microsoft.com/office/drawing/2014/main" id="{75C3EEB4-D7F5-44A3-BAAD-5788962A7393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1084;p14">
            <a:extLst>
              <a:ext uri="{FF2B5EF4-FFF2-40B4-BE49-F238E27FC236}">
                <a16:creationId xmlns:a16="http://schemas.microsoft.com/office/drawing/2014/main" id="{F6667256-ACF9-5FC2-C423-DEECFE450EE2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1085;p14">
            <a:extLst>
              <a:ext uri="{FF2B5EF4-FFF2-40B4-BE49-F238E27FC236}">
                <a16:creationId xmlns:a16="http://schemas.microsoft.com/office/drawing/2014/main" id="{974A5758-16FC-77A2-E2CB-ABEC0246C9CD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086;p14">
            <a:extLst>
              <a:ext uri="{FF2B5EF4-FFF2-40B4-BE49-F238E27FC236}">
                <a16:creationId xmlns:a16="http://schemas.microsoft.com/office/drawing/2014/main" id="{5FC07EA9-1757-CD14-59F9-A22BC53EFC38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1082;p14">
            <a:extLst>
              <a:ext uri="{FF2B5EF4-FFF2-40B4-BE49-F238E27FC236}">
                <a16:creationId xmlns:a16="http://schemas.microsoft.com/office/drawing/2014/main" id="{6E68E5E9-48EA-DE94-4779-D4D25B26BA0A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1083;p14">
            <a:extLst>
              <a:ext uri="{FF2B5EF4-FFF2-40B4-BE49-F238E27FC236}">
                <a16:creationId xmlns:a16="http://schemas.microsoft.com/office/drawing/2014/main" id="{8D803BE9-16ED-9E1F-C1D2-050932931D4B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84;p14">
            <a:extLst>
              <a:ext uri="{FF2B5EF4-FFF2-40B4-BE49-F238E27FC236}">
                <a16:creationId xmlns:a16="http://schemas.microsoft.com/office/drawing/2014/main" id="{6B88C791-C89D-1464-FD38-A3DD15D39894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Google Shape;1085;p14">
            <a:extLst>
              <a:ext uri="{FF2B5EF4-FFF2-40B4-BE49-F238E27FC236}">
                <a16:creationId xmlns:a16="http://schemas.microsoft.com/office/drawing/2014/main" id="{7F4E54F3-6E54-B645-F736-899B92BA55A7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Google Shape;1086;p14">
            <a:extLst>
              <a:ext uri="{FF2B5EF4-FFF2-40B4-BE49-F238E27FC236}">
                <a16:creationId xmlns:a16="http://schemas.microsoft.com/office/drawing/2014/main" id="{27AEDB04-DA5A-3257-C4BA-65468CD2673F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1082;p14">
            <a:extLst>
              <a:ext uri="{FF2B5EF4-FFF2-40B4-BE49-F238E27FC236}">
                <a16:creationId xmlns:a16="http://schemas.microsoft.com/office/drawing/2014/main" id="{42B0C282-A8D3-4E80-27A9-41BA189FFABB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1083;p14">
            <a:extLst>
              <a:ext uri="{FF2B5EF4-FFF2-40B4-BE49-F238E27FC236}">
                <a16:creationId xmlns:a16="http://schemas.microsoft.com/office/drawing/2014/main" id="{18C9F7A5-00FF-20B6-1183-BD26FE829EF9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4;p14">
            <a:extLst>
              <a:ext uri="{FF2B5EF4-FFF2-40B4-BE49-F238E27FC236}">
                <a16:creationId xmlns:a16="http://schemas.microsoft.com/office/drawing/2014/main" id="{7BFD335F-B3F6-B9AE-1D8E-E0C6BA72EF8B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5;p14">
            <a:extLst>
              <a:ext uri="{FF2B5EF4-FFF2-40B4-BE49-F238E27FC236}">
                <a16:creationId xmlns:a16="http://schemas.microsoft.com/office/drawing/2014/main" id="{6EBC916F-13EA-872F-8B29-B5958950447F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6;p14">
            <a:extLst>
              <a:ext uri="{FF2B5EF4-FFF2-40B4-BE49-F238E27FC236}">
                <a16:creationId xmlns:a16="http://schemas.microsoft.com/office/drawing/2014/main" id="{489438B0-F3C7-1EB2-2D04-6A6A3FAAA47D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2;p14">
            <a:extLst>
              <a:ext uri="{FF2B5EF4-FFF2-40B4-BE49-F238E27FC236}">
                <a16:creationId xmlns:a16="http://schemas.microsoft.com/office/drawing/2014/main" id="{CECBCCE4-9630-B121-F824-8E2FF51FA33B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3;p14">
            <a:extLst>
              <a:ext uri="{FF2B5EF4-FFF2-40B4-BE49-F238E27FC236}">
                <a16:creationId xmlns:a16="http://schemas.microsoft.com/office/drawing/2014/main" id="{0EBA9F99-EFE0-762E-75BF-5684B76BDF86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4;p14">
            <a:extLst>
              <a:ext uri="{FF2B5EF4-FFF2-40B4-BE49-F238E27FC236}">
                <a16:creationId xmlns:a16="http://schemas.microsoft.com/office/drawing/2014/main" id="{D0772232-D088-880E-63C1-A6379A8B658F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5;p14">
            <a:extLst>
              <a:ext uri="{FF2B5EF4-FFF2-40B4-BE49-F238E27FC236}">
                <a16:creationId xmlns:a16="http://schemas.microsoft.com/office/drawing/2014/main" id="{39B61485-56A5-AAB9-EF7E-4C54E9CD1482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6;p14">
            <a:extLst>
              <a:ext uri="{FF2B5EF4-FFF2-40B4-BE49-F238E27FC236}">
                <a16:creationId xmlns:a16="http://schemas.microsoft.com/office/drawing/2014/main" id="{69D2A9DE-B7A6-0C13-262B-6C442E9A6BC9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2;p14">
            <a:extLst>
              <a:ext uri="{FF2B5EF4-FFF2-40B4-BE49-F238E27FC236}">
                <a16:creationId xmlns:a16="http://schemas.microsoft.com/office/drawing/2014/main" id="{E08AA15D-F038-71EB-00F5-852449D2DE35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3;p14">
            <a:extLst>
              <a:ext uri="{FF2B5EF4-FFF2-40B4-BE49-F238E27FC236}">
                <a16:creationId xmlns:a16="http://schemas.microsoft.com/office/drawing/2014/main" id="{09F77F9F-1CCE-2C0A-84A4-2526DDC3168E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4;p14">
            <a:extLst>
              <a:ext uri="{FF2B5EF4-FFF2-40B4-BE49-F238E27FC236}">
                <a16:creationId xmlns:a16="http://schemas.microsoft.com/office/drawing/2014/main" id="{AF7CFE84-7210-D7FF-2633-9EED025DDA54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5;p14">
            <a:extLst>
              <a:ext uri="{FF2B5EF4-FFF2-40B4-BE49-F238E27FC236}">
                <a16:creationId xmlns:a16="http://schemas.microsoft.com/office/drawing/2014/main" id="{A32F651A-4BF7-3D5D-1390-D5635E34987C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6;p14">
            <a:extLst>
              <a:ext uri="{FF2B5EF4-FFF2-40B4-BE49-F238E27FC236}">
                <a16:creationId xmlns:a16="http://schemas.microsoft.com/office/drawing/2014/main" id="{04DB31EB-D0AD-91EF-3DEA-E65D055337B0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2;p14">
            <a:extLst>
              <a:ext uri="{FF2B5EF4-FFF2-40B4-BE49-F238E27FC236}">
                <a16:creationId xmlns:a16="http://schemas.microsoft.com/office/drawing/2014/main" id="{E565FFA4-603A-0232-3717-AA439FC17097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3;p14">
            <a:extLst>
              <a:ext uri="{FF2B5EF4-FFF2-40B4-BE49-F238E27FC236}">
                <a16:creationId xmlns:a16="http://schemas.microsoft.com/office/drawing/2014/main" id="{6EA11D30-0573-F3A7-E602-5E0ED1F3262C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4;p14">
            <a:extLst>
              <a:ext uri="{FF2B5EF4-FFF2-40B4-BE49-F238E27FC236}">
                <a16:creationId xmlns:a16="http://schemas.microsoft.com/office/drawing/2014/main" id="{025E3350-59F7-AF25-0E9B-188EA2BB75F3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5;p14">
            <a:extLst>
              <a:ext uri="{FF2B5EF4-FFF2-40B4-BE49-F238E27FC236}">
                <a16:creationId xmlns:a16="http://schemas.microsoft.com/office/drawing/2014/main" id="{61354184-1E5A-D171-CEB8-93B497E1E4E0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6;p14">
            <a:extLst>
              <a:ext uri="{FF2B5EF4-FFF2-40B4-BE49-F238E27FC236}">
                <a16:creationId xmlns:a16="http://schemas.microsoft.com/office/drawing/2014/main" id="{5701A734-EDE5-45FE-1FC2-AEC5502EED5D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2;p14">
            <a:extLst>
              <a:ext uri="{FF2B5EF4-FFF2-40B4-BE49-F238E27FC236}">
                <a16:creationId xmlns:a16="http://schemas.microsoft.com/office/drawing/2014/main" id="{B9BACC92-560F-240E-65E1-A3AD48591FA5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3;p14">
            <a:extLst>
              <a:ext uri="{FF2B5EF4-FFF2-40B4-BE49-F238E27FC236}">
                <a16:creationId xmlns:a16="http://schemas.microsoft.com/office/drawing/2014/main" id="{F6A4954A-6B2A-8650-82E1-0A465026A873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4;p14">
            <a:extLst>
              <a:ext uri="{FF2B5EF4-FFF2-40B4-BE49-F238E27FC236}">
                <a16:creationId xmlns:a16="http://schemas.microsoft.com/office/drawing/2014/main" id="{009A0F45-AFA2-0CA3-831C-1389475D4DB1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5;p14">
            <a:extLst>
              <a:ext uri="{FF2B5EF4-FFF2-40B4-BE49-F238E27FC236}">
                <a16:creationId xmlns:a16="http://schemas.microsoft.com/office/drawing/2014/main" id="{E89241FC-74D5-E2E0-ADE2-1402941970E7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6;p14">
            <a:extLst>
              <a:ext uri="{FF2B5EF4-FFF2-40B4-BE49-F238E27FC236}">
                <a16:creationId xmlns:a16="http://schemas.microsoft.com/office/drawing/2014/main" id="{00AA20C3-F9AB-48A4-6E03-A80C825E2BAD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5A74712-955C-EA95-8170-AAB3ECB8F842}"/>
              </a:ext>
            </a:extLst>
          </p:cNvPr>
          <p:cNvSpPr txBox="1"/>
          <p:nvPr userDrawn="1"/>
        </p:nvSpPr>
        <p:spPr>
          <a:xfrm>
            <a:off x="152400" y="6452513"/>
            <a:ext cx="4645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Giáo viên: </a:t>
            </a: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Nguyễn Thị Lan 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randon Printed Sh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Lớp: 1A3</a:t>
            </a:r>
          </a:p>
        </p:txBody>
      </p:sp>
    </p:spTree>
    <p:extLst>
      <p:ext uri="{BB962C8B-B14F-4D97-AF65-F5344CB8AC3E}">
        <p14:creationId xmlns:p14="http://schemas.microsoft.com/office/powerpoint/2010/main" val="1522740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oogle Shape;992;p14">
            <a:extLst>
              <a:ext uri="{FF2B5EF4-FFF2-40B4-BE49-F238E27FC236}">
                <a16:creationId xmlns:a16="http://schemas.microsoft.com/office/drawing/2014/main" id="{65959160-32FB-9D19-6C13-19937756A628}"/>
              </a:ext>
            </a:extLst>
          </p:cNvPr>
          <p:cNvGrpSpPr/>
          <p:nvPr userDrawn="1"/>
        </p:nvGrpSpPr>
        <p:grpSpPr>
          <a:xfrm>
            <a:off x="395894" y="219520"/>
            <a:ext cx="11613234" cy="6240131"/>
            <a:chOff x="395894" y="219519"/>
            <a:chExt cx="8518865" cy="4788281"/>
          </a:xfrm>
        </p:grpSpPr>
        <p:sp>
          <p:nvSpPr>
            <p:cNvPr id="11" name="Google Shape;993;p14">
              <a:extLst>
                <a:ext uri="{FF2B5EF4-FFF2-40B4-BE49-F238E27FC236}">
                  <a16:creationId xmlns:a16="http://schemas.microsoft.com/office/drawing/2014/main" id="{411FEBCD-4C23-886A-AFC1-D5447C85B539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oogle Shape;994;p14">
              <a:extLst>
                <a:ext uri="{FF2B5EF4-FFF2-40B4-BE49-F238E27FC236}">
                  <a16:creationId xmlns:a16="http://schemas.microsoft.com/office/drawing/2014/main" id="{A08A5F22-CC59-4394-33CF-72E5541789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" name="Google Shape;995;p14">
                <a:extLst>
                  <a:ext uri="{FF2B5EF4-FFF2-40B4-BE49-F238E27FC236}">
                    <a16:creationId xmlns:a16="http://schemas.microsoft.com/office/drawing/2014/main" id="{B5B5763A-402F-D48A-6024-8D62E89AE0AE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996;p14">
                <a:extLst>
                  <a:ext uri="{FF2B5EF4-FFF2-40B4-BE49-F238E27FC236}">
                    <a16:creationId xmlns:a16="http://schemas.microsoft.com/office/drawing/2014/main" id="{47B146F0-E277-B110-4313-656AD434A65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Google Shape;997;p14">
              <a:extLst>
                <a:ext uri="{FF2B5EF4-FFF2-40B4-BE49-F238E27FC236}">
                  <a16:creationId xmlns:a16="http://schemas.microsoft.com/office/drawing/2014/main" id="{CA084F5F-AD14-FAC5-7DED-F0127765BADF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oogle Shape;998;p14">
              <a:extLst>
                <a:ext uri="{FF2B5EF4-FFF2-40B4-BE49-F238E27FC236}">
                  <a16:creationId xmlns:a16="http://schemas.microsoft.com/office/drawing/2014/main" id="{33E4C9C4-C018-445D-453A-FE85C6DA6138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" name="Google Shape;999;p14">
                <a:extLst>
                  <a:ext uri="{FF2B5EF4-FFF2-40B4-BE49-F238E27FC236}">
                    <a16:creationId xmlns:a16="http://schemas.microsoft.com/office/drawing/2014/main" id="{7718D933-2496-E30C-45A7-CD5453EBFEAB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1000;p14">
                <a:extLst>
                  <a:ext uri="{FF2B5EF4-FFF2-40B4-BE49-F238E27FC236}">
                    <a16:creationId xmlns:a16="http://schemas.microsoft.com/office/drawing/2014/main" id="{39EA5393-2662-B452-77FB-19D3476A6905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01;p14">
              <a:extLst>
                <a:ext uri="{FF2B5EF4-FFF2-40B4-BE49-F238E27FC236}">
                  <a16:creationId xmlns:a16="http://schemas.microsoft.com/office/drawing/2014/main" id="{E845F9A9-9F4B-6B32-0DF1-2745705253F6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" name="Google Shape;1002;p14">
                <a:extLst>
                  <a:ext uri="{FF2B5EF4-FFF2-40B4-BE49-F238E27FC236}">
                    <a16:creationId xmlns:a16="http://schemas.microsoft.com/office/drawing/2014/main" id="{21D63304-274A-7AF2-DBE3-D90AA1342D3B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1003;p14">
                <a:extLst>
                  <a:ext uri="{FF2B5EF4-FFF2-40B4-BE49-F238E27FC236}">
                    <a16:creationId xmlns:a16="http://schemas.microsoft.com/office/drawing/2014/main" id="{126D82BE-3B64-ED10-6B49-4F86602E338A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oogle Shape;1004;p14">
              <a:extLst>
                <a:ext uri="{FF2B5EF4-FFF2-40B4-BE49-F238E27FC236}">
                  <a16:creationId xmlns:a16="http://schemas.microsoft.com/office/drawing/2014/main" id="{ABDA68D2-13B9-FD56-DD98-29E5DD8D2EE4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" name="Google Shape;1005;p14">
                <a:extLst>
                  <a:ext uri="{FF2B5EF4-FFF2-40B4-BE49-F238E27FC236}">
                    <a16:creationId xmlns:a16="http://schemas.microsoft.com/office/drawing/2014/main" id="{63140251-AFF8-1427-1312-7516B07FA65A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1006;p14">
                <a:extLst>
                  <a:ext uri="{FF2B5EF4-FFF2-40B4-BE49-F238E27FC236}">
                    <a16:creationId xmlns:a16="http://schemas.microsoft.com/office/drawing/2014/main" id="{52DF95D2-4E09-2A7A-D064-BF55A4651E6D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oogle Shape;1007;p14">
              <a:extLst>
                <a:ext uri="{FF2B5EF4-FFF2-40B4-BE49-F238E27FC236}">
                  <a16:creationId xmlns:a16="http://schemas.microsoft.com/office/drawing/2014/main" id="{09E0BDE3-208B-53D2-A45D-0F2D2737D081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008;p14">
                <a:extLst>
                  <a:ext uri="{FF2B5EF4-FFF2-40B4-BE49-F238E27FC236}">
                    <a16:creationId xmlns:a16="http://schemas.microsoft.com/office/drawing/2014/main" id="{F35B19B7-D275-97EB-75CF-50325D69B74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09;p14">
                <a:extLst>
                  <a:ext uri="{FF2B5EF4-FFF2-40B4-BE49-F238E27FC236}">
                    <a16:creationId xmlns:a16="http://schemas.microsoft.com/office/drawing/2014/main" id="{685ADF76-D4E5-E949-E0DA-7053E0FB43A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oogle Shape;1010;p14">
              <a:extLst>
                <a:ext uri="{FF2B5EF4-FFF2-40B4-BE49-F238E27FC236}">
                  <a16:creationId xmlns:a16="http://schemas.microsoft.com/office/drawing/2014/main" id="{5D5EA21D-4BB7-C449-D47F-E0711BF3AE4D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" name="Google Shape;1011;p14">
                <a:extLst>
                  <a:ext uri="{FF2B5EF4-FFF2-40B4-BE49-F238E27FC236}">
                    <a16:creationId xmlns:a16="http://schemas.microsoft.com/office/drawing/2014/main" id="{127B6179-E116-0B5A-D5EC-A291B4CCE6FF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12;p14">
                <a:extLst>
                  <a:ext uri="{FF2B5EF4-FFF2-40B4-BE49-F238E27FC236}">
                    <a16:creationId xmlns:a16="http://schemas.microsoft.com/office/drawing/2014/main" id="{BAA04107-4737-DFFE-36FB-D86E244B2AD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Google Shape;1013;p14">
              <a:extLst>
                <a:ext uri="{FF2B5EF4-FFF2-40B4-BE49-F238E27FC236}">
                  <a16:creationId xmlns:a16="http://schemas.microsoft.com/office/drawing/2014/main" id="{2E2E9596-C79B-0658-40C0-FEC4715D22E7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1014;p14">
              <a:extLst>
                <a:ext uri="{FF2B5EF4-FFF2-40B4-BE49-F238E27FC236}">
                  <a16:creationId xmlns:a16="http://schemas.microsoft.com/office/drawing/2014/main" id="{A8C36FD7-80A7-0FB8-50EC-5F74DDE028FE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id="{AB5E398C-2D2A-71B2-6C36-AA2C4F31F67F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id="{BCC31D0D-6095-994C-FDAA-0DB790D4CA69}"/>
              </a:ext>
            </a:extLst>
          </p:cNvPr>
          <p:cNvSpPr/>
          <p:nvPr userDrawn="1"/>
        </p:nvSpPr>
        <p:spPr>
          <a:xfrm>
            <a:off x="200402" y="906828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id="{5719DD75-6F5D-6007-04FD-28EED5209779}"/>
              </a:ext>
            </a:extLst>
          </p:cNvPr>
          <p:cNvSpPr/>
          <p:nvPr userDrawn="1"/>
        </p:nvSpPr>
        <p:spPr>
          <a:xfrm>
            <a:off x="224084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id="{C607D01C-9F6D-213C-3797-3B124F925AD1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id="{AB30607D-F474-53ED-EE2C-ADB64C09231F}"/>
              </a:ext>
            </a:extLst>
          </p:cNvPr>
          <p:cNvSpPr/>
          <p:nvPr userDrawn="1"/>
        </p:nvSpPr>
        <p:spPr>
          <a:xfrm>
            <a:off x="201594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id="{ED9887A6-1219-E589-FBBB-A6E7E8D2AA23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id="{9976EAEF-7085-39C7-D1CC-403D87772D9F}"/>
              </a:ext>
            </a:extLst>
          </p:cNvPr>
          <p:cNvSpPr/>
          <p:nvPr userDrawn="1"/>
        </p:nvSpPr>
        <p:spPr>
          <a:xfrm>
            <a:off x="199212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id="{189A31DB-1288-8E45-0C87-5BAC23FC0BDE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id="{E1021B44-CAFE-BC03-2544-6DC5980FE6B3}"/>
              </a:ext>
            </a:extLst>
          </p:cNvPr>
          <p:cNvSpPr/>
          <p:nvPr userDrawn="1"/>
        </p:nvSpPr>
        <p:spPr>
          <a:xfrm>
            <a:off x="523708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id="{EDA2D9AB-A8C0-7433-6EA5-E31433C3642A}"/>
              </a:ext>
            </a:extLst>
          </p:cNvPr>
          <p:cNvSpPr/>
          <p:nvPr userDrawn="1"/>
        </p:nvSpPr>
        <p:spPr>
          <a:xfrm>
            <a:off x="200402" y="153182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id="{2F9D9D9C-BE1A-DF43-019F-CA0707E8719C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id="{260212AC-4D3F-A16C-A9B7-A3496E023368}"/>
              </a:ext>
            </a:extLst>
          </p:cNvPr>
          <p:cNvSpPr/>
          <p:nvPr userDrawn="1"/>
        </p:nvSpPr>
        <p:spPr>
          <a:xfrm>
            <a:off x="198020" y="213458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id="{F481225E-4655-2E35-BC6B-13CCF813935B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id="{518D8DA5-D657-5361-CDED-3F51C878825A}"/>
              </a:ext>
            </a:extLst>
          </p:cNvPr>
          <p:cNvSpPr/>
          <p:nvPr userDrawn="1"/>
        </p:nvSpPr>
        <p:spPr>
          <a:xfrm>
            <a:off x="522517" y="21752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id="{B31BF5BE-2776-6968-4732-D055614B205E}"/>
              </a:ext>
            </a:extLst>
          </p:cNvPr>
          <p:cNvSpPr/>
          <p:nvPr userDrawn="1"/>
        </p:nvSpPr>
        <p:spPr>
          <a:xfrm>
            <a:off x="199212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82;p14">
            <a:extLst>
              <a:ext uri="{FF2B5EF4-FFF2-40B4-BE49-F238E27FC236}">
                <a16:creationId xmlns:a16="http://schemas.microsoft.com/office/drawing/2014/main" id="{0DBEBF19-CD98-AD8B-E8E9-9907400D507A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Google Shape;1083;p14">
            <a:extLst>
              <a:ext uri="{FF2B5EF4-FFF2-40B4-BE49-F238E27FC236}">
                <a16:creationId xmlns:a16="http://schemas.microsoft.com/office/drawing/2014/main" id="{BA8A851A-4C8B-F651-52D0-16AC9481DF04}"/>
              </a:ext>
            </a:extLst>
          </p:cNvPr>
          <p:cNvSpPr/>
          <p:nvPr userDrawn="1"/>
        </p:nvSpPr>
        <p:spPr>
          <a:xfrm>
            <a:off x="196830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Google Shape;1084;p14">
            <a:extLst>
              <a:ext uri="{FF2B5EF4-FFF2-40B4-BE49-F238E27FC236}">
                <a16:creationId xmlns:a16="http://schemas.microsoft.com/office/drawing/2014/main" id="{EE187B79-F53C-3934-7515-29D5D61480AD}"/>
              </a:ext>
            </a:extLst>
          </p:cNvPr>
          <p:cNvSpPr/>
          <p:nvPr userDrawn="1"/>
        </p:nvSpPr>
        <p:spPr>
          <a:xfrm>
            <a:off x="220511" y="28310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1085;p14">
            <a:extLst>
              <a:ext uri="{FF2B5EF4-FFF2-40B4-BE49-F238E27FC236}">
                <a16:creationId xmlns:a16="http://schemas.microsoft.com/office/drawing/2014/main" id="{CB68C825-2D89-AFA8-165C-0BE39F91B552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1086;p14">
            <a:extLst>
              <a:ext uri="{FF2B5EF4-FFF2-40B4-BE49-F238E27FC236}">
                <a16:creationId xmlns:a16="http://schemas.microsoft.com/office/drawing/2014/main" id="{4240E47D-6DE1-709A-AF4C-9E247AFB8886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2;p14">
            <a:extLst>
              <a:ext uri="{FF2B5EF4-FFF2-40B4-BE49-F238E27FC236}">
                <a16:creationId xmlns:a16="http://schemas.microsoft.com/office/drawing/2014/main" id="{25C250D7-7075-F445-4E15-A2D51E262240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3;p14">
            <a:extLst>
              <a:ext uri="{FF2B5EF4-FFF2-40B4-BE49-F238E27FC236}">
                <a16:creationId xmlns:a16="http://schemas.microsoft.com/office/drawing/2014/main" id="{336D814F-AB43-7521-4E5E-7BBDB9C8F524}"/>
              </a:ext>
            </a:extLst>
          </p:cNvPr>
          <p:cNvSpPr/>
          <p:nvPr userDrawn="1"/>
        </p:nvSpPr>
        <p:spPr>
          <a:xfrm>
            <a:off x="195638" y="336234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4;p14">
            <a:extLst>
              <a:ext uri="{FF2B5EF4-FFF2-40B4-BE49-F238E27FC236}">
                <a16:creationId xmlns:a16="http://schemas.microsoft.com/office/drawing/2014/main" id="{516BCE94-76F8-EC13-92E2-86A4FB205413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5;p14">
            <a:extLst>
              <a:ext uri="{FF2B5EF4-FFF2-40B4-BE49-F238E27FC236}">
                <a16:creationId xmlns:a16="http://schemas.microsoft.com/office/drawing/2014/main" id="{CD6E2D3F-29D0-7D9C-F6DC-2C835BCD95D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6;p14">
            <a:extLst>
              <a:ext uri="{FF2B5EF4-FFF2-40B4-BE49-F238E27FC236}">
                <a16:creationId xmlns:a16="http://schemas.microsoft.com/office/drawing/2014/main" id="{AC465781-8ECA-8082-BB12-70B844A7AADE}"/>
              </a:ext>
            </a:extLst>
          </p:cNvPr>
          <p:cNvSpPr/>
          <p:nvPr userDrawn="1"/>
        </p:nvSpPr>
        <p:spPr>
          <a:xfrm>
            <a:off x="196830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2;p14">
            <a:extLst>
              <a:ext uri="{FF2B5EF4-FFF2-40B4-BE49-F238E27FC236}">
                <a16:creationId xmlns:a16="http://schemas.microsoft.com/office/drawing/2014/main" id="{11E4F49C-7FD3-E7BC-113E-AA7675E59251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3;p14">
            <a:extLst>
              <a:ext uri="{FF2B5EF4-FFF2-40B4-BE49-F238E27FC236}">
                <a16:creationId xmlns:a16="http://schemas.microsoft.com/office/drawing/2014/main" id="{66F66283-D1A8-611B-F567-9175479B9334}"/>
              </a:ext>
            </a:extLst>
          </p:cNvPr>
          <p:cNvSpPr/>
          <p:nvPr userDrawn="1"/>
        </p:nvSpPr>
        <p:spPr>
          <a:xfrm>
            <a:off x="194448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4;p14">
            <a:extLst>
              <a:ext uri="{FF2B5EF4-FFF2-40B4-BE49-F238E27FC236}">
                <a16:creationId xmlns:a16="http://schemas.microsoft.com/office/drawing/2014/main" id="{CF5B8DD2-380A-27A4-9466-9B71ACAC02C0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5;p14">
            <a:extLst>
              <a:ext uri="{FF2B5EF4-FFF2-40B4-BE49-F238E27FC236}">
                <a16:creationId xmlns:a16="http://schemas.microsoft.com/office/drawing/2014/main" id="{001A5663-15D1-2F91-69A6-2B7C953052BB}"/>
              </a:ext>
            </a:extLst>
          </p:cNvPr>
          <p:cNvSpPr/>
          <p:nvPr userDrawn="1"/>
        </p:nvSpPr>
        <p:spPr>
          <a:xfrm>
            <a:off x="518944" y="40169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6;p14">
            <a:extLst>
              <a:ext uri="{FF2B5EF4-FFF2-40B4-BE49-F238E27FC236}">
                <a16:creationId xmlns:a16="http://schemas.microsoft.com/office/drawing/2014/main" id="{0070EE5A-215B-5E35-6BCF-F0F2866B7039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2;p14">
            <a:extLst>
              <a:ext uri="{FF2B5EF4-FFF2-40B4-BE49-F238E27FC236}">
                <a16:creationId xmlns:a16="http://schemas.microsoft.com/office/drawing/2014/main" id="{383E9BAC-6623-0A0D-6F44-65EBD0C41206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3;p14">
            <a:extLst>
              <a:ext uri="{FF2B5EF4-FFF2-40B4-BE49-F238E27FC236}">
                <a16:creationId xmlns:a16="http://schemas.microsoft.com/office/drawing/2014/main" id="{D189E735-0EEB-940B-9FEB-43A6D2758838}"/>
              </a:ext>
            </a:extLst>
          </p:cNvPr>
          <p:cNvSpPr/>
          <p:nvPr userDrawn="1"/>
        </p:nvSpPr>
        <p:spPr>
          <a:xfrm>
            <a:off x="193256" y="459010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4;p14">
            <a:extLst>
              <a:ext uri="{FF2B5EF4-FFF2-40B4-BE49-F238E27FC236}">
                <a16:creationId xmlns:a16="http://schemas.microsoft.com/office/drawing/2014/main" id="{7B3C1298-9F87-DD7F-067F-C991728CEB5D}"/>
              </a:ext>
            </a:extLst>
          </p:cNvPr>
          <p:cNvSpPr/>
          <p:nvPr userDrawn="1"/>
        </p:nvSpPr>
        <p:spPr>
          <a:xfrm>
            <a:off x="216938" y="46726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5;p14">
            <a:extLst>
              <a:ext uri="{FF2B5EF4-FFF2-40B4-BE49-F238E27FC236}">
                <a16:creationId xmlns:a16="http://schemas.microsoft.com/office/drawing/2014/main" id="{FCE4C642-FC37-6659-BCB4-E43590EFE5FE}"/>
              </a:ext>
            </a:extLst>
          </p:cNvPr>
          <p:cNvSpPr/>
          <p:nvPr userDrawn="1"/>
        </p:nvSpPr>
        <p:spPr>
          <a:xfrm>
            <a:off x="517753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6;p14">
            <a:extLst>
              <a:ext uri="{FF2B5EF4-FFF2-40B4-BE49-F238E27FC236}">
                <a16:creationId xmlns:a16="http://schemas.microsoft.com/office/drawing/2014/main" id="{80B43375-A992-0D1D-0648-D2691AA13BE4}"/>
              </a:ext>
            </a:extLst>
          </p:cNvPr>
          <p:cNvSpPr/>
          <p:nvPr userDrawn="1"/>
        </p:nvSpPr>
        <p:spPr>
          <a:xfrm>
            <a:off x="194448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2;p14">
            <a:extLst>
              <a:ext uri="{FF2B5EF4-FFF2-40B4-BE49-F238E27FC236}">
                <a16:creationId xmlns:a16="http://schemas.microsoft.com/office/drawing/2014/main" id="{5DDCAC1F-97CF-2136-FEB8-938F2DB0256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3;p14">
            <a:extLst>
              <a:ext uri="{FF2B5EF4-FFF2-40B4-BE49-F238E27FC236}">
                <a16:creationId xmlns:a16="http://schemas.microsoft.com/office/drawing/2014/main" id="{61D11BEC-4DF0-6C80-35E4-F970FFD73DC9}"/>
              </a:ext>
            </a:extLst>
          </p:cNvPr>
          <p:cNvSpPr/>
          <p:nvPr userDrawn="1"/>
        </p:nvSpPr>
        <p:spPr>
          <a:xfrm>
            <a:off x="192066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4;p14">
            <a:extLst>
              <a:ext uri="{FF2B5EF4-FFF2-40B4-BE49-F238E27FC236}">
                <a16:creationId xmlns:a16="http://schemas.microsoft.com/office/drawing/2014/main" id="{B51F0F81-13D3-5A0E-00C3-D895F3D73FF4}"/>
              </a:ext>
            </a:extLst>
          </p:cNvPr>
          <p:cNvSpPr/>
          <p:nvPr userDrawn="1"/>
        </p:nvSpPr>
        <p:spPr>
          <a:xfrm>
            <a:off x="215747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5;p14">
            <a:extLst>
              <a:ext uri="{FF2B5EF4-FFF2-40B4-BE49-F238E27FC236}">
                <a16:creationId xmlns:a16="http://schemas.microsoft.com/office/drawing/2014/main" id="{0E32EDF8-B4EF-F464-CF7B-EE3C5D4B53E9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6;p14">
            <a:extLst>
              <a:ext uri="{FF2B5EF4-FFF2-40B4-BE49-F238E27FC236}">
                <a16:creationId xmlns:a16="http://schemas.microsoft.com/office/drawing/2014/main" id="{5E7CD1F6-22A1-D927-D10B-3F589BDB49EA}"/>
              </a:ext>
            </a:extLst>
          </p:cNvPr>
          <p:cNvSpPr/>
          <p:nvPr userDrawn="1"/>
        </p:nvSpPr>
        <p:spPr>
          <a:xfrm>
            <a:off x="193256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2;p14">
            <a:extLst>
              <a:ext uri="{FF2B5EF4-FFF2-40B4-BE49-F238E27FC236}">
                <a16:creationId xmlns:a16="http://schemas.microsoft.com/office/drawing/2014/main" id="{FDC6233A-8869-328D-3487-1CE93945BE7D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3;p14">
            <a:extLst>
              <a:ext uri="{FF2B5EF4-FFF2-40B4-BE49-F238E27FC236}">
                <a16:creationId xmlns:a16="http://schemas.microsoft.com/office/drawing/2014/main" id="{6C6F8062-2AE4-A3CC-06EF-E6BA1314D9A3}"/>
              </a:ext>
            </a:extLst>
          </p:cNvPr>
          <p:cNvSpPr/>
          <p:nvPr userDrawn="1"/>
        </p:nvSpPr>
        <p:spPr>
          <a:xfrm>
            <a:off x="190874" y="581786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4;p14">
            <a:extLst>
              <a:ext uri="{FF2B5EF4-FFF2-40B4-BE49-F238E27FC236}">
                <a16:creationId xmlns:a16="http://schemas.microsoft.com/office/drawing/2014/main" id="{6BD46C52-4D56-D8E1-AF47-2E23EABA8D0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5;p14">
            <a:extLst>
              <a:ext uri="{FF2B5EF4-FFF2-40B4-BE49-F238E27FC236}">
                <a16:creationId xmlns:a16="http://schemas.microsoft.com/office/drawing/2014/main" id="{7D71AC26-E0C0-A3E9-E090-48BE6F7A30D5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6;p14">
            <a:extLst>
              <a:ext uri="{FF2B5EF4-FFF2-40B4-BE49-F238E27FC236}">
                <a16:creationId xmlns:a16="http://schemas.microsoft.com/office/drawing/2014/main" id="{B7ACBE54-7280-9A7F-2721-1C8261C04FE5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1247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146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84FD-CABB-463D-96EE-CF3C3491B97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EFA-F4D5-483E-94C9-25FE0A80D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2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84FD-CABB-463D-96EE-CF3C3491B97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EFA-F4D5-483E-94C9-25FE0A80D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09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84FD-CABB-463D-96EE-CF3C3491B97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EFA-F4D5-483E-94C9-25FE0A80D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6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84FD-CABB-463D-96EE-CF3C3491B97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EFA-F4D5-483E-94C9-25FE0A80D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29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84FD-CABB-463D-96EE-CF3C3491B97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EFA-F4D5-483E-94C9-25FE0A80D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99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84FD-CABB-463D-96EE-CF3C3491B97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EFA-F4D5-483E-94C9-25FE0A80D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96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F84FD-CABB-463D-96EE-CF3C3491B97F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A3EFA-F4D5-483E-94C9-25FE0A80D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8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17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34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3059" y="542077"/>
            <a:ext cx="812587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微软雅黑"/>
              </a:rPr>
              <a:t>CHÀO MỪNG QUÝ THẦY CÔ ĐẾN VỚI </a:t>
            </a:r>
          </a:p>
          <a:p>
            <a:pPr lvl="0" algn="ctr"/>
            <a:r>
              <a:rPr 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微软雅黑"/>
              </a:rPr>
              <a:t>TIẾT DẠY MÔN TOÁN</a:t>
            </a:r>
          </a:p>
        </p:txBody>
      </p:sp>
      <p:sp>
        <p:nvSpPr>
          <p:cNvPr id="4" name="椭圆 12"/>
          <p:cNvSpPr/>
          <p:nvPr/>
        </p:nvSpPr>
        <p:spPr>
          <a:xfrm>
            <a:off x="116060" y="2206051"/>
            <a:ext cx="758865" cy="688093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42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984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</a:t>
            </a:r>
            <a:endParaRPr kumimoji="0" lang="en-US" altLang="zh-CN" sz="398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椭圆 15"/>
          <p:cNvSpPr/>
          <p:nvPr/>
        </p:nvSpPr>
        <p:spPr>
          <a:xfrm>
            <a:off x="946647" y="2254065"/>
            <a:ext cx="758865" cy="688093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42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984" b="1" dirty="0">
                <a:solidFill>
                  <a:prstClr val="white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Ớ</a:t>
            </a:r>
            <a:endParaRPr kumimoji="0" lang="en-US" altLang="zh-CN" sz="398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6" name="椭圆 16"/>
          <p:cNvSpPr/>
          <p:nvPr/>
        </p:nvSpPr>
        <p:spPr>
          <a:xfrm>
            <a:off x="1764737" y="2264672"/>
            <a:ext cx="758865" cy="688093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42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984" b="1" dirty="0">
                <a:solidFill>
                  <a:prstClr val="white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</a:t>
            </a:r>
            <a:endParaRPr kumimoji="0" lang="en-US" altLang="zh-CN" sz="398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椭圆 17"/>
          <p:cNvSpPr/>
          <p:nvPr/>
        </p:nvSpPr>
        <p:spPr>
          <a:xfrm>
            <a:off x="2523602" y="2206051"/>
            <a:ext cx="758865" cy="716152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42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984" b="1" dirty="0">
                <a:solidFill>
                  <a:prstClr val="white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</a:t>
            </a:r>
            <a:endParaRPr kumimoji="0" lang="en-US" altLang="zh-CN" sz="398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5"/>
          <p:cNvSpPr/>
          <p:nvPr/>
        </p:nvSpPr>
        <p:spPr>
          <a:xfrm>
            <a:off x="3341692" y="2264672"/>
            <a:ext cx="7516413" cy="640080"/>
          </a:xfrm>
          <a:prstGeom prst="roundRect">
            <a:avLst>
              <a:gd name="adj" fmla="val 50000"/>
            </a:avLst>
          </a:prstGeom>
          <a:solidFill>
            <a:srgbClr val="FDE03B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/>
            <a:r>
              <a:rPr lang="en-US" altLang="zh-CN" sz="240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BỘ SÁCH KẾT NỐI TRI THỨC VỚI CUỘC SỐNG</a:t>
            </a:r>
            <a:endParaRPr lang="zh-CN" altLang="zh-CN" sz="2400" dirty="0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4830" y="4650840"/>
            <a:ext cx="5240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Thị Kim Thanh</a:t>
            </a:r>
          </a:p>
        </p:txBody>
      </p:sp>
    </p:spTree>
    <p:extLst>
      <p:ext uri="{BB962C8B-B14F-4D97-AF65-F5344CB8AC3E}">
        <p14:creationId xmlns:p14="http://schemas.microsoft.com/office/powerpoint/2010/main" val="1905568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280236" y="3139327"/>
            <a:ext cx="7256442" cy="608142"/>
            <a:chOff x="0" y="2974808"/>
            <a:chExt cx="5784412" cy="6081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4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280236" y="4084207"/>
            <a:ext cx="7256442" cy="608142"/>
            <a:chOff x="0" y="2974808"/>
            <a:chExt cx="5784412" cy="6081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7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280236" y="4892099"/>
            <a:ext cx="7256442" cy="608142"/>
            <a:chOff x="0" y="2974808"/>
            <a:chExt cx="5784412" cy="60814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10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280236" y="5763494"/>
            <a:ext cx="7256442" cy="608142"/>
            <a:chOff x="0" y="2974808"/>
            <a:chExt cx="5784412" cy="6081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13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7896595" y="3193471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7896595" y="415640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7896595" y="4987382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7896595" y="5835693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DC6B34-03A4-9C42-6083-5CB00F384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72" y="241971"/>
            <a:ext cx="2463394" cy="1150102"/>
          </a:xfrm>
          <a:prstGeom prst="rect">
            <a:avLst/>
          </a:prstGeom>
        </p:spPr>
      </p:pic>
      <p:sp>
        <p:nvSpPr>
          <p:cNvPr id="19" name="Google Shape;225;p7"/>
          <p:cNvSpPr txBox="1"/>
          <p:nvPr/>
        </p:nvSpPr>
        <p:spPr>
          <a:xfrm>
            <a:off x="1422216" y="1384017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1: </a:t>
            </a: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610" y="1139288"/>
            <a:ext cx="7260965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1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7;p8"/>
          <p:cNvSpPr txBox="1"/>
          <p:nvPr/>
        </p:nvSpPr>
        <p:spPr>
          <a:xfrm>
            <a:off x="1538274" y="700010"/>
            <a:ext cx="86260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2: </a:t>
            </a: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50;p8"/>
          <p:cNvSpPr txBox="1"/>
          <p:nvPr/>
        </p:nvSpPr>
        <p:spPr>
          <a:xfrm>
            <a:off x="1354570" y="704847"/>
            <a:ext cx="3674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1354570" y="1797230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373" y="704847"/>
            <a:ext cx="4112677" cy="24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2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/>
                <a:t> Minh Thư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/>
                <a:t>Phương Thảo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Bích Diệp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/>
                <a:t>Ngọc Diệp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Văn Điệp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 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/>
                <a:t>Thái Dương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/>
                <a:t>Đức Dương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/>
                <a:t>Ánh Dương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/>
                <a:t>Ngọc Hà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Ngọc Hân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Trung Kiên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 Duy Khánh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/>
                <a:t>Mai Khôi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Khánh Linh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Kim Ngân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Hồng Ngọc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Khôi Nguyên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/>
                <a:t>Nụ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Đình Phú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 Minh Phú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 Đình Sỹ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/>
                <a:t>Đức Thành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/>
                <a:t>Hà Trang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/>
                <a:t> Minh Tú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B0F0"/>
                  </a:solidFill>
                </a:rPr>
                <a:t>Quỳnh An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 Đức Anh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Hải Anh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Thế Anh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Lan Chi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 Thành Công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Kiều Công</a:t>
              </a:r>
              <a:endParaRPr lang="en-US" dirty="0"/>
            </a:p>
          </p:txBody>
        </p:sp>
        <p:sp>
          <p:nvSpPr>
            <p:cNvPr id="111" name="TextBox 110"/>
            <p:cNvSpPr txBox="1"/>
            <p:nvPr/>
          </p:nvSpPr>
          <p:spPr>
            <a:xfrm rot="17906611">
              <a:off x="5755156" y="1651475"/>
              <a:ext cx="2239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 Bảo An</a:t>
              </a:r>
              <a:endParaRPr lang="en-US" dirty="0"/>
            </a:p>
          </p:txBody>
        </p:sp>
        <p:sp>
          <p:nvSpPr>
            <p:cNvPr id="114" name="TextBox 113"/>
            <p:cNvSpPr txBox="1"/>
            <p:nvPr/>
          </p:nvSpPr>
          <p:spPr>
            <a:xfrm rot="15038242">
              <a:off x="4490482" y="11071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B0F0"/>
                  </a:solidFill>
                </a:rPr>
                <a:t>Công Vinh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6600"/>
                </a:solidFill>
              </a:rPr>
              <a:t>VÒNG QUAY</a:t>
            </a:r>
          </a:p>
          <a:p>
            <a:pPr algn="ctr"/>
            <a:r>
              <a:rPr lang="en-US" sz="5400" b="1">
                <a:solidFill>
                  <a:srgbClr val="FF6600"/>
                </a:solidFill>
              </a:rPr>
              <a:t>MAY MẮN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645033" y="2595946"/>
            <a:ext cx="558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3C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sp>
        <p:nvSpPr>
          <p:cNvPr id="117" name="Rounded Rectangle 116">
            <a:hlinkClick r:id="" action="ppaction://noaction"/>
          </p:cNvPr>
          <p:cNvSpPr/>
          <p:nvPr/>
        </p:nvSpPr>
        <p:spPr>
          <a:xfrm>
            <a:off x="9577050" y="125995"/>
            <a:ext cx="2429274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365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4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5;p7"/>
          <p:cNvSpPr txBox="1"/>
          <p:nvPr/>
        </p:nvSpPr>
        <p:spPr>
          <a:xfrm>
            <a:off x="600501" y="906345"/>
            <a:ext cx="10549720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3: </a:t>
            </a:r>
            <a:r>
              <a:rPr lang="vi-V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r>
              <a:rPr lang="en-US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vi-VN"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40" y="1798857"/>
            <a:ext cx="4467225" cy="3219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396" y="2098894"/>
            <a:ext cx="469582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7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ỌC THẢ DIỀU - Ca Nhạc Thiếu Nhi 2021 - Nhạc Thiếu Nhi Vui Vẻ Ngày Nghỉ H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708" y="485348"/>
            <a:ext cx="9557982" cy="53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7F62C6-06B1-E520-F9BF-68E4F9F61913}"/>
              </a:ext>
            </a:extLst>
          </p:cNvPr>
          <p:cNvSpPr txBox="1"/>
          <p:nvPr/>
        </p:nvSpPr>
        <p:spPr>
          <a:xfrm>
            <a:off x="737754" y="1693065"/>
            <a:ext cx="3273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54" y="836841"/>
            <a:ext cx="10214877" cy="519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29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0" y="22741"/>
            <a:ext cx="8294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 TIỂU HỌC ĐẠI BẢN II</a:t>
            </a:r>
          </a:p>
        </p:txBody>
      </p:sp>
      <p:pic>
        <p:nvPicPr>
          <p:cNvPr id="3" name="𝑵𝑬𝑾 A Ram Sam Sam - Best SONGS For KIDS - LooLoo Kids Nursery Rhymes and Children`s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9556" y="661181"/>
            <a:ext cx="9605109" cy="54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2959686" y="1937169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038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31" y="1137762"/>
            <a:ext cx="1001050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" y="112540"/>
            <a:ext cx="12093526" cy="65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52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7;p4"/>
          <p:cNvGrpSpPr/>
          <p:nvPr/>
        </p:nvGrpSpPr>
        <p:grpSpPr>
          <a:xfrm>
            <a:off x="750122" y="1171597"/>
            <a:ext cx="4136450" cy="644088"/>
            <a:chOff x="2993653" y="3957288"/>
            <a:chExt cx="6717506" cy="2160240"/>
          </a:xfrm>
        </p:grpSpPr>
        <p:sp>
          <p:nvSpPr>
            <p:cNvPr id="4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99;p4"/>
            <p:cNvSpPr txBox="1"/>
            <p:nvPr/>
          </p:nvSpPr>
          <p:spPr>
            <a:xfrm>
              <a:off x="2993653" y="4021707"/>
              <a:ext cx="6357730" cy="17639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600" kern="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lang="en-US" sz="3600" kern="0" dirty="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lang="en-US" sz="3600" kern="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lang="en-US" sz="3600" kern="0" dirty="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sz="1100" kern="0" dirty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2969764" y="3212436"/>
            <a:ext cx="5963920" cy="855389"/>
            <a:chOff x="3241040" y="1838695"/>
            <a:chExt cx="5963920" cy="85538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4350" y="1841094"/>
              <a:ext cx="78528" cy="1411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3953292" y="2604684"/>
            <a:ext cx="186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454644" y="2563511"/>
            <a:ext cx="136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  <p:sp>
        <p:nvSpPr>
          <p:cNvPr id="16" name="Oval 15"/>
          <p:cNvSpPr/>
          <p:nvPr/>
        </p:nvSpPr>
        <p:spPr>
          <a:xfrm>
            <a:off x="5730891" y="3061864"/>
            <a:ext cx="749520" cy="1002575"/>
          </a:xfrm>
          <a:prstGeom prst="ellipse">
            <a:avLst/>
          </a:prstGeom>
          <a:solidFill>
            <a:schemeClr val="bg1">
              <a:lumMod val="95000"/>
              <a:alpha val="32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A17691-83FD-47E3-A9E6-F8C08C526EFF}"/>
              </a:ext>
            </a:extLst>
          </p:cNvPr>
          <p:cNvGrpSpPr/>
          <p:nvPr/>
        </p:nvGrpSpPr>
        <p:grpSpPr>
          <a:xfrm>
            <a:off x="8756814" y="293835"/>
            <a:ext cx="2750123" cy="2395780"/>
            <a:chOff x="8684817" y="7017596"/>
            <a:chExt cx="2943177" cy="24641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A5C36FD-2A3F-49E1-91B8-1756FD057F16}"/>
                </a:ext>
              </a:extLst>
            </p:cNvPr>
            <p:cNvGrpSpPr/>
            <p:nvPr/>
          </p:nvGrpSpPr>
          <p:grpSpPr>
            <a:xfrm>
              <a:off x="9223963" y="7017596"/>
              <a:ext cx="1939746" cy="2106144"/>
              <a:chOff x="9188104" y="7029809"/>
              <a:chExt cx="1939746" cy="210614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188104" y="7029809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82FCAB3-9A6D-7290-D46D-B30729706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60" y="293835"/>
            <a:ext cx="2135658" cy="87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2933347"/>
            <a:ext cx="5781040" cy="895764"/>
            <a:chOff x="3423920" y="1855174"/>
            <a:chExt cx="5781040" cy="89576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10" idx="2"/>
              <a:endCxn id="12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2309116"/>
            <a:ext cx="1790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2267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grpSp>
        <p:nvGrpSpPr>
          <p:cNvPr id="18" name="Google Shape;197;p4"/>
          <p:cNvGrpSpPr/>
          <p:nvPr/>
        </p:nvGrpSpPr>
        <p:grpSpPr>
          <a:xfrm>
            <a:off x="644595" y="1109978"/>
            <a:ext cx="5558649" cy="710377"/>
            <a:chOff x="3205152" y="4276933"/>
            <a:chExt cx="6506006" cy="2382569"/>
          </a:xfrm>
        </p:grpSpPr>
        <p:sp>
          <p:nvSpPr>
            <p:cNvPr id="19" name="Google Shape;198;p4"/>
            <p:cNvSpPr/>
            <p:nvPr/>
          </p:nvSpPr>
          <p:spPr>
            <a:xfrm>
              <a:off x="3205152" y="4276933"/>
              <a:ext cx="6506006" cy="2160239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99;p4"/>
            <p:cNvSpPr txBox="1"/>
            <p:nvPr/>
          </p:nvSpPr>
          <p:spPr>
            <a:xfrm>
              <a:off x="3248913" y="4285422"/>
              <a:ext cx="6357730" cy="23740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2800" kern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b. Trung điểm của đoạn thẳng</a:t>
              </a:r>
              <a:endParaRPr lang="en-US" sz="1600" kern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sz="1200" kern="0" dirty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82FCAB3-9A6D-7290-D46D-B30729706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02" y="277210"/>
            <a:ext cx="2135658" cy="87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2901761" y="1750929"/>
            <a:ext cx="5955872" cy="924032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4350" y="1841094"/>
              <a:ext cx="78528" cy="1411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3885289" y="1143177"/>
            <a:ext cx="1864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386641" y="1102004"/>
            <a:ext cx="1359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06005" y="4202589"/>
            <a:ext cx="5781040" cy="895764"/>
            <a:chOff x="3423920" y="1855174"/>
            <a:chExt cx="5781040" cy="89576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14" idx="2"/>
              <a:endCxn id="16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006653" y="3578358"/>
            <a:ext cx="1790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508005" y="3537185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93645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" y="153483"/>
            <a:ext cx="12093526" cy="6562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547" y="153483"/>
            <a:ext cx="2743200" cy="203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2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284</Words>
  <Application>Microsoft Office PowerPoint</Application>
  <PresentationFormat>Widescreen</PresentationFormat>
  <Paragraphs>96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微软雅黑</vt:lpstr>
      <vt:lpstr>#9Slide02 Noi dung dai</vt:lpstr>
      <vt:lpstr>#9Slide03 Bebas Neue Bold</vt:lpstr>
      <vt:lpstr>#9Slide07 SVNBrandon Printed Sh</vt:lpstr>
      <vt:lpstr>#9Slide07 SVNZiclets</vt:lpstr>
      <vt:lpstr>Arial</vt:lpstr>
      <vt:lpstr>Arial-Rounded</vt:lpstr>
      <vt:lpstr>Calibri</vt:lpstr>
      <vt:lpstr>Calibri Light</vt:lpstr>
      <vt:lpstr>I Found My Valentine Hearted</vt:lpstr>
      <vt:lpstr>iCiel Cadena</vt:lpstr>
      <vt:lpstr>inpin heiti</vt:lpstr>
      <vt:lpstr>Times New Roman</vt:lpstr>
      <vt:lpstr>UTM Cookies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22</cp:revision>
  <dcterms:created xsi:type="dcterms:W3CDTF">2022-10-17T09:21:49Z</dcterms:created>
  <dcterms:modified xsi:type="dcterms:W3CDTF">2025-10-19T03:33:53Z</dcterms:modified>
</cp:coreProperties>
</file>