
<file path=[Content_Types].xml><?xml version="1.0" encoding="utf-8"?>
<Types xmlns="http://schemas.openxmlformats.org/package/2006/content-types">
  <Default Extension="png" ContentType="image/png"/>
  <Default Extension="aac" ContentType="audio/aac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  <p:sldMasterId id="2147483687" r:id="rId4"/>
  </p:sldMasterIdLst>
  <p:notesMasterIdLst>
    <p:notesMasterId r:id="rId27"/>
  </p:notesMasterIdLst>
  <p:sldIdLst>
    <p:sldId id="315" r:id="rId5"/>
    <p:sldId id="2652" r:id="rId6"/>
    <p:sldId id="2653" r:id="rId7"/>
    <p:sldId id="260" r:id="rId8"/>
    <p:sldId id="333" r:id="rId9"/>
    <p:sldId id="288" r:id="rId10"/>
    <p:sldId id="289" r:id="rId11"/>
    <p:sldId id="295" r:id="rId12"/>
    <p:sldId id="296" r:id="rId13"/>
    <p:sldId id="334" r:id="rId14"/>
    <p:sldId id="297" r:id="rId15"/>
    <p:sldId id="298" r:id="rId16"/>
    <p:sldId id="335" r:id="rId17"/>
    <p:sldId id="300" r:id="rId18"/>
    <p:sldId id="336" r:id="rId19"/>
    <p:sldId id="301" r:id="rId20"/>
    <p:sldId id="277" r:id="rId21"/>
    <p:sldId id="278" r:id="rId22"/>
    <p:sldId id="279" r:id="rId23"/>
    <p:sldId id="291" r:id="rId24"/>
    <p:sldId id="292" r:id="rId25"/>
    <p:sldId id="28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77740-3CD1-4C68-936B-50BA4E34AD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717C9-7618-42E8-BA9D-4291E45CB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011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80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4971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2509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237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52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25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9C3-9DBD-4BDA-9EC1-25EF88B1020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5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750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1EF77-93AB-3A47-7543-16166A73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6C3C0C-698D-EE86-403C-C32E8F30D8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7C434F-5787-EE21-6AEB-540508102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0700A1-07F0-656D-AF82-37E8CF2CAD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81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9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GIÁO</a:t>
            </a:r>
            <a:r>
              <a:rPr lang="en-US" b="1" baseline="0" dirty="0"/>
              <a:t> VIÊN CLICK CHUỘT VÀO TỪNG QUẢ CÀ CHUA =&gt; SẼ XUẤT HIỆN YÊU CẦU. </a:t>
            </a:r>
          </a:p>
          <a:p>
            <a:r>
              <a:rPr lang="en-US" b="1" baseline="0" dirty="0"/>
              <a:t>SAU KHI HOÀN THÀNH, GV CLICK CHUỘT VÀO: “KẾT THÚC BÀI HỌC”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5514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SAU KHI HS TRẢ</a:t>
            </a:r>
            <a:r>
              <a:rPr lang="en-US" b="1" baseline="0" dirty="0"/>
              <a:t> LỜI XONG, GV CLICK CHUỘT VÀO NÚT “TRỞ VỀ”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9697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28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21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65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74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7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57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14144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752167" y="1202767"/>
            <a:ext cx="66876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8933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3988833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91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9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22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46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31"/>
          <p:cNvSpPr/>
          <p:nvPr/>
        </p:nvSpPr>
        <p:spPr>
          <a:xfrm>
            <a:off x="508445" y="49987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1"/>
          <p:cNvSpPr/>
          <p:nvPr/>
        </p:nvSpPr>
        <p:spPr>
          <a:xfrm rot="10800000">
            <a:off x="564637" y="3076371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1"/>
          <p:cNvSpPr/>
          <p:nvPr/>
        </p:nvSpPr>
        <p:spPr>
          <a:xfrm rot="10800000">
            <a:off x="445301" y="524585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1"/>
          <p:cNvSpPr/>
          <p:nvPr/>
        </p:nvSpPr>
        <p:spPr>
          <a:xfrm rot="10800000">
            <a:off x="164161" y="41287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1"/>
          <p:cNvSpPr/>
          <p:nvPr/>
        </p:nvSpPr>
        <p:spPr>
          <a:xfrm rot="10800000">
            <a:off x="164157" y="219720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1"/>
          <p:cNvSpPr/>
          <p:nvPr/>
        </p:nvSpPr>
        <p:spPr>
          <a:xfrm rot="10800000">
            <a:off x="767391" y="10172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1"/>
          <p:cNvSpPr/>
          <p:nvPr/>
        </p:nvSpPr>
        <p:spPr>
          <a:xfrm>
            <a:off x="640178" y="178803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1"/>
          <p:cNvSpPr/>
          <p:nvPr/>
        </p:nvSpPr>
        <p:spPr>
          <a:xfrm>
            <a:off x="423311" y="42079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1"/>
          <p:cNvSpPr/>
          <p:nvPr/>
        </p:nvSpPr>
        <p:spPr>
          <a:xfrm>
            <a:off x="498567" y="48236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1"/>
          <p:cNvSpPr/>
          <p:nvPr/>
        </p:nvSpPr>
        <p:spPr>
          <a:xfrm>
            <a:off x="767410" y="3654581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1"/>
          <p:cNvSpPr/>
          <p:nvPr/>
        </p:nvSpPr>
        <p:spPr>
          <a:xfrm>
            <a:off x="11476344" y="1821498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1"/>
          <p:cNvSpPr/>
          <p:nvPr/>
        </p:nvSpPr>
        <p:spPr>
          <a:xfrm rot="10800000">
            <a:off x="11646033" y="4585332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1"/>
          <p:cNvSpPr/>
          <p:nvPr/>
        </p:nvSpPr>
        <p:spPr>
          <a:xfrm rot="10800000">
            <a:off x="11731758" y="53798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1"/>
          <p:cNvSpPr/>
          <p:nvPr/>
        </p:nvSpPr>
        <p:spPr>
          <a:xfrm rot="10800000">
            <a:off x="11425358" y="3845715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1"/>
          <p:cNvSpPr/>
          <p:nvPr/>
        </p:nvSpPr>
        <p:spPr>
          <a:xfrm>
            <a:off x="12025778" y="2319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1"/>
          <p:cNvSpPr/>
          <p:nvPr/>
        </p:nvSpPr>
        <p:spPr>
          <a:xfrm>
            <a:off x="11506546" y="28020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1"/>
          <p:cNvSpPr/>
          <p:nvPr/>
        </p:nvSpPr>
        <p:spPr>
          <a:xfrm>
            <a:off x="11961874" y="3501909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1"/>
          <p:cNvSpPr/>
          <p:nvPr/>
        </p:nvSpPr>
        <p:spPr>
          <a:xfrm>
            <a:off x="11646645" y="8972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1"/>
          <p:cNvSpPr/>
          <p:nvPr/>
        </p:nvSpPr>
        <p:spPr>
          <a:xfrm rot="10800000">
            <a:off x="5224289" y="6663314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1"/>
          <p:cNvSpPr/>
          <p:nvPr/>
        </p:nvSpPr>
        <p:spPr>
          <a:xfrm rot="10800000">
            <a:off x="9566801" y="632804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1"/>
          <p:cNvSpPr/>
          <p:nvPr/>
        </p:nvSpPr>
        <p:spPr>
          <a:xfrm rot="10800000">
            <a:off x="10770966" y="659753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1"/>
          <p:cNvSpPr/>
          <p:nvPr/>
        </p:nvSpPr>
        <p:spPr>
          <a:xfrm>
            <a:off x="547312" y="58965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1"/>
          <p:cNvSpPr/>
          <p:nvPr/>
        </p:nvSpPr>
        <p:spPr>
          <a:xfrm>
            <a:off x="3703755" y="6408387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1"/>
          <p:cNvSpPr/>
          <p:nvPr/>
        </p:nvSpPr>
        <p:spPr>
          <a:xfrm>
            <a:off x="11561729" y="6232589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1"/>
          <p:cNvSpPr/>
          <p:nvPr/>
        </p:nvSpPr>
        <p:spPr>
          <a:xfrm>
            <a:off x="7872368" y="618484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1"/>
          <p:cNvSpPr/>
          <p:nvPr/>
        </p:nvSpPr>
        <p:spPr>
          <a:xfrm>
            <a:off x="2541429" y="6307840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1"/>
          <p:cNvSpPr/>
          <p:nvPr/>
        </p:nvSpPr>
        <p:spPr>
          <a:xfrm rot="10800000">
            <a:off x="1578755" y="517664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1"/>
          <p:cNvSpPr/>
          <p:nvPr/>
        </p:nvSpPr>
        <p:spPr>
          <a:xfrm rot="10800000">
            <a:off x="692998" y="5449057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1"/>
          <p:cNvSpPr/>
          <p:nvPr/>
        </p:nvSpPr>
        <p:spPr>
          <a:xfrm rot="10800000">
            <a:off x="11940631" y="548339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1"/>
          <p:cNvSpPr/>
          <p:nvPr/>
        </p:nvSpPr>
        <p:spPr>
          <a:xfrm>
            <a:off x="7142958" y="-1844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1"/>
          <p:cNvSpPr/>
          <p:nvPr/>
        </p:nvSpPr>
        <p:spPr>
          <a:xfrm>
            <a:off x="2800445" y="3151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1"/>
          <p:cNvSpPr/>
          <p:nvPr/>
        </p:nvSpPr>
        <p:spPr>
          <a:xfrm>
            <a:off x="1677679" y="12869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1"/>
          <p:cNvSpPr/>
          <p:nvPr/>
        </p:nvSpPr>
        <p:spPr>
          <a:xfrm rot="10800000">
            <a:off x="11785828" y="65399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1"/>
          <p:cNvSpPr/>
          <p:nvPr/>
        </p:nvSpPr>
        <p:spPr>
          <a:xfrm rot="10800000">
            <a:off x="8531157" y="194475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1"/>
          <p:cNvSpPr/>
          <p:nvPr/>
        </p:nvSpPr>
        <p:spPr>
          <a:xfrm rot="10800000">
            <a:off x="869634" y="37022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1"/>
          <p:cNvSpPr/>
          <p:nvPr/>
        </p:nvSpPr>
        <p:spPr>
          <a:xfrm rot="10800000">
            <a:off x="4474374" y="463982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1"/>
          <p:cNvSpPr/>
          <p:nvPr/>
        </p:nvSpPr>
        <p:spPr>
          <a:xfrm rot="10800000">
            <a:off x="9418068" y="559404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1"/>
          <p:cNvSpPr/>
          <p:nvPr/>
        </p:nvSpPr>
        <p:spPr>
          <a:xfrm>
            <a:off x="10355425" y="1112725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1"/>
          <p:cNvSpPr/>
          <p:nvPr/>
        </p:nvSpPr>
        <p:spPr>
          <a:xfrm>
            <a:off x="11737911" y="1259861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1"/>
          <p:cNvSpPr/>
          <p:nvPr/>
        </p:nvSpPr>
        <p:spPr>
          <a:xfrm>
            <a:off x="490278" y="1225528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71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2"/>
          <p:cNvSpPr/>
          <p:nvPr/>
        </p:nvSpPr>
        <p:spPr>
          <a:xfrm>
            <a:off x="11459146" y="105308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2"/>
          <p:cNvSpPr/>
          <p:nvPr/>
        </p:nvSpPr>
        <p:spPr>
          <a:xfrm rot="10800000">
            <a:off x="11699528" y="405859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2"/>
          <p:cNvSpPr/>
          <p:nvPr/>
        </p:nvSpPr>
        <p:spPr>
          <a:xfrm rot="10800000">
            <a:off x="11478868" y="1887849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2"/>
          <p:cNvSpPr/>
          <p:nvPr/>
        </p:nvSpPr>
        <p:spPr>
          <a:xfrm rot="10800000">
            <a:off x="11352738" y="5857599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2"/>
          <p:cNvSpPr/>
          <p:nvPr/>
        </p:nvSpPr>
        <p:spPr>
          <a:xfrm rot="10800000">
            <a:off x="11582411" y="23780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2"/>
          <p:cNvSpPr/>
          <p:nvPr/>
        </p:nvSpPr>
        <p:spPr>
          <a:xfrm>
            <a:off x="12030194" y="2872710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2"/>
          <p:cNvSpPr/>
          <p:nvPr/>
        </p:nvSpPr>
        <p:spPr>
          <a:xfrm>
            <a:off x="11393731" y="4822763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2"/>
          <p:cNvSpPr/>
          <p:nvPr/>
        </p:nvSpPr>
        <p:spPr>
          <a:xfrm>
            <a:off x="11307214" y="37879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2"/>
          <p:cNvSpPr/>
          <p:nvPr/>
        </p:nvSpPr>
        <p:spPr>
          <a:xfrm>
            <a:off x="11285333" y="53804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2"/>
          <p:cNvSpPr/>
          <p:nvPr/>
        </p:nvSpPr>
        <p:spPr>
          <a:xfrm>
            <a:off x="11659480" y="53149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2"/>
          <p:cNvSpPr/>
          <p:nvPr/>
        </p:nvSpPr>
        <p:spPr>
          <a:xfrm rot="10800000">
            <a:off x="10880099" y="657951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2"/>
          <p:cNvSpPr/>
          <p:nvPr/>
        </p:nvSpPr>
        <p:spPr>
          <a:xfrm>
            <a:off x="11775182" y="1687591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2"/>
          <p:cNvSpPr/>
          <p:nvPr/>
        </p:nvSpPr>
        <p:spPr>
          <a:xfrm>
            <a:off x="11775180" y="96621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2"/>
          <p:cNvSpPr/>
          <p:nvPr/>
        </p:nvSpPr>
        <p:spPr>
          <a:xfrm>
            <a:off x="8473309" y="280972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2"/>
          <p:cNvSpPr/>
          <p:nvPr/>
        </p:nvSpPr>
        <p:spPr>
          <a:xfrm>
            <a:off x="1688070" y="442421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2"/>
          <p:cNvSpPr/>
          <p:nvPr/>
        </p:nvSpPr>
        <p:spPr>
          <a:xfrm>
            <a:off x="10581735" y="2307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2"/>
          <p:cNvSpPr/>
          <p:nvPr/>
        </p:nvSpPr>
        <p:spPr>
          <a:xfrm>
            <a:off x="359903" y="1141751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2"/>
          <p:cNvSpPr/>
          <p:nvPr/>
        </p:nvSpPr>
        <p:spPr>
          <a:xfrm>
            <a:off x="4848774" y="201019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2"/>
          <p:cNvSpPr/>
          <p:nvPr/>
        </p:nvSpPr>
        <p:spPr>
          <a:xfrm>
            <a:off x="7839802" y="99066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2"/>
          <p:cNvSpPr/>
          <p:nvPr/>
        </p:nvSpPr>
        <p:spPr>
          <a:xfrm>
            <a:off x="2969382" y="650990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2"/>
          <p:cNvSpPr/>
          <p:nvPr/>
        </p:nvSpPr>
        <p:spPr>
          <a:xfrm>
            <a:off x="654763" y="182627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2"/>
          <p:cNvSpPr/>
          <p:nvPr/>
        </p:nvSpPr>
        <p:spPr>
          <a:xfrm>
            <a:off x="1059858" y="1457393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2"/>
          <p:cNvSpPr/>
          <p:nvPr/>
        </p:nvSpPr>
        <p:spPr>
          <a:xfrm rot="10800000">
            <a:off x="853113" y="6189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2"/>
          <p:cNvSpPr/>
          <p:nvPr/>
        </p:nvSpPr>
        <p:spPr>
          <a:xfrm rot="10800000">
            <a:off x="10264183" y="186518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2"/>
          <p:cNvSpPr/>
          <p:nvPr/>
        </p:nvSpPr>
        <p:spPr>
          <a:xfrm rot="10800000">
            <a:off x="5518613" y="548551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2"/>
          <p:cNvSpPr/>
          <p:nvPr/>
        </p:nvSpPr>
        <p:spPr>
          <a:xfrm>
            <a:off x="4779782" y="616537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2"/>
          <p:cNvSpPr/>
          <p:nvPr/>
        </p:nvSpPr>
        <p:spPr>
          <a:xfrm rot="10800000">
            <a:off x="3159404" y="6580667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2"/>
          <p:cNvSpPr/>
          <p:nvPr/>
        </p:nvSpPr>
        <p:spPr>
          <a:xfrm rot="10800000">
            <a:off x="11761581" y="7097350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2"/>
          <p:cNvSpPr/>
          <p:nvPr/>
        </p:nvSpPr>
        <p:spPr>
          <a:xfrm rot="10800000">
            <a:off x="10110551" y="6525893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2"/>
          <p:cNvSpPr/>
          <p:nvPr/>
        </p:nvSpPr>
        <p:spPr>
          <a:xfrm rot="10800000">
            <a:off x="649405" y="620983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2"/>
          <p:cNvSpPr/>
          <p:nvPr/>
        </p:nvSpPr>
        <p:spPr>
          <a:xfrm rot="10800000">
            <a:off x="7355605" y="614883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2"/>
          <p:cNvSpPr/>
          <p:nvPr/>
        </p:nvSpPr>
        <p:spPr>
          <a:xfrm rot="10800000">
            <a:off x="10266238" y="5796156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2"/>
          <p:cNvSpPr/>
          <p:nvPr/>
        </p:nvSpPr>
        <p:spPr>
          <a:xfrm>
            <a:off x="1773650" y="6655945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2"/>
          <p:cNvSpPr/>
          <p:nvPr/>
        </p:nvSpPr>
        <p:spPr>
          <a:xfrm>
            <a:off x="11694183" y="6590196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2"/>
          <p:cNvSpPr/>
          <p:nvPr/>
        </p:nvSpPr>
        <p:spPr>
          <a:xfrm>
            <a:off x="328504" y="4860828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2"/>
          <p:cNvSpPr/>
          <p:nvPr/>
        </p:nvSpPr>
        <p:spPr>
          <a:xfrm rot="10800000">
            <a:off x="122997" y="502233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2"/>
          <p:cNvSpPr/>
          <p:nvPr/>
        </p:nvSpPr>
        <p:spPr>
          <a:xfrm rot="10800000">
            <a:off x="244398" y="4056185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2"/>
          <p:cNvSpPr/>
          <p:nvPr/>
        </p:nvSpPr>
        <p:spPr>
          <a:xfrm rot="10800000">
            <a:off x="627751" y="5935136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2"/>
          <p:cNvSpPr/>
          <p:nvPr/>
        </p:nvSpPr>
        <p:spPr>
          <a:xfrm rot="10800000">
            <a:off x="387417" y="2781177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2"/>
          <p:cNvSpPr/>
          <p:nvPr/>
        </p:nvSpPr>
        <p:spPr>
          <a:xfrm rot="10800000">
            <a:off x="537744" y="5205699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2"/>
          <p:cNvSpPr/>
          <p:nvPr/>
        </p:nvSpPr>
        <p:spPr>
          <a:xfrm rot="10800000">
            <a:off x="217271" y="5528572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2"/>
          <p:cNvSpPr/>
          <p:nvPr/>
        </p:nvSpPr>
        <p:spPr>
          <a:xfrm>
            <a:off x="359898" y="6407423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2"/>
          <p:cNvSpPr/>
          <p:nvPr/>
        </p:nvSpPr>
        <p:spPr>
          <a:xfrm>
            <a:off x="234580" y="2253600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2"/>
          <p:cNvSpPr/>
          <p:nvPr/>
        </p:nvSpPr>
        <p:spPr>
          <a:xfrm>
            <a:off x="114447" y="322027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2"/>
          <p:cNvSpPr/>
          <p:nvPr/>
        </p:nvSpPr>
        <p:spPr>
          <a:xfrm>
            <a:off x="400630" y="5041549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2"/>
          <p:cNvSpPr/>
          <p:nvPr/>
        </p:nvSpPr>
        <p:spPr>
          <a:xfrm>
            <a:off x="579847" y="161744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56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33"/>
          <p:cNvSpPr/>
          <p:nvPr/>
        </p:nvSpPr>
        <p:spPr>
          <a:xfrm>
            <a:off x="11332677" y="4595180"/>
            <a:ext cx="31395" cy="31395"/>
          </a:xfrm>
          <a:custGeom>
            <a:avLst/>
            <a:gdLst/>
            <a:ahLst/>
            <a:cxnLst/>
            <a:rect l="l" t="t" r="r" b="b"/>
            <a:pathLst>
              <a:path w="399" h="399" extrusionOk="0">
                <a:moveTo>
                  <a:pt x="200" y="0"/>
                </a:moveTo>
                <a:cubicBezTo>
                  <a:pt x="80" y="0"/>
                  <a:pt x="1" y="100"/>
                  <a:pt x="1" y="199"/>
                </a:cubicBezTo>
                <a:cubicBezTo>
                  <a:pt x="1" y="319"/>
                  <a:pt x="80" y="398"/>
                  <a:pt x="200" y="398"/>
                </a:cubicBezTo>
                <a:cubicBezTo>
                  <a:pt x="319" y="398"/>
                  <a:pt x="399" y="319"/>
                  <a:pt x="399" y="199"/>
                </a:cubicBezTo>
                <a:cubicBezTo>
                  <a:pt x="399" y="100"/>
                  <a:pt x="319" y="0"/>
                  <a:pt x="2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3"/>
          <p:cNvSpPr/>
          <p:nvPr/>
        </p:nvSpPr>
        <p:spPr>
          <a:xfrm>
            <a:off x="166086" y="2241736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3"/>
          <p:cNvSpPr/>
          <p:nvPr/>
        </p:nvSpPr>
        <p:spPr>
          <a:xfrm>
            <a:off x="6989067" y="7349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3"/>
          <p:cNvSpPr/>
          <p:nvPr/>
        </p:nvSpPr>
        <p:spPr>
          <a:xfrm>
            <a:off x="2646554" y="407109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3"/>
          <p:cNvSpPr/>
          <p:nvPr/>
        </p:nvSpPr>
        <p:spPr>
          <a:xfrm>
            <a:off x="1523790" y="2206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3"/>
          <p:cNvSpPr/>
          <p:nvPr/>
        </p:nvSpPr>
        <p:spPr>
          <a:xfrm rot="10800000">
            <a:off x="335776" y="5005570"/>
            <a:ext cx="255017" cy="216357"/>
          </a:xfrm>
          <a:custGeom>
            <a:avLst/>
            <a:gdLst/>
            <a:ahLst/>
            <a:cxnLst/>
            <a:rect l="l" t="t" r="r" b="b"/>
            <a:pathLst>
              <a:path w="4855" h="4119" extrusionOk="0">
                <a:moveTo>
                  <a:pt x="2984" y="0"/>
                </a:moveTo>
                <a:lnTo>
                  <a:pt x="0" y="4118"/>
                </a:lnTo>
                <a:lnTo>
                  <a:pt x="4854" y="3979"/>
                </a:lnTo>
                <a:lnTo>
                  <a:pt x="2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3"/>
          <p:cNvSpPr/>
          <p:nvPr/>
        </p:nvSpPr>
        <p:spPr>
          <a:xfrm rot="10800000">
            <a:off x="421500" y="58001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3"/>
          <p:cNvSpPr/>
          <p:nvPr/>
        </p:nvSpPr>
        <p:spPr>
          <a:xfrm rot="10800000">
            <a:off x="11631937" y="745935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3"/>
          <p:cNvSpPr/>
          <p:nvPr/>
        </p:nvSpPr>
        <p:spPr>
          <a:xfrm rot="10800000">
            <a:off x="8377267" y="286413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3"/>
          <p:cNvSpPr/>
          <p:nvPr/>
        </p:nvSpPr>
        <p:spPr>
          <a:xfrm rot="10800000">
            <a:off x="5498378" y="275190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3"/>
          <p:cNvSpPr/>
          <p:nvPr/>
        </p:nvSpPr>
        <p:spPr>
          <a:xfrm rot="10800000">
            <a:off x="3689913" y="6360975"/>
            <a:ext cx="202753" cy="267571"/>
          </a:xfrm>
          <a:custGeom>
            <a:avLst/>
            <a:gdLst/>
            <a:ahLst/>
            <a:cxnLst/>
            <a:rect l="l" t="t" r="r" b="b"/>
            <a:pathLst>
              <a:path w="3860" h="5094" extrusionOk="0">
                <a:moveTo>
                  <a:pt x="1632" y="1"/>
                </a:moveTo>
                <a:lnTo>
                  <a:pt x="0" y="5093"/>
                </a:lnTo>
                <a:lnTo>
                  <a:pt x="3860" y="876"/>
                </a:lnTo>
                <a:lnTo>
                  <a:pt x="1632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3"/>
          <p:cNvSpPr/>
          <p:nvPr/>
        </p:nvSpPr>
        <p:spPr>
          <a:xfrm rot="10800000">
            <a:off x="10495008" y="6310303"/>
            <a:ext cx="182897" cy="156792"/>
          </a:xfrm>
          <a:custGeom>
            <a:avLst/>
            <a:gdLst/>
            <a:ahLst/>
            <a:cxnLst/>
            <a:rect l="l" t="t" r="r" b="b"/>
            <a:pathLst>
              <a:path w="3482" h="2985" extrusionOk="0">
                <a:moveTo>
                  <a:pt x="756" y="0"/>
                </a:moveTo>
                <a:lnTo>
                  <a:pt x="0" y="2487"/>
                </a:lnTo>
                <a:lnTo>
                  <a:pt x="3481" y="2984"/>
                </a:lnTo>
                <a:lnTo>
                  <a:pt x="75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3"/>
          <p:cNvSpPr/>
          <p:nvPr/>
        </p:nvSpPr>
        <p:spPr>
          <a:xfrm rot="10800000">
            <a:off x="11248571" y="3790537"/>
            <a:ext cx="335435" cy="190199"/>
          </a:xfrm>
          <a:custGeom>
            <a:avLst/>
            <a:gdLst/>
            <a:ahLst/>
            <a:cxnLst/>
            <a:rect l="l" t="t" r="r" b="b"/>
            <a:pathLst>
              <a:path w="6386" h="3621" extrusionOk="0">
                <a:moveTo>
                  <a:pt x="0" y="0"/>
                </a:moveTo>
                <a:lnTo>
                  <a:pt x="617" y="3621"/>
                </a:lnTo>
                <a:lnTo>
                  <a:pt x="6386" y="2129"/>
                </a:lnTo>
                <a:lnTo>
                  <a:pt x="0" y="0"/>
                </a:ln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3"/>
          <p:cNvSpPr/>
          <p:nvPr/>
        </p:nvSpPr>
        <p:spPr>
          <a:xfrm rot="10800000">
            <a:off x="1410143" y="64968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3"/>
          <p:cNvSpPr/>
          <p:nvPr/>
        </p:nvSpPr>
        <p:spPr>
          <a:xfrm rot="10800000">
            <a:off x="11631925" y="5669490"/>
            <a:ext cx="374148" cy="98277"/>
          </a:xfrm>
          <a:custGeom>
            <a:avLst/>
            <a:gdLst/>
            <a:ahLst/>
            <a:cxnLst/>
            <a:rect l="l" t="t" r="r" b="b"/>
            <a:pathLst>
              <a:path w="7123" h="1871" extrusionOk="0">
                <a:moveTo>
                  <a:pt x="7122" y="0"/>
                </a:moveTo>
                <a:lnTo>
                  <a:pt x="1" y="538"/>
                </a:lnTo>
                <a:lnTo>
                  <a:pt x="7043" y="1870"/>
                </a:lnTo>
                <a:lnTo>
                  <a:pt x="71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3"/>
          <p:cNvSpPr/>
          <p:nvPr/>
        </p:nvSpPr>
        <p:spPr>
          <a:xfrm rot="10800000">
            <a:off x="11391591" y="2515529"/>
            <a:ext cx="240363" cy="194401"/>
          </a:xfrm>
          <a:custGeom>
            <a:avLst/>
            <a:gdLst/>
            <a:ahLst/>
            <a:cxnLst/>
            <a:rect l="l" t="t" r="r" b="b"/>
            <a:pathLst>
              <a:path w="4576" h="3701" extrusionOk="0">
                <a:moveTo>
                  <a:pt x="199" y="0"/>
                </a:moveTo>
                <a:lnTo>
                  <a:pt x="0" y="1512"/>
                </a:lnTo>
                <a:lnTo>
                  <a:pt x="4575" y="3700"/>
                </a:lnTo>
                <a:lnTo>
                  <a:pt x="1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3"/>
          <p:cNvSpPr/>
          <p:nvPr/>
        </p:nvSpPr>
        <p:spPr>
          <a:xfrm rot="10800000">
            <a:off x="715745" y="462158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3"/>
          <p:cNvSpPr/>
          <p:nvPr/>
        </p:nvSpPr>
        <p:spPr>
          <a:xfrm rot="10800000">
            <a:off x="7334304" y="6467086"/>
            <a:ext cx="182897" cy="241412"/>
          </a:xfrm>
          <a:custGeom>
            <a:avLst/>
            <a:gdLst/>
            <a:ahLst/>
            <a:cxnLst/>
            <a:rect l="l" t="t" r="r" b="b"/>
            <a:pathLst>
              <a:path w="3482" h="4596" extrusionOk="0">
                <a:moveTo>
                  <a:pt x="3482" y="0"/>
                </a:moveTo>
                <a:lnTo>
                  <a:pt x="1" y="2845"/>
                </a:lnTo>
                <a:lnTo>
                  <a:pt x="2627" y="4596"/>
                </a:lnTo>
                <a:lnTo>
                  <a:pt x="348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3"/>
          <p:cNvSpPr/>
          <p:nvPr/>
        </p:nvSpPr>
        <p:spPr>
          <a:xfrm rot="10800000">
            <a:off x="4152077" y="6628553"/>
            <a:ext cx="374095" cy="181900"/>
          </a:xfrm>
          <a:custGeom>
            <a:avLst/>
            <a:gdLst/>
            <a:ahLst/>
            <a:cxnLst/>
            <a:rect l="l" t="t" r="r" b="b"/>
            <a:pathLst>
              <a:path w="7122" h="3463" extrusionOk="0">
                <a:moveTo>
                  <a:pt x="6306" y="1"/>
                </a:moveTo>
                <a:lnTo>
                  <a:pt x="0" y="3462"/>
                </a:lnTo>
                <a:lnTo>
                  <a:pt x="7122" y="2209"/>
                </a:lnTo>
                <a:lnTo>
                  <a:pt x="630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3"/>
          <p:cNvSpPr/>
          <p:nvPr/>
        </p:nvSpPr>
        <p:spPr>
          <a:xfrm rot="10800000">
            <a:off x="9115467" y="6069379"/>
            <a:ext cx="281123" cy="189148"/>
          </a:xfrm>
          <a:custGeom>
            <a:avLst/>
            <a:gdLst/>
            <a:ahLst/>
            <a:cxnLst/>
            <a:rect l="l" t="t" r="r" b="b"/>
            <a:pathLst>
              <a:path w="5352" h="3601" extrusionOk="0">
                <a:moveTo>
                  <a:pt x="1" y="0"/>
                </a:moveTo>
                <a:lnTo>
                  <a:pt x="3860" y="3601"/>
                </a:lnTo>
                <a:lnTo>
                  <a:pt x="5352" y="1114"/>
                </a:lnTo>
                <a:lnTo>
                  <a:pt x="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3"/>
          <p:cNvSpPr/>
          <p:nvPr/>
        </p:nvSpPr>
        <p:spPr>
          <a:xfrm rot="10800000">
            <a:off x="115100" y="42659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3"/>
          <p:cNvSpPr/>
          <p:nvPr/>
        </p:nvSpPr>
        <p:spPr>
          <a:xfrm rot="10800000">
            <a:off x="11541916" y="4940051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3"/>
          <p:cNvSpPr/>
          <p:nvPr/>
        </p:nvSpPr>
        <p:spPr>
          <a:xfrm rot="10800000">
            <a:off x="4320483" y="555918"/>
            <a:ext cx="169293" cy="143188"/>
          </a:xfrm>
          <a:custGeom>
            <a:avLst/>
            <a:gdLst/>
            <a:ahLst/>
            <a:cxnLst/>
            <a:rect l="l" t="t" r="r" b="b"/>
            <a:pathLst>
              <a:path w="3223" h="2726" extrusionOk="0">
                <a:moveTo>
                  <a:pt x="3223" y="1"/>
                </a:moveTo>
                <a:lnTo>
                  <a:pt x="0" y="120"/>
                </a:lnTo>
                <a:lnTo>
                  <a:pt x="358" y="2726"/>
                </a:lnTo>
                <a:lnTo>
                  <a:pt x="3223" y="1"/>
                </a:lnTo>
                <a:close/>
              </a:path>
            </a:pathLst>
          </a:custGeom>
          <a:solidFill>
            <a:srgbClr val="EE79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3"/>
          <p:cNvSpPr/>
          <p:nvPr/>
        </p:nvSpPr>
        <p:spPr>
          <a:xfrm rot="10800000">
            <a:off x="11221444" y="5262925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3"/>
          <p:cNvSpPr/>
          <p:nvPr/>
        </p:nvSpPr>
        <p:spPr>
          <a:xfrm rot="10800000">
            <a:off x="9264177" y="651341"/>
            <a:ext cx="84673" cy="189201"/>
          </a:xfrm>
          <a:custGeom>
            <a:avLst/>
            <a:gdLst/>
            <a:ahLst/>
            <a:cxnLst/>
            <a:rect l="l" t="t" r="r" b="b"/>
            <a:pathLst>
              <a:path w="1612" h="3602" extrusionOk="0">
                <a:moveTo>
                  <a:pt x="995" y="1"/>
                </a:moveTo>
                <a:lnTo>
                  <a:pt x="0" y="3601"/>
                </a:lnTo>
                <a:lnTo>
                  <a:pt x="1612" y="3482"/>
                </a:lnTo>
                <a:lnTo>
                  <a:pt x="99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3"/>
          <p:cNvSpPr/>
          <p:nvPr/>
        </p:nvSpPr>
        <p:spPr>
          <a:xfrm>
            <a:off x="11364071" y="61417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3"/>
          <p:cNvSpPr/>
          <p:nvPr/>
        </p:nvSpPr>
        <p:spPr>
          <a:xfrm>
            <a:off x="11238753" y="198795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rgbClr val="8DC63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3"/>
          <p:cNvSpPr/>
          <p:nvPr/>
        </p:nvSpPr>
        <p:spPr>
          <a:xfrm>
            <a:off x="1953001" y="65758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3"/>
          <p:cNvSpPr/>
          <p:nvPr/>
        </p:nvSpPr>
        <p:spPr>
          <a:xfrm>
            <a:off x="11118621" y="2954632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3"/>
          <p:cNvSpPr/>
          <p:nvPr/>
        </p:nvSpPr>
        <p:spPr>
          <a:xfrm>
            <a:off x="715521" y="2739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3"/>
          <p:cNvSpPr/>
          <p:nvPr/>
        </p:nvSpPr>
        <p:spPr>
          <a:xfrm>
            <a:off x="196290" y="3222332"/>
            <a:ext cx="67391" cy="65779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3"/>
          <p:cNvSpPr/>
          <p:nvPr/>
        </p:nvSpPr>
        <p:spPr>
          <a:xfrm>
            <a:off x="651618" y="3922146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3"/>
          <p:cNvSpPr/>
          <p:nvPr/>
        </p:nvSpPr>
        <p:spPr>
          <a:xfrm>
            <a:off x="11404804" y="4775902"/>
            <a:ext cx="67353" cy="65857"/>
          </a:xfrm>
          <a:custGeom>
            <a:avLst/>
            <a:gdLst/>
            <a:ahLst/>
            <a:cxnLst/>
            <a:rect l="l" t="t" r="r" b="b"/>
            <a:pathLst>
              <a:path w="856" h="837" extrusionOk="0">
                <a:moveTo>
                  <a:pt x="418" y="1"/>
                </a:moveTo>
                <a:cubicBezTo>
                  <a:pt x="199" y="1"/>
                  <a:pt x="1" y="180"/>
                  <a:pt x="1" y="418"/>
                </a:cubicBezTo>
                <a:cubicBezTo>
                  <a:pt x="1" y="637"/>
                  <a:pt x="180" y="836"/>
                  <a:pt x="41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80"/>
                  <a:pt x="657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3"/>
          <p:cNvSpPr/>
          <p:nvPr/>
        </p:nvSpPr>
        <p:spPr>
          <a:xfrm>
            <a:off x="6698571" y="6212175"/>
            <a:ext cx="148791" cy="148791"/>
          </a:xfrm>
          <a:custGeom>
            <a:avLst/>
            <a:gdLst/>
            <a:ahLst/>
            <a:cxnLst/>
            <a:rect l="l" t="t" r="r" b="b"/>
            <a:pathLst>
              <a:path w="1891" h="1891" extrusionOk="0">
                <a:moveTo>
                  <a:pt x="93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72"/>
                  <a:pt x="418" y="1890"/>
                  <a:pt x="935" y="1890"/>
                </a:cubicBezTo>
                <a:cubicBezTo>
                  <a:pt x="1472" y="1890"/>
                  <a:pt x="1890" y="1472"/>
                  <a:pt x="1890" y="935"/>
                </a:cubicBezTo>
                <a:cubicBezTo>
                  <a:pt x="1890" y="418"/>
                  <a:pt x="1472" y="0"/>
                  <a:pt x="9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3"/>
          <p:cNvSpPr/>
          <p:nvPr/>
        </p:nvSpPr>
        <p:spPr>
          <a:xfrm>
            <a:off x="10201534" y="1204662"/>
            <a:ext cx="148791" cy="147137"/>
          </a:xfrm>
          <a:custGeom>
            <a:avLst/>
            <a:gdLst/>
            <a:ahLst/>
            <a:cxnLst/>
            <a:rect l="l" t="t" r="r" b="b"/>
            <a:pathLst>
              <a:path w="1891" h="1870" extrusionOk="0">
                <a:moveTo>
                  <a:pt x="955" y="0"/>
                </a:moveTo>
                <a:cubicBezTo>
                  <a:pt x="418" y="0"/>
                  <a:pt x="0" y="418"/>
                  <a:pt x="0" y="935"/>
                </a:cubicBezTo>
                <a:cubicBezTo>
                  <a:pt x="0" y="1452"/>
                  <a:pt x="418" y="1870"/>
                  <a:pt x="955" y="1870"/>
                </a:cubicBezTo>
                <a:cubicBezTo>
                  <a:pt x="1472" y="1870"/>
                  <a:pt x="1890" y="1452"/>
                  <a:pt x="1890" y="935"/>
                </a:cubicBezTo>
                <a:cubicBezTo>
                  <a:pt x="1890" y="418"/>
                  <a:pt x="1472" y="0"/>
                  <a:pt x="9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3"/>
          <p:cNvSpPr/>
          <p:nvPr/>
        </p:nvSpPr>
        <p:spPr>
          <a:xfrm>
            <a:off x="11584021" y="1351799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3"/>
          <p:cNvSpPr/>
          <p:nvPr/>
        </p:nvSpPr>
        <p:spPr>
          <a:xfrm>
            <a:off x="336387" y="1317465"/>
            <a:ext cx="85127" cy="83091"/>
          </a:xfrm>
          <a:custGeom>
            <a:avLst/>
            <a:gdLst/>
            <a:ahLst/>
            <a:cxnLst/>
            <a:rect l="l" t="t" r="r" b="b"/>
            <a:pathLst>
              <a:path w="856" h="836" extrusionOk="0">
                <a:moveTo>
                  <a:pt x="438" y="0"/>
                </a:moveTo>
                <a:cubicBezTo>
                  <a:pt x="200" y="0"/>
                  <a:pt x="1" y="179"/>
                  <a:pt x="1" y="418"/>
                </a:cubicBezTo>
                <a:cubicBezTo>
                  <a:pt x="1" y="637"/>
                  <a:pt x="180" y="836"/>
                  <a:pt x="438" y="836"/>
                </a:cubicBezTo>
                <a:cubicBezTo>
                  <a:pt x="657" y="836"/>
                  <a:pt x="856" y="677"/>
                  <a:pt x="856" y="418"/>
                </a:cubicBezTo>
                <a:cubicBezTo>
                  <a:pt x="856" y="179"/>
                  <a:pt x="677" y="0"/>
                  <a:pt x="4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751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47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44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FE0D-C0A6-45A8-8B89-928E3B1AA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FC60E-8BC2-454D-BFAB-A95A90E7E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BB640-690F-449E-8881-7F072703E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C7E39-018C-47B2-9CDF-B4FB842F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3B76E-C896-4724-8D6C-91B43A07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03EF5-C8A5-4D25-A898-C720BA46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C14F8-C34C-4148-9F1F-99FA4359C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16843-AB38-4346-B377-23E3DAD2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1145-5EE6-421B-9234-92A3513B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A90B-285C-4A6F-9A4F-84C75D36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7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0435-4DD1-4010-8DAB-0B79322F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9A77-1C10-43CE-BC33-1B3194576B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FFF34-DECB-4AF6-887D-2B4EDE344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71E8D-0860-46A3-8133-E4C0FEC94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B69-DD25-41D0-BA68-79FF95D0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3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EF411-474D-4F41-8994-574F660B2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95C44-5DCA-4E65-A342-F81916815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0C4A0-EF6C-4056-A75E-152AF3E5B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2D33B6-7E98-47B6-837F-9BDFF5C2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912C31-B785-4C37-8248-CF064C2A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87CA2F-FC7B-4207-96C7-FEFBE67D4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BB-1D6E-4385-90B9-A74A83919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03007-ACD1-4179-AA90-11784D06C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E142D-8386-46FA-9646-230CDD16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8C00EC-F2D9-4F33-BB97-F36870768B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AB7D4E-8A95-40EF-A87C-70CEE8F756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7834B2-71AE-4786-9785-1FF507EF8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51BB9-6F42-4594-ADA2-84699C7D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F0F8B7-AED4-4431-A8FC-61B1BBB9F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2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8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E71-3935-488E-ADFD-1FAF05D6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68F116-4D97-4D40-ACC2-14B8665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02657-5759-4477-8A37-CD70B2B4C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A79B2-E026-43CC-80CD-D115C4B76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B1360E-7E1C-41D9-ADBA-6A9418F20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723AC4-4D95-475D-9896-03904B80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B165-4808-42E3-952F-C34C8DBE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3A625-E5C1-43FD-973A-5008E48A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3DA0A-A6B3-4DBB-AE20-2354E7A4C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D1079-68C3-424B-AEDB-CFB25ED81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6AC48-FD7D-4617-BCA9-289F55329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1F464-7CB9-4B04-8954-CDB7B7CCE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A3F4B4-147A-4EF1-982F-8AE8952D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CE3C7-49D0-475B-BCB5-CD9FA54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11748-A742-4AA0-BFAF-002B995082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B99000-A83A-4E5D-BFDA-9104E295D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C3776-2EFB-49FE-AEFF-99FA6A855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40D10-6D8E-43E7-8556-03949576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702389-AB89-4F8A-8A54-89115FD3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4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84C64-7B20-4047-9749-657561C71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354ED8-FAC0-44E7-9E42-6A0DE3AE2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50484-400C-45FD-86E4-542F6D90A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DB841-8C61-45BA-8535-B52665B9A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04753-BA3F-48B4-B498-78D0EB510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3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7C54-EB6E-4BE0-AE76-3796824F1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43997-1E45-4C09-9B1D-8F7654FDD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C4E05-1F94-4DAE-991F-4001467A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3BD6-34A6-470B-8A07-C60228D5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D830C-FA1D-4766-ABAC-89899C7DF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7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5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3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18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1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9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953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27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AF2DA98-49BB-4153-B1F7-A4B98AD526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组合 9">
            <a:extLst>
              <a:ext uri="{FF2B5EF4-FFF2-40B4-BE49-F238E27FC236}">
                <a16:creationId xmlns:a16="http://schemas.microsoft.com/office/drawing/2014/main" id="{51FDE987-F079-925E-607B-8CDF138AB33F}"/>
              </a:ext>
            </a:extLst>
          </p:cNvPr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4" name="图片 1">
              <a:extLst>
                <a:ext uri="{FF2B5EF4-FFF2-40B4-BE49-F238E27FC236}">
                  <a16:creationId xmlns:a16="http://schemas.microsoft.com/office/drawing/2014/main" id="{B3140B68-498B-46C7-166A-4DA8E296F0F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5" name="图片 2">
              <a:extLst>
                <a:ext uri="{FF2B5EF4-FFF2-40B4-BE49-F238E27FC236}">
                  <a16:creationId xmlns:a16="http://schemas.microsoft.com/office/drawing/2014/main" id="{FD667207-85C5-8EC2-0D5C-36ECDCFB48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2EC5D3-BB5D-AC65-1288-2C6256EA3A9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0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B0C1162-07D3-05E0-7FC5-CB819D1734E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0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Medium"/>
              <a:buChar char="●"/>
              <a:defRPr sz="1800"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●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Medium"/>
              <a:buChar char="○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Medium"/>
              <a:buChar char="■"/>
              <a:defRPr>
                <a:solidFill>
                  <a:schemeClr val="dk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8552DC-AD71-DF44-4439-1FAD66FD5F8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31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700" r:id="rId7"/>
    <p:sldLayoutId id="214748370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9B3657-3F50-4D17-A529-B873E0DD70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C7648B-5003-46FC-8BC9-901050B8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35101-252D-4C0A-B57A-E0D513E0C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8D07-9869-449F-B78C-9DF25AE134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2C509-B155-4796-B1FD-EE23857257B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B4977-5195-43F5-84B7-4AD0A1764B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33329-9EC5-4812-8F97-1946C9175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AD3EF-202B-48D0-84E4-D9ADFA9CD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6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aac"/><Relationship Id="rId1" Type="http://schemas.microsoft.com/office/2007/relationships/media" Target="../media/media4.aac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17" Type="http://schemas.openxmlformats.org/officeDocument/2006/relationships/slide" Target="slide22.xml"/><Relationship Id="rId2" Type="http://schemas.openxmlformats.org/officeDocument/2006/relationships/notesSlide" Target="../notesSlides/notesSlide8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11" Type="http://schemas.openxmlformats.org/officeDocument/2006/relationships/slide" Target="slide21.xml"/><Relationship Id="rId5" Type="http://schemas.openxmlformats.org/officeDocument/2006/relationships/image" Target="../media/image41.png"/><Relationship Id="rId15" Type="http://schemas.openxmlformats.org/officeDocument/2006/relationships/image" Target="../media/image46.png"/><Relationship Id="rId10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slide" Target="slid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50.emf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emf"/><Relationship Id="rId5" Type="http://schemas.openxmlformats.org/officeDocument/2006/relationships/image" Target="../media/image38.emf"/><Relationship Id="rId4" Type="http://schemas.openxmlformats.org/officeDocument/2006/relationships/image" Target="../media/image5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2.png"/><Relationship Id="rId12" Type="http://schemas.openxmlformats.org/officeDocument/2006/relationships/image" Target="../media/image3.png"/><Relationship Id="rId2" Type="http://schemas.openxmlformats.org/officeDocument/2006/relationships/audio" Target="../media/media2.aac"/><Relationship Id="rId1" Type="http://schemas.microsoft.com/office/2007/relationships/media" Target="../media/media2.aac"/><Relationship Id="rId6" Type="http://schemas.openxmlformats.org/officeDocument/2006/relationships/image" Target="../media/image11.png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4.png"/><Relationship Id="rId2" Type="http://schemas.openxmlformats.org/officeDocument/2006/relationships/audio" Target="../media/media3.aac"/><Relationship Id="rId1" Type="http://schemas.microsoft.com/office/2007/relationships/media" Target="../media/media3.aac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8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E14FF4-75C9-ACEA-0019-2E6F4160B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3983" y="976497"/>
            <a:ext cx="8945485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1AA1E27-0F17-C181-F6BC-EC092CEE6E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F47AC984-949F-878C-C6AC-AE11E40826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53" y="1370628"/>
            <a:ext cx="5090444" cy="396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3" name="Google Shape;664;p30">
            <a:extLst>
              <a:ext uri="{FF2B5EF4-FFF2-40B4-BE49-F238E27FC236}">
                <a16:creationId xmlns:a16="http://schemas.microsoft.com/office/drawing/2014/main" id="{27B34F2A-3E39-64FF-BCD9-87CF6B5FB57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93" y="5149328"/>
            <a:ext cx="4065732" cy="192803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4" name="Table 7">
            <a:extLst>
              <a:ext uri="{FF2B5EF4-FFF2-40B4-BE49-F238E27FC236}">
                <a16:creationId xmlns:a16="http://schemas.microsoft.com/office/drawing/2014/main" id="{A54C23CF-D812-82E5-0111-F12C2E7AA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82386"/>
              </p:ext>
            </p:extLst>
          </p:nvPr>
        </p:nvGraphicFramePr>
        <p:xfrm>
          <a:off x="2773910" y="1224235"/>
          <a:ext cx="9181809" cy="3528144"/>
        </p:xfrm>
        <a:graphic>
          <a:graphicData uri="http://schemas.openxmlformats.org/drawingml/2006/table">
            <a:tbl>
              <a:tblPr firstRow="1" bandRow="1"/>
              <a:tblGrid>
                <a:gridCol w="1311687">
                  <a:extLst>
                    <a:ext uri="{9D8B030D-6E8A-4147-A177-3AD203B41FA5}">
                      <a16:colId xmlns:a16="http://schemas.microsoft.com/office/drawing/2014/main" val="2791414711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31887588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40883875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039716027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582899900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3854182376"/>
                    </a:ext>
                  </a:extLst>
                </a:gridCol>
                <a:gridCol w="1311687">
                  <a:extLst>
                    <a:ext uri="{9D8B030D-6E8A-4147-A177-3AD203B41FA5}">
                      <a16:colId xmlns:a16="http://schemas.microsoft.com/office/drawing/2014/main" val="1371659142"/>
                    </a:ext>
                  </a:extLst>
                </a:gridCol>
              </a:tblGrid>
              <a:tr h="1176048">
                <a:tc rowSpan="2"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6472"/>
                  </a:ext>
                </a:extLst>
              </a:tr>
              <a:tr h="11760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32039"/>
                  </a:ext>
                </a:extLst>
              </a:tr>
              <a:tr h="1176048">
                <a:tc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1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802611"/>
                  </a:ext>
                </a:extLst>
              </a:tr>
            </a:tbl>
          </a:graphicData>
        </a:graphic>
      </p:graphicFrame>
      <p:sp>
        <p:nvSpPr>
          <p:cNvPr id="56" name="Rectangle 55">
            <a:extLst>
              <a:ext uri="{FF2B5EF4-FFF2-40B4-BE49-F238E27FC236}">
                <a16:creationId xmlns:a16="http://schemas.microsoft.com/office/drawing/2014/main" id="{3EB06DE2-63D8-B2D5-AF12-40AEB31C7B72}"/>
              </a:ext>
            </a:extLst>
          </p:cNvPr>
          <p:cNvSpPr/>
          <p:nvPr/>
        </p:nvSpPr>
        <p:spPr>
          <a:xfrm>
            <a:off x="4305210" y="3778778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4B9FEFA-DE77-E7F8-B6A9-EE21F96E642E}"/>
              </a:ext>
            </a:extLst>
          </p:cNvPr>
          <p:cNvSpPr/>
          <p:nvPr/>
        </p:nvSpPr>
        <p:spPr>
          <a:xfrm>
            <a:off x="5546104" y="3729807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EBDE634-2C51-0CA0-389F-9536C574828D}"/>
              </a:ext>
            </a:extLst>
          </p:cNvPr>
          <p:cNvSpPr/>
          <p:nvPr/>
        </p:nvSpPr>
        <p:spPr>
          <a:xfrm>
            <a:off x="6870135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E4D0254-EDAA-A2E8-1463-D6625CDEF74E}"/>
              </a:ext>
            </a:extLst>
          </p:cNvPr>
          <p:cNvSpPr/>
          <p:nvPr/>
        </p:nvSpPr>
        <p:spPr>
          <a:xfrm>
            <a:off x="8275768" y="3729806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6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0E3D72B-DD19-6380-4E8C-7D930FDBF397}"/>
              </a:ext>
            </a:extLst>
          </p:cNvPr>
          <p:cNvSpPr/>
          <p:nvPr/>
        </p:nvSpPr>
        <p:spPr>
          <a:xfrm>
            <a:off x="9581750" y="3729805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8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78A0E8B-F5DF-C159-C4CC-D87DA1BBD1BD}"/>
              </a:ext>
            </a:extLst>
          </p:cNvPr>
          <p:cNvSpPr/>
          <p:nvPr/>
        </p:nvSpPr>
        <p:spPr>
          <a:xfrm>
            <a:off x="10803949" y="3729803"/>
            <a:ext cx="1035761" cy="723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161D122-D92B-6C1F-69D8-FA33E4B4AE92}"/>
              </a:ext>
            </a:extLst>
          </p:cNvPr>
          <p:cNvSpPr txBox="1"/>
          <p:nvPr/>
        </p:nvSpPr>
        <p:spPr>
          <a:xfrm>
            <a:off x="1099979" y="68123"/>
            <a:ext cx="2892059" cy="132802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72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?</a:t>
            </a:r>
            <a:endParaRPr lang="en-US" sz="7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8456D6-4661-39CF-2560-D5B10B4FF3F6}"/>
              </a:ext>
            </a:extLst>
          </p:cNvPr>
          <p:cNvSpPr txBox="1"/>
          <p:nvPr/>
        </p:nvSpPr>
        <p:spPr>
          <a:xfrm>
            <a:off x="133061" y="218379"/>
            <a:ext cx="1194820" cy="1168539"/>
          </a:xfrm>
          <a:prstGeom prst="ellipse">
            <a:avLst/>
          </a:prstGeom>
          <a:solidFill>
            <a:schemeClr val="bg1">
              <a:lumMod val="9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800" b="1" kern="0" dirty="0">
                <a:ln>
                  <a:solidFill>
                    <a:srgbClr val="BBBFFF">
                      <a:lumMod val="10000"/>
                    </a:srgbClr>
                  </a:solidFill>
                </a:ln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</a:t>
            </a:r>
            <a:endParaRPr lang="en-US" sz="4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2" name="7">
            <a:extLst>
              <a:ext uri="{FF2B5EF4-FFF2-40B4-BE49-F238E27FC236}">
                <a16:creationId xmlns:a16="http://schemas.microsoft.com/office/drawing/2014/main" id="{5B255E5F-AA59-DA60-5E63-C7F8D90DBD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27" y="3751625"/>
            <a:ext cx="803892" cy="955350"/>
          </a:xfrm>
          <a:prstGeom prst="rect">
            <a:avLst/>
          </a:prstGeom>
        </p:spPr>
      </p:pic>
      <p:pic>
        <p:nvPicPr>
          <p:cNvPr id="73" name="7">
            <a:extLst>
              <a:ext uri="{FF2B5EF4-FFF2-40B4-BE49-F238E27FC236}">
                <a16:creationId xmlns:a16="http://schemas.microsoft.com/office/drawing/2014/main" id="{F838320F-3C89-A637-3512-BD2DCC0B2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71" y="3677197"/>
            <a:ext cx="803892" cy="955350"/>
          </a:xfrm>
          <a:prstGeom prst="rect">
            <a:avLst/>
          </a:prstGeom>
        </p:spPr>
      </p:pic>
      <p:pic>
        <p:nvPicPr>
          <p:cNvPr id="74" name="7">
            <a:extLst>
              <a:ext uri="{FF2B5EF4-FFF2-40B4-BE49-F238E27FC236}">
                <a16:creationId xmlns:a16="http://schemas.microsoft.com/office/drawing/2014/main" id="{DAAD0F71-5B66-3229-29E4-68297B5CC5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671" y="3687829"/>
            <a:ext cx="803892" cy="955350"/>
          </a:xfrm>
          <a:prstGeom prst="rect">
            <a:avLst/>
          </a:prstGeom>
        </p:spPr>
      </p:pic>
      <p:pic>
        <p:nvPicPr>
          <p:cNvPr id="75" name="7">
            <a:extLst>
              <a:ext uri="{FF2B5EF4-FFF2-40B4-BE49-F238E27FC236}">
                <a16:creationId xmlns:a16="http://schemas.microsoft.com/office/drawing/2014/main" id="{7360CF0F-66DB-01E2-8B2D-8C20E09CC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271" y="3687829"/>
            <a:ext cx="803892" cy="955350"/>
          </a:xfrm>
          <a:prstGeom prst="rect">
            <a:avLst/>
          </a:prstGeom>
        </p:spPr>
      </p:pic>
      <p:pic>
        <p:nvPicPr>
          <p:cNvPr id="76" name="7">
            <a:extLst>
              <a:ext uri="{FF2B5EF4-FFF2-40B4-BE49-F238E27FC236}">
                <a16:creationId xmlns:a16="http://schemas.microsoft.com/office/drawing/2014/main" id="{38B253C2-6E8C-D2E1-3138-55ED5E9C8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341" y="3645298"/>
            <a:ext cx="803892" cy="955350"/>
          </a:xfrm>
          <a:prstGeom prst="rect">
            <a:avLst/>
          </a:prstGeom>
        </p:spPr>
      </p:pic>
      <p:pic>
        <p:nvPicPr>
          <p:cNvPr id="77" name="7">
            <a:extLst>
              <a:ext uri="{FF2B5EF4-FFF2-40B4-BE49-F238E27FC236}">
                <a16:creationId xmlns:a16="http://schemas.microsoft.com/office/drawing/2014/main" id="{8EC7FAB2-C302-F75F-55E2-240B5260E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350" y="3687828"/>
            <a:ext cx="803892" cy="95535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582FED7-A53D-D5D3-C4E4-DFFFBFBA1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Không có mô tả.">
            <a:extLst>
              <a:ext uri="{FF2B5EF4-FFF2-40B4-BE49-F238E27FC236}">
                <a16:creationId xmlns:a16="http://schemas.microsoft.com/office/drawing/2014/main" id="{E9D05F07-9F4D-402D-AE0D-5C596BDF3F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97374" y="53720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291298-0025-40DF-BAB3-AFA90965B7F0}"/>
              </a:ext>
            </a:extLst>
          </p:cNvPr>
          <p:cNvGrpSpPr/>
          <p:nvPr/>
        </p:nvGrpSpPr>
        <p:grpSpPr>
          <a:xfrm>
            <a:off x="2889631" y="441958"/>
            <a:ext cx="7863714" cy="1200329"/>
            <a:chOff x="6546822" y="3198441"/>
            <a:chExt cx="2507644" cy="93410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F1FDAD0-34EA-42A8-820B-D4CC4AA5E174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C2CC45-BEE5-457D-BBAC-CD0F3DD97C8C}"/>
                </a:ext>
              </a:extLst>
            </p:cNvPr>
            <p:cNvSpPr txBox="1"/>
            <p:nvPr/>
          </p:nvSpPr>
          <p:spPr>
            <a:xfrm>
              <a:off x="6546824" y="3198441"/>
              <a:ext cx="2367274" cy="93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2. Toa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tàu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phép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lớn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nhất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7CD3FDC-592A-48D0-A7C6-2FE3ABD3F3CB}"/>
              </a:ext>
            </a:extLst>
          </p:cNvPr>
          <p:cNvGrpSpPr/>
          <p:nvPr/>
        </p:nvGrpSpPr>
        <p:grpSpPr>
          <a:xfrm>
            <a:off x="910586" y="2090197"/>
            <a:ext cx="10370825" cy="3876465"/>
            <a:chOff x="910586" y="2090197"/>
            <a:chExt cx="10370825" cy="387646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20736D4-FECD-4AE7-882E-00C366A3A9DF}"/>
                </a:ext>
              </a:extLst>
            </p:cNvPr>
            <p:cNvGrpSpPr/>
            <p:nvPr/>
          </p:nvGrpSpPr>
          <p:grpSpPr>
            <a:xfrm>
              <a:off x="910586" y="2090197"/>
              <a:ext cx="10370825" cy="3876465"/>
              <a:chOff x="910586" y="2090197"/>
              <a:chExt cx="10370825" cy="387646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CF8FCE2-6737-4930-B36A-91A06924A8B6}"/>
                  </a:ext>
                </a:extLst>
              </p:cNvPr>
              <p:cNvGrpSpPr/>
              <p:nvPr/>
            </p:nvGrpSpPr>
            <p:grpSpPr>
              <a:xfrm>
                <a:off x="910586" y="2090197"/>
                <a:ext cx="10370825" cy="3876465"/>
                <a:chOff x="802000" y="1865459"/>
                <a:chExt cx="10370825" cy="3876465"/>
              </a:xfrm>
            </p:grpSpPr>
            <p:pic>
              <p:nvPicPr>
                <p:cNvPr id="4" name="Picture 3" descr="A screenshot of a video gam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ACE66EC1-9CB4-4F73-90DF-0F08B9759A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2000" y="1865459"/>
                  <a:ext cx="8275325" cy="3795013"/>
                </a:xfrm>
                <a:prstGeom prst="rect">
                  <a:avLst/>
                </a:prstGeom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FE6CAE2F-2C52-4FD1-8EEF-FC67FBA5D0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886825" y="3907772"/>
                  <a:ext cx="2286000" cy="1834152"/>
                </a:xfrm>
                <a:prstGeom prst="rect">
                  <a:avLst/>
                </a:prstGeom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64F173-BBC5-4088-8CC7-D74082008436}"/>
                  </a:ext>
                </a:extLst>
              </p:cNvPr>
              <p:cNvSpPr txBox="1"/>
              <p:nvPr/>
            </p:nvSpPr>
            <p:spPr>
              <a:xfrm>
                <a:off x="4433886" y="3713722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259D726-1D04-48D1-80CB-AF78D5CDA368}"/>
                  </a:ext>
                </a:extLst>
              </p:cNvPr>
              <p:cNvSpPr txBox="1"/>
              <p:nvPr/>
            </p:nvSpPr>
            <p:spPr>
              <a:xfrm>
                <a:off x="6195535" y="3702836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8245102-2CCB-4A27-8310-27D81C563BDB}"/>
                  </a:ext>
                </a:extLst>
              </p:cNvPr>
              <p:cNvSpPr txBox="1"/>
              <p:nvPr/>
            </p:nvSpPr>
            <p:spPr>
              <a:xfrm>
                <a:off x="7935752" y="3659292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C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1AA14CE-0B17-490A-AE94-AE10980908E6}"/>
                  </a:ext>
                </a:extLst>
              </p:cNvPr>
              <p:cNvSpPr txBox="1"/>
              <p:nvPr/>
            </p:nvSpPr>
            <p:spPr>
              <a:xfrm>
                <a:off x="9715120" y="3736805"/>
                <a:ext cx="103822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C14031-CBB1-4B6C-8C15-5A77990F4852}"/>
                </a:ext>
              </a:extLst>
            </p:cNvPr>
            <p:cNvSpPr txBox="1"/>
            <p:nvPr/>
          </p:nvSpPr>
          <p:spPr>
            <a:xfrm>
              <a:off x="4027602" y="4357034"/>
              <a:ext cx="14717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8 : 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A37F795-FDF2-4E61-909A-100EB895CD66}"/>
                </a:ext>
              </a:extLst>
            </p:cNvPr>
            <p:cNvSpPr txBox="1"/>
            <p:nvPr/>
          </p:nvSpPr>
          <p:spPr>
            <a:xfrm>
              <a:off x="5710236" y="4389446"/>
              <a:ext cx="14801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16: 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E573FCC-BDA4-4605-BEEE-54F6952AF131}"/>
                </a:ext>
              </a:extLst>
            </p:cNvPr>
            <p:cNvSpPr txBox="1"/>
            <p:nvPr/>
          </p:nvSpPr>
          <p:spPr>
            <a:xfrm>
              <a:off x="7428545" y="4403201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40 : 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464D46A-1069-424C-8965-40EDCBFD897A}"/>
                </a:ext>
              </a:extLst>
            </p:cNvPr>
            <p:cNvSpPr txBox="1"/>
            <p:nvPr/>
          </p:nvSpPr>
          <p:spPr>
            <a:xfrm>
              <a:off x="9242106" y="4435612"/>
              <a:ext cx="16187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bg1"/>
                  </a:solidFill>
                </a:rPr>
                <a:t>24 : 4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85C35BB-0F25-430E-83D7-7D97B269F6CA}"/>
              </a:ext>
            </a:extLst>
          </p:cNvPr>
          <p:cNvSpPr/>
          <p:nvPr/>
        </p:nvSpPr>
        <p:spPr>
          <a:xfrm>
            <a:off x="4433886" y="3403147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F8B4460-DD3A-4EB3-8C90-0A6FC3538D3C}"/>
              </a:ext>
            </a:extLst>
          </p:cNvPr>
          <p:cNvSpPr/>
          <p:nvPr/>
        </p:nvSpPr>
        <p:spPr>
          <a:xfrm>
            <a:off x="6166958" y="3365785"/>
            <a:ext cx="56673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9BDB9398-7C69-4095-AB5B-86058D771DB8}"/>
              </a:ext>
            </a:extLst>
          </p:cNvPr>
          <p:cNvSpPr/>
          <p:nvPr/>
        </p:nvSpPr>
        <p:spPr>
          <a:xfrm>
            <a:off x="7750627" y="3339397"/>
            <a:ext cx="811587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33E3A89E-5CA0-48BC-B186-6ACFCC751DBF}"/>
              </a:ext>
            </a:extLst>
          </p:cNvPr>
          <p:cNvSpPr/>
          <p:nvPr/>
        </p:nvSpPr>
        <p:spPr>
          <a:xfrm>
            <a:off x="9562350" y="3350034"/>
            <a:ext cx="758859" cy="6222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59" name="Picture 58" descr="Shape&#10;&#10;Description automatically generated">
            <a:extLst>
              <a:ext uri="{FF2B5EF4-FFF2-40B4-BE49-F238E27FC236}">
                <a16:creationId xmlns:a16="http://schemas.microsoft.com/office/drawing/2014/main" id="{44EB7131-5F0A-4288-A088-F88511648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127" y="2956253"/>
            <a:ext cx="1038226" cy="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3372 0.0150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93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F0CB-50C9-C029-B226-126A7A676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F0AC21C-A465-8EC3-8B7F-A10276A03647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F0DF759-8E62-4019-C60D-3DB935AF3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99DA3721-B97E-2C02-8DFB-D2A4504562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F76EEB-F6F8-794F-7692-96ACB642A5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B1F9F2F4-C41D-6FBC-10BA-9D4F2E53D3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748" y="1351285"/>
            <a:ext cx="5848680" cy="479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2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27862"/>
            <a:ext cx="1380682" cy="707886"/>
            <a:chOff x="771525" y="527862"/>
            <a:chExt cx="1380682" cy="70788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399732" y="527862"/>
              <a:ext cx="7524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/>
                <a:t>Số</a:t>
              </a:r>
              <a:endParaRPr lang="en-US" sz="4000" b="1" dirty="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C2EE787-D847-47BE-B05C-B69AC6C1F5B0}"/>
              </a:ext>
            </a:extLst>
          </p:cNvPr>
          <p:cNvSpPr txBox="1"/>
          <p:nvPr/>
        </p:nvSpPr>
        <p:spPr>
          <a:xfrm>
            <a:off x="6001474" y="3743312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 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96F89D-ACD0-4EE1-807E-299F130EADEF}"/>
              </a:ext>
            </a:extLst>
          </p:cNvPr>
          <p:cNvSpPr/>
          <p:nvPr/>
        </p:nvSpPr>
        <p:spPr>
          <a:xfrm>
            <a:off x="4295774" y="1624113"/>
            <a:ext cx="753821" cy="58669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0DED94A-A70B-41DB-A4EC-7F7C1F018E66}"/>
              </a:ext>
            </a:extLst>
          </p:cNvPr>
          <p:cNvSpPr/>
          <p:nvPr/>
        </p:nvSpPr>
        <p:spPr>
          <a:xfrm>
            <a:off x="-340242" y="1143000"/>
            <a:ext cx="12780335" cy="4090887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nl-NL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đội ch</a:t>
            </a:r>
            <a:r>
              <a:rPr lang="vi-VN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nl-NL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mỗi đội 6 bạn. Khi có hiệu lệnh “Bắt đầu” lần lượt từng bạn nối tiếp nhau điền số vào chỗ trống. Sau 2 phút đội nào điền được nhiều số đúng và nhanh hơn sẽ là đội chiến thắng.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1J5EMIOLC_692LTP">
            <a:hlinkClick r:id="" action="ppaction://media"/>
            <a:extLst>
              <a:ext uri="{FF2B5EF4-FFF2-40B4-BE49-F238E27FC236}">
                <a16:creationId xmlns:a16="http://schemas.microsoft.com/office/drawing/2014/main" id="{4A73D3A6-781C-49F3-AFBF-9D84A5B4B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296" y="5816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8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B0723-BFF1-39F5-B6AE-8BBB098B0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7ED672-5C20-96F7-71E8-D46AAE7D23BF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09B75063-3006-CEAD-8964-0AA17F41D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822" y="1848678"/>
            <a:ext cx="7514565" cy="5009322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23F9E09-8A82-445E-1172-3E4DE6AF1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616" y="4464469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BEF25D09-FBC9-1D39-FD1D-59E8F661A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68" y="4464469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55F8E3D6-6CB2-2075-8D1D-A79B173D0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6" y="4808266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EF317CF7-B641-0474-7F38-F33EFCBB84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06" y="4679057"/>
            <a:ext cx="852968" cy="852968"/>
          </a:xfrm>
          <a:prstGeom prst="rect">
            <a:avLst/>
          </a:prstGeom>
        </p:spPr>
      </p:pic>
      <p:pic>
        <p:nvPicPr>
          <p:cNvPr id="6" name="Picture 5" descr="Cartoon of a robot&#10;&#10;AI-generated content may be incorrect.">
            <a:extLst>
              <a:ext uri="{FF2B5EF4-FFF2-40B4-BE49-F238E27FC236}">
                <a16:creationId xmlns:a16="http://schemas.microsoft.com/office/drawing/2014/main" id="{52EF046F-0798-D00A-23C1-06CDBF5B0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36" y="0"/>
            <a:ext cx="4810942" cy="6712524"/>
          </a:xfrm>
          <a:prstGeom prst="rect">
            <a:avLst/>
          </a:prstGeom>
        </p:spPr>
      </p:pic>
      <p:pic>
        <p:nvPicPr>
          <p:cNvPr id="8" name="speech">
            <a:hlinkClick r:id="" action="ppaction://media"/>
            <a:extLst>
              <a:ext uri="{FF2B5EF4-FFF2-40B4-BE49-F238E27FC236}">
                <a16:creationId xmlns:a16="http://schemas.microsoft.com/office/drawing/2014/main" id="{570E18F1-E681-C692-0221-7B3D68435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05712" y="269949"/>
            <a:ext cx="406400" cy="406400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77A97EE8-E865-FC19-C436-BEC62D95E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14" y="420167"/>
            <a:ext cx="852966" cy="852966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E5DA349-1C80-0361-EDF8-907E870EF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166" y="420167"/>
            <a:ext cx="852967" cy="852967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D319D25A-E70A-EF7E-3755-2388F9362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4" y="423723"/>
            <a:ext cx="852968" cy="852968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BE84D8EF-91F7-3F28-1F37-6B328F2CD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102" y="443369"/>
            <a:ext cx="852968" cy="852968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D370802-B291-6A2A-F09F-74FE0F57F8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02" y="457546"/>
            <a:ext cx="852968" cy="852968"/>
          </a:xfrm>
          <a:prstGeom prst="rect">
            <a:avLst/>
          </a:prstGeom>
        </p:spPr>
      </p:pic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F606077-6BD9-1303-C6FD-81F787690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302" y="471723"/>
            <a:ext cx="852968" cy="852968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297492D9-D212-00CF-0AB0-424BE0FCF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34" y="454002"/>
            <a:ext cx="852968" cy="852968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69C15267-00CE-CA54-BBE8-A450C3894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4" y="402446"/>
            <a:ext cx="852966" cy="852966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B087AED-CED9-5337-3D22-9864FA62A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23" y="1136092"/>
            <a:ext cx="852966" cy="852966"/>
          </a:xfrm>
          <a:prstGeom prst="rect">
            <a:avLst/>
          </a:prstGeom>
        </p:spPr>
      </p:pic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D2423F72-8C4D-ECFF-D273-060A38DC3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975" y="1136092"/>
            <a:ext cx="852967" cy="852967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AFA9A0E2-9F37-3EA5-7534-48A08C523A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323" y="1139648"/>
            <a:ext cx="852968" cy="852968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390FB5EC-C252-2FD9-EF54-93B9E9AC61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911" y="1159294"/>
            <a:ext cx="852968" cy="852968"/>
          </a:xfrm>
          <a:prstGeom prst="rect">
            <a:avLst/>
          </a:prstGeom>
        </p:spPr>
      </p:pic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4A512389-3EEA-4BBE-C910-34B8E8871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11" y="1173471"/>
            <a:ext cx="852968" cy="852968"/>
          </a:xfrm>
          <a:prstGeom prst="rect">
            <a:avLst/>
          </a:prstGeom>
        </p:spPr>
      </p:pic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D36CDAF0-4309-9464-A387-0DFA460E6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11" y="1187648"/>
            <a:ext cx="852968" cy="852968"/>
          </a:xfrm>
          <a:prstGeom prst="rect">
            <a:avLst/>
          </a:prstGeom>
        </p:spPr>
      </p:pic>
      <p:pic>
        <p:nvPicPr>
          <p:cNvPr id="25" name="Picture 24" descr="A picture containing icon&#10;&#10;Description automatically generated">
            <a:extLst>
              <a:ext uri="{FF2B5EF4-FFF2-40B4-BE49-F238E27FC236}">
                <a16:creationId xmlns:a16="http://schemas.microsoft.com/office/drawing/2014/main" id="{F0551318-E324-5020-2A86-539EAAE7C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343" y="1169927"/>
            <a:ext cx="852968" cy="852968"/>
          </a:xfrm>
          <a:prstGeom prst="rect">
            <a:avLst/>
          </a:prstGeom>
        </p:spPr>
      </p:pic>
      <p:pic>
        <p:nvPicPr>
          <p:cNvPr id="26" name="Picture 25" descr="A picture containing icon&#10;&#10;Description automatically generated">
            <a:extLst>
              <a:ext uri="{FF2B5EF4-FFF2-40B4-BE49-F238E27FC236}">
                <a16:creationId xmlns:a16="http://schemas.microsoft.com/office/drawing/2014/main" id="{D1CFB7D5-D630-B910-A5F5-3A241EAD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3" y="1118371"/>
            <a:ext cx="852966" cy="852966"/>
          </a:xfrm>
          <a:prstGeom prst="rect">
            <a:avLst/>
          </a:prstGeom>
        </p:spPr>
      </p:pic>
      <p:pic>
        <p:nvPicPr>
          <p:cNvPr id="27" name="Picture 26" descr="A picture containing icon&#10;&#10;Description automatically generated">
            <a:extLst>
              <a:ext uri="{FF2B5EF4-FFF2-40B4-BE49-F238E27FC236}">
                <a16:creationId xmlns:a16="http://schemas.microsoft.com/office/drawing/2014/main" id="{9CC1BE04-BF46-9392-BD39-83DC3E499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32" y="1852017"/>
            <a:ext cx="852966" cy="852966"/>
          </a:xfrm>
          <a:prstGeom prst="rect">
            <a:avLst/>
          </a:prstGeom>
        </p:spPr>
      </p:pic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B3935A81-B7F4-8526-530D-1A58857341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784" y="1852017"/>
            <a:ext cx="852967" cy="852967"/>
          </a:xfrm>
          <a:prstGeom prst="rect">
            <a:avLst/>
          </a:prstGeom>
        </p:spPr>
      </p:pic>
      <p:pic>
        <p:nvPicPr>
          <p:cNvPr id="29" name="Picture 28" descr="A picture containing icon&#10;&#10;Description automatically generated">
            <a:extLst>
              <a:ext uri="{FF2B5EF4-FFF2-40B4-BE49-F238E27FC236}">
                <a16:creationId xmlns:a16="http://schemas.microsoft.com/office/drawing/2014/main" id="{92838F13-40C6-5058-64F0-0E58E0B93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132" y="1855573"/>
            <a:ext cx="852968" cy="852968"/>
          </a:xfrm>
          <a:prstGeom prst="rect">
            <a:avLst/>
          </a:prstGeom>
        </p:spPr>
      </p:pic>
      <p:pic>
        <p:nvPicPr>
          <p:cNvPr id="30" name="Picture 29" descr="A picture containing icon&#10;&#10;Description automatically generated">
            <a:extLst>
              <a:ext uri="{FF2B5EF4-FFF2-40B4-BE49-F238E27FC236}">
                <a16:creationId xmlns:a16="http://schemas.microsoft.com/office/drawing/2014/main" id="{084A840E-4B04-F1F9-F81A-C2BA53EF58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20" y="1875219"/>
            <a:ext cx="852968" cy="852968"/>
          </a:xfrm>
          <a:prstGeom prst="rect">
            <a:avLst/>
          </a:prstGeom>
        </p:spPr>
      </p:pic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4A45DDBB-5C0C-8CD7-49B3-6F81BAA71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320" y="1889396"/>
            <a:ext cx="852968" cy="852968"/>
          </a:xfrm>
          <a:prstGeom prst="rect">
            <a:avLst/>
          </a:prstGeom>
        </p:spPr>
      </p:pic>
      <p:pic>
        <p:nvPicPr>
          <p:cNvPr id="3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D4446264-12C7-9FEF-5E1D-61C96C49D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20" y="1903573"/>
            <a:ext cx="852968" cy="852968"/>
          </a:xfrm>
          <a:prstGeom prst="rect">
            <a:avLst/>
          </a:prstGeom>
        </p:spPr>
      </p:pic>
      <p:pic>
        <p:nvPicPr>
          <p:cNvPr id="33" name="Picture 32" descr="A picture containing icon&#10;&#10;Description automatically generated">
            <a:extLst>
              <a:ext uri="{FF2B5EF4-FFF2-40B4-BE49-F238E27FC236}">
                <a16:creationId xmlns:a16="http://schemas.microsoft.com/office/drawing/2014/main" id="{0810BDBF-DFC0-1E1C-AD12-A44942CEC5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52" y="1885852"/>
            <a:ext cx="852968" cy="852968"/>
          </a:xfrm>
          <a:prstGeom prst="rect">
            <a:avLst/>
          </a:prstGeom>
        </p:spPr>
      </p:pic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9AC3EEB7-7DF4-358D-FD8E-98D51F360C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1834296"/>
            <a:ext cx="852966" cy="8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6E3D154-B8EB-4DB7-92EB-63FA6E99A0E2}"/>
              </a:ext>
            </a:extLst>
          </p:cNvPr>
          <p:cNvGrpSpPr/>
          <p:nvPr/>
        </p:nvGrpSpPr>
        <p:grpSpPr>
          <a:xfrm>
            <a:off x="771525" y="581025"/>
            <a:ext cx="9754014" cy="1077218"/>
            <a:chOff x="771525" y="581025"/>
            <a:chExt cx="9754014" cy="10772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B43668F-59D0-4714-B69D-8F0ED88CED2E}"/>
                </a:ext>
              </a:extLst>
            </p:cNvPr>
            <p:cNvSpPr/>
            <p:nvPr/>
          </p:nvSpPr>
          <p:spPr>
            <a:xfrm>
              <a:off x="771525" y="581025"/>
              <a:ext cx="609600" cy="56197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E405D6-A1F6-4E18-ADB1-99A63F17FF63}"/>
                </a:ext>
              </a:extLst>
            </p:cNvPr>
            <p:cNvSpPr txBox="1"/>
            <p:nvPr/>
          </p:nvSpPr>
          <p:spPr>
            <a:xfrm>
              <a:off x="1495425" y="581025"/>
              <a:ext cx="903011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bánh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bánh.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bánh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 descr="A picture containing box&#10;&#10;Description automatically generated">
            <a:extLst>
              <a:ext uri="{FF2B5EF4-FFF2-40B4-BE49-F238E27FC236}">
                <a16:creationId xmlns:a16="http://schemas.microsoft.com/office/drawing/2014/main" id="{3FD46700-EF65-4909-825D-F4D423BF7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882" y="1143000"/>
            <a:ext cx="7514565" cy="5009322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1AA3ECE9-2A3F-4734-BC04-C0BBE2A00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56" y="3758791"/>
            <a:ext cx="852966" cy="852966"/>
          </a:xfrm>
          <a:prstGeom prst="rect">
            <a:avLst/>
          </a:prstGeom>
        </p:spPr>
      </p:pic>
      <p:pic>
        <p:nvPicPr>
          <p:cNvPr id="49" name="Picture 48" descr="A picture containing icon&#10;&#10;Description automatically generated">
            <a:extLst>
              <a:ext uri="{FF2B5EF4-FFF2-40B4-BE49-F238E27FC236}">
                <a16:creationId xmlns:a16="http://schemas.microsoft.com/office/drawing/2014/main" id="{341B535E-35A6-48EC-9ACA-384896AB5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208" y="3758791"/>
            <a:ext cx="852967" cy="852967"/>
          </a:xfrm>
          <a:prstGeom prst="rect">
            <a:avLst/>
          </a:prstGeom>
        </p:spPr>
      </p:pic>
      <p:pic>
        <p:nvPicPr>
          <p:cNvPr id="50" name="Picture 49" descr="A picture containing icon&#10;&#10;Description automatically generated">
            <a:extLst>
              <a:ext uri="{FF2B5EF4-FFF2-40B4-BE49-F238E27FC236}">
                <a16:creationId xmlns:a16="http://schemas.microsoft.com/office/drawing/2014/main" id="{485FC9A6-5A12-49EB-ACDE-B399CECCA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56" y="4102588"/>
            <a:ext cx="852968" cy="852968"/>
          </a:xfrm>
          <a:prstGeom prst="rect">
            <a:avLst/>
          </a:prstGeom>
        </p:spPr>
      </p:pic>
      <p:pic>
        <p:nvPicPr>
          <p:cNvPr id="51" name="Picture 50" descr="A picture containing icon&#10;&#10;Description automatically generated">
            <a:extLst>
              <a:ext uri="{FF2B5EF4-FFF2-40B4-BE49-F238E27FC236}">
                <a16:creationId xmlns:a16="http://schemas.microsoft.com/office/drawing/2014/main" id="{8752FC29-24A2-49A0-B897-F15EE2B51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246" y="3973379"/>
            <a:ext cx="852968" cy="85296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20B5BE6-3DD9-4FA4-B15C-76ABCFA841B4}"/>
              </a:ext>
            </a:extLst>
          </p:cNvPr>
          <p:cNvSpPr txBox="1"/>
          <p:nvPr/>
        </p:nvSpPr>
        <p:spPr>
          <a:xfrm>
            <a:off x="6450528" y="1739020"/>
            <a:ext cx="264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0B9D71-935B-476F-8D7F-785DAFA41CC8}"/>
              </a:ext>
            </a:extLst>
          </p:cNvPr>
          <p:cNvSpPr txBox="1"/>
          <p:nvPr/>
        </p:nvSpPr>
        <p:spPr>
          <a:xfrm>
            <a:off x="4878783" y="2390931"/>
            <a:ext cx="5231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4 chiếc bánh  :  1 hộp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B750C1-7080-4422-9AB6-26A439389DE5}"/>
              </a:ext>
            </a:extLst>
          </p:cNvPr>
          <p:cNvSpPr txBox="1"/>
          <p:nvPr/>
        </p:nvSpPr>
        <p:spPr>
          <a:xfrm>
            <a:off x="4008474" y="2991391"/>
            <a:ext cx="79637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   24 chiếc bánh: ….. hộp bánh?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lum contrast="20000"/>
          </a:blip>
          <a:srcRect b="83242"/>
          <a:stretch>
            <a:fillRect/>
          </a:stretch>
        </p:blipFill>
        <p:spPr>
          <a:xfrm>
            <a:off x="-330564" y="6468838"/>
            <a:ext cx="12600000" cy="3964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Freeform 8"/>
          <p:cNvSpPr/>
          <p:nvPr/>
        </p:nvSpPr>
        <p:spPr bwMode="auto">
          <a:xfrm>
            <a:off x="1916040" y="887092"/>
            <a:ext cx="8673987" cy="5226629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879809" y="2353136"/>
            <a:ext cx="2297799" cy="12226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1A5D5DB-93B7-1F32-F781-29457E5337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73" y="2675057"/>
            <a:ext cx="8016863" cy="269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6">
            <a:extLst>
              <a:ext uri="{FF2B5EF4-FFF2-40B4-BE49-F238E27FC236}">
                <a16:creationId xmlns:a16="http://schemas.microsoft.com/office/drawing/2014/main" id="{3418D7EF-78AA-4DFB-B378-7734A459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CD6D7A-C07D-4EB0-A27E-221773338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956D78-1600-4230-B900-652659A011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8" name="图片 41" descr="6">
            <a:extLst>
              <a:ext uri="{FF2B5EF4-FFF2-40B4-BE49-F238E27FC236}">
                <a16:creationId xmlns:a16="http://schemas.microsoft.com/office/drawing/2014/main" id="{DD87B8BA-628B-4491-91C1-5EB69502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53660"/>
            <a:ext cx="3137535" cy="1704340"/>
          </a:xfrm>
          <a:prstGeom prst="rect">
            <a:avLst/>
          </a:prstGeom>
        </p:spPr>
      </p:pic>
      <p:sp>
        <p:nvSpPr>
          <p:cNvPr id="37" name="云形 25">
            <a:extLst>
              <a:ext uri="{FF2B5EF4-FFF2-40B4-BE49-F238E27FC236}">
                <a16:creationId xmlns:a16="http://schemas.microsoft.com/office/drawing/2014/main" id="{49F52302-58E3-4B6F-8DFD-409C229ED31E}"/>
              </a:ext>
            </a:extLst>
          </p:cNvPr>
          <p:cNvSpPr/>
          <p:nvPr/>
        </p:nvSpPr>
        <p:spPr>
          <a:xfrm>
            <a:off x="652062" y="170455"/>
            <a:ext cx="7456362" cy="2248048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12638B-467B-4EF0-ADBA-528B02B9EF53}"/>
              </a:ext>
            </a:extLst>
          </p:cNvPr>
          <p:cNvSpPr txBox="1"/>
          <p:nvPr/>
        </p:nvSpPr>
        <p:spPr>
          <a:xfrm>
            <a:off x="1862032" y="600022"/>
            <a:ext cx="53297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Calibri" panose="020F0502020204030204" pitchFamily="34" charset="0"/>
              </a:rPr>
              <a:t>QUẢ CÀ CHUA BÍ ẨN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B0B1214-4887-4D98-8364-48547A149F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058" y="600022"/>
            <a:ext cx="1313856" cy="91313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8412B43E-AEE8-4A97-A322-689B343C0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55315" y="773360"/>
            <a:ext cx="1428423" cy="971327"/>
          </a:xfrm>
          <a:prstGeom prst="rect">
            <a:avLst/>
          </a:prstGeom>
        </p:spPr>
      </p:pic>
      <p:pic>
        <p:nvPicPr>
          <p:cNvPr id="26" name="Graphic 25">
            <a:hlinkClick r:id="rId8" action="ppaction://hlinksldjump"/>
            <a:extLst>
              <a:ext uri="{FF2B5EF4-FFF2-40B4-BE49-F238E27FC236}">
                <a16:creationId xmlns:a16="http://schemas.microsoft.com/office/drawing/2014/main" id="{F9CE4D2C-B8B5-4473-90A2-831B96D113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5776" y="2771762"/>
            <a:ext cx="2769841" cy="2215874"/>
          </a:xfrm>
          <a:prstGeom prst="rect">
            <a:avLst/>
          </a:prstGeom>
        </p:spPr>
      </p:pic>
      <p:pic>
        <p:nvPicPr>
          <p:cNvPr id="28" name="Graphic 27">
            <a:hlinkClick r:id="rId11" action="ppaction://hlinksldjump"/>
            <a:extLst>
              <a:ext uri="{FF2B5EF4-FFF2-40B4-BE49-F238E27FC236}">
                <a16:creationId xmlns:a16="http://schemas.microsoft.com/office/drawing/2014/main" id="{6708D05D-8B51-480C-BAD6-772A34383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5296" y="3956858"/>
            <a:ext cx="2967686" cy="2644951"/>
          </a:xfrm>
          <a:prstGeom prst="rect">
            <a:avLst/>
          </a:prstGeom>
        </p:spPr>
      </p:pic>
      <p:pic>
        <p:nvPicPr>
          <p:cNvPr id="29" name="Graphic 28">
            <a:hlinkClick r:id="rId14" action="ppaction://hlinksldjump"/>
            <a:extLst>
              <a:ext uri="{FF2B5EF4-FFF2-40B4-BE49-F238E27FC236}">
                <a16:creationId xmlns:a16="http://schemas.microsoft.com/office/drawing/2014/main" id="{33EBB24E-E9AA-4009-BD05-92639A48C9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20" y="4305993"/>
            <a:ext cx="2696041" cy="2453397"/>
          </a:xfrm>
          <a:prstGeom prst="rect">
            <a:avLst/>
          </a:prstGeom>
        </p:spPr>
      </p:pic>
      <p:sp>
        <p:nvSpPr>
          <p:cNvPr id="3" name="Right Arrow 2">
            <a:hlinkClick r:id="rId17" action="ppaction://hlinksldjump"/>
          </p:cNvPr>
          <p:cNvSpPr/>
          <p:nvPr/>
        </p:nvSpPr>
        <p:spPr>
          <a:xfrm>
            <a:off x="8894030" y="5519651"/>
            <a:ext cx="3076297" cy="133834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09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6">
            <a:extLst>
              <a:ext uri="{FF2B5EF4-FFF2-40B4-BE49-F238E27FC236}">
                <a16:creationId xmlns:a16="http://schemas.microsoft.com/office/drawing/2014/main" id="{3418D7EF-78AA-4DFB-B378-7734A4591D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37CD6D7A-C07D-4EB0-A27E-221773338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86956D78-1600-4230-B900-652659A011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38" name="图片 41" descr="6">
            <a:extLst>
              <a:ext uri="{FF2B5EF4-FFF2-40B4-BE49-F238E27FC236}">
                <a16:creationId xmlns:a16="http://schemas.microsoft.com/office/drawing/2014/main" id="{DD87B8BA-628B-4491-91C1-5EB695021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123CDE58-A511-4582-9EAA-107B085E665D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40" name="Picture 39" descr="Shape, rectangle&#10;&#10;Description automatically generated">
              <a:extLst>
                <a:ext uri="{FF2B5EF4-FFF2-40B4-BE49-F238E27FC236}">
                  <a16:creationId xmlns:a16="http://schemas.microsoft.com/office/drawing/2014/main" id="{C4FF04F8-E76F-4E03-ADCD-B4688AB5B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1A464CE-EDD5-43CF-A0BE-D25DB2AA26BE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 : 4 = ?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74A72C9-78D2-497F-979F-5B50B817D250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F14C3F-B758-41ED-86CA-EDC5CCE2FD40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37" name="云形 25">
                <a:extLst>
                  <a:ext uri="{FF2B5EF4-FFF2-40B4-BE49-F238E27FC236}">
                    <a16:creationId xmlns:a16="http://schemas.microsoft.com/office/drawing/2014/main" id="{49F52302-58E3-4B6F-8DFD-409C229ED31E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12638B-467B-4EF0-ADBA-528B02B9EF53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5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B00B640-3852-46FF-AF5A-4C05918E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2" name="Right Arrow 31">
            <a:hlinkClick r:id="rId8" action="ppaction://hlinksldjump"/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LINE Creators&amp;#39; Stickers - Boku No Tomato Example with GIF Animation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người tôi yêu tôi thương">
            <a:hlinkClick r:id="" action="ppaction://media"/>
            <a:extLst>
              <a:ext uri="{FF2B5EF4-FFF2-40B4-BE49-F238E27FC236}">
                <a16:creationId xmlns:a16="http://schemas.microsoft.com/office/drawing/2014/main" id="{B4504B31-3CC1-1E2D-D16A-833988FF9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 descr="6">
            <a:extLst>
              <a:ext uri="{FF2B5EF4-FFF2-40B4-BE49-F238E27FC236}">
                <a16:creationId xmlns:a16="http://schemas.microsoft.com/office/drawing/2014/main" id="{1FA21C08-8B6E-4F4A-ADE9-B937C41FDB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08ADF129-1398-4022-9E7C-F21134384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9" name="图片 34">
            <a:extLst>
              <a:ext uri="{FF2B5EF4-FFF2-40B4-BE49-F238E27FC236}">
                <a16:creationId xmlns:a16="http://schemas.microsoft.com/office/drawing/2014/main" id="{E8FE780C-7C0C-484B-8027-AD6CD9BB0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20" name="图片 41" descr="6">
            <a:extLst>
              <a:ext uri="{FF2B5EF4-FFF2-40B4-BE49-F238E27FC236}">
                <a16:creationId xmlns:a16="http://schemas.microsoft.com/office/drawing/2014/main" id="{30F96F0F-C807-44D2-BF0B-00B0CF82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D888F33-0677-4B31-BE20-F2A217D3DD83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1C83F563-EA2A-4AC5-8E19-CD260422D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E59C20-9FA1-43D9-9CD9-0C5F0ADD7283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solidFill>
                    <a:prstClr val="black"/>
                  </a:solidFill>
                  <a:latin typeface="Calibri"/>
                </a:rPr>
                <a:t>32 :.?. = 4</a:t>
              </a:r>
              <a:endPara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B0AD5DF-85FA-404A-B218-0BAFB864C67D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A2448DC-827E-437C-8F58-BAD9C5E0522B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28" name="云形 25">
                <a:extLst>
                  <a:ext uri="{FF2B5EF4-FFF2-40B4-BE49-F238E27FC236}">
                    <a16:creationId xmlns:a16="http://schemas.microsoft.com/office/drawing/2014/main" id="{22306BD6-3CE6-497B-9286-7EC079593F7A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8506B79-4120-406C-A91D-41A55A5A6A31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8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Graphic 33">
              <a:extLst>
                <a:ext uri="{FF2B5EF4-FFF2-40B4-BE49-F238E27FC236}">
                  <a16:creationId xmlns:a16="http://schemas.microsoft.com/office/drawing/2014/main" id="{AB2E46D2-35C9-4881-8213-2F544C24F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0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D6D9CA32-DB42-4A89-B991-EDFA49C96D8F}"/>
              </a:ext>
            </a:extLst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LINE Creators&amp;#39; Stickers - Boku No Tomato Example with GIF Animation">
            <a:extLst>
              <a:ext uri="{FF2B5EF4-FFF2-40B4-BE49-F238E27FC236}">
                <a16:creationId xmlns:a16="http://schemas.microsoft.com/office/drawing/2014/main" id="{51406A19-DE66-4B4B-9489-D29172F47A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93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21" descr="6">
            <a:extLst>
              <a:ext uri="{FF2B5EF4-FFF2-40B4-BE49-F238E27FC236}">
                <a16:creationId xmlns:a16="http://schemas.microsoft.com/office/drawing/2014/main" id="{8A7A3AE5-7E0E-49CC-A894-8F69395662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pic>
        <p:nvPicPr>
          <p:cNvPr id="18" name="图片 32">
            <a:extLst>
              <a:ext uri="{FF2B5EF4-FFF2-40B4-BE49-F238E27FC236}">
                <a16:creationId xmlns:a16="http://schemas.microsoft.com/office/drawing/2014/main" id="{F50EAB27-6430-40BA-B44C-974ADDD21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552" y="308452"/>
            <a:ext cx="1436235" cy="1436235"/>
          </a:xfrm>
          <a:prstGeom prst="rect">
            <a:avLst/>
          </a:prstGeom>
        </p:spPr>
      </p:pic>
      <p:pic>
        <p:nvPicPr>
          <p:cNvPr id="19" name="图片 34">
            <a:extLst>
              <a:ext uri="{FF2B5EF4-FFF2-40B4-BE49-F238E27FC236}">
                <a16:creationId xmlns:a16="http://schemas.microsoft.com/office/drawing/2014/main" id="{9EE59D4C-C83E-4132-8F62-8F0FE19B1B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671" y="-544642"/>
            <a:ext cx="2289329" cy="2289329"/>
          </a:xfrm>
          <a:prstGeom prst="rect">
            <a:avLst/>
          </a:prstGeom>
        </p:spPr>
      </p:pic>
      <p:pic>
        <p:nvPicPr>
          <p:cNvPr id="20" name="图片 41" descr="6">
            <a:extLst>
              <a:ext uri="{FF2B5EF4-FFF2-40B4-BE49-F238E27FC236}">
                <a16:creationId xmlns:a16="http://schemas.microsoft.com/office/drawing/2014/main" id="{C742E06F-D578-45B6-962B-9D841C3FE3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449" t="21697"/>
          <a:stretch>
            <a:fillRect/>
          </a:stretch>
        </p:blipFill>
        <p:spPr>
          <a:xfrm>
            <a:off x="9052019" y="5178425"/>
            <a:ext cx="3137535" cy="17043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BE22ACD-6E5C-49E1-8458-60C50E40B7C3}"/>
              </a:ext>
            </a:extLst>
          </p:cNvPr>
          <p:cNvGrpSpPr/>
          <p:nvPr/>
        </p:nvGrpSpPr>
        <p:grpSpPr>
          <a:xfrm>
            <a:off x="983433" y="1025473"/>
            <a:ext cx="5411739" cy="3394158"/>
            <a:chOff x="7639652" y="3900524"/>
            <a:chExt cx="2813685" cy="1652825"/>
          </a:xfrm>
        </p:grpSpPr>
        <p:pic>
          <p:nvPicPr>
            <p:cNvPr id="23" name="Picture 22" descr="Shape, rectangle&#10;&#10;Description automatically generated">
              <a:extLst>
                <a:ext uri="{FF2B5EF4-FFF2-40B4-BE49-F238E27FC236}">
                  <a16:creationId xmlns:a16="http://schemas.microsoft.com/office/drawing/2014/main" id="{FC7D46C8-D97D-4A35-A664-C461A1D6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9652" y="3900524"/>
              <a:ext cx="2813685" cy="165282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715752-B2DB-4AD4-8C1E-3390F91FBC60}"/>
                </a:ext>
              </a:extLst>
            </p:cNvPr>
            <p:cNvSpPr txBox="1"/>
            <p:nvPr/>
          </p:nvSpPr>
          <p:spPr>
            <a:xfrm>
              <a:off x="7819198" y="4422013"/>
              <a:ext cx="2314183" cy="584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 : 4 = 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0DD6D4-A78B-48D6-9D64-1CEB4083D2EC}"/>
              </a:ext>
            </a:extLst>
          </p:cNvPr>
          <p:cNvGrpSpPr/>
          <p:nvPr/>
        </p:nvGrpSpPr>
        <p:grpSpPr>
          <a:xfrm>
            <a:off x="6640241" y="1447657"/>
            <a:ext cx="4822615" cy="3888468"/>
            <a:chOff x="6640241" y="1447657"/>
            <a:chExt cx="4822615" cy="38884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5FF4BDE-EC5E-4891-A143-E53B50B6C092}"/>
                </a:ext>
              </a:extLst>
            </p:cNvPr>
            <p:cNvGrpSpPr/>
            <p:nvPr/>
          </p:nvGrpSpPr>
          <p:grpSpPr>
            <a:xfrm>
              <a:off x="6640241" y="1447657"/>
              <a:ext cx="4822615" cy="2749263"/>
              <a:chOff x="6773244" y="1480908"/>
              <a:chExt cx="4822615" cy="2749263"/>
            </a:xfrm>
          </p:grpSpPr>
          <p:sp>
            <p:nvSpPr>
              <p:cNvPr id="28" name="云形 25">
                <a:extLst>
                  <a:ext uri="{FF2B5EF4-FFF2-40B4-BE49-F238E27FC236}">
                    <a16:creationId xmlns:a16="http://schemas.microsoft.com/office/drawing/2014/main" id="{11BD3E84-DC42-47C9-997D-3746142CB40D}"/>
                  </a:ext>
                </a:extLst>
              </p:cNvPr>
              <p:cNvSpPr/>
              <p:nvPr/>
            </p:nvSpPr>
            <p:spPr>
              <a:xfrm>
                <a:off x="6773244" y="1480908"/>
                <a:ext cx="4822615" cy="274926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09FA70B-3E97-4CF5-B7F0-BE4E72F48790}"/>
                  </a:ext>
                </a:extLst>
              </p:cNvPr>
              <p:cNvSpPr txBox="1"/>
              <p:nvPr/>
            </p:nvSpPr>
            <p:spPr>
              <a:xfrm>
                <a:off x="7263382" y="2220834"/>
                <a:ext cx="391695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Đáp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60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án</a:t>
                </a:r>
                <a:r>
                  <a:rPr lang="en-US" sz="66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: 9</a:t>
                </a:r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7" name="Graphic 33">
              <a:extLst>
                <a:ext uri="{FF2B5EF4-FFF2-40B4-BE49-F238E27FC236}">
                  <a16:creationId xmlns:a16="http://schemas.microsoft.com/office/drawing/2014/main" id="{B49306DF-D5FA-49DB-8180-E83CA925D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668500" y="3277117"/>
              <a:ext cx="3137536" cy="2059008"/>
            </a:xfrm>
            <a:prstGeom prst="rect">
              <a:avLst/>
            </a:prstGeom>
          </p:spPr>
        </p:pic>
      </p:grpSp>
      <p:sp>
        <p:nvSpPr>
          <p:cNvPr id="30" name="Right Arrow 31">
            <a:hlinkClick r:id="rId8" action="ppaction://hlinksldjump"/>
            <a:extLst>
              <a:ext uri="{FF2B5EF4-FFF2-40B4-BE49-F238E27FC236}">
                <a16:creationId xmlns:a16="http://schemas.microsoft.com/office/drawing/2014/main" id="{89F23B99-C5DB-4129-B31B-6D5FE9E82FE9}"/>
              </a:ext>
            </a:extLst>
          </p:cNvPr>
          <p:cNvSpPr/>
          <p:nvPr/>
        </p:nvSpPr>
        <p:spPr>
          <a:xfrm flipH="1">
            <a:off x="346783" y="5781291"/>
            <a:ext cx="1864402" cy="1016179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2" descr="LINE Creators&amp;#39; Stickers - Boku No Tomato Example with GIF Animation">
            <a:extLst>
              <a:ext uri="{FF2B5EF4-FFF2-40B4-BE49-F238E27FC236}">
                <a16:creationId xmlns:a16="http://schemas.microsoft.com/office/drawing/2014/main" id="{CBF797C8-A97B-4B02-86E8-A772C2CA14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0" y="4419631"/>
            <a:ext cx="2260684" cy="18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4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793389" y="1816181"/>
            <a:ext cx="3254133" cy="19342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3" name="Freeform 8"/>
          <p:cNvSpPr/>
          <p:nvPr/>
        </p:nvSpPr>
        <p:spPr bwMode="auto">
          <a:xfrm>
            <a:off x="2402792" y="979488"/>
            <a:ext cx="7339724" cy="512286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83230" y="3646248"/>
            <a:ext cx="7459286" cy="185260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31278" y="3384609"/>
            <a:ext cx="58143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 HẸN GẶP LẠI </a:t>
            </a:r>
            <a:endParaRPr kumimoji="0" lang="zh-CN" altLang="en-US" sz="54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64691" y="2308781"/>
            <a:ext cx="34355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US" altLang="zh-CN" sz="5400" b="0" i="0" u="none" strike="noStrike" kern="1200" cap="none" spc="0" normalizeH="0" baseline="0" noProof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 </a:t>
            </a:r>
            <a:r>
              <a:rPr lang="en-US" altLang="zh-CN" sz="5400">
                <a:ln w="0">
                  <a:noFill/>
                </a:ln>
                <a:solidFill>
                  <a:srgbClr val="E14628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BIỆT</a:t>
            </a:r>
            <a:endParaRPr kumimoji="0" lang="zh-CN" altLang="en-US" sz="54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10109191" y="2864572"/>
            <a:ext cx="1801231" cy="9583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8307387" y="5045497"/>
            <a:ext cx="3206250" cy="10575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7381014" y="2549908"/>
            <a:ext cx="930225" cy="880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7278375" y="1057197"/>
            <a:ext cx="2970000" cy="201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99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637953"/>
            <a:ext cx="7987977" cy="4437539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4EEFB6-E9A9-18FD-33C8-A14F48726DD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  <p:pic>
        <p:nvPicPr>
          <p:cNvPr id="4" name="1J5EL53BQ_692LTP">
            <a:hlinkClick r:id="" action="ppaction://media"/>
            <a:extLst>
              <a:ext uri="{FF2B5EF4-FFF2-40B4-BE49-F238E27FC236}">
                <a16:creationId xmlns:a16="http://schemas.microsoft.com/office/drawing/2014/main" id="{2877C191-09EB-4281-92DA-B8B1CBB244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7795" y="6084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8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44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885651" y="601579"/>
            <a:ext cx="10896931" cy="5518931"/>
            <a:chOff x="375986" y="819150"/>
            <a:chExt cx="9525000" cy="5334000"/>
          </a:xfrm>
        </p:grpSpPr>
        <p:sp>
          <p:nvSpPr>
            <p:cNvPr id="11" name="圆角矩形 10"/>
            <p:cNvSpPr/>
            <p:nvPr/>
          </p:nvSpPr>
          <p:spPr>
            <a:xfrm>
              <a:off x="375986" y="819150"/>
              <a:ext cx="9525000" cy="5334000"/>
            </a:xfrm>
            <a:prstGeom prst="roundRect">
              <a:avLst>
                <a:gd name="adj" fmla="val 3606"/>
              </a:avLst>
            </a:prstGeom>
            <a:solidFill>
              <a:srgbClr val="0064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518921" y="943429"/>
              <a:ext cx="9234680" cy="4807950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思源黑体 CN"/>
                <a:cs typeface="+mn-cs"/>
              </a:endParaRPr>
            </a:p>
          </p:txBody>
        </p:sp>
      </p:grp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10567747" y="3418629"/>
            <a:ext cx="1850123" cy="16609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5" name="组合 32"/>
          <p:cNvGrpSpPr/>
          <p:nvPr/>
        </p:nvGrpSpPr>
        <p:grpSpPr>
          <a:xfrm>
            <a:off x="2724298" y="637953"/>
            <a:ext cx="7987977" cy="4437539"/>
            <a:chOff x="1020" y="2328"/>
            <a:chExt cx="11012" cy="7804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6" name="云形 33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00B05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47" name="云形 34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42210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362" y="5143414"/>
            <a:ext cx="12192000" cy="197972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15" y="2159823"/>
            <a:ext cx="3539626" cy="46743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6201" y="4601437"/>
            <a:ext cx="2297832" cy="224311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7446" y="4687651"/>
            <a:ext cx="2235200" cy="2006600"/>
          </a:xfrm>
          <a:prstGeom prst="rect">
            <a:avLst/>
          </a:prstGeom>
        </p:spPr>
      </p:pic>
      <p:pic>
        <p:nvPicPr>
          <p:cNvPr id="6" name="Picture 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845A1AE9-EDF6-39CA-3C81-02438DB973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4">
            <a:off x="10653713" y="4988308"/>
            <a:ext cx="614679" cy="65221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425693" y="284058"/>
            <a:ext cx="3490622" cy="27149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A9CDC70-9E37-8156-59D2-61689DE82C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83" y="-241280"/>
            <a:ext cx="2031850" cy="17343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8B3EE2C-3F6E-4B0A-AF22-CD2A69F23A06}"/>
              </a:ext>
            </a:extLst>
          </p:cNvPr>
          <p:cNvSpPr txBox="1"/>
          <p:nvPr/>
        </p:nvSpPr>
        <p:spPr>
          <a:xfrm>
            <a:off x="1261977" y="-2949960"/>
            <a:ext cx="100773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err="1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Bài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1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2D5C5B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: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Gió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4C9E9A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sông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DE673F">
                    <a:lumMod val="60000"/>
                    <a:lumOff val="40000"/>
                  </a:srgb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 </a:t>
            </a: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rruba KT" panose="02040603050506020204" pitchFamily="18" charset="0"/>
                <a:cs typeface="+mn-cs"/>
              </a:rPr>
              <a:t>Hương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rruba KT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E3B9CF-5E1E-EAA2-01AB-489198316E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4960" y="1403980"/>
            <a:ext cx="6675699" cy="1944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EAD45-DA10-E5BE-8AB5-41FA1912DB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6998" y="3178242"/>
            <a:ext cx="1865538" cy="96934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4EEFB6-E9A9-18FD-33C8-A14F48726D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19D156-04B9-3EC3-7D08-3AE0BC272C02}"/>
              </a:ext>
            </a:extLst>
          </p:cNvPr>
          <p:cNvSpPr/>
          <p:nvPr/>
        </p:nvSpPr>
        <p:spPr>
          <a:xfrm>
            <a:off x="0" y="997526"/>
            <a:ext cx="12192000" cy="507629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66" y="997526"/>
            <a:ext cx="5762934" cy="5860473"/>
          </a:xfrm>
          <a:prstGeom prst="rect">
            <a:avLst/>
          </a:pr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28B16EE-64EA-0AB4-D353-24BF4C4645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-377598" y="116850"/>
            <a:ext cx="3490622" cy="27149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BAA254-0DB6-41E6-250D-5F865EE74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31" b="94282" l="2976" r="975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165" y="-701373"/>
            <a:ext cx="2297469" cy="1961054"/>
          </a:xfrm>
          <a:prstGeom prst="rect">
            <a:avLst/>
          </a:prstGeom>
        </p:spPr>
      </p:pic>
      <p:pic>
        <p:nvPicPr>
          <p:cNvPr id="6" name="Picture 5" descr="A green and red text&#10;&#10;AI-generated content may be incorrect.">
            <a:extLst>
              <a:ext uri="{FF2B5EF4-FFF2-40B4-BE49-F238E27FC236}">
                <a16:creationId xmlns:a16="http://schemas.microsoft.com/office/drawing/2014/main" id="{F52AD52C-0591-700E-EE38-DB06F2F41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80" y="1311799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2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93405" y="144157"/>
            <a:ext cx="11568223" cy="6432697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5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00F521-55EA-440D-A965-21B39718B862}"/>
              </a:ext>
            </a:extLst>
          </p:cNvPr>
          <p:cNvSpPr/>
          <p:nvPr/>
        </p:nvSpPr>
        <p:spPr>
          <a:xfrm>
            <a:off x="771525" y="952499"/>
            <a:ext cx="4057650" cy="2476501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B53E43-4F26-42D6-ADFF-3C5F46CA8659}"/>
              </a:ext>
            </a:extLst>
          </p:cNvPr>
          <p:cNvGrpSpPr/>
          <p:nvPr/>
        </p:nvGrpSpPr>
        <p:grpSpPr>
          <a:xfrm>
            <a:off x="1076326" y="1228725"/>
            <a:ext cx="857250" cy="790575"/>
            <a:chOff x="1076326" y="1228725"/>
            <a:chExt cx="857250" cy="7905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4EDE85-05B7-4671-B6DF-DCCC5AB9DDBE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0655446-1278-4053-B8E0-3AF8DB1B081F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2D0FE9A-2FE3-4B4B-A606-6EE3E3878060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290F36-53E7-4DE7-B456-0FB92E38DCB7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930CCC4-EE02-4FC5-83A6-74F455EFCB13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1AC3ABB-9E73-4E63-B5A1-8CED65C76A29}"/>
              </a:ext>
            </a:extLst>
          </p:cNvPr>
          <p:cNvGrpSpPr/>
          <p:nvPr/>
        </p:nvGrpSpPr>
        <p:grpSpPr>
          <a:xfrm>
            <a:off x="2400301" y="1228725"/>
            <a:ext cx="857250" cy="790575"/>
            <a:chOff x="1076326" y="1228725"/>
            <a:chExt cx="857250" cy="7905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AB205E-FA4B-489F-BE67-44AD040F30A3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016A02-09C9-4660-91A9-005E7EBCB7F5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3B4774-9B58-4C25-9B53-FDC349237BE6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CF0700A-23B1-467F-895C-CE717BDC4563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100D303-253C-49DC-B7C1-F990BB65633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B3370BD-84B0-44DF-8DE6-D827DC2D75A9}"/>
              </a:ext>
            </a:extLst>
          </p:cNvPr>
          <p:cNvGrpSpPr/>
          <p:nvPr/>
        </p:nvGrpSpPr>
        <p:grpSpPr>
          <a:xfrm>
            <a:off x="1076326" y="2352674"/>
            <a:ext cx="857250" cy="790575"/>
            <a:chOff x="1076326" y="1228725"/>
            <a:chExt cx="857250" cy="79057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17CFF8-6262-44C8-A125-EA144FD7229B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BD55B62-C487-4A06-958A-F80EAC4A7FD8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41AC389-117F-47C1-AC53-64F48714D2BF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3DDFE8D-02B2-41C1-8E4E-B70BF4B898ED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A72A0FF-C3A4-45A7-9291-FFE777F18F0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7DAC375-CDDB-48D9-AA04-A5BE809B2EF3}"/>
              </a:ext>
            </a:extLst>
          </p:cNvPr>
          <p:cNvGrpSpPr/>
          <p:nvPr/>
        </p:nvGrpSpPr>
        <p:grpSpPr>
          <a:xfrm>
            <a:off x="2388395" y="2352674"/>
            <a:ext cx="857250" cy="790575"/>
            <a:chOff x="1076326" y="1228725"/>
            <a:chExt cx="857250" cy="790575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821CA2E-462A-42AA-947E-9CC72C1AC24C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4EC1A53-1DA8-49DB-AFAA-6343E9B845B9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46CA119-63D2-4644-AAE8-203B6BA36B35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773634D-EA67-4D68-9083-642415BD5923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36C6338-6679-46A1-9203-680528740358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9538D92-7838-4584-A251-4491564D35A3}"/>
              </a:ext>
            </a:extLst>
          </p:cNvPr>
          <p:cNvGrpSpPr/>
          <p:nvPr/>
        </p:nvGrpSpPr>
        <p:grpSpPr>
          <a:xfrm>
            <a:off x="3613547" y="1228724"/>
            <a:ext cx="857250" cy="790575"/>
            <a:chOff x="1076326" y="1228725"/>
            <a:chExt cx="857250" cy="79057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3D4634F-8561-480C-8C33-6BB17C7AA4A0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0D3ADD5C-959B-44A5-BA95-A8CD3FF161CF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205C2A2-AFCC-4755-9E3C-1479C23FE29E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DA1E0DD6-7AB1-487E-B256-6091FA6DB0EE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1F3AD31-B4A9-4CEB-B1CB-45E6BA4D3BB4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01D2872-C0D0-4679-809B-4082E6C08E1F}"/>
              </a:ext>
            </a:extLst>
          </p:cNvPr>
          <p:cNvGrpSpPr/>
          <p:nvPr/>
        </p:nvGrpSpPr>
        <p:grpSpPr>
          <a:xfrm>
            <a:off x="3718323" y="2352674"/>
            <a:ext cx="857250" cy="790575"/>
            <a:chOff x="1076326" y="1228725"/>
            <a:chExt cx="857250" cy="79057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7F9CEB6-E40A-4FDC-B95E-85D2784EF58A}"/>
                </a:ext>
              </a:extLst>
            </p:cNvPr>
            <p:cNvSpPr/>
            <p:nvPr/>
          </p:nvSpPr>
          <p:spPr>
            <a:xfrm>
              <a:off x="1076326" y="1228725"/>
              <a:ext cx="857250" cy="7905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24879B8-B0DB-49C1-9DF4-F8E4AEECDB47}"/>
                </a:ext>
              </a:extLst>
            </p:cNvPr>
            <p:cNvSpPr/>
            <p:nvPr/>
          </p:nvSpPr>
          <p:spPr>
            <a:xfrm>
              <a:off x="1197769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F77AADE-04FB-43CD-80D5-AD00FCFE0865}"/>
                </a:ext>
              </a:extLst>
            </p:cNvPr>
            <p:cNvSpPr/>
            <p:nvPr/>
          </p:nvSpPr>
          <p:spPr>
            <a:xfrm>
              <a:off x="1547812" y="1352550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C55F0ED0-DF64-4695-B97B-E043D9B77F22}"/>
                </a:ext>
              </a:extLst>
            </p:cNvPr>
            <p:cNvSpPr/>
            <p:nvPr/>
          </p:nvSpPr>
          <p:spPr>
            <a:xfrm>
              <a:off x="1197769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C447EA2-E821-492E-B853-9BFEF4839CCA}"/>
                </a:ext>
              </a:extLst>
            </p:cNvPr>
            <p:cNvSpPr/>
            <p:nvPr/>
          </p:nvSpPr>
          <p:spPr>
            <a:xfrm>
              <a:off x="1547812" y="1666875"/>
              <a:ext cx="209550" cy="1905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46CE67-0C9E-4CE4-AFB4-471CB7CAFBE3}"/>
              </a:ext>
            </a:extLst>
          </p:cNvPr>
          <p:cNvGrpSpPr/>
          <p:nvPr/>
        </p:nvGrpSpPr>
        <p:grpSpPr>
          <a:xfrm>
            <a:off x="1123988" y="3867441"/>
            <a:ext cx="3495597" cy="1107995"/>
            <a:chOff x="6546822" y="3198441"/>
            <a:chExt cx="2507644" cy="862252"/>
          </a:xfrm>
        </p:grpSpPr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8EF9D3CD-B03A-4C18-BA8C-3D996C92C5F0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C26C5FD-5530-45EE-AD44-A275890E5DCF}"/>
                </a:ext>
              </a:extLst>
            </p:cNvPr>
            <p:cNvSpPr txBox="1"/>
            <p:nvPr/>
          </p:nvSpPr>
          <p:spPr>
            <a:xfrm>
              <a:off x="6546824" y="3198441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 x 6 = 24</a:t>
              </a:r>
            </a:p>
          </p:txBody>
        </p:sp>
      </p:grp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DA8FAD4-8BA6-422A-AC80-2F4851C20CA7}"/>
              </a:ext>
            </a:extLst>
          </p:cNvPr>
          <p:cNvSpPr/>
          <p:nvPr/>
        </p:nvSpPr>
        <p:spPr>
          <a:xfrm>
            <a:off x="4619584" y="4156709"/>
            <a:ext cx="1162050" cy="61531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4BA5DE65-8B9A-4EB1-89E5-83C6FA943767}"/>
              </a:ext>
            </a:extLst>
          </p:cNvPr>
          <p:cNvGrpSpPr/>
          <p:nvPr/>
        </p:nvGrpSpPr>
        <p:grpSpPr>
          <a:xfrm>
            <a:off x="5781634" y="3910369"/>
            <a:ext cx="3495597" cy="1107995"/>
            <a:chOff x="6546822" y="3198441"/>
            <a:chExt cx="2507644" cy="862252"/>
          </a:xfrm>
        </p:grpSpPr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2324705F-C147-491A-A849-2D40F7E5C695}"/>
                </a:ext>
              </a:extLst>
            </p:cNvPr>
            <p:cNvSpPr/>
            <p:nvPr/>
          </p:nvSpPr>
          <p:spPr>
            <a:xfrm>
              <a:off x="6546822" y="3272563"/>
              <a:ext cx="2507644" cy="769441"/>
            </a:xfrm>
            <a:prstGeom prst="roundRect">
              <a:avLst/>
            </a:prstGeom>
            <a:solidFill>
              <a:srgbClr val="FFF2CC"/>
            </a:solidFill>
            <a:ln>
              <a:solidFill>
                <a:srgbClr val="FFF2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479F869-8017-42F7-A633-63E0C9A983B1}"/>
                </a:ext>
              </a:extLst>
            </p:cNvPr>
            <p:cNvSpPr txBox="1"/>
            <p:nvPr/>
          </p:nvSpPr>
          <p:spPr>
            <a:xfrm>
              <a:off x="6546824" y="3198441"/>
              <a:ext cx="2507641" cy="86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24 : 4 = 6</a:t>
              </a:r>
            </a:p>
          </p:txBody>
        </p:sp>
      </p:grp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B02071-63EA-4F13-2A02-54AD64847E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478" y="144157"/>
            <a:ext cx="1505967" cy="1505967"/>
          </a:xfrm>
          <a:prstGeom prst="rect">
            <a:avLst/>
          </a:prstGeom>
        </p:spPr>
      </p:pic>
      <p:pic>
        <p:nvPicPr>
          <p:cNvPr id="4" name="VOICE_20250919_165417_77r57">
            <a:hlinkClick r:id="" action="ppaction://media"/>
            <a:extLst>
              <a:ext uri="{FF2B5EF4-FFF2-40B4-BE49-F238E27FC236}">
                <a16:creationId xmlns:a16="http://schemas.microsoft.com/office/drawing/2014/main" id="{891C2D6E-8895-4882-BC4C-8A7AB5E8F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762" y="5600701"/>
            <a:ext cx="609600" cy="609600"/>
          </a:xfrm>
          <a:prstGeom prst="rect">
            <a:avLst/>
          </a:prstGeom>
        </p:spPr>
      </p:pic>
      <p:pic>
        <p:nvPicPr>
          <p:cNvPr id="71" name="图片 3">
            <a:extLst>
              <a:ext uri="{FF2B5EF4-FFF2-40B4-BE49-F238E27FC236}">
                <a16:creationId xmlns:a16="http://schemas.microsoft.com/office/drawing/2014/main" id="{273A4022-BE85-46C6-B599-D377E1193A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31" y="467457"/>
            <a:ext cx="3036129" cy="303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3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3B75CC-5FAC-4B7E-ABF3-84F8BEE5437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图片 7" descr="6"/>
          <p:cNvPicPr>
            <a:picLocks noChangeAspect="1"/>
          </p:cNvPicPr>
          <p:nvPr/>
        </p:nvPicPr>
        <p:blipFill>
          <a:blip r:embed="rId3"/>
          <a:srcRect r="74368"/>
          <a:stretch>
            <a:fillRect/>
          </a:stretch>
        </p:blipFill>
        <p:spPr>
          <a:xfrm>
            <a:off x="-3810" y="4604385"/>
            <a:ext cx="1602105" cy="22783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435BC6-52B5-48E0-BF96-D9B874DF039A}"/>
              </a:ext>
            </a:extLst>
          </p:cNvPr>
          <p:cNvSpPr txBox="1"/>
          <p:nvPr/>
        </p:nvSpPr>
        <p:spPr>
          <a:xfrm>
            <a:off x="797242" y="696262"/>
            <a:ext cx="46510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4 h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oàn thành bảng chia 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029725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8">
                <a:extLst>
                  <a:ext uri="{FF2B5EF4-FFF2-40B4-BE49-F238E27FC236}">
                    <a16:creationId xmlns:a16="http://schemas.microsoft.com/office/drawing/2014/main" id="{26C22246-C0BE-4B84-BBEE-0062CC914A1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029725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20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32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36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AD82329-87C6-4FCA-84FD-08BD700EAC93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08AB6C6-3386-4C84-B2FC-C5999AC7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2CDA67-B74A-44DB-9507-987804407D26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vi-VN" sz="2400" i="1" dirty="0">
                  <a:solidFill>
                    <a:prstClr val="black"/>
                  </a:solidFill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EE6F502-4E55-4109-88D7-97562E87DE94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458810E-611C-4994-BF55-9300A2ACE83F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FD39334-4FE1-43A3-8348-A570A89C39B6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854761-E5A9-4998-9622-1262CB7BAFC6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E5072F-4F01-47BF-8B0B-604EF32C3375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8A2FBA-51F3-4234-BDB3-66C2A06861E0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15383-2EAA-4B2F-AE7E-BD9B42520097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6FC690-539E-404A-9A21-81BCA8649032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B88E02-0770-4129-984A-869D529D9465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kern="0">
              <a:solidFill>
                <a:prstClr val="white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04A7D0A-5509-4FB7-BFC5-B7B764A80A2C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vi-VN" sz="3600" kern="0" dirty="0">
                <a:solidFill>
                  <a:prstClr val="black"/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2006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30" grpId="0" animBg="1"/>
      <p:bldP spid="30" grpId="1" animBg="1"/>
      <p:bldP spid="31" grpId="0" animBg="1"/>
      <p:bldP spid="34" grpId="0" animBg="1"/>
      <p:bldP spid="40" grpId="0" animBg="1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BABA1A11-66FF-4143-BD98-4521F724C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546F4-474B-4F83-B7D5-644C6DA8F265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4</a:t>
            </a:r>
          </a:p>
        </p:txBody>
      </p:sp>
    </p:spTree>
    <p:extLst>
      <p:ext uri="{BB962C8B-B14F-4D97-AF65-F5344CB8AC3E}">
        <p14:creationId xmlns:p14="http://schemas.microsoft.com/office/powerpoint/2010/main" val="1065661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C796807-216D-4321-9281-A24CB4D65E63}"/>
              </a:ext>
            </a:extLst>
          </p:cNvPr>
          <p:cNvSpPr/>
          <p:nvPr/>
        </p:nvSpPr>
        <p:spPr>
          <a:xfrm>
            <a:off x="361950" y="314033"/>
            <a:ext cx="11468099" cy="6286792"/>
          </a:xfrm>
          <a:prstGeom prst="roundRect">
            <a:avLst/>
          </a:prstGeom>
          <a:solidFill>
            <a:schemeClr val="bg1"/>
          </a:solidFill>
          <a:ln>
            <a:solidFill>
              <a:srgbClr val="FFF2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141AA-DA48-4FDA-BD4E-5590678A2967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4 : 4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8 : 4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12: 4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16 : 4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20 : 4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24 : 4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28 : 4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4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36 : 4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40 : 4 = 10</a:t>
            </a: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A33FE59C-BC72-46D5-9E8E-8E27CE420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5" name="Picture 2" descr="Compound adjectives | Baamboozle">
            <a:extLst>
              <a:ext uri="{FF2B5EF4-FFF2-40B4-BE49-F238E27FC236}">
                <a16:creationId xmlns:a16="http://schemas.microsoft.com/office/drawing/2014/main" id="{0640DA97-211D-4602-9F0D-3E8A0B4BA4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2" y="66336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mpound adjectives | Baamboozle">
            <a:extLst>
              <a:ext uri="{FF2B5EF4-FFF2-40B4-BE49-F238E27FC236}">
                <a16:creationId xmlns:a16="http://schemas.microsoft.com/office/drawing/2014/main" id="{AF7A1A53-E918-46F7-B543-12ED85A392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660" y="173660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mpound adjectives | Baamboozle">
            <a:extLst>
              <a:ext uri="{FF2B5EF4-FFF2-40B4-BE49-F238E27FC236}">
                <a16:creationId xmlns:a16="http://schemas.microsoft.com/office/drawing/2014/main" id="{6E9519EC-6974-4ECD-88B0-566F0DC71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11" y="1159083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ound adjectives | Baamboozle">
            <a:extLst>
              <a:ext uri="{FF2B5EF4-FFF2-40B4-BE49-F238E27FC236}">
                <a16:creationId xmlns:a16="http://schemas.microsoft.com/office/drawing/2014/main" id="{72C2DEA9-0EB3-4B41-9CB6-AD88A68EC2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812" y="2341011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mpound adjectives | Baamboozle">
            <a:extLst>
              <a:ext uri="{FF2B5EF4-FFF2-40B4-BE49-F238E27FC236}">
                <a16:creationId xmlns:a16="http://schemas.microsoft.com/office/drawing/2014/main" id="{09C0D96E-5E71-49D2-8B81-C77B80595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74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mpound adjectives | Baamboozle">
            <a:extLst>
              <a:ext uri="{FF2B5EF4-FFF2-40B4-BE49-F238E27FC236}">
                <a16:creationId xmlns:a16="http://schemas.microsoft.com/office/drawing/2014/main" id="{A13B100F-C77C-4F88-A629-C0E8A30CAC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359" y="347283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mpound adjectives | Baamboozle">
            <a:extLst>
              <a:ext uri="{FF2B5EF4-FFF2-40B4-BE49-F238E27FC236}">
                <a16:creationId xmlns:a16="http://schemas.microsoft.com/office/drawing/2014/main" id="{B1D80283-5EB9-479F-B0DA-5B7F697A87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E6F809A6-DC9E-4DBF-B34F-0F87FE2E92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54" y="4542243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ound adjectives | Baamboozle">
            <a:extLst>
              <a:ext uri="{FF2B5EF4-FFF2-40B4-BE49-F238E27FC236}">
                <a16:creationId xmlns:a16="http://schemas.microsoft.com/office/drawing/2014/main" id="{C1EBE258-0211-4AE2-9347-E5D2209C8B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261" y="5076027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mpound adjectives | Baamboozle">
            <a:extLst>
              <a:ext uri="{FF2B5EF4-FFF2-40B4-BE49-F238E27FC236}">
                <a16:creationId xmlns:a16="http://schemas.microsoft.com/office/drawing/2014/main" id="{D1A80214-4D75-4163-8EC6-9D1BCF6C1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77" y="55682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aft With Numbers by Slidesgo">
  <a:themeElements>
    <a:clrScheme name="Simple Light">
      <a:dk1>
        <a:srgbClr val="FBB041"/>
      </a:dk1>
      <a:lt1>
        <a:srgbClr val="141447"/>
      </a:lt1>
      <a:dk2>
        <a:srgbClr val="FFFFFF"/>
      </a:dk2>
      <a:lt2>
        <a:srgbClr val="EE798D"/>
      </a:lt2>
      <a:accent1>
        <a:srgbClr val="3049B5"/>
      </a:accent1>
      <a:accent2>
        <a:srgbClr val="00D9E2"/>
      </a:accent2>
      <a:accent3>
        <a:srgbClr val="8DC63F"/>
      </a:accent3>
      <a:accent4>
        <a:srgbClr val="FFD100"/>
      </a:accent4>
      <a:accent5>
        <a:srgbClr val="DB2E53"/>
      </a:accent5>
      <a:accent6>
        <a:srgbClr val="141447"/>
      </a:accent6>
      <a:hlink>
        <a:srgbClr val="141447"/>
      </a:hlink>
      <a:folHlink>
        <a:srgbClr val="0097A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541</Words>
  <Application>Microsoft Office PowerPoint</Application>
  <PresentationFormat>Widescreen</PresentationFormat>
  <Paragraphs>121</Paragraphs>
  <Slides>22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等线</vt:lpstr>
      <vt:lpstr>微软雅黑</vt:lpstr>
      <vt:lpstr>黑体</vt:lpstr>
      <vt:lpstr>宋体</vt:lpstr>
      <vt:lpstr>Arial</vt:lpstr>
      <vt:lpstr>Arial-Rounded</vt:lpstr>
      <vt:lpstr>Calibri</vt:lpstr>
      <vt:lpstr>Calibri Light</vt:lpstr>
      <vt:lpstr>Cambria</vt:lpstr>
      <vt:lpstr>Cambria Math</vt:lpstr>
      <vt:lpstr>Luckiest Guy</vt:lpstr>
      <vt:lpstr>Montserrat Medium</vt:lpstr>
      <vt:lpstr>Nunito black</vt:lpstr>
      <vt:lpstr>Times New Roman</vt:lpstr>
      <vt:lpstr>UTM Arruba KT</vt:lpstr>
      <vt:lpstr>思源黑体 CN</vt:lpstr>
      <vt:lpstr>Office 主题</vt:lpstr>
      <vt:lpstr>Office 主题​​</vt:lpstr>
      <vt:lpstr>Craft With Numbers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48</cp:revision>
  <dcterms:created xsi:type="dcterms:W3CDTF">2022-05-13T14:37:11Z</dcterms:created>
  <dcterms:modified xsi:type="dcterms:W3CDTF">2025-09-21T02:31:57Z</dcterms:modified>
</cp:coreProperties>
</file>