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25"/>
  </p:notesMasterIdLst>
  <p:sldIdLst>
    <p:sldId id="257" r:id="rId6"/>
    <p:sldId id="296" r:id="rId7"/>
    <p:sldId id="289" r:id="rId8"/>
    <p:sldId id="293" r:id="rId9"/>
    <p:sldId id="294" r:id="rId10"/>
    <p:sldId id="295" r:id="rId11"/>
    <p:sldId id="259" r:id="rId12"/>
    <p:sldId id="260" r:id="rId13"/>
    <p:sldId id="2646" r:id="rId14"/>
    <p:sldId id="2668" r:id="rId15"/>
    <p:sldId id="2650" r:id="rId16"/>
    <p:sldId id="2659" r:id="rId17"/>
    <p:sldId id="2664" r:id="rId18"/>
    <p:sldId id="2667" r:id="rId19"/>
    <p:sldId id="278" r:id="rId20"/>
    <p:sldId id="279" r:id="rId21"/>
    <p:sldId id="280" r:id="rId22"/>
    <p:sldId id="281" r:id="rId23"/>
    <p:sldId id="27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633" autoAdjust="0"/>
  </p:normalViewPr>
  <p:slideViewPr>
    <p:cSldViewPr snapToGrid="0">
      <p:cViewPr varScale="1">
        <p:scale>
          <a:sx n="55" d="100"/>
          <a:sy n="55" d="100"/>
        </p:scale>
        <p:origin x="109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C68F8A-80C2-42AE-9516-2DFDC7EDB8EA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41219F-3F2E-42B1-A82A-8E7572DC1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12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vào PLAY để bắt đầu game</a:t>
            </a:r>
          </a:p>
        </p:txBody>
      </p:sp>
    </p:spTree>
    <p:extLst>
      <p:ext uri="{BB962C8B-B14F-4D97-AF65-F5344CB8AC3E}">
        <p14:creationId xmlns:p14="http://schemas.microsoft.com/office/powerpoint/2010/main" val="28746560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54D75E-8805-4254-8B87-93AAB21B4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86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vào PLAY để bắt đầu game</a:t>
            </a:r>
          </a:p>
        </p:txBody>
      </p:sp>
    </p:spTree>
    <p:extLst>
      <p:ext uri="{BB962C8B-B14F-4D97-AF65-F5344CB8AC3E}">
        <p14:creationId xmlns:p14="http://schemas.microsoft.com/office/powerpoint/2010/main" val="3061791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vào PLAY để bắt đầu game</a:t>
            </a:r>
          </a:p>
        </p:txBody>
      </p:sp>
    </p:spTree>
    <p:extLst>
      <p:ext uri="{BB962C8B-B14F-4D97-AF65-F5344CB8AC3E}">
        <p14:creationId xmlns:p14="http://schemas.microsoft.com/office/powerpoint/2010/main" val="3452490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vào PLAY để bắt đầu game</a:t>
            </a:r>
          </a:p>
        </p:txBody>
      </p:sp>
    </p:spTree>
    <p:extLst>
      <p:ext uri="{BB962C8B-B14F-4D97-AF65-F5344CB8AC3E}">
        <p14:creationId xmlns:p14="http://schemas.microsoft.com/office/powerpoint/2010/main" val="3947888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vào PLAY để bắt đầu game</a:t>
            </a:r>
          </a:p>
        </p:txBody>
      </p:sp>
    </p:spTree>
    <p:extLst>
      <p:ext uri="{BB962C8B-B14F-4D97-AF65-F5344CB8AC3E}">
        <p14:creationId xmlns:p14="http://schemas.microsoft.com/office/powerpoint/2010/main" val="508568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1219F-3F2E-42B1-A82A-8E7572DC12D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28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1219F-3F2E-42B1-A82A-8E7572DC12D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77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54D75E-8805-4254-8B87-93AAB21B4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88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54D75E-8805-4254-8B87-93AAB21B4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376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F5A9-BA18-46D8-B817-185174307E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749AA6E-1759-4977-B956-D572DAD0E9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8D6A9C-99ED-43B0-8962-765A7938EB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4C73B2-67E4-48BD-B26F-411D53453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5C24E0-B169-4B9D-8DFB-2FE9BA3D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385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5CCAB6-0640-4449-8FF4-67B868090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6562272-DC12-4341-90B2-404828BAA5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696AA0-9B88-4898-9B23-848A3A5224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EAE22B-9369-4331-BEEE-C9B0B9540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6276F2-F118-4EE5-A909-F926FE9B9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953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34E13E-2327-45ED-8F7B-11D481E98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854E8CB-6D13-42A9-B46A-A67D886A3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AC699A-1729-498E-9476-5D6494C227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D18B888-7158-48B1-815D-01FCBFCC2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0225D4-F47C-44A0-B8F7-3036A957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769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C37BB-7DA3-FA12-7AE2-B6A2CB9C3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58F397-9D0E-033B-5404-BED2F37854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8E8D4-45C1-295C-8003-393C715DD4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26D6-4662-4021-8240-8D1B7A13AE33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B4672-B595-4AD7-6852-B7BCAFCC9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D91E5-817F-94A6-18A5-476593AAC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1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546FF-DFA4-5D17-EFDF-2CFFAE73B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3A376-1A91-2D10-215D-C9F43C5C1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629A1-2D26-9565-7BC9-BE3934BBD6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26D6-4662-4021-8240-8D1B7A13AE33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D9027-220F-2168-94A2-7780EE973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81386-5544-BFD2-DCD2-5A1B6D9B5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0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EA77E-E0F3-1FE2-ED23-699F1AC2A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EA6D3A-8F33-C7FA-A27C-A052B2B78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9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3C90A-FAA5-8BF5-7661-0CAAAE396C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26D6-4662-4021-8240-8D1B7A13AE33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3F5B1-202E-F688-2916-5352C4056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9F0B4-11C8-C129-A5DF-B7F38B59B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63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3AD58-16F3-43A1-F389-83E139B1D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8C577-E558-91D0-FA77-1B20426C64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00B2C8-D459-BEFC-2E84-C62BF3DF3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0AB793-3EB8-2597-7BD1-CBAB457A89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26D6-4662-4021-8240-8D1B7A13AE33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323BA1-A76B-C571-29C5-7DD32D512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9D2ABE-FDB6-3C12-52B7-22F93D9E4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07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85EE9-08D7-E8D1-4E9F-B2DE1AD7E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E10DDF-FD33-9F05-5CA4-591B3452D5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5B7201-5472-3078-11D8-0862C7229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3EE3DD-45C5-1A30-CC97-9B1F131F12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CB5186-4465-16F8-569A-666ED75FA2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E77140-F466-DAC1-EFF6-6B5489E5A4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26D6-4662-4021-8240-8D1B7A13AE33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9E0EB9-3A7E-E497-8B75-602B18292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8832CD-9D44-6647-8703-3FFD4EE64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4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8E11E-1A6A-CAEA-C403-9D7E0EF6B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D58A68-8A1A-DE93-9C3C-8CDAA1F059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26D6-4662-4021-8240-8D1B7A13AE33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A07769-D666-A173-C896-12ED3A366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7732F9-40EC-E2D0-3950-19805B80C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9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31A8A1-1AE7-3C3E-51A6-F9E38CEC63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26D6-4662-4021-8240-8D1B7A13AE33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0D817F-9B66-EE00-A014-F3EC131C9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2E4AEE-7F06-C891-97D7-C4E690D35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8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2BC9C-5541-44E3-6FA1-D94EACE41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3519E-09CE-F51F-7F26-E0E3D5353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AAC7CC-3B6D-1207-6C9B-6B1E7E0FF2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86856-A225-7063-65CB-E3A75571AE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26D6-4662-4021-8240-8D1B7A13AE33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27BA40-AA59-4649-D2F5-316E52CA0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0188E-CF70-1231-EEEB-B829926CA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76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D06620-7D6B-473B-85DC-6C7B2BBCB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0DE881-E7B1-442D-ACB2-C85BC3C4C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17FF65-BF48-4B7E-8DD4-ED3BD83D9A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2B445E-F817-4095-A9A8-C54895942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F8503E-A895-462D-8ED8-7DECD1D26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8013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63A2A-BBDB-FE83-C4AA-2A8F5DEAB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BF158C-71AE-F096-979A-4F62838689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C70B4E-8BFC-BD81-ACCB-35D9A3C688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C7A2B0-84DB-A2F0-91C5-315141E43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26D6-4662-4021-8240-8D1B7A13AE33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E7383-7EB7-21C9-BD90-C56355120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08A579-ECB1-4FE3-82FD-10D1798A9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6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83F8E-4B40-D9A2-DD17-80FD6162A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C26A53-5D6A-225A-4906-846F10A42B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49DFE-E3AB-935B-14DA-283D5A41DB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26D6-4662-4021-8240-8D1B7A13AE33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4E6F6-D680-59C4-29D0-C45B5ACBE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1D499-6392-04F5-1764-E9E1AE08C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31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1753A8-ADF8-066E-5063-7D815948DD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EE7A07-3806-1E05-0C99-26E298BA61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8DD75B-101F-F036-6D0C-F4417872E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26D6-4662-4021-8240-8D1B7A13AE33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5796F-D4C3-B164-2232-A5DFED5F6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328B2D-49EE-1300-EAB4-778C8E291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36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11/7/2025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97609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11/7/2025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7130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11/7/2025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08886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11/7/2025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58739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11/7/2025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862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11/7/2025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1001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11/7/2025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9773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02B53-05C4-417A-8603-1A8098AC7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7029D73-437E-4E2B-A5C6-FF5A908E6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61EA72-6481-4F7A-B4F6-B3230118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FFB00E-DD80-4BA1-B540-80E9550EA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A54000-377F-4297-9F62-C023697DE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063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11/7/2025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64443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11/7/2025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63896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11/7/2025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75376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11/7/2025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94016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535343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02989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323060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316575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99429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1507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1EF18-0EFB-4AAB-95AC-4A8799C3B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5E90134-DA3F-4CF2-BD8D-8C8DC43A67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4EE5052-066D-42F6-B43C-0A1FC62FD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A197B82-7021-435C-9F88-D3CA55968F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0E0DD5-B7DF-4C23-A429-5EB760E43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E37B5D-462E-455A-9499-4428238CE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132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97914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758496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512027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161281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295687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36CBF-33D8-C2BB-1FA9-1C9CB48DB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4126DF-593A-C0CE-64B9-11B0A3F4AB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01782-6B56-F564-2BBE-A3C3831E1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0055-5324-4E59-86E1-C61228E36801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2F890-A5DC-07A5-F502-391073179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5BD24-0456-A613-2041-94671456F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730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C8705-5445-7DB6-9E23-6E0AC0B47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CB1B6-B494-C731-823A-162276DE9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07DE3-529C-9DCD-3E82-D8BC5F7C8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0055-5324-4E59-86E1-C61228E36801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50B78-7E13-E511-952B-D98B92464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85F03-89CA-9B75-C7BA-F5B3AD5E6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103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38FE1-718F-BFBB-1399-5D8C2B677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F1F600-AB3F-234B-5E06-65F4FB3B02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1FFB0-57CD-9B32-27B4-6073FA519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0055-5324-4E59-86E1-C61228E36801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8AC0E8-BC9F-C19C-918E-BFD4C38B1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5ECFA-CEBA-ADED-1B7E-4D2C9446F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823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6E3A5-D2F6-C8A6-FA9D-C77091986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F4B58-FE0A-D251-6B2C-0EE57C2449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71AA34-CEE2-DB75-10AE-195C06C078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CA1020-36C1-17C6-2528-1E0C3B810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0055-5324-4E59-86E1-C61228E36801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31EA60-852E-E55E-C4F8-03379FC22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5B6BB9-529C-0CFB-A73C-FC5A42ACD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152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0A28E-D80D-699E-CD06-674C3E552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8A4A32-7958-4EAB-8C18-3BCBF7DF5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E9BAC-DDAE-85D5-F5C3-867FCE70E1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F8AD08-2566-9808-DB85-B23FCE9DCD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72FA9D-A911-4858-C215-95ECBEF477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F64F65-CA41-D6B7-8A96-16737FF3F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0055-5324-4E59-86E1-C61228E36801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BCE887-2696-B819-E7D9-B8BACF02E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73C019-05D3-3D46-7D62-5F343762F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00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38F0C8-5968-44A1-901B-97EEA57FE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85400B-5970-45DC-8D0A-723CAE9AB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901E978-BF2B-4B50-849E-EB4881718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7190553-FAE7-4EB8-B4CD-D169EDF673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BE8D990-0A0C-4A76-B5BD-977086D00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7DC7EAE-51AB-4778-BCC7-086613716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B95F603-15F6-405A-846D-EA8CEABF5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15A81D-BABC-4549-A962-02A3855F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272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614EB-CA26-526B-3803-FEB3F7508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D6A666-B874-D49B-26CB-73A1EC524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0055-5324-4E59-86E1-C61228E36801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D51CE8-B1FE-B02C-F930-318A7C040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40BDA1-7760-71CF-20A4-DE5F01D7E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343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230704-7A52-1CF5-08CC-76C7A15F8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0055-5324-4E59-86E1-C61228E36801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88127F-A1CE-2391-00D0-6C870EDCA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D05232-ECE4-AC9F-6E84-101A0D594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712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1EC1A-969F-73A0-BBD0-1B69667A5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1C40E-5F28-BAA4-5A8C-CC4ADCAE9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3F05A6-699F-11D2-2F11-10270D26FD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02034C-1BC8-96BE-D1AC-63CBAC43E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0055-5324-4E59-86E1-C61228E36801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28C970-B2BF-921D-6E87-3101B6AFB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90BF01-2A40-409F-12FD-1A8E29B10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396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B4B3A-8C73-A131-2F1A-0773CB62D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1DA8A7-EFA6-06A4-CD37-016DB6A1E9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BD2C6B-4D90-52DD-EC51-7C9F26768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1FEA3C-F647-B89D-AA34-835EC0CEE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0055-5324-4E59-86E1-C61228E36801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E7B0C7-635F-C550-145A-2C80F96C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7C87B-6B06-D51D-9645-CEE672E46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626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4E254-3586-9B25-7250-2DFE5F6CD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6892F9-06E5-840A-7F20-1CF5CD5F56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1B6E5-3BB6-E863-15AE-F04C1C1BA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0055-5324-4E59-86E1-C61228E36801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D966-6CBA-569F-7962-857CD4753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818D3-F16A-C153-C1DF-A9C96FC34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587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AE722C-B61F-E253-6A11-597503C01A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69AA16-15C5-544C-EB05-5E199D180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9BAC05-E8FD-D966-ED9D-70100BF7B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0055-5324-4E59-86E1-C61228E36801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81AFE-DD31-F93C-3F61-FFF7FB439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51BBA-7E63-4250-879D-B4411DDB6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225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955E8C-5569-4871-AB1F-64022F345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1EDED3D-CCCF-41A1-B081-2EB4D413E0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B99B15B-095D-4410-9AE5-55B3666CF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F9EE8A-999C-4914-9849-31F9AFE14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588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99F6F71-6481-4BCD-8437-839CC6E5A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ED1E033-33C1-48ED-B4F3-C586C9BB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7CE355-20F3-42A2-AE00-CF50FD68A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4">
            <a:extLst>
              <a:ext uri="{FF2B5EF4-FFF2-40B4-BE49-F238E27FC236}">
                <a16:creationId xmlns:a16="http://schemas.microsoft.com/office/drawing/2014/main" id="{34D0E137-BFAE-471A-B898-C3C1DEB1C2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3909A3E-39AE-4F56-8BDF-6BE9D97DBF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sp>
        <p:nvSpPr>
          <p:cNvPr id="8" name="矩形 17">
            <a:extLst>
              <a:ext uri="{FF2B5EF4-FFF2-40B4-BE49-F238E27FC236}">
                <a16:creationId xmlns:a16="http://schemas.microsoft.com/office/drawing/2014/main" id="{F0ADDAE2-E6E2-4CC2-8EC5-06536B71918A}"/>
              </a:ext>
            </a:extLst>
          </p:cNvPr>
          <p:cNvSpPr/>
          <p:nvPr userDrawn="1"/>
        </p:nvSpPr>
        <p:spPr>
          <a:xfrm>
            <a:off x="643031" y="646179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20">
            <a:extLst>
              <a:ext uri="{FF2B5EF4-FFF2-40B4-BE49-F238E27FC236}">
                <a16:creationId xmlns:a16="http://schemas.microsoft.com/office/drawing/2014/main" id="{164FCEA1-44E1-4F7F-9437-AC54BCA885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0" y="16630"/>
            <a:ext cx="1349184" cy="1518246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0" name="图片 19">
            <a:extLst>
              <a:ext uri="{FF2B5EF4-FFF2-40B4-BE49-F238E27FC236}">
                <a16:creationId xmlns:a16="http://schemas.microsoft.com/office/drawing/2014/main" id="{836C9FAC-5360-4ED5-8AEB-5F518058F74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4480" y="1663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id="{D98D7FC2-CD8E-1BAC-F77A-CAABA6196F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404D8F7-BEB1-4CFE-5985-B5F36B79B5BE}"/>
              </a:ext>
            </a:extLst>
          </p:cNvPr>
          <p:cNvSpPr/>
          <p:nvPr userDrawn="1"/>
        </p:nvSpPr>
        <p:spPr>
          <a:xfrm>
            <a:off x="248055" y="248224"/>
            <a:ext cx="11695890" cy="6361552"/>
          </a:xfrm>
          <a:prstGeom prst="roundRect">
            <a:avLst>
              <a:gd name="adj" fmla="val 11162"/>
            </a:avLst>
          </a:prstGeom>
          <a:solidFill>
            <a:schemeClr val="bg1"/>
          </a:solidFill>
          <a:ln w="57150">
            <a:solidFill>
              <a:srgbClr val="01BA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327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28236B-3357-4BAD-936E-E9FEE795F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9F4979-D751-4098-A322-663B28A78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987428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47B6FD5-279B-4FDE-BD3A-9F174EA16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5A4F6F5-EAC2-44B5-B846-AD8E473D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6A5F6C-2D87-4791-BA6B-68D6B6F56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4088BE-631A-45B4-9A71-EF7361CDB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227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2156C2-EDB5-42CF-B183-A6685DA0D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1458D04-36ED-45A0-A4EF-AA3E2DE91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987428"/>
            <a:ext cx="6172201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2879E1C-33EE-497F-A8A1-88EA97A73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156269-0AB0-4BA4-BD43-CA721D87E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AB8EA65-99B5-44F3-843B-3FFC7C227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9D80DD-F03C-4F9C-A4F5-E894A3339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857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1665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3562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11/7/2025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8751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D84F2A7-2786-E6C8-2A0A-A8228E76E9D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413" y="1048047"/>
            <a:ext cx="1579539" cy="1579539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56B48D5-02C6-6C2A-887D-B1427FDB1AF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6173" y="102116"/>
            <a:ext cx="1579539" cy="157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32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wip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30878E-F0D1-B658-A723-34B3A9F3A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8128B3-DDE2-D648-A35D-1DC651223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A1BDE-359A-6E27-28D6-4FFF04789D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050055-5324-4E59-86E1-C61228E36801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F6BD8-45EB-4F1F-F949-7395074AB4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A294F-297F-F9B4-6511-327265CED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57632C0-306F-F5FB-2481-E28C179DE32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6173" y="102116"/>
            <a:ext cx="1579539" cy="157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85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media" Target="../media/media9.mp3"/><Relationship Id="rId7" Type="http://schemas.openxmlformats.org/officeDocument/2006/relationships/image" Target="../media/image4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12.xml"/><Relationship Id="rId10" Type="http://schemas.microsoft.com/office/2007/relationships/hdphoto" Target="../media/hdphoto6.wdp"/><Relationship Id="rId4" Type="http://schemas.openxmlformats.org/officeDocument/2006/relationships/audio" Target="../media/media9.mp3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media" Target="../media/media9.mp3"/><Relationship Id="rId7" Type="http://schemas.openxmlformats.org/officeDocument/2006/relationships/image" Target="../media/image4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12.xml"/><Relationship Id="rId10" Type="http://schemas.microsoft.com/office/2007/relationships/hdphoto" Target="../media/hdphoto6.wdp"/><Relationship Id="rId4" Type="http://schemas.openxmlformats.org/officeDocument/2006/relationships/audio" Target="../media/media9.mp3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media" Target="../media/media9.mp3"/><Relationship Id="rId7" Type="http://schemas.openxmlformats.org/officeDocument/2006/relationships/image" Target="../media/image4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12.xml"/><Relationship Id="rId10" Type="http://schemas.microsoft.com/office/2007/relationships/hdphoto" Target="../media/hdphoto6.wdp"/><Relationship Id="rId4" Type="http://schemas.openxmlformats.org/officeDocument/2006/relationships/audio" Target="../media/media9.mp3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2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19.jpeg"/><Relationship Id="rId3" Type="http://schemas.microsoft.com/office/2007/relationships/media" Target="../media/media3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image" Target="../media/image11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19.jpeg"/><Relationship Id="rId3" Type="http://schemas.microsoft.com/office/2007/relationships/media" Target="../media/media3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image" Target="../media/image11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19.jpeg"/><Relationship Id="rId3" Type="http://schemas.microsoft.com/office/2007/relationships/media" Target="../media/media3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image" Target="../media/image11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jpg"/><Relationship Id="rId7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6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2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16.png"/><Relationship Id="rId5" Type="http://schemas.microsoft.com/office/2007/relationships/media" Target="../media/media7.mp3"/><Relationship Id="rId10" Type="http://schemas.openxmlformats.org/officeDocument/2006/relationships/image" Target="../media/image31.png"/><Relationship Id="rId4" Type="http://schemas.openxmlformats.org/officeDocument/2006/relationships/audio" Target="../media/media6.mp3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F76EE249-FD9D-EA27-A939-A395F2AE8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"/>
            <a:ext cx="12192000" cy="68574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3730C3-A1AE-35F9-FE7E-6DFB6EDEE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" y="1955800"/>
            <a:ext cx="9803370" cy="2629752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42AB188-F777-DDE4-CCCA-1C62F17341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6173" y="102116"/>
            <a:ext cx="1579539" cy="157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092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a person holding a stick&#10;&#10;Description automatically generated">
            <a:extLst>
              <a:ext uri="{FF2B5EF4-FFF2-40B4-BE49-F238E27FC236}">
                <a16:creationId xmlns:a16="http://schemas.microsoft.com/office/drawing/2014/main" id="{A3B6C52F-7F26-1A83-855A-4B091C153F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 descr="A yellow and blue letters&#10;&#10;Description automatically generated">
            <a:extLst>
              <a:ext uri="{FF2B5EF4-FFF2-40B4-BE49-F238E27FC236}">
                <a16:creationId xmlns:a16="http://schemas.microsoft.com/office/drawing/2014/main" id="{6FEEC220-AC2E-8CA2-EC24-692D72E0A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092" y="3040655"/>
            <a:ext cx="5990707" cy="208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4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7888FB7-07E9-4D41-AC02-B5CEB42ACA6C}"/>
              </a:ext>
            </a:extLst>
          </p:cNvPr>
          <p:cNvGrpSpPr/>
          <p:nvPr/>
        </p:nvGrpSpPr>
        <p:grpSpPr>
          <a:xfrm>
            <a:off x="1256474" y="390558"/>
            <a:ext cx="10210800" cy="1285842"/>
            <a:chOff x="2971800" y="403525"/>
            <a:chExt cx="10210800" cy="103698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374AB96-DC76-44F6-BD32-23F7BC6FC6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-8064"/>
            <a:stretch/>
          </p:blipFill>
          <p:spPr>
            <a:xfrm>
              <a:off x="2971800" y="403525"/>
              <a:ext cx="10210800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E1E66DC-B5F0-41D0-A8CA-497C11DB52AA}"/>
                </a:ext>
              </a:extLst>
            </p:cNvPr>
            <p:cNvSpPr txBox="1"/>
            <p:nvPr/>
          </p:nvSpPr>
          <p:spPr>
            <a:xfrm>
              <a:off x="3473006" y="520957"/>
              <a:ext cx="8859520" cy="5761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thẳng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AB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dài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8 cm,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thẳng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CD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dài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2 cm.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Hỏi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thẳng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AB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gấp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mấy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lần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thẳng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CD?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49903A0-7416-43A4-9267-2D178D755728}"/>
              </a:ext>
            </a:extLst>
          </p:cNvPr>
          <p:cNvSpPr txBox="1"/>
          <p:nvPr/>
        </p:nvSpPr>
        <p:spPr>
          <a:xfrm>
            <a:off x="2465775" y="1736500"/>
            <a:ext cx="1869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204FDA-DC85-4AED-B611-F759CD0D764F}"/>
              </a:ext>
            </a:extLst>
          </p:cNvPr>
          <p:cNvSpPr txBox="1"/>
          <p:nvPr/>
        </p:nvSpPr>
        <p:spPr>
          <a:xfrm>
            <a:off x="937543" y="2844652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0008710-7692-400A-9546-1C037AF74EC7}"/>
              </a:ext>
            </a:extLst>
          </p:cNvPr>
          <p:cNvSpPr txBox="1"/>
          <p:nvPr/>
        </p:nvSpPr>
        <p:spPr>
          <a:xfrm>
            <a:off x="4930423" y="2844652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BBCA26-9A6E-4BA1-8932-2F779A531F3C}"/>
              </a:ext>
            </a:extLst>
          </p:cNvPr>
          <p:cNvCxnSpPr>
            <a:endCxn id="40" idx="1"/>
          </p:cNvCxnSpPr>
          <p:nvPr/>
        </p:nvCxnSpPr>
        <p:spPr>
          <a:xfrm>
            <a:off x="1455703" y="3137039"/>
            <a:ext cx="3474720" cy="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28778B01-D5DB-429A-AFE6-EBF2A8D94722}"/>
              </a:ext>
            </a:extLst>
          </p:cNvPr>
          <p:cNvSpPr/>
          <p:nvPr/>
        </p:nvSpPr>
        <p:spPr>
          <a:xfrm>
            <a:off x="1389663" y="3073825"/>
            <a:ext cx="111760" cy="1241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A203C42-87B6-496D-97E2-DCA16892D297}"/>
              </a:ext>
            </a:extLst>
          </p:cNvPr>
          <p:cNvSpPr/>
          <p:nvPr/>
        </p:nvSpPr>
        <p:spPr>
          <a:xfrm>
            <a:off x="4874543" y="3073825"/>
            <a:ext cx="111760" cy="1241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4AE75A-5B24-44D5-B54D-F9E739C73D65}"/>
              </a:ext>
            </a:extLst>
          </p:cNvPr>
          <p:cNvCxnSpPr>
            <a:cxnSpLocks/>
          </p:cNvCxnSpPr>
          <p:nvPr/>
        </p:nvCxnSpPr>
        <p:spPr>
          <a:xfrm>
            <a:off x="2339623" y="3056608"/>
            <a:ext cx="0" cy="1608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7DEA9C5-A067-4F79-AF41-A3C190B9D20D}"/>
              </a:ext>
            </a:extLst>
          </p:cNvPr>
          <p:cNvCxnSpPr>
            <a:cxnSpLocks/>
          </p:cNvCxnSpPr>
          <p:nvPr/>
        </p:nvCxnSpPr>
        <p:spPr>
          <a:xfrm>
            <a:off x="3233703" y="3066344"/>
            <a:ext cx="0" cy="1608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7F75D3E-392B-429F-A44D-12ED77289563}"/>
              </a:ext>
            </a:extLst>
          </p:cNvPr>
          <p:cNvCxnSpPr>
            <a:cxnSpLocks/>
          </p:cNvCxnSpPr>
          <p:nvPr/>
        </p:nvCxnSpPr>
        <p:spPr>
          <a:xfrm>
            <a:off x="4097303" y="3066344"/>
            <a:ext cx="0" cy="1608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FA3B56C3-DC85-42C0-A72A-FB9922ED12DD}"/>
              </a:ext>
            </a:extLst>
          </p:cNvPr>
          <p:cNvSpPr txBox="1"/>
          <p:nvPr/>
        </p:nvSpPr>
        <p:spPr>
          <a:xfrm>
            <a:off x="881663" y="3786427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7AF9517-7714-4738-AEAC-3A4CC0B25930}"/>
              </a:ext>
            </a:extLst>
          </p:cNvPr>
          <p:cNvSpPr txBox="1"/>
          <p:nvPr/>
        </p:nvSpPr>
        <p:spPr>
          <a:xfrm>
            <a:off x="2339623" y="3825790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6F75CD6-D15B-45B7-B223-CB5AA943AE6C}"/>
              </a:ext>
            </a:extLst>
          </p:cNvPr>
          <p:cNvCxnSpPr>
            <a:cxnSpLocks/>
          </p:cNvCxnSpPr>
          <p:nvPr/>
        </p:nvCxnSpPr>
        <p:spPr>
          <a:xfrm>
            <a:off x="1389663" y="4118179"/>
            <a:ext cx="94996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id="{0840B606-0D54-43EC-96CE-BA80CAA69F61}"/>
              </a:ext>
            </a:extLst>
          </p:cNvPr>
          <p:cNvSpPr/>
          <p:nvPr/>
        </p:nvSpPr>
        <p:spPr>
          <a:xfrm>
            <a:off x="1389663" y="4056092"/>
            <a:ext cx="111760" cy="1241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64DDAF8-D30D-4417-8EB8-FAD1A85E6A5D}"/>
              </a:ext>
            </a:extLst>
          </p:cNvPr>
          <p:cNvSpPr/>
          <p:nvPr/>
        </p:nvSpPr>
        <p:spPr>
          <a:xfrm>
            <a:off x="2258343" y="4056092"/>
            <a:ext cx="111760" cy="1241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9C48B06-E2B8-4DCE-8417-ECFC497E8996}"/>
              </a:ext>
            </a:extLst>
          </p:cNvPr>
          <p:cNvCxnSpPr>
            <a:cxnSpLocks/>
            <a:stCxn id="6" idx="3"/>
            <a:endCxn id="56" idx="1"/>
          </p:cNvCxnSpPr>
          <p:nvPr/>
        </p:nvCxnSpPr>
        <p:spPr>
          <a:xfrm>
            <a:off x="1406030" y="3179813"/>
            <a:ext cx="0" cy="894464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B9F8D27-1E79-401A-94B1-94605F00BAC2}"/>
              </a:ext>
            </a:extLst>
          </p:cNvPr>
          <p:cNvCxnSpPr>
            <a:cxnSpLocks/>
          </p:cNvCxnSpPr>
          <p:nvPr/>
        </p:nvCxnSpPr>
        <p:spPr>
          <a:xfrm>
            <a:off x="2339623" y="3161628"/>
            <a:ext cx="0" cy="894464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7DDCF6F6-CE76-4EB4-A5E1-2124A813B463}"/>
              </a:ext>
            </a:extLst>
          </p:cNvPr>
          <p:cNvSpPr/>
          <p:nvPr/>
        </p:nvSpPr>
        <p:spPr>
          <a:xfrm>
            <a:off x="5871352" y="2182146"/>
            <a:ext cx="5512445" cy="2877534"/>
          </a:xfrm>
          <a:prstGeom prst="rect">
            <a:avLst/>
          </a:prstGeom>
          <a:solidFill>
            <a:srgbClr val="66CC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6592C8-E01A-4FBC-AF64-C5F5C0559F30}"/>
              </a:ext>
            </a:extLst>
          </p:cNvPr>
          <p:cNvSpPr txBox="1"/>
          <p:nvPr/>
        </p:nvSpPr>
        <p:spPr>
          <a:xfrm>
            <a:off x="7938912" y="2316480"/>
            <a:ext cx="222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A10CF9F-461F-4EBB-99EF-789C4E4FF498}"/>
              </a:ext>
            </a:extLst>
          </p:cNvPr>
          <p:cNvSpPr txBox="1"/>
          <p:nvPr/>
        </p:nvSpPr>
        <p:spPr>
          <a:xfrm>
            <a:off x="5879294" y="2893347"/>
            <a:ext cx="52560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AB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7135D3E-C8CA-429B-BD4A-7BCBEE4B44C8}"/>
              </a:ext>
            </a:extLst>
          </p:cNvPr>
          <p:cNvSpPr txBox="1"/>
          <p:nvPr/>
        </p:nvSpPr>
        <p:spPr>
          <a:xfrm>
            <a:off x="5901831" y="3876779"/>
            <a:ext cx="5256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8 : 2 = 4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EFA5169-672B-4D2C-9A46-6AB8D5953986}"/>
              </a:ext>
            </a:extLst>
          </p:cNvPr>
          <p:cNvSpPr txBox="1"/>
          <p:nvPr/>
        </p:nvSpPr>
        <p:spPr>
          <a:xfrm>
            <a:off x="7364871" y="4373046"/>
            <a:ext cx="5256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472C9EDC-E961-4220-B1FD-02539DFD3F14}"/>
              </a:ext>
            </a:extLst>
          </p:cNvPr>
          <p:cNvSpPr/>
          <p:nvPr/>
        </p:nvSpPr>
        <p:spPr>
          <a:xfrm rot="5400000">
            <a:off x="3061265" y="1219487"/>
            <a:ext cx="218519" cy="3474722"/>
          </a:xfrm>
          <a:prstGeom prst="leftBrace">
            <a:avLst>
              <a:gd name="adj1" fmla="val 31288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7417C8-3EA9-4D2A-8D6F-C99A7F84F722}"/>
              </a:ext>
            </a:extLst>
          </p:cNvPr>
          <p:cNvSpPr txBox="1"/>
          <p:nvPr/>
        </p:nvSpPr>
        <p:spPr>
          <a:xfrm>
            <a:off x="2774526" y="2308572"/>
            <a:ext cx="1560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</a:p>
        </p:txBody>
      </p:sp>
    </p:spTree>
    <p:extLst>
      <p:ext uri="{BB962C8B-B14F-4D97-AF65-F5344CB8AC3E}">
        <p14:creationId xmlns:p14="http://schemas.microsoft.com/office/powerpoint/2010/main" val="41566280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0" grpId="0"/>
      <p:bldP spid="6" grpId="0" animBg="1"/>
      <p:bldP spid="47" grpId="0" animBg="1"/>
      <p:bldP spid="53" grpId="0"/>
      <p:bldP spid="54" grpId="0"/>
      <p:bldP spid="56" grpId="0" animBg="1"/>
      <p:bldP spid="57" grpId="0" animBg="1"/>
      <p:bldP spid="60" grpId="0" animBg="1"/>
      <p:bldP spid="22" grpId="0" animBg="1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7">
            <a:extLst>
              <a:ext uri="{FF2B5EF4-FFF2-40B4-BE49-F238E27FC236}">
                <a16:creationId xmlns:a16="http://schemas.microsoft.com/office/drawing/2014/main" id="{CD7A2211-8C82-4847-8DE3-7BA16AEAF318}"/>
              </a:ext>
            </a:extLst>
          </p:cNvPr>
          <p:cNvSpPr/>
          <p:nvPr/>
        </p:nvSpPr>
        <p:spPr>
          <a:xfrm>
            <a:off x="28829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杨任东竹石体-Medium" panose="020000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87A5B53-93A8-4727-B077-B866D7BD9787}"/>
              </a:ext>
            </a:extLst>
          </p:cNvPr>
          <p:cNvGrpSpPr/>
          <p:nvPr/>
        </p:nvGrpSpPr>
        <p:grpSpPr>
          <a:xfrm>
            <a:off x="457200" y="275897"/>
            <a:ext cx="3470241" cy="1248103"/>
            <a:chOff x="457200" y="275897"/>
            <a:chExt cx="3470241" cy="124810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7AA5EC4-2003-42F5-99F3-BB792AD97B44}"/>
                </a:ext>
              </a:extLst>
            </p:cNvPr>
            <p:cNvGrpSpPr/>
            <p:nvPr/>
          </p:nvGrpSpPr>
          <p:grpSpPr>
            <a:xfrm>
              <a:off x="1371601" y="484363"/>
              <a:ext cx="2555840" cy="1014237"/>
              <a:chOff x="1371601" y="484363"/>
              <a:chExt cx="2555840" cy="101423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EA30AAF-882B-4453-AD48-B2804725CE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71601" y="484363"/>
                <a:ext cx="255584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7859D1-BD04-42A9-8DFB-9F7F67C3C67A}"/>
                  </a:ext>
                </a:extLst>
              </p:cNvPr>
              <p:cNvSpPr txBox="1"/>
              <p:nvPr/>
            </p:nvSpPr>
            <p:spPr>
              <a:xfrm>
                <a:off x="2095292" y="651958"/>
                <a:ext cx="116378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335F23F-B658-4B0C-AD2F-1F358B922B31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0" name="Isosceles Triangle 9">
                <a:extLst>
                  <a:ext uri="{FF2B5EF4-FFF2-40B4-BE49-F238E27FC236}">
                    <a16:creationId xmlns:a16="http://schemas.microsoft.com/office/drawing/2014/main" id="{735B1663-C813-4B20-ADEF-8CDE89719101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DFF39C3-457C-479A-AC52-FEBE76C8AC42}"/>
                  </a:ext>
                </a:extLst>
              </p:cNvPr>
              <p:cNvSpPr txBox="1"/>
              <p:nvPr/>
            </p:nvSpPr>
            <p:spPr>
              <a:xfrm>
                <a:off x="988739" y="570636"/>
                <a:ext cx="38472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6A2C4A6-26F9-44E1-B5CA-CE8F3E93EB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173917"/>
              </p:ext>
            </p:extLst>
          </p:nvPr>
        </p:nvGraphicFramePr>
        <p:xfrm>
          <a:off x="863600" y="2021275"/>
          <a:ext cx="10627360" cy="2815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6080">
                  <a:extLst>
                    <a:ext uri="{9D8B030D-6E8A-4147-A177-3AD203B41FA5}">
                      <a16:colId xmlns:a16="http://schemas.microsoft.com/office/drawing/2014/main" val="264411946"/>
                    </a:ext>
                  </a:extLst>
                </a:gridCol>
                <a:gridCol w="2255520">
                  <a:extLst>
                    <a:ext uri="{9D8B030D-6E8A-4147-A177-3AD203B41FA5}">
                      <a16:colId xmlns:a16="http://schemas.microsoft.com/office/drawing/2014/main" val="1950730922"/>
                    </a:ext>
                  </a:extLst>
                </a:gridCol>
                <a:gridCol w="2143760">
                  <a:extLst>
                    <a:ext uri="{9D8B030D-6E8A-4147-A177-3AD203B41FA5}">
                      <a16:colId xmlns:a16="http://schemas.microsoft.com/office/drawing/2014/main" val="155889049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918444153"/>
                    </a:ext>
                  </a:extLst>
                </a:gridCol>
              </a:tblGrid>
              <a:tr h="874325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lớn</a:t>
                      </a:r>
                      <a:endParaRPr lang="en-US" sz="3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57613"/>
                  </a:ext>
                </a:extLst>
              </a:tr>
              <a:tr h="874325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bé</a:t>
                      </a:r>
                      <a:endParaRPr lang="en-US" sz="3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801918"/>
                  </a:ext>
                </a:extLst>
              </a:tr>
              <a:tr h="874325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lớn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gấp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mấy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bé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812962"/>
                  </a:ext>
                </a:extLst>
              </a:tr>
            </a:tbl>
          </a:graphicData>
        </a:graphic>
      </p:graphicFrame>
      <p:grpSp>
        <p:nvGrpSpPr>
          <p:cNvPr id="68" name="Group 67">
            <a:extLst>
              <a:ext uri="{FF2B5EF4-FFF2-40B4-BE49-F238E27FC236}">
                <a16:creationId xmlns:a16="http://schemas.microsoft.com/office/drawing/2014/main" id="{FF81B05C-A3A8-4995-95F6-AF8B9B381E7F}"/>
              </a:ext>
            </a:extLst>
          </p:cNvPr>
          <p:cNvGrpSpPr/>
          <p:nvPr/>
        </p:nvGrpSpPr>
        <p:grpSpPr>
          <a:xfrm>
            <a:off x="2428240" y="4987572"/>
            <a:ext cx="8003841" cy="1490980"/>
            <a:chOff x="3722255" y="1490091"/>
            <a:chExt cx="5046771" cy="2074467"/>
          </a:xfrm>
        </p:grpSpPr>
        <p:grpSp>
          <p:nvGrpSpPr>
            <p:cNvPr id="69" name="Graphic 7">
              <a:extLst>
                <a:ext uri="{FF2B5EF4-FFF2-40B4-BE49-F238E27FC236}">
                  <a16:creationId xmlns:a16="http://schemas.microsoft.com/office/drawing/2014/main" id="{E3BF7325-A699-4E74-9373-79B4B576413C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7DA7DB46-40BA-4458-8714-FA8970BF2858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72" name="Graphic 7">
                <a:extLst>
                  <a:ext uri="{FF2B5EF4-FFF2-40B4-BE49-F238E27FC236}">
                    <a16:creationId xmlns:a16="http://schemas.microsoft.com/office/drawing/2014/main" id="{B1E97403-0EFF-43DC-BB48-FACB0194B8C6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73" name="Graphic 7">
                  <a:extLst>
                    <a:ext uri="{FF2B5EF4-FFF2-40B4-BE49-F238E27FC236}">
                      <a16:creationId xmlns:a16="http://schemas.microsoft.com/office/drawing/2014/main" id="{5981D8A1-62FC-4B31-BFD9-A0E34FEA46AC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82" name="Freeform: Shape 81">
                    <a:extLst>
                      <a:ext uri="{FF2B5EF4-FFF2-40B4-BE49-F238E27FC236}">
                        <a16:creationId xmlns:a16="http://schemas.microsoft.com/office/drawing/2014/main" id="{17734F82-ED25-433F-ABC6-5CA5B04EB028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id="{DF7CA882-FDDF-4901-B1EB-E98E854A2538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4" name="Graphic 7">
                  <a:extLst>
                    <a:ext uri="{FF2B5EF4-FFF2-40B4-BE49-F238E27FC236}">
                      <a16:creationId xmlns:a16="http://schemas.microsoft.com/office/drawing/2014/main" id="{3EFEA7A6-B6C8-4650-A86F-926D70EAB0F7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80" name="Freeform: Shape 79">
                    <a:extLst>
                      <a:ext uri="{FF2B5EF4-FFF2-40B4-BE49-F238E27FC236}">
                        <a16:creationId xmlns:a16="http://schemas.microsoft.com/office/drawing/2014/main" id="{602379FB-C302-498A-93D9-33EFE0208412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" name="Freeform: Shape 80">
                    <a:extLst>
                      <a:ext uri="{FF2B5EF4-FFF2-40B4-BE49-F238E27FC236}">
                        <a16:creationId xmlns:a16="http://schemas.microsoft.com/office/drawing/2014/main" id="{712521C9-C7E5-41F0-AF7B-91FECC5345E5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5" name="Graphic 7">
                  <a:extLst>
                    <a:ext uri="{FF2B5EF4-FFF2-40B4-BE49-F238E27FC236}">
                      <a16:creationId xmlns:a16="http://schemas.microsoft.com/office/drawing/2014/main" id="{214E2EAA-EF4C-4BE7-B1F9-1E158744A457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DAF25FA4-356F-4B3F-A18D-30541D1D2A25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Freeform: Shape 76">
                    <a:extLst>
                      <a:ext uri="{FF2B5EF4-FFF2-40B4-BE49-F238E27FC236}">
                        <a16:creationId xmlns:a16="http://schemas.microsoft.com/office/drawing/2014/main" id="{ED61718B-22BD-4F4C-B194-404061384D95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" name="Freeform: Shape 77">
                    <a:extLst>
                      <a:ext uri="{FF2B5EF4-FFF2-40B4-BE49-F238E27FC236}">
                        <a16:creationId xmlns:a16="http://schemas.microsoft.com/office/drawing/2014/main" id="{F5003D07-2F25-4671-9783-38F80A4D69C3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" name="Freeform: Shape 78">
                    <a:extLst>
                      <a:ext uri="{FF2B5EF4-FFF2-40B4-BE49-F238E27FC236}">
                        <a16:creationId xmlns:a16="http://schemas.microsoft.com/office/drawing/2014/main" id="{A0EE012C-30AB-4EAC-A1B6-12262680E122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2619AEE-3081-40D2-B28D-C558394E6398}"/>
                </a:ext>
              </a:extLst>
            </p:cNvPr>
            <p:cNvSpPr txBox="1"/>
            <p:nvPr/>
          </p:nvSpPr>
          <p:spPr>
            <a:xfrm>
              <a:off x="4036932" y="1988828"/>
              <a:ext cx="4535348" cy="9420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Ta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lấy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lớn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bé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1096193-6840-48B4-89EB-6BF2332E8CC4}"/>
              </a:ext>
            </a:extLst>
          </p:cNvPr>
          <p:cNvSpPr/>
          <p:nvPr/>
        </p:nvSpPr>
        <p:spPr>
          <a:xfrm>
            <a:off x="7853680" y="3881120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D0AA72D6-FE79-4CD3-B929-091097AA29ED}"/>
              </a:ext>
            </a:extLst>
          </p:cNvPr>
          <p:cNvSpPr/>
          <p:nvPr/>
        </p:nvSpPr>
        <p:spPr>
          <a:xfrm>
            <a:off x="10017760" y="3881120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6556635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8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84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7">
            <a:extLst>
              <a:ext uri="{FF2B5EF4-FFF2-40B4-BE49-F238E27FC236}">
                <a16:creationId xmlns:a16="http://schemas.microsoft.com/office/drawing/2014/main" id="{CD7A2211-8C82-4847-8DE3-7BA16AEAF318}"/>
              </a:ext>
            </a:extLst>
          </p:cNvPr>
          <p:cNvSpPr/>
          <p:nvPr/>
        </p:nvSpPr>
        <p:spPr>
          <a:xfrm>
            <a:off x="28829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杨任东竹石体-Medium" panose="020000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87A5B53-93A8-4727-B077-B866D7BD9787}"/>
              </a:ext>
            </a:extLst>
          </p:cNvPr>
          <p:cNvGrpSpPr/>
          <p:nvPr/>
        </p:nvGrpSpPr>
        <p:grpSpPr>
          <a:xfrm>
            <a:off x="457200" y="275897"/>
            <a:ext cx="3470241" cy="1248103"/>
            <a:chOff x="457200" y="275897"/>
            <a:chExt cx="3470241" cy="124810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7AA5EC4-2003-42F5-99F3-BB792AD97B44}"/>
                </a:ext>
              </a:extLst>
            </p:cNvPr>
            <p:cNvGrpSpPr/>
            <p:nvPr/>
          </p:nvGrpSpPr>
          <p:grpSpPr>
            <a:xfrm>
              <a:off x="1371601" y="484363"/>
              <a:ext cx="2555840" cy="1014237"/>
              <a:chOff x="1371601" y="484363"/>
              <a:chExt cx="2555840" cy="101423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EA30AAF-882B-4453-AD48-B2804725CE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1" y="484363"/>
                <a:ext cx="255584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7859D1-BD04-42A9-8DFB-9F7F67C3C67A}"/>
                  </a:ext>
                </a:extLst>
              </p:cNvPr>
              <p:cNvSpPr txBox="1"/>
              <p:nvPr/>
            </p:nvSpPr>
            <p:spPr>
              <a:xfrm>
                <a:off x="2095292" y="651958"/>
                <a:ext cx="116378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335F23F-B658-4B0C-AD2F-1F358B922B31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0" name="Isosceles Triangle 9">
                <a:extLst>
                  <a:ext uri="{FF2B5EF4-FFF2-40B4-BE49-F238E27FC236}">
                    <a16:creationId xmlns:a16="http://schemas.microsoft.com/office/drawing/2014/main" id="{735B1663-C813-4B20-ADEF-8CDE89719101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DFF39C3-457C-479A-AC52-FEBE76C8AC42}"/>
                  </a:ext>
                </a:extLst>
              </p:cNvPr>
              <p:cNvSpPr txBox="1"/>
              <p:nvPr/>
            </p:nvSpPr>
            <p:spPr>
              <a:xfrm>
                <a:off x="988739" y="570636"/>
                <a:ext cx="38472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88481A8-A7D1-4EC9-9BE7-748921486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076" y="1698483"/>
            <a:ext cx="7181972" cy="10877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FAA161-2AF0-44E9-B893-DCBAF3BF8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992" y="3131184"/>
            <a:ext cx="3571448" cy="11634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5462E1-633C-46CE-BE1B-A95FC53A57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9369" y="1485613"/>
            <a:ext cx="1808480" cy="149764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0736533-1688-43EC-81A4-16B773E865B5}"/>
              </a:ext>
            </a:extLst>
          </p:cNvPr>
          <p:cNvGrpSpPr/>
          <p:nvPr/>
        </p:nvGrpSpPr>
        <p:grpSpPr>
          <a:xfrm>
            <a:off x="350142" y="4473227"/>
            <a:ext cx="7609840" cy="584775"/>
            <a:chOff x="1747520" y="4439920"/>
            <a:chExt cx="7609840" cy="58477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96563E-6022-4EF6-9294-2DE61EE35CA6}"/>
                </a:ext>
              </a:extLst>
            </p:cNvPr>
            <p:cNvSpPr txBox="1"/>
            <p:nvPr/>
          </p:nvSpPr>
          <p:spPr>
            <a:xfrm>
              <a:off x="1747520" y="4439920"/>
              <a:ext cx="76098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sáp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05B711D-0963-4CC0-869B-E769C132B110}"/>
                </a:ext>
              </a:extLst>
            </p:cNvPr>
            <p:cNvSpPr/>
            <p:nvPr/>
          </p:nvSpPr>
          <p:spPr>
            <a:xfrm>
              <a:off x="5163924" y="4439920"/>
              <a:ext cx="777032" cy="584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CC42DDF-F02A-4790-AFFD-B0A310D8A97C}"/>
              </a:ext>
            </a:extLst>
          </p:cNvPr>
          <p:cNvGrpSpPr/>
          <p:nvPr/>
        </p:nvGrpSpPr>
        <p:grpSpPr>
          <a:xfrm>
            <a:off x="457200" y="5443077"/>
            <a:ext cx="7609840" cy="584775"/>
            <a:chOff x="1747520" y="4439920"/>
            <a:chExt cx="7609840" cy="58477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94DDDC0-172E-4041-B9B1-93F2A67A8668}"/>
                </a:ext>
              </a:extLst>
            </p:cNvPr>
            <p:cNvSpPr txBox="1"/>
            <p:nvPr/>
          </p:nvSpPr>
          <p:spPr>
            <a:xfrm>
              <a:off x="1747520" y="4439920"/>
              <a:ext cx="76098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ghim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C1B33D72-2404-4B17-9287-1FEBB2D6327D}"/>
                </a:ext>
              </a:extLst>
            </p:cNvPr>
            <p:cNvSpPr/>
            <p:nvPr/>
          </p:nvSpPr>
          <p:spPr>
            <a:xfrm>
              <a:off x="5163924" y="4439920"/>
              <a:ext cx="777032" cy="584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FFDECE1-785E-4E75-AF03-55660A70279F}"/>
              </a:ext>
            </a:extLst>
          </p:cNvPr>
          <p:cNvSpPr txBox="1"/>
          <p:nvPr/>
        </p:nvSpPr>
        <p:spPr>
          <a:xfrm>
            <a:off x="6746240" y="3050028"/>
            <a:ext cx="47642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sáp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FAD12B0-45C9-464E-9C4B-370C1B44C1B8}"/>
              </a:ext>
            </a:extLst>
          </p:cNvPr>
          <p:cNvSpPr txBox="1"/>
          <p:nvPr/>
        </p:nvSpPr>
        <p:spPr>
          <a:xfrm>
            <a:off x="7087919" y="4085363"/>
            <a:ext cx="4617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: 5 = 2 (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2BCC236-EEA9-4001-B3E4-D517404134D4}"/>
              </a:ext>
            </a:extLst>
          </p:cNvPr>
          <p:cNvSpPr/>
          <p:nvPr/>
        </p:nvSpPr>
        <p:spPr>
          <a:xfrm>
            <a:off x="3927441" y="4517999"/>
            <a:ext cx="481999" cy="41976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85B258E-B2F2-46C8-AC77-E33F9B950C0C}"/>
              </a:ext>
            </a:extLst>
          </p:cNvPr>
          <p:cNvSpPr txBox="1"/>
          <p:nvPr/>
        </p:nvSpPr>
        <p:spPr>
          <a:xfrm>
            <a:off x="6892596" y="4650114"/>
            <a:ext cx="5008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ghim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5F217BC-741B-4F3E-83E7-84A99F03E0E0}"/>
              </a:ext>
            </a:extLst>
          </p:cNvPr>
          <p:cNvSpPr txBox="1"/>
          <p:nvPr/>
        </p:nvSpPr>
        <p:spPr>
          <a:xfrm>
            <a:off x="7283242" y="5677871"/>
            <a:ext cx="4617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: 2 = 5 (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566D4B4-583C-4867-B6E2-6B244E84BCC4}"/>
              </a:ext>
            </a:extLst>
          </p:cNvPr>
          <p:cNvSpPr/>
          <p:nvPr/>
        </p:nvSpPr>
        <p:spPr>
          <a:xfrm>
            <a:off x="4021120" y="5542524"/>
            <a:ext cx="481999" cy="41976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697973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2" grpId="0"/>
      <p:bldP spid="22" grpId="0" animBg="1"/>
      <p:bldP spid="44" grpId="0"/>
      <p:bldP spid="45" grpId="0"/>
      <p:bldP spid="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F76EE249-FD9D-EA27-A939-A395F2AE8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"/>
            <a:ext cx="12192000" cy="6857468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F03F092C-5895-89F9-829F-8B3595A042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913" y="67636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962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3B5058F-C82F-0D7A-3920-FA933F5C4C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66"/>
                    </a14:imgEffect>
                    <a14:imgEffect>
                      <a14:saturation sat="1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01B19DD-BF20-53DC-D9CA-C54DD113C64E}"/>
              </a:ext>
            </a:extLst>
          </p:cNvPr>
          <p:cNvSpPr/>
          <p:nvPr/>
        </p:nvSpPr>
        <p:spPr>
          <a:xfrm>
            <a:off x="1678899" y="376124"/>
            <a:ext cx="9728616" cy="5110276"/>
          </a:xfrm>
          <a:prstGeom prst="roundRect">
            <a:avLst/>
          </a:prstGeom>
          <a:solidFill>
            <a:srgbClr val="FFFF99"/>
          </a:solidFill>
          <a:ln w="7620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iCiel Crocante" panose="02000000000000000000" pitchFamily="50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1FDF4A-2CD0-70A2-02EB-A3D1C5B3B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7907" y="1638042"/>
            <a:ext cx="9309399" cy="21276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8DFB62-72A0-7C1F-F58C-EEEE100323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07" y="3577761"/>
            <a:ext cx="2302967" cy="318371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789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053390-A4B6-3A91-9C35-3F2B6860D4B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071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84BAD05-B186-573F-AF58-2386AE4E4384}"/>
              </a:ext>
            </a:extLst>
          </p:cNvPr>
          <p:cNvSpPr/>
          <p:nvPr/>
        </p:nvSpPr>
        <p:spPr>
          <a:xfrm>
            <a:off x="597408" y="390144"/>
            <a:ext cx="11082528" cy="1804416"/>
          </a:xfrm>
          <a:custGeom>
            <a:avLst/>
            <a:gdLst>
              <a:gd name="connsiteX0" fmla="*/ 0 w 11082528"/>
              <a:gd name="connsiteY0" fmla="*/ 300742 h 1804416"/>
              <a:gd name="connsiteX1" fmla="*/ 300742 w 11082528"/>
              <a:gd name="connsiteY1" fmla="*/ 0 h 1804416"/>
              <a:gd name="connsiteX2" fmla="*/ 10781786 w 11082528"/>
              <a:gd name="connsiteY2" fmla="*/ 0 h 1804416"/>
              <a:gd name="connsiteX3" fmla="*/ 11082528 w 11082528"/>
              <a:gd name="connsiteY3" fmla="*/ 300742 h 1804416"/>
              <a:gd name="connsiteX4" fmla="*/ 11082528 w 11082528"/>
              <a:gd name="connsiteY4" fmla="*/ 1503674 h 1804416"/>
              <a:gd name="connsiteX5" fmla="*/ 10781786 w 11082528"/>
              <a:gd name="connsiteY5" fmla="*/ 1804416 h 1804416"/>
              <a:gd name="connsiteX6" fmla="*/ 300742 w 11082528"/>
              <a:gd name="connsiteY6" fmla="*/ 1804416 h 1804416"/>
              <a:gd name="connsiteX7" fmla="*/ 0 w 11082528"/>
              <a:gd name="connsiteY7" fmla="*/ 1503674 h 1804416"/>
              <a:gd name="connsiteX8" fmla="*/ 0 w 11082528"/>
              <a:gd name="connsiteY8" fmla="*/ 300742 h 180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82528" h="1804416" fill="none" extrusionOk="0">
                <a:moveTo>
                  <a:pt x="0" y="300742"/>
                </a:moveTo>
                <a:cubicBezTo>
                  <a:pt x="-22174" y="135074"/>
                  <a:pt x="149708" y="-17579"/>
                  <a:pt x="300742" y="0"/>
                </a:cubicBezTo>
                <a:cubicBezTo>
                  <a:pt x="4819053" y="111930"/>
                  <a:pt x="9170882" y="-66876"/>
                  <a:pt x="10781786" y="0"/>
                </a:cubicBezTo>
                <a:cubicBezTo>
                  <a:pt x="10932901" y="14760"/>
                  <a:pt x="11074315" y="122454"/>
                  <a:pt x="11082528" y="300742"/>
                </a:cubicBezTo>
                <a:cubicBezTo>
                  <a:pt x="11107244" y="658858"/>
                  <a:pt x="11033095" y="921092"/>
                  <a:pt x="11082528" y="1503674"/>
                </a:cubicBezTo>
                <a:cubicBezTo>
                  <a:pt x="11087306" y="1659461"/>
                  <a:pt x="10954189" y="1815608"/>
                  <a:pt x="10781786" y="1804416"/>
                </a:cubicBezTo>
                <a:cubicBezTo>
                  <a:pt x="9293965" y="1670224"/>
                  <a:pt x="2576434" y="1649072"/>
                  <a:pt x="300742" y="1804416"/>
                </a:cubicBezTo>
                <a:cubicBezTo>
                  <a:pt x="128612" y="1779304"/>
                  <a:pt x="7788" y="1675050"/>
                  <a:pt x="0" y="1503674"/>
                </a:cubicBezTo>
                <a:cubicBezTo>
                  <a:pt x="-55142" y="1151427"/>
                  <a:pt x="76381" y="463550"/>
                  <a:pt x="0" y="300742"/>
                </a:cubicBezTo>
                <a:close/>
              </a:path>
              <a:path w="11082528" h="1804416" stroke="0" extrusionOk="0">
                <a:moveTo>
                  <a:pt x="0" y="300742"/>
                </a:moveTo>
                <a:cubicBezTo>
                  <a:pt x="-22167" y="154789"/>
                  <a:pt x="137832" y="-9633"/>
                  <a:pt x="300742" y="0"/>
                </a:cubicBezTo>
                <a:cubicBezTo>
                  <a:pt x="5014999" y="-31899"/>
                  <a:pt x="9658018" y="-75219"/>
                  <a:pt x="10781786" y="0"/>
                </a:cubicBezTo>
                <a:cubicBezTo>
                  <a:pt x="10917692" y="-1927"/>
                  <a:pt x="11074100" y="130866"/>
                  <a:pt x="11082528" y="300742"/>
                </a:cubicBezTo>
                <a:cubicBezTo>
                  <a:pt x="11002656" y="585092"/>
                  <a:pt x="11041409" y="1354663"/>
                  <a:pt x="11082528" y="1503674"/>
                </a:cubicBezTo>
                <a:cubicBezTo>
                  <a:pt x="11076745" y="1647165"/>
                  <a:pt x="10959577" y="1835069"/>
                  <a:pt x="10781786" y="1804416"/>
                </a:cubicBezTo>
                <a:cubicBezTo>
                  <a:pt x="6945124" y="1776719"/>
                  <a:pt x="4423524" y="1836874"/>
                  <a:pt x="300742" y="1804416"/>
                </a:cubicBezTo>
                <a:cubicBezTo>
                  <a:pt x="123768" y="1798344"/>
                  <a:pt x="5369" y="1675528"/>
                  <a:pt x="0" y="1503674"/>
                </a:cubicBezTo>
                <a:cubicBezTo>
                  <a:pt x="73356" y="1023221"/>
                  <a:pt x="82284" y="871102"/>
                  <a:pt x="0" y="300742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571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396460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lợn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nặng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50 kg, con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ngỗng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nặng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5kg. Con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lợn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nặng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gấp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ngỗng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1AA22673-8059-3867-6D59-54D20F3092E4}"/>
              </a:ext>
            </a:extLst>
          </p:cNvPr>
          <p:cNvSpPr/>
          <p:nvPr/>
        </p:nvSpPr>
        <p:spPr>
          <a:xfrm>
            <a:off x="6661952" y="2556957"/>
            <a:ext cx="4964053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45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lần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b">
            <a:extLst>
              <a:ext uri="{FF2B5EF4-FFF2-40B4-BE49-F238E27FC236}">
                <a16:creationId xmlns:a16="http://schemas.microsoft.com/office/drawing/2014/main" id="{9A7B5B26-3F3A-9BDD-E7DA-57E994358AE4}"/>
              </a:ext>
            </a:extLst>
          </p:cNvPr>
          <p:cNvSpPr/>
          <p:nvPr/>
        </p:nvSpPr>
        <p:spPr>
          <a:xfrm>
            <a:off x="521124" y="4538197"/>
            <a:ext cx="4964053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10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lần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Đúng">
            <a:extLst>
              <a:ext uri="{FF2B5EF4-FFF2-40B4-BE49-F238E27FC236}">
                <a16:creationId xmlns:a16="http://schemas.microsoft.com/office/drawing/2014/main" id="{BC066FFB-AC40-96FC-771D-FA87AAFA9D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" y="4612309"/>
            <a:ext cx="1355860" cy="1084686"/>
          </a:xfrm>
          <a:prstGeom prst="rect">
            <a:avLst/>
          </a:prstGeom>
        </p:spPr>
      </p:pic>
      <p:pic>
        <p:nvPicPr>
          <p:cNvPr id="12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88C24A5C-36F4-32A4-CB48-0C15B97E2C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7476" y="632987"/>
            <a:ext cx="487363" cy="487363"/>
          </a:xfrm>
          <a:prstGeom prst="rect">
            <a:avLst/>
          </a:prstGeom>
        </p:spPr>
      </p:pic>
      <p:pic>
        <p:nvPicPr>
          <p:cNvPr id="1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D4163BC-EE7C-1605-F76B-A17C4048EA1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  <p:pic>
        <p:nvPicPr>
          <p:cNvPr id="1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1671A6B7-74AE-9815-3599-154B70397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7476" y="1407269"/>
            <a:ext cx="487363" cy="487363"/>
          </a:xfrm>
          <a:prstGeom prst="rect">
            <a:avLst/>
          </a:prstGeom>
        </p:spPr>
      </p:pic>
      <p:pic>
        <p:nvPicPr>
          <p:cNvPr id="1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106F46F4-6D0B-2874-1430-4FD54397CB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7476" y="2181525"/>
            <a:ext cx="487363" cy="487363"/>
          </a:xfrm>
          <a:prstGeom prst="rect">
            <a:avLst/>
          </a:prstGeom>
        </p:spPr>
      </p:pic>
      <p:sp>
        <p:nvSpPr>
          <p:cNvPr id="16" name="c">
            <a:extLst>
              <a:ext uri="{FF2B5EF4-FFF2-40B4-BE49-F238E27FC236}">
                <a16:creationId xmlns:a16="http://schemas.microsoft.com/office/drawing/2014/main" id="{BC1722F7-A122-0B20-2B62-C804643C750D}"/>
              </a:ext>
            </a:extLst>
          </p:cNvPr>
          <p:cNvSpPr/>
          <p:nvPr/>
        </p:nvSpPr>
        <p:spPr>
          <a:xfrm>
            <a:off x="521124" y="2556959"/>
            <a:ext cx="4964053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5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lần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d">
            <a:extLst>
              <a:ext uri="{FF2B5EF4-FFF2-40B4-BE49-F238E27FC236}">
                <a16:creationId xmlns:a16="http://schemas.microsoft.com/office/drawing/2014/main" id="{1A8980DE-06A6-AE69-CD34-8D6345AFC365}"/>
              </a:ext>
            </a:extLst>
          </p:cNvPr>
          <p:cNvSpPr/>
          <p:nvPr/>
        </p:nvSpPr>
        <p:spPr>
          <a:xfrm>
            <a:off x="6661952" y="4538197"/>
            <a:ext cx="4964053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55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lần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19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5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512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  <p:bldLst>
          <p:bldP spid="5" grpId="0" animBg="1"/>
          <p:bldP spid="5" grpId="1" animBg="1"/>
          <p:bldP spid="5" grpId="2" animBg="1"/>
          <p:bldP spid="6" grpId="0" animBg="1"/>
          <p:bldP spid="6" grpId="1" animBg="1"/>
          <p:bldP spid="16" grpId="0" animBg="1"/>
          <p:bldP spid="16" grpId="1" animBg="1"/>
          <p:bldP spid="16" grpId="2" animBg="1"/>
          <p:bldP spid="17" grpId="0" animBg="1"/>
          <p:bldP spid="17" grpId="1" animBg="1"/>
          <p:bldP spid="17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512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  <p:bldLst>
          <p:bldP spid="5" grpId="0" animBg="1"/>
          <p:bldP spid="5" grpId="1" animBg="1"/>
          <p:bldP spid="5" grpId="2" animBg="1"/>
          <p:bldP spid="6" grpId="0" animBg="1"/>
          <p:bldP spid="6" grpId="1" animBg="1"/>
          <p:bldP spid="16" grpId="0" animBg="1"/>
          <p:bldP spid="16" grpId="1" animBg="1"/>
          <p:bldP spid="16" grpId="2" animBg="1"/>
          <p:bldP spid="17" grpId="0" animBg="1"/>
          <p:bldP spid="17" grpId="1" animBg="1"/>
          <p:bldP spid="17" grpId="2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053390-A4B6-3A91-9C35-3F2B6860D4B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071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D4756D3-52FC-355D-EB6F-D30C878E1C40}"/>
              </a:ext>
            </a:extLst>
          </p:cNvPr>
          <p:cNvSpPr/>
          <p:nvPr/>
        </p:nvSpPr>
        <p:spPr>
          <a:xfrm>
            <a:off x="597408" y="390144"/>
            <a:ext cx="11082528" cy="1804416"/>
          </a:xfrm>
          <a:custGeom>
            <a:avLst/>
            <a:gdLst>
              <a:gd name="connsiteX0" fmla="*/ 0 w 11082528"/>
              <a:gd name="connsiteY0" fmla="*/ 300742 h 1804416"/>
              <a:gd name="connsiteX1" fmla="*/ 300742 w 11082528"/>
              <a:gd name="connsiteY1" fmla="*/ 0 h 1804416"/>
              <a:gd name="connsiteX2" fmla="*/ 10781786 w 11082528"/>
              <a:gd name="connsiteY2" fmla="*/ 0 h 1804416"/>
              <a:gd name="connsiteX3" fmla="*/ 11082528 w 11082528"/>
              <a:gd name="connsiteY3" fmla="*/ 300742 h 1804416"/>
              <a:gd name="connsiteX4" fmla="*/ 11082528 w 11082528"/>
              <a:gd name="connsiteY4" fmla="*/ 1503674 h 1804416"/>
              <a:gd name="connsiteX5" fmla="*/ 10781786 w 11082528"/>
              <a:gd name="connsiteY5" fmla="*/ 1804416 h 1804416"/>
              <a:gd name="connsiteX6" fmla="*/ 300742 w 11082528"/>
              <a:gd name="connsiteY6" fmla="*/ 1804416 h 1804416"/>
              <a:gd name="connsiteX7" fmla="*/ 0 w 11082528"/>
              <a:gd name="connsiteY7" fmla="*/ 1503674 h 1804416"/>
              <a:gd name="connsiteX8" fmla="*/ 0 w 11082528"/>
              <a:gd name="connsiteY8" fmla="*/ 300742 h 180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82528" h="1804416" fill="none" extrusionOk="0">
                <a:moveTo>
                  <a:pt x="0" y="300742"/>
                </a:moveTo>
                <a:cubicBezTo>
                  <a:pt x="-22174" y="135074"/>
                  <a:pt x="149708" y="-17579"/>
                  <a:pt x="300742" y="0"/>
                </a:cubicBezTo>
                <a:cubicBezTo>
                  <a:pt x="4819053" y="111930"/>
                  <a:pt x="9170882" y="-66876"/>
                  <a:pt x="10781786" y="0"/>
                </a:cubicBezTo>
                <a:cubicBezTo>
                  <a:pt x="10932901" y="14760"/>
                  <a:pt x="11074315" y="122454"/>
                  <a:pt x="11082528" y="300742"/>
                </a:cubicBezTo>
                <a:cubicBezTo>
                  <a:pt x="11107244" y="658858"/>
                  <a:pt x="11033095" y="921092"/>
                  <a:pt x="11082528" y="1503674"/>
                </a:cubicBezTo>
                <a:cubicBezTo>
                  <a:pt x="11087306" y="1659461"/>
                  <a:pt x="10954189" y="1815608"/>
                  <a:pt x="10781786" y="1804416"/>
                </a:cubicBezTo>
                <a:cubicBezTo>
                  <a:pt x="9293965" y="1670224"/>
                  <a:pt x="2576434" y="1649072"/>
                  <a:pt x="300742" y="1804416"/>
                </a:cubicBezTo>
                <a:cubicBezTo>
                  <a:pt x="128612" y="1779304"/>
                  <a:pt x="7788" y="1675050"/>
                  <a:pt x="0" y="1503674"/>
                </a:cubicBezTo>
                <a:cubicBezTo>
                  <a:pt x="-55142" y="1151427"/>
                  <a:pt x="76381" y="463550"/>
                  <a:pt x="0" y="300742"/>
                </a:cubicBezTo>
                <a:close/>
              </a:path>
              <a:path w="11082528" h="1804416" stroke="0" extrusionOk="0">
                <a:moveTo>
                  <a:pt x="0" y="300742"/>
                </a:moveTo>
                <a:cubicBezTo>
                  <a:pt x="-22167" y="154789"/>
                  <a:pt x="137832" y="-9633"/>
                  <a:pt x="300742" y="0"/>
                </a:cubicBezTo>
                <a:cubicBezTo>
                  <a:pt x="5014999" y="-31899"/>
                  <a:pt x="9658018" y="-75219"/>
                  <a:pt x="10781786" y="0"/>
                </a:cubicBezTo>
                <a:cubicBezTo>
                  <a:pt x="10917692" y="-1927"/>
                  <a:pt x="11074100" y="130866"/>
                  <a:pt x="11082528" y="300742"/>
                </a:cubicBezTo>
                <a:cubicBezTo>
                  <a:pt x="11002656" y="585092"/>
                  <a:pt x="11041409" y="1354663"/>
                  <a:pt x="11082528" y="1503674"/>
                </a:cubicBezTo>
                <a:cubicBezTo>
                  <a:pt x="11076745" y="1647165"/>
                  <a:pt x="10959577" y="1835069"/>
                  <a:pt x="10781786" y="1804416"/>
                </a:cubicBezTo>
                <a:cubicBezTo>
                  <a:pt x="6945124" y="1776719"/>
                  <a:pt x="4423524" y="1836874"/>
                  <a:pt x="300742" y="1804416"/>
                </a:cubicBezTo>
                <a:cubicBezTo>
                  <a:pt x="123768" y="1798344"/>
                  <a:pt x="5369" y="1675528"/>
                  <a:pt x="0" y="1503674"/>
                </a:cubicBezTo>
                <a:cubicBezTo>
                  <a:pt x="73356" y="1023221"/>
                  <a:pt x="82284" y="871102"/>
                  <a:pt x="0" y="300742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571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396460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20kg gấp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kg bao nhiêu lần?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a">
            <a:extLst>
              <a:ext uri="{FF2B5EF4-FFF2-40B4-BE49-F238E27FC236}">
                <a16:creationId xmlns:a16="http://schemas.microsoft.com/office/drawing/2014/main" id="{33978C75-DE61-83A7-9D48-9304BE08AE7E}"/>
              </a:ext>
            </a:extLst>
          </p:cNvPr>
          <p:cNvSpPr/>
          <p:nvPr/>
        </p:nvSpPr>
        <p:spPr>
          <a:xfrm>
            <a:off x="6669027" y="2556806"/>
            <a:ext cx="4956980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15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lần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03FC34CB-D04C-08B9-6101-9D22E5E9C16B}"/>
              </a:ext>
            </a:extLst>
          </p:cNvPr>
          <p:cNvSpPr/>
          <p:nvPr/>
        </p:nvSpPr>
        <p:spPr>
          <a:xfrm>
            <a:off x="565996" y="2556807"/>
            <a:ext cx="4956981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5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lần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Đúng">
            <a:extLst>
              <a:ext uri="{FF2B5EF4-FFF2-40B4-BE49-F238E27FC236}">
                <a16:creationId xmlns:a16="http://schemas.microsoft.com/office/drawing/2014/main" id="{38CF95E8-A2E1-C6CE-AC3C-111E1D2BAD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57" y="2610758"/>
            <a:ext cx="1355860" cy="1084686"/>
          </a:xfrm>
          <a:prstGeom prst="rect">
            <a:avLst/>
          </a:prstGeom>
        </p:spPr>
      </p:pic>
      <p:pic>
        <p:nvPicPr>
          <p:cNvPr id="11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143376C0-6531-3158-0A9F-2F8A9D2510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7476" y="632987"/>
            <a:ext cx="487363" cy="487363"/>
          </a:xfrm>
          <a:prstGeom prst="rect">
            <a:avLst/>
          </a:prstGeom>
        </p:spPr>
      </p:pic>
      <p:pic>
        <p:nvPicPr>
          <p:cNvPr id="1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7B9B5F-8389-96C9-8699-8B47FCE5479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  <p:pic>
        <p:nvPicPr>
          <p:cNvPr id="1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BFC3F1F2-B123-F8F9-89E1-AAD5472469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7476" y="1407269"/>
            <a:ext cx="487363" cy="487363"/>
          </a:xfrm>
          <a:prstGeom prst="rect">
            <a:avLst/>
          </a:prstGeom>
        </p:spPr>
      </p:pic>
      <p:pic>
        <p:nvPicPr>
          <p:cNvPr id="2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3593A59C-81EA-7705-60EC-CBDFB49AC7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7476" y="2181525"/>
            <a:ext cx="487363" cy="487363"/>
          </a:xfrm>
          <a:prstGeom prst="rect">
            <a:avLst/>
          </a:prstGeom>
        </p:spPr>
      </p:pic>
      <p:sp>
        <p:nvSpPr>
          <p:cNvPr id="21" name="c">
            <a:extLst>
              <a:ext uri="{FF2B5EF4-FFF2-40B4-BE49-F238E27FC236}">
                <a16:creationId xmlns:a16="http://schemas.microsoft.com/office/drawing/2014/main" id="{CDE9E90F-2177-B087-098D-7F33887C8E3F}"/>
              </a:ext>
            </a:extLst>
          </p:cNvPr>
          <p:cNvSpPr/>
          <p:nvPr/>
        </p:nvSpPr>
        <p:spPr>
          <a:xfrm>
            <a:off x="565996" y="4537896"/>
            <a:ext cx="4956981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lần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d">
            <a:extLst>
              <a:ext uri="{FF2B5EF4-FFF2-40B4-BE49-F238E27FC236}">
                <a16:creationId xmlns:a16="http://schemas.microsoft.com/office/drawing/2014/main" id="{0101CED4-F72C-667D-4AB3-74D6F43F07DE}"/>
              </a:ext>
            </a:extLst>
          </p:cNvPr>
          <p:cNvSpPr/>
          <p:nvPr/>
        </p:nvSpPr>
        <p:spPr>
          <a:xfrm>
            <a:off x="6669024" y="4537894"/>
            <a:ext cx="4956981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25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lần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65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5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512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512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</p:childTnLst>
            </p:cTn>
          </p:par>
        </p:tnLst>
        <p:bldLst>
          <p:bldP spid="8" grpId="0" animBg="1"/>
          <p:bldP spid="8" grpId="1" animBg="1"/>
          <p:bldP spid="8" grpId="2" animBg="1"/>
          <p:bldP spid="9" grpId="0" animBg="1"/>
          <p:bldP spid="9" grpId="1" animBg="1"/>
          <p:bldP spid="21" grpId="0" animBg="1"/>
          <p:bldP spid="21" grpId="1" animBg="1"/>
          <p:bldP spid="21" grpId="2" animBg="1"/>
          <p:bldP spid="22" grpId="0" animBg="1"/>
          <p:bldP spid="22" grpId="1" animBg="1"/>
          <p:bldP spid="22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512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512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</p:childTnLst>
            </p:cTn>
          </p:par>
        </p:tnLst>
        <p:bldLst>
          <p:bldP spid="8" grpId="0" animBg="1"/>
          <p:bldP spid="8" grpId="1" animBg="1"/>
          <p:bldP spid="8" grpId="2" animBg="1"/>
          <p:bldP spid="9" grpId="0" animBg="1"/>
          <p:bldP spid="9" grpId="1" animBg="1"/>
          <p:bldP spid="21" grpId="0" animBg="1"/>
          <p:bldP spid="21" grpId="1" animBg="1"/>
          <p:bldP spid="21" grpId="2" animBg="1"/>
          <p:bldP spid="22" grpId="0" animBg="1"/>
          <p:bldP spid="22" grpId="1" animBg="1"/>
          <p:bldP spid="22" grpId="2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053390-A4B6-3A91-9C35-3F2B6860D4B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071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4BF0950-F03F-1FEE-03A6-AA30CC048F4D}"/>
              </a:ext>
            </a:extLst>
          </p:cNvPr>
          <p:cNvSpPr/>
          <p:nvPr/>
        </p:nvSpPr>
        <p:spPr>
          <a:xfrm>
            <a:off x="597408" y="390144"/>
            <a:ext cx="11082528" cy="1804416"/>
          </a:xfrm>
          <a:custGeom>
            <a:avLst/>
            <a:gdLst>
              <a:gd name="connsiteX0" fmla="*/ 0 w 11082528"/>
              <a:gd name="connsiteY0" fmla="*/ 300742 h 1804416"/>
              <a:gd name="connsiteX1" fmla="*/ 300742 w 11082528"/>
              <a:gd name="connsiteY1" fmla="*/ 0 h 1804416"/>
              <a:gd name="connsiteX2" fmla="*/ 10781786 w 11082528"/>
              <a:gd name="connsiteY2" fmla="*/ 0 h 1804416"/>
              <a:gd name="connsiteX3" fmla="*/ 11082528 w 11082528"/>
              <a:gd name="connsiteY3" fmla="*/ 300742 h 1804416"/>
              <a:gd name="connsiteX4" fmla="*/ 11082528 w 11082528"/>
              <a:gd name="connsiteY4" fmla="*/ 1503674 h 1804416"/>
              <a:gd name="connsiteX5" fmla="*/ 10781786 w 11082528"/>
              <a:gd name="connsiteY5" fmla="*/ 1804416 h 1804416"/>
              <a:gd name="connsiteX6" fmla="*/ 300742 w 11082528"/>
              <a:gd name="connsiteY6" fmla="*/ 1804416 h 1804416"/>
              <a:gd name="connsiteX7" fmla="*/ 0 w 11082528"/>
              <a:gd name="connsiteY7" fmla="*/ 1503674 h 1804416"/>
              <a:gd name="connsiteX8" fmla="*/ 0 w 11082528"/>
              <a:gd name="connsiteY8" fmla="*/ 300742 h 180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82528" h="1804416" fill="none" extrusionOk="0">
                <a:moveTo>
                  <a:pt x="0" y="300742"/>
                </a:moveTo>
                <a:cubicBezTo>
                  <a:pt x="-22174" y="135074"/>
                  <a:pt x="149708" y="-17579"/>
                  <a:pt x="300742" y="0"/>
                </a:cubicBezTo>
                <a:cubicBezTo>
                  <a:pt x="4819053" y="111930"/>
                  <a:pt x="9170882" y="-66876"/>
                  <a:pt x="10781786" y="0"/>
                </a:cubicBezTo>
                <a:cubicBezTo>
                  <a:pt x="10932901" y="14760"/>
                  <a:pt x="11074315" y="122454"/>
                  <a:pt x="11082528" y="300742"/>
                </a:cubicBezTo>
                <a:cubicBezTo>
                  <a:pt x="11107244" y="658858"/>
                  <a:pt x="11033095" y="921092"/>
                  <a:pt x="11082528" y="1503674"/>
                </a:cubicBezTo>
                <a:cubicBezTo>
                  <a:pt x="11087306" y="1659461"/>
                  <a:pt x="10954189" y="1815608"/>
                  <a:pt x="10781786" y="1804416"/>
                </a:cubicBezTo>
                <a:cubicBezTo>
                  <a:pt x="9293965" y="1670224"/>
                  <a:pt x="2576434" y="1649072"/>
                  <a:pt x="300742" y="1804416"/>
                </a:cubicBezTo>
                <a:cubicBezTo>
                  <a:pt x="128612" y="1779304"/>
                  <a:pt x="7788" y="1675050"/>
                  <a:pt x="0" y="1503674"/>
                </a:cubicBezTo>
                <a:cubicBezTo>
                  <a:pt x="-55142" y="1151427"/>
                  <a:pt x="76381" y="463550"/>
                  <a:pt x="0" y="300742"/>
                </a:cubicBezTo>
                <a:close/>
              </a:path>
              <a:path w="11082528" h="1804416" stroke="0" extrusionOk="0">
                <a:moveTo>
                  <a:pt x="0" y="300742"/>
                </a:moveTo>
                <a:cubicBezTo>
                  <a:pt x="-22167" y="154789"/>
                  <a:pt x="137832" y="-9633"/>
                  <a:pt x="300742" y="0"/>
                </a:cubicBezTo>
                <a:cubicBezTo>
                  <a:pt x="5014999" y="-31899"/>
                  <a:pt x="9658018" y="-75219"/>
                  <a:pt x="10781786" y="0"/>
                </a:cubicBezTo>
                <a:cubicBezTo>
                  <a:pt x="10917692" y="-1927"/>
                  <a:pt x="11074100" y="130866"/>
                  <a:pt x="11082528" y="300742"/>
                </a:cubicBezTo>
                <a:cubicBezTo>
                  <a:pt x="11002656" y="585092"/>
                  <a:pt x="11041409" y="1354663"/>
                  <a:pt x="11082528" y="1503674"/>
                </a:cubicBezTo>
                <a:cubicBezTo>
                  <a:pt x="11076745" y="1647165"/>
                  <a:pt x="10959577" y="1835069"/>
                  <a:pt x="10781786" y="1804416"/>
                </a:cubicBezTo>
                <a:cubicBezTo>
                  <a:pt x="6945124" y="1776719"/>
                  <a:pt x="4423524" y="1836874"/>
                  <a:pt x="300742" y="1804416"/>
                </a:cubicBezTo>
                <a:cubicBezTo>
                  <a:pt x="123768" y="1798344"/>
                  <a:pt x="5369" y="1675528"/>
                  <a:pt x="0" y="1503674"/>
                </a:cubicBezTo>
                <a:cubicBezTo>
                  <a:pt x="73356" y="1023221"/>
                  <a:pt x="82284" y="871102"/>
                  <a:pt x="0" y="300742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571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396460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lít gấp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lít bao nhiêu lần?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A0115880-8EB6-1270-24AB-007D269FFC8F}"/>
              </a:ext>
            </a:extLst>
          </p:cNvPr>
          <p:cNvSpPr/>
          <p:nvPr/>
        </p:nvSpPr>
        <p:spPr>
          <a:xfrm>
            <a:off x="467161" y="2556957"/>
            <a:ext cx="4615223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20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lần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b">
            <a:extLst>
              <a:ext uri="{FF2B5EF4-FFF2-40B4-BE49-F238E27FC236}">
                <a16:creationId xmlns:a16="http://schemas.microsoft.com/office/drawing/2014/main" id="{CBEA0191-9676-8C60-1FA4-4C4C0C5DC640}"/>
              </a:ext>
            </a:extLst>
          </p:cNvPr>
          <p:cNvSpPr/>
          <p:nvPr/>
        </p:nvSpPr>
        <p:spPr>
          <a:xfrm>
            <a:off x="6986019" y="2556957"/>
            <a:ext cx="4738844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B.6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lần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Đúng">
            <a:extLst>
              <a:ext uri="{FF2B5EF4-FFF2-40B4-BE49-F238E27FC236}">
                <a16:creationId xmlns:a16="http://schemas.microsoft.com/office/drawing/2014/main" id="{64BA81F3-2026-1664-E5A4-26D494E769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452" y="2556957"/>
            <a:ext cx="1486303" cy="1189041"/>
          </a:xfrm>
          <a:prstGeom prst="rect">
            <a:avLst/>
          </a:prstGeom>
        </p:spPr>
      </p:pic>
      <p:pic>
        <p:nvPicPr>
          <p:cNvPr id="12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FC17CBD7-A549-FC7C-5A1C-CA3AF124CE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7476" y="632987"/>
            <a:ext cx="487363" cy="487363"/>
          </a:xfrm>
          <a:prstGeom prst="rect">
            <a:avLst/>
          </a:prstGeom>
        </p:spPr>
      </p:pic>
      <p:pic>
        <p:nvPicPr>
          <p:cNvPr id="1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583B83-F3C4-D943-CE3A-FC0F11707A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  <p:pic>
        <p:nvPicPr>
          <p:cNvPr id="1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11DE0CC9-1A94-C10C-ADF6-37EDD2EF97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7476" y="1407269"/>
            <a:ext cx="487363" cy="487363"/>
          </a:xfrm>
          <a:prstGeom prst="rect">
            <a:avLst/>
          </a:prstGeom>
        </p:spPr>
      </p:pic>
      <p:pic>
        <p:nvPicPr>
          <p:cNvPr id="1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2692B766-9F6F-B036-C9B0-8F102E0E4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7476" y="2181525"/>
            <a:ext cx="487363" cy="487363"/>
          </a:xfrm>
          <a:prstGeom prst="rect">
            <a:avLst/>
          </a:prstGeom>
        </p:spPr>
      </p:pic>
      <p:sp>
        <p:nvSpPr>
          <p:cNvPr id="16" name="c">
            <a:extLst>
              <a:ext uri="{FF2B5EF4-FFF2-40B4-BE49-F238E27FC236}">
                <a16:creationId xmlns:a16="http://schemas.microsoft.com/office/drawing/2014/main" id="{AD524944-7D98-0DD8-E367-ED045AC70ED9}"/>
              </a:ext>
            </a:extLst>
          </p:cNvPr>
          <p:cNvSpPr/>
          <p:nvPr/>
        </p:nvSpPr>
        <p:spPr>
          <a:xfrm>
            <a:off x="467161" y="4538197"/>
            <a:ext cx="4615223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12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lần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d">
            <a:extLst>
              <a:ext uri="{FF2B5EF4-FFF2-40B4-BE49-F238E27FC236}">
                <a16:creationId xmlns:a16="http://schemas.microsoft.com/office/drawing/2014/main" id="{FD00110B-236A-621F-2420-447F8C18EE12}"/>
              </a:ext>
            </a:extLst>
          </p:cNvPr>
          <p:cNvSpPr/>
          <p:nvPr/>
        </p:nvSpPr>
        <p:spPr>
          <a:xfrm>
            <a:off x="6986017" y="4538196"/>
            <a:ext cx="4738843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5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lần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70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5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512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  <p:bldLst>
          <p:bldP spid="5" grpId="0" animBg="1"/>
          <p:bldP spid="5" grpId="1" animBg="1"/>
          <p:bldP spid="5" grpId="2" animBg="1"/>
          <p:bldP spid="6" grpId="0" animBg="1"/>
          <p:bldP spid="6" grpId="1" animBg="1"/>
          <p:bldP spid="16" grpId="0" animBg="1"/>
          <p:bldP spid="16" grpId="1" animBg="1"/>
          <p:bldP spid="16" grpId="2" animBg="1"/>
          <p:bldP spid="17" grpId="0" animBg="1"/>
          <p:bldP spid="17" grpId="1" animBg="1"/>
          <p:bldP spid="17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512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  <p:bldLst>
          <p:bldP spid="5" grpId="0" animBg="1"/>
          <p:bldP spid="5" grpId="1" animBg="1"/>
          <p:bldP spid="5" grpId="2" animBg="1"/>
          <p:bldP spid="6" grpId="0" animBg="1"/>
          <p:bldP spid="6" grpId="1" animBg="1"/>
          <p:bldP spid="16" grpId="0" animBg="1"/>
          <p:bldP spid="16" grpId="1" animBg="1"/>
          <p:bldP spid="16" grpId="2" animBg="1"/>
          <p:bldP spid="17" grpId="0" animBg="1"/>
          <p:bldP spid="17" grpId="1" animBg="1"/>
          <p:bldP spid="17" grpId="2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a person holding a stick&#10;&#10;Description automatically generated">
            <a:extLst>
              <a:ext uri="{FF2B5EF4-FFF2-40B4-BE49-F238E27FC236}">
                <a16:creationId xmlns:a16="http://schemas.microsoft.com/office/drawing/2014/main" id="{A3B6C52F-7F26-1A83-855A-4B091C153F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3E9196-A1A9-AE27-AEF8-3C2EA9096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831" y="2926080"/>
            <a:ext cx="5669737" cy="272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00" y="152400"/>
            <a:ext cx="6805613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loud 5"/>
          <p:cNvSpPr/>
          <p:nvPr/>
        </p:nvSpPr>
        <p:spPr>
          <a:xfrm>
            <a:off x="2723438" y="1527287"/>
            <a:ext cx="4014083" cy="3677744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giúp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khẩu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  <p:pic>
        <p:nvPicPr>
          <p:cNvPr id="7" name="Picture 6" descr="4a28406e86abb27c8f54aaa4fce82474.png">
            <a:hlinkClick r:id="" action="ppaction://noaction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38162" y="4652770"/>
            <a:ext cx="2286005" cy="2124460"/>
          </a:xfrm>
          <a:prstGeom prst="rect">
            <a:avLst/>
          </a:prstGeom>
        </p:spPr>
      </p:pic>
      <p:sp>
        <p:nvSpPr>
          <p:cNvPr id="8" name="TextBox 7">
            <a:hlinkClick r:id="" action="ppaction://noaction"/>
          </p:cNvPr>
          <p:cNvSpPr txBox="1"/>
          <p:nvPr/>
        </p:nvSpPr>
        <p:spPr>
          <a:xfrm>
            <a:off x="9095364" y="4927192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PLAY</a:t>
            </a:r>
          </a:p>
        </p:txBody>
      </p:sp>
      <p:pic>
        <p:nvPicPr>
          <p:cNvPr id="9" name="Picture 8" descr="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0" y="5943600"/>
            <a:ext cx="9144000" cy="10668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1B833D0-A745-6D2C-786F-D1836B6261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741" y="0"/>
            <a:ext cx="546259" cy="609600"/>
          </a:xfrm>
          <a:prstGeom prst="rect">
            <a:avLst/>
          </a:prstGeom>
        </p:spPr>
      </p:pic>
      <p:pic>
        <p:nvPicPr>
          <p:cNvPr id="3" name="Picture 2" descr="6131d3148657a26e1bfe386e7ba65811.png">
            <a:extLst>
              <a:ext uri="{FF2B5EF4-FFF2-40B4-BE49-F238E27FC236}">
                <a16:creationId xmlns:a16="http://schemas.microsoft.com/office/drawing/2014/main" id="{14469742-8B42-1311-BAAD-434681D7D58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37229" y="2581606"/>
            <a:ext cx="3176267" cy="4495800"/>
          </a:xfrm>
          <a:prstGeom prst="rect">
            <a:avLst/>
          </a:prstGeom>
        </p:spPr>
      </p:pic>
      <p:pic>
        <p:nvPicPr>
          <p:cNvPr id="10" name="Picture 9" descr="3f7e749c750b79cbde134e7bcf00a140.png">
            <a:extLst>
              <a:ext uri="{FF2B5EF4-FFF2-40B4-BE49-F238E27FC236}">
                <a16:creationId xmlns:a16="http://schemas.microsoft.com/office/drawing/2014/main" id="{89925CCC-3BE1-280A-4F16-A821BCD732E9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29603" y="-1362406"/>
            <a:ext cx="8223273" cy="8824976"/>
          </a:xfrm>
          <a:prstGeom prst="rect">
            <a:avLst/>
          </a:pr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548329F4-6D64-2544-91D9-AA1F1657C8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4108" y="321"/>
            <a:ext cx="1421524" cy="1421524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7518947" y="5066272"/>
            <a:ext cx="1216258" cy="1263998"/>
          </a:xfrm>
          <a:prstGeom prst="round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思源黑体 CN Normal"/>
              <a:ea typeface="+mn-ea"/>
              <a:cs typeface="Arial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806436" y="5066272"/>
            <a:ext cx="1216258" cy="1263998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ea typeface="+mn-ea"/>
              <a:cs typeface="Arial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146442" y="5066272"/>
            <a:ext cx="1216258" cy="1263998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ea typeface="+mn-ea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1" y="255657"/>
            <a:ext cx="72112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</a:t>
            </a:r>
          </a:p>
        </p:txBody>
      </p:sp>
      <p:pic>
        <p:nvPicPr>
          <p:cNvPr id="15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2F25E306-2D43-EA7A-B28B-FB7A897156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13114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91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9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24000" y="5943600"/>
            <a:ext cx="9144000" cy="1066800"/>
          </a:xfrm>
          <a:prstGeom prst="rect">
            <a:avLst/>
          </a:prstGeom>
        </p:spPr>
      </p:pic>
      <p:sp>
        <p:nvSpPr>
          <p:cNvPr id="14" name="AutoShape 51"/>
          <p:cNvSpPr>
            <a:spLocks noChangeArrowheads="1"/>
          </p:cNvSpPr>
          <p:nvPr/>
        </p:nvSpPr>
        <p:spPr bwMode="auto">
          <a:xfrm>
            <a:off x="3218349" y="2400653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A. 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410640" y="2396531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B. 6</a:t>
            </a:r>
          </a:p>
        </p:txBody>
      </p:sp>
      <p:sp>
        <p:nvSpPr>
          <p:cNvPr id="16" name="Explosion 2 15"/>
          <p:cNvSpPr/>
          <p:nvPr/>
        </p:nvSpPr>
        <p:spPr>
          <a:xfrm>
            <a:off x="9143531" y="119890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GIỎI QUÁ</a:t>
            </a:r>
          </a:p>
        </p:txBody>
      </p:sp>
      <p:sp>
        <p:nvSpPr>
          <p:cNvPr id="17" name="Chevron 16">
            <a:hlinkClick r:id="" action="ppaction://hlinkshowjump?jump=nextslide"/>
          </p:cNvPr>
          <p:cNvSpPr/>
          <p:nvPr/>
        </p:nvSpPr>
        <p:spPr>
          <a:xfrm>
            <a:off x="11212121" y="3939471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8" name="Explosion 2 17"/>
          <p:cNvSpPr/>
          <p:nvPr/>
        </p:nvSpPr>
        <p:spPr>
          <a:xfrm>
            <a:off x="9317703" y="1352443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TIẾC QUÁ</a:t>
            </a:r>
          </a:p>
        </p:txBody>
      </p:sp>
      <p:sp>
        <p:nvSpPr>
          <p:cNvPr id="19" name="Chevron 18">
            <a:hlinkClick r:id="" action="ppaction://hlinkshowjump?jump=previousslide"/>
          </p:cNvPr>
          <p:cNvSpPr/>
          <p:nvPr/>
        </p:nvSpPr>
        <p:spPr>
          <a:xfrm flipH="1">
            <a:off x="224504" y="3971261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22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873703" y="6392608"/>
            <a:ext cx="812800" cy="812800"/>
          </a:xfrm>
          <a:prstGeom prst="rect">
            <a:avLst/>
          </a:prstGeom>
        </p:spPr>
      </p:pic>
      <p:pic>
        <p:nvPicPr>
          <p:cNvPr id="23" name="Picture 12" descr="Hình ảnh có liên quan">
            <a:extLst>
              <a:ext uri="{FF2B5EF4-FFF2-40B4-BE49-F238E27FC236}">
                <a16:creationId xmlns:a16="http://schemas.microsoft.com/office/drawing/2014/main" id="{B4FAB624-6ED9-6D9B-8B42-718685ABE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90293" y="-1488500"/>
            <a:ext cx="1983789" cy="53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FA267336-C245-D465-0CE1-E26E02541C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86582" y="4897807"/>
            <a:ext cx="812800" cy="812800"/>
          </a:xfrm>
          <a:prstGeom prst="rect">
            <a:avLst/>
          </a:prstGeom>
        </p:spPr>
      </p:pic>
      <p:pic>
        <p:nvPicPr>
          <p:cNvPr id="26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4482DE84-86CB-70A1-2F2F-28C977FBDB0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743064" y="2282041"/>
            <a:ext cx="812800" cy="812800"/>
          </a:xfrm>
          <a:prstGeom prst="rect">
            <a:avLst/>
          </a:prstGeom>
        </p:spPr>
      </p:pic>
      <p:pic>
        <p:nvPicPr>
          <p:cNvPr id="27" name="Picture 26" descr="Logo, company name&#10;&#10;Description automatically generated">
            <a:extLst>
              <a:ext uri="{FF2B5EF4-FFF2-40B4-BE49-F238E27FC236}">
                <a16:creationId xmlns:a16="http://schemas.microsoft.com/office/drawing/2014/main" id="{FDE4D7FE-6E0B-E3CB-831A-0C708FF9F51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097" y="-1989392"/>
            <a:ext cx="1117600" cy="1247191"/>
          </a:xfrm>
          <a:prstGeom prst="rect">
            <a:avLst/>
          </a:prstGeom>
        </p:spPr>
      </p:pic>
      <p:pic>
        <p:nvPicPr>
          <p:cNvPr id="28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6CCD2AB2-7CD1-E2D8-8E96-E1003833E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15" y="2347864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times up">
            <a:extLst>
              <a:ext uri="{FF2B5EF4-FFF2-40B4-BE49-F238E27FC236}">
                <a16:creationId xmlns:a16="http://schemas.microsoft.com/office/drawing/2014/main" id="{9BB7D4A8-5E75-8FA1-7DA8-C1105EB61EF9}"/>
              </a:ext>
            </a:extLst>
          </p:cNvPr>
          <p:cNvGrpSpPr/>
          <p:nvPr/>
        </p:nvGrpSpPr>
        <p:grpSpPr>
          <a:xfrm>
            <a:off x="211265" y="1236408"/>
            <a:ext cx="2096039" cy="911669"/>
            <a:chOff x="2989747" y="438150"/>
            <a:chExt cx="1572029" cy="683752"/>
          </a:xfrm>
        </p:grpSpPr>
        <p:sp>
          <p:nvSpPr>
            <p:cNvPr id="30" name="Rounded Rectangle 18">
              <a:extLst>
                <a:ext uri="{FF2B5EF4-FFF2-40B4-BE49-F238E27FC236}">
                  <a16:creationId xmlns:a16="http://schemas.microsoft.com/office/drawing/2014/main" id="{4B734ACD-AA00-0964-6C85-7245253BFD4F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1" name="Rounded Rectangle 19">
              <a:extLst>
                <a:ext uri="{FF2B5EF4-FFF2-40B4-BE49-F238E27FC236}">
                  <a16:creationId xmlns:a16="http://schemas.microsoft.com/office/drawing/2014/main" id="{483EF2AA-1D28-7C8D-602C-8503C09785A2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GB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Bắt</a:t>
              </a:r>
              <a:r>
                <a:rPr kumimoji="0" lang="en-GB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GB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đầu</a:t>
              </a:r>
              <a:r>
                <a:rPr kumimoji="0" lang="en-GB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32" name="Picture 3" descr="C:\Users\ADMIN\Desktop\Picture2.png">
            <a:extLst>
              <a:ext uri="{FF2B5EF4-FFF2-40B4-BE49-F238E27FC236}">
                <a16:creationId xmlns:a16="http://schemas.microsoft.com/office/drawing/2014/main" id="{01EF007F-658E-E42D-8954-AB5B2E743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" y="2658808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FF461607-054A-D248-062A-84C22A7241CC}"/>
              </a:ext>
            </a:extLst>
          </p:cNvPr>
          <p:cNvGrpSpPr/>
          <p:nvPr/>
        </p:nvGrpSpPr>
        <p:grpSpPr>
          <a:xfrm>
            <a:off x="1148226" y="2658808"/>
            <a:ext cx="186535" cy="203293"/>
            <a:chOff x="2455863" y="2411803"/>
            <a:chExt cx="566738" cy="566738"/>
          </a:xfrm>
        </p:grpSpPr>
        <p:sp>
          <p:nvSpPr>
            <p:cNvPr id="34" name="Oval 32">
              <a:extLst>
                <a:ext uri="{FF2B5EF4-FFF2-40B4-BE49-F238E27FC236}">
                  <a16:creationId xmlns:a16="http://schemas.microsoft.com/office/drawing/2014/main" id="{B34731B7-15C5-B206-90A6-EF102A903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Oval 33">
              <a:extLst>
                <a:ext uri="{FF2B5EF4-FFF2-40B4-BE49-F238E27FC236}">
                  <a16:creationId xmlns:a16="http://schemas.microsoft.com/office/drawing/2014/main" id="{DE6A5453-F3CC-6DF8-61B7-70ED33136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B269E468-DA9C-FF49-5210-0CBCC8734C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9A2BE87E-CB6D-ED49-F877-31305F4D7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" name="Rectangle 36">
              <a:extLst>
                <a:ext uri="{FF2B5EF4-FFF2-40B4-BE49-F238E27FC236}">
                  <a16:creationId xmlns:a16="http://schemas.microsoft.com/office/drawing/2014/main" id="{40C27857-3BBF-48FA-3FCB-170341E666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142DE6B-E8FF-22A2-DF93-772F7D6CE4CB}"/>
              </a:ext>
            </a:extLst>
          </p:cNvPr>
          <p:cNvGrpSpPr/>
          <p:nvPr/>
        </p:nvGrpSpPr>
        <p:grpSpPr>
          <a:xfrm>
            <a:off x="1148226" y="3739586"/>
            <a:ext cx="186535" cy="203293"/>
            <a:chOff x="2455863" y="2411803"/>
            <a:chExt cx="566738" cy="566738"/>
          </a:xfrm>
        </p:grpSpPr>
        <p:sp>
          <p:nvSpPr>
            <p:cNvPr id="40" name="Oval 32">
              <a:extLst>
                <a:ext uri="{FF2B5EF4-FFF2-40B4-BE49-F238E27FC236}">
                  <a16:creationId xmlns:a16="http://schemas.microsoft.com/office/drawing/2014/main" id="{B2497237-A473-3E75-74E2-6056667843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1" name="Oval 33">
              <a:extLst>
                <a:ext uri="{FF2B5EF4-FFF2-40B4-BE49-F238E27FC236}">
                  <a16:creationId xmlns:a16="http://schemas.microsoft.com/office/drawing/2014/main" id="{E39E2F58-17B0-2DE8-1F22-1842694F3C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2" name="Freeform 34">
              <a:extLst>
                <a:ext uri="{FF2B5EF4-FFF2-40B4-BE49-F238E27FC236}">
                  <a16:creationId xmlns:a16="http://schemas.microsoft.com/office/drawing/2014/main" id="{97FD9830-8FC9-B7DB-CDA8-533A5350B0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id="{A4F2F13D-31E6-08DD-36A2-FE10805BC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4" name="Rectangle 36">
              <a:extLst>
                <a:ext uri="{FF2B5EF4-FFF2-40B4-BE49-F238E27FC236}">
                  <a16:creationId xmlns:a16="http://schemas.microsoft.com/office/drawing/2014/main" id="{7EED4813-2146-4BBF-984D-FE06CB0433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0C4B8FF-9E87-EE7A-E850-CE2AAE13A86C}"/>
              </a:ext>
            </a:extLst>
          </p:cNvPr>
          <p:cNvGrpSpPr/>
          <p:nvPr/>
        </p:nvGrpSpPr>
        <p:grpSpPr>
          <a:xfrm>
            <a:off x="1714369" y="3259204"/>
            <a:ext cx="186535" cy="203293"/>
            <a:chOff x="2455863" y="2411803"/>
            <a:chExt cx="566738" cy="566738"/>
          </a:xfrm>
        </p:grpSpPr>
        <p:sp>
          <p:nvSpPr>
            <p:cNvPr id="46" name="Oval 32">
              <a:extLst>
                <a:ext uri="{FF2B5EF4-FFF2-40B4-BE49-F238E27FC236}">
                  <a16:creationId xmlns:a16="http://schemas.microsoft.com/office/drawing/2014/main" id="{0E33E40F-F687-F874-9F4F-1BCA6559C4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7" name="Oval 33">
              <a:extLst>
                <a:ext uri="{FF2B5EF4-FFF2-40B4-BE49-F238E27FC236}">
                  <a16:creationId xmlns:a16="http://schemas.microsoft.com/office/drawing/2014/main" id="{F259A0D3-0278-B6F5-A4C2-1EAD97A21E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1A63326E-ADF5-1AB9-3C69-0F03AED27D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B248C502-BCA0-91FA-CEBF-10A8CEB36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0" name="Rectangle 36">
              <a:extLst>
                <a:ext uri="{FF2B5EF4-FFF2-40B4-BE49-F238E27FC236}">
                  <a16:creationId xmlns:a16="http://schemas.microsoft.com/office/drawing/2014/main" id="{99ABFAFE-1499-E550-FA6A-F9F03486C8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B2A792F-464E-57F2-85E8-2932DB539DCC}"/>
              </a:ext>
            </a:extLst>
          </p:cNvPr>
          <p:cNvGrpSpPr/>
          <p:nvPr/>
        </p:nvGrpSpPr>
        <p:grpSpPr>
          <a:xfrm>
            <a:off x="580104" y="3268315"/>
            <a:ext cx="186535" cy="203293"/>
            <a:chOff x="2455863" y="2411803"/>
            <a:chExt cx="566738" cy="566738"/>
          </a:xfrm>
        </p:grpSpPr>
        <p:sp>
          <p:nvSpPr>
            <p:cNvPr id="52" name="Oval 32">
              <a:extLst>
                <a:ext uri="{FF2B5EF4-FFF2-40B4-BE49-F238E27FC236}">
                  <a16:creationId xmlns:a16="http://schemas.microsoft.com/office/drawing/2014/main" id="{D92E7930-455A-49D6-A73E-1408216C69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3" name="Oval 33">
              <a:extLst>
                <a:ext uri="{FF2B5EF4-FFF2-40B4-BE49-F238E27FC236}">
                  <a16:creationId xmlns:a16="http://schemas.microsoft.com/office/drawing/2014/main" id="{B56E5591-52C6-DBC5-8597-199C7D8178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F50DDDC5-504E-52A7-C1BE-8B217541FB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48097247-3B83-2298-A7DC-3F7A081D1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6" name="Rectangle 36">
              <a:extLst>
                <a:ext uri="{FF2B5EF4-FFF2-40B4-BE49-F238E27FC236}">
                  <a16:creationId xmlns:a16="http://schemas.microsoft.com/office/drawing/2014/main" id="{825B0AEA-7AB3-357A-65FB-05A6CCA6BC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57" name="Oval 107">
            <a:extLst>
              <a:ext uri="{FF2B5EF4-FFF2-40B4-BE49-F238E27FC236}">
                <a16:creationId xmlns:a16="http://schemas.microsoft.com/office/drawing/2014/main" id="{4E357FB1-750E-45B2-C1DB-00AB0BB4C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9649" y="3226369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8" name="Explosion 2 48">
            <a:extLst>
              <a:ext uri="{FF2B5EF4-FFF2-40B4-BE49-F238E27FC236}">
                <a16:creationId xmlns:a16="http://schemas.microsoft.com/office/drawing/2014/main" id="{42940087-1484-58EC-D837-02A87B76053C}"/>
              </a:ext>
            </a:extLst>
          </p:cNvPr>
          <p:cNvSpPr/>
          <p:nvPr/>
        </p:nvSpPr>
        <p:spPr>
          <a:xfrm>
            <a:off x="-131097" y="3226368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HẾT GIỜ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95807" y="609600"/>
            <a:ext cx="5372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gấp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0" name="AutoShape 51"/>
          <p:cNvSpPr>
            <a:spLocks noChangeArrowheads="1"/>
          </p:cNvSpPr>
          <p:nvPr/>
        </p:nvSpPr>
        <p:spPr bwMode="auto">
          <a:xfrm>
            <a:off x="6429641" y="3448628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D. 10</a:t>
            </a:r>
          </a:p>
        </p:txBody>
      </p:sp>
      <p:sp>
        <p:nvSpPr>
          <p:cNvPr id="61" name="AutoShape 51"/>
          <p:cNvSpPr>
            <a:spLocks noChangeArrowheads="1"/>
          </p:cNvSpPr>
          <p:nvPr/>
        </p:nvSpPr>
        <p:spPr bwMode="auto">
          <a:xfrm>
            <a:off x="3238239" y="3351739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C. 4</a:t>
            </a:r>
          </a:p>
        </p:txBody>
      </p:sp>
      <p:pic>
        <p:nvPicPr>
          <p:cNvPr id="67" name="Picture 66" descr="6131d3148657a26e1bfe386e7ba65811.png">
            <a:hlinkClick r:id="" action="ppaction://noaction"/>
            <a:extLst>
              <a:ext uri="{FF2B5EF4-FFF2-40B4-BE49-F238E27FC236}">
                <a16:creationId xmlns:a16="http://schemas.microsoft.com/office/drawing/2014/main" id="{3E1892FF-4517-F744-65C4-61259B4B9D1B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466992" y="2787717"/>
            <a:ext cx="1965473" cy="2599873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4189853" y="5596481"/>
            <a:ext cx="1216258" cy="1263998"/>
          </a:xfrm>
          <a:prstGeom prst="round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5477342" y="5596481"/>
            <a:ext cx="1216258" cy="1263998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6817348" y="5596481"/>
            <a:ext cx="1216258" cy="1263998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700363" y="2579421"/>
            <a:ext cx="1567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12056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0.08073 0.5020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6" y="2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84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59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1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519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198"/>
                            </p:stCondLst>
                            <p:childTnLst>
                              <p:par>
                                <p:cTn id="6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6" grpId="1" animBg="1"/>
      <p:bldP spid="18" grpId="0" animBg="1"/>
      <p:bldP spid="18" grpId="1" animBg="1"/>
      <p:bldP spid="18" grpId="2" animBg="1"/>
      <p:bldP spid="58" grpId="0" animBg="1"/>
      <p:bldP spid="58" grpId="1" animBg="1"/>
      <p:bldP spid="60" grpId="0" animBg="1"/>
      <p:bldP spid="61" grpId="0" animBg="1"/>
      <p:bldP spid="7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24000" y="5943600"/>
            <a:ext cx="9144000" cy="1066800"/>
          </a:xfrm>
          <a:prstGeom prst="rect">
            <a:avLst/>
          </a:prstGeom>
        </p:spPr>
      </p:pic>
      <p:sp>
        <p:nvSpPr>
          <p:cNvPr id="14" name="AutoShape 51"/>
          <p:cNvSpPr>
            <a:spLocks noChangeArrowheads="1"/>
          </p:cNvSpPr>
          <p:nvPr/>
        </p:nvSpPr>
        <p:spPr bwMode="auto">
          <a:xfrm>
            <a:off x="6439031" y="4102041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D. 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410640" y="2396531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B.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  <p:sp>
        <p:nvSpPr>
          <p:cNvPr id="16" name="Explosion 2 15"/>
          <p:cNvSpPr/>
          <p:nvPr/>
        </p:nvSpPr>
        <p:spPr>
          <a:xfrm>
            <a:off x="9143531" y="119890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GIỎI QUÁ</a:t>
            </a:r>
          </a:p>
        </p:txBody>
      </p:sp>
      <p:sp>
        <p:nvSpPr>
          <p:cNvPr id="17" name="Chevron 16">
            <a:hlinkClick r:id="" action="ppaction://hlinkshowjump?jump=nextslide"/>
          </p:cNvPr>
          <p:cNvSpPr/>
          <p:nvPr/>
        </p:nvSpPr>
        <p:spPr>
          <a:xfrm>
            <a:off x="11212121" y="3939471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8" name="Explosion 2 17"/>
          <p:cNvSpPr/>
          <p:nvPr/>
        </p:nvSpPr>
        <p:spPr>
          <a:xfrm>
            <a:off x="9317703" y="1352443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TIẾC QUÁ</a:t>
            </a:r>
          </a:p>
        </p:txBody>
      </p:sp>
      <p:sp>
        <p:nvSpPr>
          <p:cNvPr id="19" name="Chevron 18">
            <a:hlinkClick r:id="" action="ppaction://hlinkshowjump?jump=previousslide"/>
          </p:cNvPr>
          <p:cNvSpPr/>
          <p:nvPr/>
        </p:nvSpPr>
        <p:spPr>
          <a:xfrm flipH="1">
            <a:off x="224504" y="3971261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22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873703" y="6392608"/>
            <a:ext cx="812800" cy="812800"/>
          </a:xfrm>
          <a:prstGeom prst="rect">
            <a:avLst/>
          </a:prstGeom>
        </p:spPr>
      </p:pic>
      <p:pic>
        <p:nvPicPr>
          <p:cNvPr id="23" name="Picture 12" descr="Hình ảnh có liên quan">
            <a:extLst>
              <a:ext uri="{FF2B5EF4-FFF2-40B4-BE49-F238E27FC236}">
                <a16:creationId xmlns:a16="http://schemas.microsoft.com/office/drawing/2014/main" id="{B4FAB624-6ED9-6D9B-8B42-718685ABE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90293" y="-1488500"/>
            <a:ext cx="1983789" cy="53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FA267336-C245-D465-0CE1-E26E02541C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86582" y="4897807"/>
            <a:ext cx="812800" cy="812800"/>
          </a:xfrm>
          <a:prstGeom prst="rect">
            <a:avLst/>
          </a:prstGeom>
        </p:spPr>
      </p:pic>
      <p:pic>
        <p:nvPicPr>
          <p:cNvPr id="26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4482DE84-86CB-70A1-2F2F-28C977FBDB0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743064" y="2282041"/>
            <a:ext cx="812800" cy="812800"/>
          </a:xfrm>
          <a:prstGeom prst="rect">
            <a:avLst/>
          </a:prstGeom>
        </p:spPr>
      </p:pic>
      <p:pic>
        <p:nvPicPr>
          <p:cNvPr id="27" name="Picture 26" descr="Logo, company name&#10;&#10;Description automatically generated">
            <a:extLst>
              <a:ext uri="{FF2B5EF4-FFF2-40B4-BE49-F238E27FC236}">
                <a16:creationId xmlns:a16="http://schemas.microsoft.com/office/drawing/2014/main" id="{FDE4D7FE-6E0B-E3CB-831A-0C708FF9F51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097" y="-1989392"/>
            <a:ext cx="1117600" cy="1247191"/>
          </a:xfrm>
          <a:prstGeom prst="rect">
            <a:avLst/>
          </a:prstGeom>
        </p:spPr>
      </p:pic>
      <p:pic>
        <p:nvPicPr>
          <p:cNvPr id="28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6CCD2AB2-7CD1-E2D8-8E96-E1003833E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15" y="2347864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times up">
            <a:extLst>
              <a:ext uri="{FF2B5EF4-FFF2-40B4-BE49-F238E27FC236}">
                <a16:creationId xmlns:a16="http://schemas.microsoft.com/office/drawing/2014/main" id="{9BB7D4A8-5E75-8FA1-7DA8-C1105EB61EF9}"/>
              </a:ext>
            </a:extLst>
          </p:cNvPr>
          <p:cNvGrpSpPr/>
          <p:nvPr/>
        </p:nvGrpSpPr>
        <p:grpSpPr>
          <a:xfrm>
            <a:off x="211265" y="1236408"/>
            <a:ext cx="2096039" cy="911669"/>
            <a:chOff x="2989747" y="438150"/>
            <a:chExt cx="1572029" cy="683752"/>
          </a:xfrm>
        </p:grpSpPr>
        <p:sp>
          <p:nvSpPr>
            <p:cNvPr id="30" name="Rounded Rectangle 18">
              <a:extLst>
                <a:ext uri="{FF2B5EF4-FFF2-40B4-BE49-F238E27FC236}">
                  <a16:creationId xmlns:a16="http://schemas.microsoft.com/office/drawing/2014/main" id="{4B734ACD-AA00-0964-6C85-7245253BFD4F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1" name="Rounded Rectangle 19">
              <a:extLst>
                <a:ext uri="{FF2B5EF4-FFF2-40B4-BE49-F238E27FC236}">
                  <a16:creationId xmlns:a16="http://schemas.microsoft.com/office/drawing/2014/main" id="{483EF2AA-1D28-7C8D-602C-8503C09785A2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GB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Bắt</a:t>
              </a:r>
              <a:r>
                <a:rPr kumimoji="0" lang="en-GB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GB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đầu</a:t>
              </a:r>
              <a:r>
                <a:rPr kumimoji="0" lang="en-GB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32" name="Picture 3" descr="C:\Users\ADMIN\Desktop\Picture2.png">
            <a:extLst>
              <a:ext uri="{FF2B5EF4-FFF2-40B4-BE49-F238E27FC236}">
                <a16:creationId xmlns:a16="http://schemas.microsoft.com/office/drawing/2014/main" id="{01EF007F-658E-E42D-8954-AB5B2E743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" y="2658808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FF461607-054A-D248-062A-84C22A7241CC}"/>
              </a:ext>
            </a:extLst>
          </p:cNvPr>
          <p:cNvGrpSpPr/>
          <p:nvPr/>
        </p:nvGrpSpPr>
        <p:grpSpPr>
          <a:xfrm>
            <a:off x="1148226" y="2658808"/>
            <a:ext cx="186535" cy="203293"/>
            <a:chOff x="2455863" y="2411803"/>
            <a:chExt cx="566738" cy="566738"/>
          </a:xfrm>
        </p:grpSpPr>
        <p:sp>
          <p:nvSpPr>
            <p:cNvPr id="34" name="Oval 32">
              <a:extLst>
                <a:ext uri="{FF2B5EF4-FFF2-40B4-BE49-F238E27FC236}">
                  <a16:creationId xmlns:a16="http://schemas.microsoft.com/office/drawing/2014/main" id="{B34731B7-15C5-B206-90A6-EF102A903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Oval 33">
              <a:extLst>
                <a:ext uri="{FF2B5EF4-FFF2-40B4-BE49-F238E27FC236}">
                  <a16:creationId xmlns:a16="http://schemas.microsoft.com/office/drawing/2014/main" id="{DE6A5453-F3CC-6DF8-61B7-70ED33136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B269E468-DA9C-FF49-5210-0CBCC8734C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9A2BE87E-CB6D-ED49-F877-31305F4D7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" name="Rectangle 36">
              <a:extLst>
                <a:ext uri="{FF2B5EF4-FFF2-40B4-BE49-F238E27FC236}">
                  <a16:creationId xmlns:a16="http://schemas.microsoft.com/office/drawing/2014/main" id="{40C27857-3BBF-48FA-3FCB-170341E666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142DE6B-E8FF-22A2-DF93-772F7D6CE4CB}"/>
              </a:ext>
            </a:extLst>
          </p:cNvPr>
          <p:cNvGrpSpPr/>
          <p:nvPr/>
        </p:nvGrpSpPr>
        <p:grpSpPr>
          <a:xfrm>
            <a:off x="1148226" y="3739586"/>
            <a:ext cx="186535" cy="203293"/>
            <a:chOff x="2455863" y="2411803"/>
            <a:chExt cx="566738" cy="566738"/>
          </a:xfrm>
        </p:grpSpPr>
        <p:sp>
          <p:nvSpPr>
            <p:cNvPr id="40" name="Oval 32">
              <a:extLst>
                <a:ext uri="{FF2B5EF4-FFF2-40B4-BE49-F238E27FC236}">
                  <a16:creationId xmlns:a16="http://schemas.microsoft.com/office/drawing/2014/main" id="{B2497237-A473-3E75-74E2-6056667843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1" name="Oval 33">
              <a:extLst>
                <a:ext uri="{FF2B5EF4-FFF2-40B4-BE49-F238E27FC236}">
                  <a16:creationId xmlns:a16="http://schemas.microsoft.com/office/drawing/2014/main" id="{E39E2F58-17B0-2DE8-1F22-1842694F3C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2" name="Freeform 34">
              <a:extLst>
                <a:ext uri="{FF2B5EF4-FFF2-40B4-BE49-F238E27FC236}">
                  <a16:creationId xmlns:a16="http://schemas.microsoft.com/office/drawing/2014/main" id="{97FD9830-8FC9-B7DB-CDA8-533A5350B0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id="{A4F2F13D-31E6-08DD-36A2-FE10805BC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4" name="Rectangle 36">
              <a:extLst>
                <a:ext uri="{FF2B5EF4-FFF2-40B4-BE49-F238E27FC236}">
                  <a16:creationId xmlns:a16="http://schemas.microsoft.com/office/drawing/2014/main" id="{7EED4813-2146-4BBF-984D-FE06CB0433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0C4B8FF-9E87-EE7A-E850-CE2AAE13A86C}"/>
              </a:ext>
            </a:extLst>
          </p:cNvPr>
          <p:cNvGrpSpPr/>
          <p:nvPr/>
        </p:nvGrpSpPr>
        <p:grpSpPr>
          <a:xfrm>
            <a:off x="1714369" y="3259204"/>
            <a:ext cx="186535" cy="203293"/>
            <a:chOff x="2455863" y="2411803"/>
            <a:chExt cx="566738" cy="566738"/>
          </a:xfrm>
        </p:grpSpPr>
        <p:sp>
          <p:nvSpPr>
            <p:cNvPr id="46" name="Oval 32">
              <a:extLst>
                <a:ext uri="{FF2B5EF4-FFF2-40B4-BE49-F238E27FC236}">
                  <a16:creationId xmlns:a16="http://schemas.microsoft.com/office/drawing/2014/main" id="{0E33E40F-F687-F874-9F4F-1BCA6559C4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7" name="Oval 33">
              <a:extLst>
                <a:ext uri="{FF2B5EF4-FFF2-40B4-BE49-F238E27FC236}">
                  <a16:creationId xmlns:a16="http://schemas.microsoft.com/office/drawing/2014/main" id="{F259A0D3-0278-B6F5-A4C2-1EAD97A21E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1A63326E-ADF5-1AB9-3C69-0F03AED27D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B248C502-BCA0-91FA-CEBF-10A8CEB36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0" name="Rectangle 36">
              <a:extLst>
                <a:ext uri="{FF2B5EF4-FFF2-40B4-BE49-F238E27FC236}">
                  <a16:creationId xmlns:a16="http://schemas.microsoft.com/office/drawing/2014/main" id="{99ABFAFE-1499-E550-FA6A-F9F03486C8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B2A792F-464E-57F2-85E8-2932DB539DCC}"/>
              </a:ext>
            </a:extLst>
          </p:cNvPr>
          <p:cNvGrpSpPr/>
          <p:nvPr/>
        </p:nvGrpSpPr>
        <p:grpSpPr>
          <a:xfrm>
            <a:off x="580104" y="3268315"/>
            <a:ext cx="186535" cy="203293"/>
            <a:chOff x="2455863" y="2411803"/>
            <a:chExt cx="566738" cy="566738"/>
          </a:xfrm>
        </p:grpSpPr>
        <p:sp>
          <p:nvSpPr>
            <p:cNvPr id="52" name="Oval 32">
              <a:extLst>
                <a:ext uri="{FF2B5EF4-FFF2-40B4-BE49-F238E27FC236}">
                  <a16:creationId xmlns:a16="http://schemas.microsoft.com/office/drawing/2014/main" id="{D92E7930-455A-49D6-A73E-1408216C69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3" name="Oval 33">
              <a:extLst>
                <a:ext uri="{FF2B5EF4-FFF2-40B4-BE49-F238E27FC236}">
                  <a16:creationId xmlns:a16="http://schemas.microsoft.com/office/drawing/2014/main" id="{B56E5591-52C6-DBC5-8597-199C7D8178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F50DDDC5-504E-52A7-C1BE-8B217541FB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48097247-3B83-2298-A7DC-3F7A081D1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6" name="Rectangle 36">
              <a:extLst>
                <a:ext uri="{FF2B5EF4-FFF2-40B4-BE49-F238E27FC236}">
                  <a16:creationId xmlns:a16="http://schemas.microsoft.com/office/drawing/2014/main" id="{825B0AEA-7AB3-357A-65FB-05A6CCA6BC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57" name="Oval 107">
            <a:extLst>
              <a:ext uri="{FF2B5EF4-FFF2-40B4-BE49-F238E27FC236}">
                <a16:creationId xmlns:a16="http://schemas.microsoft.com/office/drawing/2014/main" id="{4E357FB1-750E-45B2-C1DB-00AB0BB4C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9649" y="3226369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8" name="Explosion 2 48">
            <a:extLst>
              <a:ext uri="{FF2B5EF4-FFF2-40B4-BE49-F238E27FC236}">
                <a16:creationId xmlns:a16="http://schemas.microsoft.com/office/drawing/2014/main" id="{42940087-1484-58EC-D837-02A87B76053C}"/>
              </a:ext>
            </a:extLst>
          </p:cNvPr>
          <p:cNvSpPr/>
          <p:nvPr/>
        </p:nvSpPr>
        <p:spPr>
          <a:xfrm>
            <a:off x="-131097" y="3226368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HẾT GIỜ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95807" y="609600"/>
            <a:ext cx="5372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….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20  </a:t>
            </a:r>
          </a:p>
        </p:txBody>
      </p:sp>
      <p:sp>
        <p:nvSpPr>
          <p:cNvPr id="60" name="AutoShape 51"/>
          <p:cNvSpPr>
            <a:spLocks noChangeArrowheads="1"/>
          </p:cNvSpPr>
          <p:nvPr/>
        </p:nvSpPr>
        <p:spPr bwMode="auto">
          <a:xfrm>
            <a:off x="3312453" y="4159025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C.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61" name="AutoShape 51"/>
          <p:cNvSpPr>
            <a:spLocks noChangeArrowheads="1"/>
          </p:cNvSpPr>
          <p:nvPr/>
        </p:nvSpPr>
        <p:spPr bwMode="auto">
          <a:xfrm>
            <a:off x="3267743" y="2347864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A.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pic>
        <p:nvPicPr>
          <p:cNvPr id="67" name="Picture 66" descr="6131d3148657a26e1bfe386e7ba65811.png">
            <a:hlinkClick r:id="" action="ppaction://noaction"/>
            <a:extLst>
              <a:ext uri="{FF2B5EF4-FFF2-40B4-BE49-F238E27FC236}">
                <a16:creationId xmlns:a16="http://schemas.microsoft.com/office/drawing/2014/main" id="{3E1892FF-4517-F744-65C4-61259B4B9D1B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466992" y="2787717"/>
            <a:ext cx="1965473" cy="2599873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4189853" y="5596481"/>
            <a:ext cx="1216258" cy="1263998"/>
          </a:xfrm>
          <a:prstGeom prst="round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8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477342" y="5596481"/>
            <a:ext cx="1216258" cy="1263998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6817348" y="5596481"/>
            <a:ext cx="1216258" cy="1263998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67021" y="4223375"/>
            <a:ext cx="1194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16678" y="5997239"/>
            <a:ext cx="1082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45904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96296E-6 L -0.10651 0.2509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26" y="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84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59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1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519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198"/>
                            </p:stCondLst>
                            <p:childTnLst>
                              <p:par>
                                <p:cTn id="6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6" grpId="1" animBg="1"/>
      <p:bldP spid="18" grpId="0" animBg="1"/>
      <p:bldP spid="18" grpId="1" animBg="1"/>
      <p:bldP spid="18" grpId="2" animBg="1"/>
      <p:bldP spid="58" grpId="0" animBg="1"/>
      <p:bldP spid="58" grpId="1" animBg="1"/>
      <p:bldP spid="60" grpId="0" animBg="1"/>
      <p:bldP spid="61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24000" y="5943600"/>
            <a:ext cx="9144000" cy="1066800"/>
          </a:xfrm>
          <a:prstGeom prst="rect">
            <a:avLst/>
          </a:prstGeom>
        </p:spPr>
      </p:pic>
      <p:sp>
        <p:nvSpPr>
          <p:cNvPr id="14" name="AutoShape 51"/>
          <p:cNvSpPr>
            <a:spLocks noChangeArrowheads="1"/>
          </p:cNvSpPr>
          <p:nvPr/>
        </p:nvSpPr>
        <p:spPr bwMode="auto">
          <a:xfrm>
            <a:off x="3326477" y="3971261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410640" y="2396531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2</a:t>
            </a:r>
          </a:p>
        </p:txBody>
      </p:sp>
      <p:sp>
        <p:nvSpPr>
          <p:cNvPr id="16" name="Explosion 2 15"/>
          <p:cNvSpPr/>
          <p:nvPr/>
        </p:nvSpPr>
        <p:spPr>
          <a:xfrm>
            <a:off x="9143531" y="119890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GIỎI QUÁ</a:t>
            </a:r>
          </a:p>
        </p:txBody>
      </p:sp>
      <p:sp>
        <p:nvSpPr>
          <p:cNvPr id="17" name="Chevron 16">
            <a:hlinkClick r:id="" action="ppaction://hlinkshowjump?jump=nextslide"/>
          </p:cNvPr>
          <p:cNvSpPr/>
          <p:nvPr/>
        </p:nvSpPr>
        <p:spPr>
          <a:xfrm>
            <a:off x="11212121" y="3939471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8" name="Explosion 2 17"/>
          <p:cNvSpPr/>
          <p:nvPr/>
        </p:nvSpPr>
        <p:spPr>
          <a:xfrm>
            <a:off x="9317703" y="1352443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TIẾC QUÁ</a:t>
            </a:r>
          </a:p>
        </p:txBody>
      </p:sp>
      <p:sp>
        <p:nvSpPr>
          <p:cNvPr id="19" name="Chevron 18">
            <a:hlinkClick r:id="" action="ppaction://hlinkshowjump?jump=previousslide"/>
          </p:cNvPr>
          <p:cNvSpPr/>
          <p:nvPr/>
        </p:nvSpPr>
        <p:spPr>
          <a:xfrm flipH="1">
            <a:off x="224504" y="3971261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22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873703" y="6392608"/>
            <a:ext cx="812800" cy="812800"/>
          </a:xfrm>
          <a:prstGeom prst="rect">
            <a:avLst/>
          </a:prstGeom>
        </p:spPr>
      </p:pic>
      <p:pic>
        <p:nvPicPr>
          <p:cNvPr id="23" name="Picture 12" descr="Hình ảnh có liên quan">
            <a:extLst>
              <a:ext uri="{FF2B5EF4-FFF2-40B4-BE49-F238E27FC236}">
                <a16:creationId xmlns:a16="http://schemas.microsoft.com/office/drawing/2014/main" id="{B4FAB624-6ED9-6D9B-8B42-718685ABE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90293" y="-1488500"/>
            <a:ext cx="1983789" cy="53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FA267336-C245-D465-0CE1-E26E02541C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86582" y="4897807"/>
            <a:ext cx="812800" cy="812800"/>
          </a:xfrm>
          <a:prstGeom prst="rect">
            <a:avLst/>
          </a:prstGeom>
        </p:spPr>
      </p:pic>
      <p:pic>
        <p:nvPicPr>
          <p:cNvPr id="26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4482DE84-86CB-70A1-2F2F-28C977FBDB0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743064" y="2282041"/>
            <a:ext cx="812800" cy="812800"/>
          </a:xfrm>
          <a:prstGeom prst="rect">
            <a:avLst/>
          </a:prstGeom>
        </p:spPr>
      </p:pic>
      <p:pic>
        <p:nvPicPr>
          <p:cNvPr id="27" name="Picture 26" descr="Logo, company name&#10;&#10;Description automatically generated">
            <a:extLst>
              <a:ext uri="{FF2B5EF4-FFF2-40B4-BE49-F238E27FC236}">
                <a16:creationId xmlns:a16="http://schemas.microsoft.com/office/drawing/2014/main" id="{FDE4D7FE-6E0B-E3CB-831A-0C708FF9F51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097" y="-1989392"/>
            <a:ext cx="1117600" cy="1247191"/>
          </a:xfrm>
          <a:prstGeom prst="rect">
            <a:avLst/>
          </a:prstGeom>
        </p:spPr>
      </p:pic>
      <p:pic>
        <p:nvPicPr>
          <p:cNvPr id="28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6CCD2AB2-7CD1-E2D8-8E96-E1003833E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15" y="2347864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times up">
            <a:extLst>
              <a:ext uri="{FF2B5EF4-FFF2-40B4-BE49-F238E27FC236}">
                <a16:creationId xmlns:a16="http://schemas.microsoft.com/office/drawing/2014/main" id="{9BB7D4A8-5E75-8FA1-7DA8-C1105EB61EF9}"/>
              </a:ext>
            </a:extLst>
          </p:cNvPr>
          <p:cNvGrpSpPr/>
          <p:nvPr/>
        </p:nvGrpSpPr>
        <p:grpSpPr>
          <a:xfrm>
            <a:off x="211265" y="1236408"/>
            <a:ext cx="2096039" cy="911669"/>
            <a:chOff x="2989747" y="438150"/>
            <a:chExt cx="1572029" cy="683752"/>
          </a:xfrm>
        </p:grpSpPr>
        <p:sp>
          <p:nvSpPr>
            <p:cNvPr id="30" name="Rounded Rectangle 18">
              <a:extLst>
                <a:ext uri="{FF2B5EF4-FFF2-40B4-BE49-F238E27FC236}">
                  <a16:creationId xmlns:a16="http://schemas.microsoft.com/office/drawing/2014/main" id="{4B734ACD-AA00-0964-6C85-7245253BFD4F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1" name="Rounded Rectangle 19">
              <a:extLst>
                <a:ext uri="{FF2B5EF4-FFF2-40B4-BE49-F238E27FC236}">
                  <a16:creationId xmlns:a16="http://schemas.microsoft.com/office/drawing/2014/main" id="{483EF2AA-1D28-7C8D-602C-8503C09785A2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GB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Bắt</a:t>
              </a:r>
              <a:r>
                <a:rPr kumimoji="0" lang="en-GB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GB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đầu</a:t>
              </a:r>
              <a:r>
                <a:rPr kumimoji="0" lang="en-GB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32" name="Picture 3" descr="C:\Users\ADMIN\Desktop\Picture2.png">
            <a:extLst>
              <a:ext uri="{FF2B5EF4-FFF2-40B4-BE49-F238E27FC236}">
                <a16:creationId xmlns:a16="http://schemas.microsoft.com/office/drawing/2014/main" id="{01EF007F-658E-E42D-8954-AB5B2E743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" y="2658808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FF461607-054A-D248-062A-84C22A7241CC}"/>
              </a:ext>
            </a:extLst>
          </p:cNvPr>
          <p:cNvGrpSpPr/>
          <p:nvPr/>
        </p:nvGrpSpPr>
        <p:grpSpPr>
          <a:xfrm>
            <a:off x="1148226" y="2658808"/>
            <a:ext cx="186535" cy="203293"/>
            <a:chOff x="2455863" y="2411803"/>
            <a:chExt cx="566738" cy="566738"/>
          </a:xfrm>
        </p:grpSpPr>
        <p:sp>
          <p:nvSpPr>
            <p:cNvPr id="34" name="Oval 32">
              <a:extLst>
                <a:ext uri="{FF2B5EF4-FFF2-40B4-BE49-F238E27FC236}">
                  <a16:creationId xmlns:a16="http://schemas.microsoft.com/office/drawing/2014/main" id="{B34731B7-15C5-B206-90A6-EF102A903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Oval 33">
              <a:extLst>
                <a:ext uri="{FF2B5EF4-FFF2-40B4-BE49-F238E27FC236}">
                  <a16:creationId xmlns:a16="http://schemas.microsoft.com/office/drawing/2014/main" id="{DE6A5453-F3CC-6DF8-61B7-70ED33136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B269E468-DA9C-FF49-5210-0CBCC8734C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9A2BE87E-CB6D-ED49-F877-31305F4D7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" name="Rectangle 36">
              <a:extLst>
                <a:ext uri="{FF2B5EF4-FFF2-40B4-BE49-F238E27FC236}">
                  <a16:creationId xmlns:a16="http://schemas.microsoft.com/office/drawing/2014/main" id="{40C27857-3BBF-48FA-3FCB-170341E666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142DE6B-E8FF-22A2-DF93-772F7D6CE4CB}"/>
              </a:ext>
            </a:extLst>
          </p:cNvPr>
          <p:cNvGrpSpPr/>
          <p:nvPr/>
        </p:nvGrpSpPr>
        <p:grpSpPr>
          <a:xfrm>
            <a:off x="1148226" y="3739586"/>
            <a:ext cx="186535" cy="203293"/>
            <a:chOff x="2455863" y="2411803"/>
            <a:chExt cx="566738" cy="566738"/>
          </a:xfrm>
        </p:grpSpPr>
        <p:sp>
          <p:nvSpPr>
            <p:cNvPr id="40" name="Oval 32">
              <a:extLst>
                <a:ext uri="{FF2B5EF4-FFF2-40B4-BE49-F238E27FC236}">
                  <a16:creationId xmlns:a16="http://schemas.microsoft.com/office/drawing/2014/main" id="{B2497237-A473-3E75-74E2-6056667843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1" name="Oval 33">
              <a:extLst>
                <a:ext uri="{FF2B5EF4-FFF2-40B4-BE49-F238E27FC236}">
                  <a16:creationId xmlns:a16="http://schemas.microsoft.com/office/drawing/2014/main" id="{E39E2F58-17B0-2DE8-1F22-1842694F3C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2" name="Freeform 34">
              <a:extLst>
                <a:ext uri="{FF2B5EF4-FFF2-40B4-BE49-F238E27FC236}">
                  <a16:creationId xmlns:a16="http://schemas.microsoft.com/office/drawing/2014/main" id="{97FD9830-8FC9-B7DB-CDA8-533A5350B0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id="{A4F2F13D-31E6-08DD-36A2-FE10805BC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4" name="Rectangle 36">
              <a:extLst>
                <a:ext uri="{FF2B5EF4-FFF2-40B4-BE49-F238E27FC236}">
                  <a16:creationId xmlns:a16="http://schemas.microsoft.com/office/drawing/2014/main" id="{7EED4813-2146-4BBF-984D-FE06CB0433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0C4B8FF-9E87-EE7A-E850-CE2AAE13A86C}"/>
              </a:ext>
            </a:extLst>
          </p:cNvPr>
          <p:cNvGrpSpPr/>
          <p:nvPr/>
        </p:nvGrpSpPr>
        <p:grpSpPr>
          <a:xfrm>
            <a:off x="1714369" y="3259204"/>
            <a:ext cx="186535" cy="203293"/>
            <a:chOff x="2455863" y="2411803"/>
            <a:chExt cx="566738" cy="566738"/>
          </a:xfrm>
        </p:grpSpPr>
        <p:sp>
          <p:nvSpPr>
            <p:cNvPr id="46" name="Oval 32">
              <a:extLst>
                <a:ext uri="{FF2B5EF4-FFF2-40B4-BE49-F238E27FC236}">
                  <a16:creationId xmlns:a16="http://schemas.microsoft.com/office/drawing/2014/main" id="{0E33E40F-F687-F874-9F4F-1BCA6559C4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7" name="Oval 33">
              <a:extLst>
                <a:ext uri="{FF2B5EF4-FFF2-40B4-BE49-F238E27FC236}">
                  <a16:creationId xmlns:a16="http://schemas.microsoft.com/office/drawing/2014/main" id="{F259A0D3-0278-B6F5-A4C2-1EAD97A21E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1A63326E-ADF5-1AB9-3C69-0F03AED27D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B248C502-BCA0-91FA-CEBF-10A8CEB36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0" name="Rectangle 36">
              <a:extLst>
                <a:ext uri="{FF2B5EF4-FFF2-40B4-BE49-F238E27FC236}">
                  <a16:creationId xmlns:a16="http://schemas.microsoft.com/office/drawing/2014/main" id="{99ABFAFE-1499-E550-FA6A-F9F03486C8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B2A792F-464E-57F2-85E8-2932DB539DCC}"/>
              </a:ext>
            </a:extLst>
          </p:cNvPr>
          <p:cNvGrpSpPr/>
          <p:nvPr/>
        </p:nvGrpSpPr>
        <p:grpSpPr>
          <a:xfrm>
            <a:off x="580104" y="3268315"/>
            <a:ext cx="186535" cy="203293"/>
            <a:chOff x="2455863" y="2411803"/>
            <a:chExt cx="566738" cy="566738"/>
          </a:xfrm>
        </p:grpSpPr>
        <p:sp>
          <p:nvSpPr>
            <p:cNvPr id="52" name="Oval 32">
              <a:extLst>
                <a:ext uri="{FF2B5EF4-FFF2-40B4-BE49-F238E27FC236}">
                  <a16:creationId xmlns:a16="http://schemas.microsoft.com/office/drawing/2014/main" id="{D92E7930-455A-49D6-A73E-1408216C69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3" name="Oval 33">
              <a:extLst>
                <a:ext uri="{FF2B5EF4-FFF2-40B4-BE49-F238E27FC236}">
                  <a16:creationId xmlns:a16="http://schemas.microsoft.com/office/drawing/2014/main" id="{B56E5591-52C6-DBC5-8597-199C7D8178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F50DDDC5-504E-52A7-C1BE-8B217541FB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48097247-3B83-2298-A7DC-3F7A081D1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6" name="Rectangle 36">
              <a:extLst>
                <a:ext uri="{FF2B5EF4-FFF2-40B4-BE49-F238E27FC236}">
                  <a16:creationId xmlns:a16="http://schemas.microsoft.com/office/drawing/2014/main" id="{825B0AEA-7AB3-357A-65FB-05A6CCA6BC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57" name="Oval 107">
            <a:extLst>
              <a:ext uri="{FF2B5EF4-FFF2-40B4-BE49-F238E27FC236}">
                <a16:creationId xmlns:a16="http://schemas.microsoft.com/office/drawing/2014/main" id="{4E357FB1-750E-45B2-C1DB-00AB0BB4C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9649" y="3226369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8" name="Explosion 2 48">
            <a:extLst>
              <a:ext uri="{FF2B5EF4-FFF2-40B4-BE49-F238E27FC236}">
                <a16:creationId xmlns:a16="http://schemas.microsoft.com/office/drawing/2014/main" id="{42940087-1484-58EC-D837-02A87B76053C}"/>
              </a:ext>
            </a:extLst>
          </p:cNvPr>
          <p:cNvSpPr/>
          <p:nvPr/>
        </p:nvSpPr>
        <p:spPr>
          <a:xfrm>
            <a:off x="-131097" y="3226368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HẾT GIỜ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95807" y="609600"/>
            <a:ext cx="5372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12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AutoShape 51"/>
          <p:cNvSpPr>
            <a:spLocks noChangeArrowheads="1"/>
          </p:cNvSpPr>
          <p:nvPr/>
        </p:nvSpPr>
        <p:spPr bwMode="auto">
          <a:xfrm>
            <a:off x="6610486" y="4056225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4</a:t>
            </a:r>
          </a:p>
        </p:txBody>
      </p:sp>
      <p:sp>
        <p:nvSpPr>
          <p:cNvPr id="61" name="AutoShape 51"/>
          <p:cNvSpPr>
            <a:spLocks noChangeArrowheads="1"/>
          </p:cNvSpPr>
          <p:nvPr/>
        </p:nvSpPr>
        <p:spPr bwMode="auto">
          <a:xfrm>
            <a:off x="3267743" y="2347864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1</a:t>
            </a:r>
          </a:p>
        </p:txBody>
      </p:sp>
      <p:pic>
        <p:nvPicPr>
          <p:cNvPr id="67" name="Picture 66" descr="6131d3148657a26e1bfe386e7ba65811.png">
            <a:hlinkClick r:id="" action="ppaction://noaction"/>
            <a:extLst>
              <a:ext uri="{FF2B5EF4-FFF2-40B4-BE49-F238E27FC236}">
                <a16:creationId xmlns:a16="http://schemas.microsoft.com/office/drawing/2014/main" id="{3E1892FF-4517-F744-65C4-61259B4B9D1B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466992" y="2787717"/>
            <a:ext cx="1965473" cy="2599873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4189853" y="5596481"/>
            <a:ext cx="1216258" cy="1263998"/>
          </a:xfrm>
          <a:prstGeom prst="round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8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477342" y="5596481"/>
            <a:ext cx="1216258" cy="1263998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6785182" y="5596481"/>
            <a:ext cx="1216258" cy="1263998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16678" y="5997239"/>
            <a:ext cx="1082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97378" y="4117036"/>
            <a:ext cx="597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3332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.01065 L 0.25 0.2606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84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59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1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519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198"/>
                            </p:stCondLst>
                            <p:childTnLst>
                              <p:par>
                                <p:cTn id="6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6" grpId="1" animBg="1"/>
      <p:bldP spid="18" grpId="0" animBg="1"/>
      <p:bldP spid="18" grpId="1" animBg="1"/>
      <p:bldP spid="18" grpId="2" animBg="1"/>
      <p:bldP spid="58" grpId="0" animBg="1"/>
      <p:bldP spid="58" grpId="1" animBg="1"/>
      <p:bldP spid="61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>
            <a:off x="297496" y="416402"/>
            <a:ext cx="3733800" cy="23622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lớp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  <p:pic>
        <p:nvPicPr>
          <p:cNvPr id="7" name="Picture 6" descr="4a28406e86abb27c8f54aaa4fce82474.png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38162" y="4652770"/>
            <a:ext cx="2286005" cy="2124460"/>
          </a:xfrm>
          <a:prstGeom prst="rect">
            <a:avLst/>
          </a:prstGeom>
        </p:spPr>
      </p:pic>
      <p:sp>
        <p:nvSpPr>
          <p:cNvPr id="8" name="TextBox 7">
            <a:hlinkClick r:id="" action="ppaction://noaction"/>
          </p:cNvPr>
          <p:cNvSpPr txBox="1"/>
          <p:nvPr/>
        </p:nvSpPr>
        <p:spPr>
          <a:xfrm>
            <a:off x="9095364" y="4927192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PLAY</a:t>
            </a:r>
          </a:p>
        </p:txBody>
      </p:sp>
      <p:pic>
        <p:nvPicPr>
          <p:cNvPr id="9" name="Picture 8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50870" y="5766101"/>
            <a:ext cx="9144000" cy="1066800"/>
          </a:xfrm>
          <a:prstGeom prst="rect">
            <a:avLst/>
          </a:prstGeom>
        </p:spPr>
      </p:pic>
      <p:pic>
        <p:nvPicPr>
          <p:cNvPr id="3" name="Picture 2" descr="6131d3148657a26e1bfe386e7ba65811.png">
            <a:extLst>
              <a:ext uri="{FF2B5EF4-FFF2-40B4-BE49-F238E27FC236}">
                <a16:creationId xmlns:a16="http://schemas.microsoft.com/office/drawing/2014/main" id="{14469742-8B42-1311-BAAD-434681D7D58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77922" y="2492930"/>
            <a:ext cx="3176267" cy="4495800"/>
          </a:xfrm>
          <a:prstGeom prst="rect">
            <a:avLst/>
          </a:prstGeom>
        </p:spPr>
      </p:pic>
      <p:pic>
        <p:nvPicPr>
          <p:cNvPr id="10" name="Picture 9" descr="3f7e749c750b79cbde134e7bcf00a140.png">
            <a:extLst>
              <a:ext uri="{FF2B5EF4-FFF2-40B4-BE49-F238E27FC236}">
                <a16:creationId xmlns:a16="http://schemas.microsoft.com/office/drawing/2014/main" id="{89925CCC-3BE1-280A-4F16-A821BCD732E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72471" y="240282"/>
            <a:ext cx="8223273" cy="8824976"/>
          </a:xfrm>
          <a:prstGeom prst="rect">
            <a:avLst/>
          </a:pr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548329F4-6D64-2544-91D9-AA1F1657C8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0552" y="0"/>
            <a:ext cx="1421524" cy="142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0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9A43485-DAFE-C55B-87C6-2FDE18E9ECAA}"/>
              </a:ext>
            </a:extLst>
          </p:cNvPr>
          <p:cNvSpPr/>
          <p:nvPr/>
        </p:nvSpPr>
        <p:spPr>
          <a:xfrm>
            <a:off x="2026170" y="318541"/>
            <a:ext cx="8139659" cy="62209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49F685-EA23-8262-6E66-FDE54B966211}"/>
              </a:ext>
            </a:extLst>
          </p:cNvPr>
          <p:cNvSpPr txBox="1"/>
          <p:nvPr/>
        </p:nvSpPr>
        <p:spPr>
          <a:xfrm>
            <a:off x="3131573" y="777808"/>
            <a:ext cx="5928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…</a:t>
            </a:r>
          </a:p>
        </p:txBody>
      </p:sp>
      <p:pic>
        <p:nvPicPr>
          <p:cNvPr id="19" name="Picture 18" descr="A cartoon of kids riding on a pencil&#10;&#10;Description automatically generated">
            <a:extLst>
              <a:ext uri="{FF2B5EF4-FFF2-40B4-BE49-F238E27FC236}">
                <a16:creationId xmlns:a16="http://schemas.microsoft.com/office/drawing/2014/main" id="{36FA98FF-B9BD-097C-6D02-F5FA851F77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5" b="89617" l="3355" r="96805">
                        <a14:foregroundMark x1="5751" y1="40735" x2="5751" y2="40735"/>
                        <a14:foregroundMark x1="9265" y1="35304" x2="9265" y2="35304"/>
                        <a14:foregroundMark x1="91693" y1="37540" x2="92971" y2="46326"/>
                        <a14:foregroundMark x1="95847" y1="37061" x2="95847" y2="37061"/>
                        <a14:foregroundMark x1="3355" y1="78914" x2="3355" y2="78914"/>
                        <a14:foregroundMark x1="52556" y1="63419" x2="58626" y2="73482"/>
                        <a14:foregroundMark x1="47444" y1="64377" x2="62620" y2="82109"/>
                        <a14:foregroundMark x1="33387" y1="75399" x2="42013" y2="84824"/>
                        <a14:foregroundMark x1="36581" y1="84984" x2="36581" y2="84984"/>
                        <a14:foregroundMark x1="37061" y1="85783" x2="37061" y2="85783"/>
                        <a14:foregroundMark x1="64856" y1="73163" x2="80351" y2="72204"/>
                        <a14:foregroundMark x1="96645" y1="72684" x2="96645" y2="72684"/>
                        <a14:foregroundMark x1="96805" y1="39457" x2="96805" y2="39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129" b="13760"/>
          <a:stretch/>
        </p:blipFill>
        <p:spPr>
          <a:xfrm rot="21258709">
            <a:off x="52098" y="1754930"/>
            <a:ext cx="2528288" cy="1823163"/>
          </a:xfrm>
          <a:prstGeom prst="rect">
            <a:avLst/>
          </a:prstGeom>
        </p:spPr>
      </p:pic>
      <p:pic>
        <p:nvPicPr>
          <p:cNvPr id="38" name="Picture 37" descr="Cartoon kids flying on a book&#10;&#10;Description automatically generated">
            <a:extLst>
              <a:ext uri="{FF2B5EF4-FFF2-40B4-BE49-F238E27FC236}">
                <a16:creationId xmlns:a16="http://schemas.microsoft.com/office/drawing/2014/main" id="{A1A2134F-8E3D-9A0B-C7D9-0654FE8C5E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3355" r="98882">
                        <a14:foregroundMark x1="5272" y1="48302" x2="5272" y2="48302"/>
                        <a14:foregroundMark x1="21246" y1="46226" x2="28914" y2="46226"/>
                        <a14:foregroundMark x1="80032" y1="26604" x2="84824" y2="46226"/>
                        <a14:foregroundMark x1="74920" y1="32075" x2="78115" y2="43396"/>
                        <a14:foregroundMark x1="78115" y1="43396" x2="78115" y2="43396"/>
                        <a14:foregroundMark x1="78914" y1="49245" x2="78914" y2="49245"/>
                        <a14:foregroundMark x1="78435" y1="49245" x2="81150" y2="46226"/>
                        <a14:foregroundMark x1="73642" y1="48679" x2="79872" y2="43396"/>
                        <a14:foregroundMark x1="3514" y1="64340" x2="32428" y2="69434"/>
                        <a14:foregroundMark x1="32428" y1="69434" x2="82588" y2="63208"/>
                        <a14:foregroundMark x1="82588" y1="63208" x2="82588" y2="63208"/>
                        <a14:foregroundMark x1="12620" y1="69057" x2="28115" y2="71887"/>
                        <a14:foregroundMark x1="40256" y1="78302" x2="62939" y2="79811"/>
                        <a14:foregroundMark x1="67572" y1="54151" x2="98882" y2="64528"/>
                        <a14:foregroundMark x1="81789" y1="65472" x2="96326" y2="73019"/>
                        <a14:foregroundMark x1="54313" y1="41132" x2="60863" y2="56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139" y="868089"/>
            <a:ext cx="3037681" cy="25718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7CDF69-D4F5-67F4-7A3D-6AD15FB530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3159" y="1310036"/>
            <a:ext cx="2908044" cy="12193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DD33C2-5951-BE1B-29DA-89A0947354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0252" y="2829590"/>
            <a:ext cx="8029333" cy="333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259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F76EE249-FD9D-EA27-A939-A395F2AE8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"/>
            <a:ext cx="12192000" cy="68574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C2C35F-F1CC-9C88-3303-F5F8C3BE8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154" y="2006600"/>
            <a:ext cx="10389693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456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A picture containing logo&#10;&#10;Description automatically generated">
            <a:extLst>
              <a:ext uri="{FF2B5EF4-FFF2-40B4-BE49-F238E27FC236}">
                <a16:creationId xmlns:a16="http://schemas.microsoft.com/office/drawing/2014/main" id="{826A66DE-B19D-44E6-B0DC-AB293A6CFF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34625" y="2083517"/>
            <a:ext cx="1125452" cy="1290802"/>
          </a:xfrm>
          <a:prstGeom prst="rect">
            <a:avLst/>
          </a:prstGeom>
        </p:spPr>
      </p:pic>
      <p:pic>
        <p:nvPicPr>
          <p:cNvPr id="59" name="Picture 58" descr="A picture containing logo&#10;&#10;Description automatically generated">
            <a:extLst>
              <a:ext uri="{FF2B5EF4-FFF2-40B4-BE49-F238E27FC236}">
                <a16:creationId xmlns:a16="http://schemas.microsoft.com/office/drawing/2014/main" id="{F1781F40-D71C-43BB-8AA8-934F1D87594D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9185" y="2083517"/>
            <a:ext cx="1125452" cy="1290802"/>
          </a:xfrm>
          <a:prstGeom prst="rect">
            <a:avLst/>
          </a:prstGeom>
        </p:spPr>
      </p:pic>
      <p:pic>
        <p:nvPicPr>
          <p:cNvPr id="60" name="Picture 59" descr="A picture containing logo&#10;&#10;Description automatically generated">
            <a:extLst>
              <a:ext uri="{FF2B5EF4-FFF2-40B4-BE49-F238E27FC236}">
                <a16:creationId xmlns:a16="http://schemas.microsoft.com/office/drawing/2014/main" id="{8F5A9281-6CB3-4B62-B27C-283DA12F6E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3745" y="2083517"/>
            <a:ext cx="1125452" cy="1290802"/>
          </a:xfrm>
          <a:prstGeom prst="rect">
            <a:avLst/>
          </a:prstGeom>
        </p:spPr>
      </p:pic>
      <p:pic>
        <p:nvPicPr>
          <p:cNvPr id="61" name="Picture 60" descr="A picture containing logo&#10;&#10;Description automatically generated">
            <a:extLst>
              <a:ext uri="{FF2B5EF4-FFF2-40B4-BE49-F238E27FC236}">
                <a16:creationId xmlns:a16="http://schemas.microsoft.com/office/drawing/2014/main" id="{B79BC401-A822-43E0-9994-423F8C5BF01D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8305" y="2083517"/>
            <a:ext cx="1125452" cy="1290802"/>
          </a:xfrm>
          <a:prstGeom prst="rect">
            <a:avLst/>
          </a:prstGeom>
        </p:spPr>
      </p:pic>
      <p:pic>
        <p:nvPicPr>
          <p:cNvPr id="62" name="Picture 61" descr="A picture containing logo&#10;&#10;Description automatically generated">
            <a:extLst>
              <a:ext uri="{FF2B5EF4-FFF2-40B4-BE49-F238E27FC236}">
                <a16:creationId xmlns:a16="http://schemas.microsoft.com/office/drawing/2014/main" id="{5D22A8A9-C00F-41DD-83BB-08E45670D9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17138" y="2083517"/>
            <a:ext cx="1125452" cy="1290802"/>
          </a:xfrm>
          <a:prstGeom prst="rect">
            <a:avLst/>
          </a:prstGeom>
        </p:spPr>
      </p:pic>
      <p:pic>
        <p:nvPicPr>
          <p:cNvPr id="63" name="Picture 62" descr="A picture containing logo&#10;&#10;Description automatically generated">
            <a:extLst>
              <a:ext uri="{FF2B5EF4-FFF2-40B4-BE49-F238E27FC236}">
                <a16:creationId xmlns:a16="http://schemas.microsoft.com/office/drawing/2014/main" id="{020A1109-6DC2-4346-9D2E-B2392D8C3A39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34752" y="2083517"/>
            <a:ext cx="1125452" cy="1290802"/>
          </a:xfrm>
          <a:prstGeom prst="rect">
            <a:avLst/>
          </a:prstGeom>
        </p:spPr>
      </p:pic>
      <p:pic>
        <p:nvPicPr>
          <p:cNvPr id="64" name="Picture 63" descr="A picture containing logo&#10;&#10;Description automatically generated">
            <a:extLst>
              <a:ext uri="{FF2B5EF4-FFF2-40B4-BE49-F238E27FC236}">
                <a16:creationId xmlns:a16="http://schemas.microsoft.com/office/drawing/2014/main" id="{C83A30CC-A757-4A00-BBFB-369D134EAC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6838" y="3211277"/>
            <a:ext cx="1125452" cy="1290802"/>
          </a:xfrm>
          <a:prstGeom prst="rect">
            <a:avLst/>
          </a:prstGeom>
        </p:spPr>
      </p:pic>
      <p:pic>
        <p:nvPicPr>
          <p:cNvPr id="65" name="Picture 64" descr="A picture containing logo&#10;&#10;Description automatically generated">
            <a:extLst>
              <a:ext uri="{FF2B5EF4-FFF2-40B4-BE49-F238E27FC236}">
                <a16:creationId xmlns:a16="http://schemas.microsoft.com/office/drawing/2014/main" id="{377B2D2F-FBAD-4872-928D-2174494C8D2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1398" y="3211277"/>
            <a:ext cx="1125452" cy="129080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DCD36C2-4453-4AD7-A9A2-917A31020611}"/>
              </a:ext>
            </a:extLst>
          </p:cNvPr>
          <p:cNvCxnSpPr>
            <a:cxnSpLocks/>
          </p:cNvCxnSpPr>
          <p:nvPr/>
        </p:nvCxnSpPr>
        <p:spPr>
          <a:xfrm>
            <a:off x="2559656" y="2851706"/>
            <a:ext cx="562856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4C99EA6-D6AF-4704-9209-D941485744BE}"/>
              </a:ext>
            </a:extLst>
          </p:cNvPr>
          <p:cNvCxnSpPr>
            <a:cxnSpLocks/>
          </p:cNvCxnSpPr>
          <p:nvPr/>
        </p:nvCxnSpPr>
        <p:spPr>
          <a:xfrm>
            <a:off x="2559656" y="3989626"/>
            <a:ext cx="187893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155A04B-1DBF-439E-A4FB-BE2FA6529B3E}"/>
              </a:ext>
            </a:extLst>
          </p:cNvPr>
          <p:cNvCxnSpPr>
            <a:cxnSpLocks/>
          </p:cNvCxnSpPr>
          <p:nvPr/>
        </p:nvCxnSpPr>
        <p:spPr>
          <a:xfrm>
            <a:off x="2559656" y="2851706"/>
            <a:ext cx="0" cy="113792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3784B4B-BF71-44AD-8D16-776871236D12}"/>
              </a:ext>
            </a:extLst>
          </p:cNvPr>
          <p:cNvCxnSpPr>
            <a:cxnSpLocks/>
          </p:cNvCxnSpPr>
          <p:nvPr/>
        </p:nvCxnSpPr>
        <p:spPr>
          <a:xfrm>
            <a:off x="4438592" y="2839720"/>
            <a:ext cx="0" cy="113792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17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D99B0377-B53F-4ACE-A362-FA7C7C6F36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59" y="2488565"/>
            <a:ext cx="1685925" cy="2571750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699D4824-1AE4-43BD-948C-8D7532EB01EF}"/>
              </a:ext>
            </a:extLst>
          </p:cNvPr>
          <p:cNvSpPr/>
          <p:nvPr/>
        </p:nvSpPr>
        <p:spPr>
          <a:xfrm>
            <a:off x="731526" y="1175395"/>
            <a:ext cx="4409750" cy="1072989"/>
          </a:xfrm>
          <a:prstGeom prst="wedgeRoundRectCallout">
            <a:avLst>
              <a:gd name="adj1" fmla="val -35841"/>
              <a:gd name="adj2" fmla="val 72285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2 x 3 = 6 (ô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7" name="Picture 26" descr="A picture containing clipart&#10;&#10;Description automatically generated">
            <a:extLst>
              <a:ext uri="{FF2B5EF4-FFF2-40B4-BE49-F238E27FC236}">
                <a16:creationId xmlns:a16="http://schemas.microsoft.com/office/drawing/2014/main" id="{A81A0C6D-3248-4604-B67F-8D837F708E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744" y="3245163"/>
            <a:ext cx="1317646" cy="1826029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90D30178-ED2C-45D5-B901-B0728B4D86F9}"/>
              </a:ext>
            </a:extLst>
          </p:cNvPr>
          <p:cNvSpPr/>
          <p:nvPr/>
        </p:nvSpPr>
        <p:spPr>
          <a:xfrm>
            <a:off x="7164709" y="1258868"/>
            <a:ext cx="4409750" cy="1072989"/>
          </a:xfrm>
          <a:prstGeom prst="wedgeRoundRectCallout">
            <a:avLst>
              <a:gd name="adj1" fmla="val 19454"/>
              <a:gd name="adj2" fmla="val 120576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6 : 2 = 3 (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A5DFD48-A7C2-4623-8956-854DD005BFD9}"/>
              </a:ext>
            </a:extLst>
          </p:cNvPr>
          <p:cNvSpPr/>
          <p:nvPr/>
        </p:nvSpPr>
        <p:spPr>
          <a:xfrm>
            <a:off x="3804274" y="4372859"/>
            <a:ext cx="5512445" cy="11379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J2TEAM-TTS-1733706872414 (1)">
            <a:hlinkClick r:id="" action="ppaction://media"/>
            <a:extLst>
              <a:ext uri="{FF2B5EF4-FFF2-40B4-BE49-F238E27FC236}">
                <a16:creationId xmlns:a16="http://schemas.microsoft.com/office/drawing/2014/main" id="{840EBEF7-DB0D-9AEE-DD3C-1D2D793055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72404" y="1121578"/>
            <a:ext cx="406400" cy="406400"/>
          </a:xfrm>
          <a:prstGeom prst="rect">
            <a:avLst/>
          </a:prstGeom>
        </p:spPr>
      </p:pic>
      <p:pic>
        <p:nvPicPr>
          <p:cNvPr id="8" name="J2TEAM-TTS-1733706912894 (1)">
            <a:hlinkClick r:id="" action="ppaction://media"/>
            <a:extLst>
              <a:ext uri="{FF2B5EF4-FFF2-40B4-BE49-F238E27FC236}">
                <a16:creationId xmlns:a16="http://schemas.microsoft.com/office/drawing/2014/main" id="{6F491E1D-88BA-99F5-B9E0-8F1CFC717AD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624106" y="1099545"/>
            <a:ext cx="406400" cy="406400"/>
          </a:xfrm>
          <a:prstGeom prst="rect">
            <a:avLst/>
          </a:prstGeom>
        </p:spPr>
      </p:pic>
      <p:pic>
        <p:nvPicPr>
          <p:cNvPr id="9" name="J2TEAM-TTS-1733706925726 (1)">
            <a:hlinkClick r:id="" action="ppaction://media"/>
            <a:extLst>
              <a:ext uri="{FF2B5EF4-FFF2-40B4-BE49-F238E27FC236}">
                <a16:creationId xmlns:a16="http://schemas.microsoft.com/office/drawing/2014/main" id="{F428CB83-F88C-AC3E-6CB4-2400E85D5BC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83422" y="2322416"/>
            <a:ext cx="406400" cy="406400"/>
          </a:xfrm>
          <a:prstGeom prst="rect">
            <a:avLst/>
          </a:prstGeom>
        </p:spPr>
      </p:pic>
      <p:pic>
        <p:nvPicPr>
          <p:cNvPr id="11" name="Picture 10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43C76208-D9B3-2F05-C25A-5796409D597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23" y="2996588"/>
            <a:ext cx="258883" cy="99152"/>
          </a:xfrm>
          <a:prstGeom prst="rect">
            <a:avLst/>
          </a:prstGeom>
        </p:spPr>
      </p:pic>
      <p:pic>
        <p:nvPicPr>
          <p:cNvPr id="12" name="Picture 11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3B59496A-79B2-95D1-1C97-A14A05717D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830" y="3734718"/>
            <a:ext cx="258883" cy="9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739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3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58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42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9" grpId="0" animBg="1"/>
      <p:bldP spid="36" grpId="0" animBg="1"/>
      <p:bldP spid="28" grpId="0" animBg="1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547</Words>
  <Application>Microsoft Office PowerPoint</Application>
  <PresentationFormat>Widescreen</PresentationFormat>
  <Paragraphs>116</Paragraphs>
  <Slides>19</Slides>
  <Notes>10</Notes>
  <HiddenSlides>0</HiddenSlides>
  <MMClips>25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等线</vt:lpstr>
      <vt:lpstr>思源黑体 CN Normal</vt:lpstr>
      <vt:lpstr>Aptos</vt:lpstr>
      <vt:lpstr>Aptos Display</vt:lpstr>
      <vt:lpstr>Arial</vt:lpstr>
      <vt:lpstr>Calibri</vt:lpstr>
      <vt:lpstr>Cambria</vt:lpstr>
      <vt:lpstr>iCiel Crocante</vt:lpstr>
      <vt:lpstr>Times New Roman</vt:lpstr>
      <vt:lpstr>Wingdings</vt:lpstr>
      <vt:lpstr>1_Office 主题​​</vt:lpstr>
      <vt:lpstr>Office Theme</vt:lpstr>
      <vt:lpstr>7_Office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43</cp:revision>
  <dcterms:created xsi:type="dcterms:W3CDTF">2022-08-05T08:52:36Z</dcterms:created>
  <dcterms:modified xsi:type="dcterms:W3CDTF">2025-11-07T07:49:16Z</dcterms:modified>
</cp:coreProperties>
</file>