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  <p:sldMasterId id="2147483705" r:id="rId4"/>
    <p:sldMasterId id="2147483708" r:id="rId5"/>
  </p:sldMasterIdLst>
  <p:notesMasterIdLst>
    <p:notesMasterId r:id="rId29"/>
  </p:notesMasterIdLst>
  <p:sldIdLst>
    <p:sldId id="264" r:id="rId6"/>
    <p:sldId id="398" r:id="rId7"/>
    <p:sldId id="286" r:id="rId8"/>
    <p:sldId id="397" r:id="rId9"/>
    <p:sldId id="311" r:id="rId10"/>
    <p:sldId id="333" r:id="rId11"/>
    <p:sldId id="350" r:id="rId12"/>
    <p:sldId id="400" r:id="rId13"/>
    <p:sldId id="386" r:id="rId14"/>
    <p:sldId id="334" r:id="rId15"/>
    <p:sldId id="387" r:id="rId16"/>
    <p:sldId id="388" r:id="rId17"/>
    <p:sldId id="389" r:id="rId18"/>
    <p:sldId id="390" r:id="rId19"/>
    <p:sldId id="391" r:id="rId20"/>
    <p:sldId id="405" r:id="rId21"/>
    <p:sldId id="392" r:id="rId22"/>
    <p:sldId id="393" r:id="rId23"/>
    <p:sldId id="394" r:id="rId24"/>
    <p:sldId id="395" r:id="rId25"/>
    <p:sldId id="399" r:id="rId26"/>
    <p:sldId id="278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1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5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0717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5787E-2261-E28C-9D80-427F3B2F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1D9847-18BD-91DE-0E8E-9FF4BFB05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6987BE-D1EC-E130-1B73-409A16A78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E1CC9B-71A5-C645-0023-02CC8DA32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143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85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931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1874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3849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7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9379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0040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949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9275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1B5592-FBDE-1FBB-4005-C32B8F8DB5B0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408931EB-A607-787B-2F08-67CDB211231A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475CCF-0C22-D24C-4F15-E20573BDCF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7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526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9Slide.vn - 2019">
            <a:extLst>
              <a:ext uri="{FF2B5EF4-FFF2-40B4-BE49-F238E27FC236}">
                <a16:creationId xmlns:a16="http://schemas.microsoft.com/office/drawing/2014/main" id="{07702C98-3E75-4F36-9892-DEB448A231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4" name="Picture 6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AB78E6-3693-6B57-7D99-52E3DB8289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1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40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png"/><Relationship Id="rId5" Type="http://schemas.openxmlformats.org/officeDocument/2006/relationships/slide" Target="slide20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2443480"/>
            <a:ext cx="3937000" cy="3937000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7A446960-CD0F-2F4F-83BA-EE66802EB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90" y="1988821"/>
            <a:ext cx="7545950" cy="262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9E080-7A0C-86E0-F87F-78339D496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6" y="18573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15" y="16287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364" y="1533524"/>
            <a:ext cx="3801247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84C42-49A7-2CA4-DBA8-BA904C7E3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8FC2821-8AB1-EEDD-685B-0FBAA836078F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D08ACE-2B04-8C87-8D42-855E8B1A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74" y="214530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3F140AB-426A-5597-A19F-98CF8B388A9A}"/>
              </a:ext>
            </a:extLst>
          </p:cNvPr>
          <p:cNvSpPr/>
          <p:nvPr/>
        </p:nvSpPr>
        <p:spPr>
          <a:xfrm>
            <a:off x="5261610" y="1234440"/>
            <a:ext cx="5699760" cy="1280161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826DF9A-F04F-76AD-7FA6-0A47B672268C}"/>
              </a:ext>
            </a:extLst>
          </p:cNvPr>
          <p:cNvSpPr/>
          <p:nvPr/>
        </p:nvSpPr>
        <p:spPr>
          <a:xfrm>
            <a:off x="5252085" y="3017520"/>
            <a:ext cx="5699760" cy="145161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Thảo luận đưa ra cách ứng xử mỗi tình huống.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Regular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3689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812" y="118512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7EE1FD-9D48-43D2-B7D7-D69C7F8E8BE5}"/>
              </a:ext>
            </a:extLst>
          </p:cNvPr>
          <p:cNvGrpSpPr/>
          <p:nvPr/>
        </p:nvGrpSpPr>
        <p:grpSpPr>
          <a:xfrm>
            <a:off x="4667250" y="2162175"/>
            <a:ext cx="3151972" cy="2133599"/>
            <a:chOff x="200026" y="1171575"/>
            <a:chExt cx="8019246" cy="58673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90640D-96F8-4E4A-89F1-6E83F44F7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0026" y="1400176"/>
              <a:ext cx="4558610" cy="2686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796606-85D7-4EEC-BCD3-A9F7D7E8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2975" y="1171575"/>
              <a:ext cx="3466297" cy="29241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4087A5-BF7D-4C13-8F17-E7904111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6999" y="3981449"/>
              <a:ext cx="3801247" cy="305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DC321-52FA-936C-788F-8934C7E5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597EDE75-CA12-96FE-2922-6DAB74C57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316025" y="296540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48CC39E-A3B6-1028-B8F7-8B07B16F0132}"/>
              </a:ext>
            </a:extLst>
          </p:cNvPr>
          <p:cNvGrpSpPr/>
          <p:nvPr/>
        </p:nvGrpSpPr>
        <p:grpSpPr>
          <a:xfrm>
            <a:off x="3365180" y="520788"/>
            <a:ext cx="6824665" cy="2222682"/>
            <a:chOff x="780766" y="3797388"/>
            <a:chExt cx="2802512" cy="2222682"/>
          </a:xfrm>
        </p:grpSpPr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67C091E0-CC34-4AF2-09A7-14FED5531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039CB246-D68B-C2BF-9629-1E061888E226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ACE8D7B9-852B-C731-7BF1-093F39D68B3D}"/>
              </a:ext>
            </a:extLst>
          </p:cNvPr>
          <p:cNvGrpSpPr/>
          <p:nvPr/>
        </p:nvGrpSpPr>
        <p:grpSpPr>
          <a:xfrm>
            <a:off x="3346130" y="2768688"/>
            <a:ext cx="6805615" cy="2222682"/>
            <a:chOff x="780766" y="3797388"/>
            <a:chExt cx="2802512" cy="2222682"/>
          </a:xfrm>
        </p:grpSpPr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82C55D45-A46F-F398-451E-C2A5D1CFE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11" name="矩形 9">
              <a:extLst>
                <a:ext uri="{FF2B5EF4-FFF2-40B4-BE49-F238E27FC236}">
                  <a16:creationId xmlns:a16="http://schemas.microsoft.com/office/drawing/2014/main" id="{D6D7B5F6-F55C-68CA-1FCF-594B78EE1E3D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61033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4" y="1537334"/>
            <a:ext cx="4227556" cy="34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AC261-0835-C2A7-B71E-8A678932A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EDB7E46-8BFF-ADF1-EBEC-7DF7DA7FC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21D7BD0-A72A-089D-F1FB-20954F5C1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40" y="2921000"/>
            <a:ext cx="3937000" cy="3937000"/>
          </a:xfrm>
          <a:prstGeom prst="rect">
            <a:avLst/>
          </a:prstGeom>
        </p:spPr>
      </p:pic>
      <p:pic>
        <p:nvPicPr>
          <p:cNvPr id="4" name="Picture 3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3BA1D21E-EA21-0B8E-CE7F-90A847923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034" y="1874520"/>
            <a:ext cx="15052704" cy="36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95043" y="2239308"/>
            <a:ext cx="9261230" cy="984885"/>
            <a:chOff x="2137664" y="2712053"/>
            <a:chExt cx="9261230" cy="9848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712053"/>
              <a:ext cx="8495754" cy="98488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Nam hẹn Tuấn buổi chiều đi đá bóng nhưng Nam lại lỡ hẹn vì mải xem phim.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46019" y="3320614"/>
            <a:ext cx="9210254" cy="1213666"/>
            <a:chOff x="2137664" y="3661827"/>
            <a:chExt cx="8955673" cy="121366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661827"/>
              <a:ext cx="8260923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</a:t>
              </a:r>
              <a:r>
                <a:rPr kumimoji="0" lang="nl-NL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hẹn Tuấn học bài nhóm nhưng Nam lại lỡ hẹn vì đi đá bóng với bạn khác.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95042" y="4697386"/>
            <a:ext cx="9261231" cy="1213666"/>
            <a:chOff x="2137664" y="4813967"/>
            <a:chExt cx="9261231" cy="1213666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nl-NL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Nam hẹn Tuấn 3 giờ chiều học bài nhóm. Nam đã đến đúng hẹn lúc 3 giờ chiều.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816807" y="1173243"/>
            <a:ext cx="8757138" cy="874716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Hành động nào là giữ lời hứa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975" y="344273"/>
            <a:ext cx="292023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7799AF-73F9-4CA1-A0CD-2B63DBDA1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3504981" y="3627155"/>
            <a:ext cx="1163416" cy="2148840"/>
          </a:xfrm>
          <a:prstGeom prst="rect">
            <a:avLst/>
          </a:prstGeom>
        </p:spPr>
      </p:pic>
      <p:grpSp>
        <p:nvGrpSpPr>
          <p:cNvPr id="3528" name="Google Shape;3528;p76"/>
          <p:cNvGrpSpPr/>
          <p:nvPr/>
        </p:nvGrpSpPr>
        <p:grpSpPr>
          <a:xfrm>
            <a:off x="6106389" y="1199251"/>
            <a:ext cx="5130380" cy="645884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90864" y="1450132"/>
            <a:ext cx="4154905" cy="1196817"/>
          </a:xfrm>
          <a:prstGeom prst="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587AC"/>
              </a:solidFill>
              <a:latin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02544-1BF5-4948-9526-7B0B9FAA0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4648234" y="4220580"/>
            <a:ext cx="1447767" cy="213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2BDD2-BA5F-45C9-A5EB-3D3FB4BB2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4041725" y="3982383"/>
            <a:ext cx="1325880" cy="2148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1E9BB-D377-4F82-AA73-B1E48F3F2F93}"/>
              </a:ext>
            </a:extLst>
          </p:cNvPr>
          <p:cNvSpPr txBox="1"/>
          <p:nvPr/>
        </p:nvSpPr>
        <p:spPr>
          <a:xfrm>
            <a:off x="6728791" y="1610139"/>
            <a:ext cx="3896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 tầm các tấm gương biết giữ lời hứa của bạn bè trong trường, lớp, làng xóm,...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120461"/>
            <a:ext cx="2638237" cy="21782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9121140" y="2210116"/>
            <a:ext cx="2408161" cy="4663422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947354" y="5043278"/>
            <a:ext cx="6297293" cy="45719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44157" y="259735"/>
            <a:ext cx="3280996" cy="3277090"/>
            <a:chOff x="644157" y="259735"/>
            <a:chExt cx="3280996" cy="3277090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7FA20E34-C46A-436C-BEAE-E93AC63CC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157" y="259735"/>
              <a:ext cx="3280996" cy="32770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754" y="1213591"/>
              <a:ext cx="1609483" cy="16033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C137AC-4C13-C955-76F6-0EB8738DA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498" y="5155269"/>
            <a:ext cx="2365453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E4E5C-043D-0998-61B3-3E456EC22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665" y="2919448"/>
            <a:ext cx="9271392" cy="188115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44E93C-763F-2CD2-6BF4-1B1A475D5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40" y="2921000"/>
            <a:ext cx="3937000" cy="3937000"/>
          </a:xfrm>
          <a:prstGeom prst="rect">
            <a:avLst/>
          </a:prstGeom>
        </p:spPr>
      </p:pic>
      <p:pic>
        <p:nvPicPr>
          <p:cNvPr id="5" name="Picture 4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89F34DF4-8C6F-7CCF-0042-06A11ED69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" y="792772"/>
            <a:ext cx="9632904" cy="487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56591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139445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080" y="3920490"/>
            <a:ext cx="2752725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055" y="4091940"/>
            <a:ext cx="2771775" cy="23241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4E8120-4C85-4F62-0AD4-1BFC2630D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CA39-B009-A839-934F-6CFA88A63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2B318D9-1D02-F17A-FF1B-823C561F758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82C4C3E8-D69B-299A-8D7C-D391A8448BB9}"/>
              </a:ext>
            </a:extLst>
          </p:cNvPr>
          <p:cNvSpPr/>
          <p:nvPr/>
        </p:nvSpPr>
        <p:spPr>
          <a:xfrm>
            <a:off x="1120141" y="1583054"/>
            <a:ext cx="693039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FB5FC02B-B2BD-3926-004F-1653CBE9AEED}"/>
              </a:ext>
            </a:extLst>
          </p:cNvPr>
          <p:cNvSpPr/>
          <p:nvPr/>
        </p:nvSpPr>
        <p:spPr>
          <a:xfrm>
            <a:off x="742951" y="3097529"/>
            <a:ext cx="7277100" cy="187452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nào chưa giữ lời hứa?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3B85FF9C-8E17-C0D1-A25D-25B0A2AE3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144" y="2331721"/>
            <a:ext cx="452628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9757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464</Words>
  <Application>Microsoft Office PowerPoint</Application>
  <PresentationFormat>Widescreen</PresentationFormat>
  <Paragraphs>37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等线</vt:lpstr>
      <vt:lpstr>宋体</vt:lpstr>
      <vt:lpstr>Arial</vt:lpstr>
      <vt:lpstr>Calibri</vt:lpstr>
      <vt:lpstr>Cambria</vt:lpstr>
      <vt:lpstr>Catamaran</vt:lpstr>
      <vt:lpstr>Georgia</vt:lpstr>
      <vt:lpstr>Mouse Memoirs</vt:lpstr>
      <vt:lpstr>Odibee Sans</vt:lpstr>
      <vt:lpstr>字魂95号-手刻宋</vt:lpstr>
      <vt:lpstr>思源黑体 CN</vt:lpstr>
      <vt:lpstr>思源黑体 CN Bold</vt:lpstr>
      <vt:lpstr>思源黑体 CN Medium</vt:lpstr>
      <vt:lpstr>思源黑体 CN Regular</vt:lpstr>
      <vt:lpstr>Office 主题​​</vt:lpstr>
      <vt:lpstr>1_Simple Light</vt:lpstr>
      <vt:lpstr>School Bus Drivers Day by Slidesgo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2022-09-14T00:16:58Z</dcterms:created>
  <dcterms:modified xsi:type="dcterms:W3CDTF">2025-12-15T07:56:36Z</dcterms:modified>
</cp:coreProperties>
</file>