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6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  <p:sldMasterId id="2147483695" r:id="rId4"/>
  </p:sldMasterIdLst>
  <p:notesMasterIdLst>
    <p:notesMasterId r:id="rId26"/>
  </p:notesMasterIdLst>
  <p:sldIdLst>
    <p:sldId id="278" r:id="rId5"/>
    <p:sldId id="260" r:id="rId6"/>
    <p:sldId id="297" r:id="rId7"/>
    <p:sldId id="298" r:id="rId8"/>
    <p:sldId id="299" r:id="rId9"/>
    <p:sldId id="257" r:id="rId10"/>
    <p:sldId id="300" r:id="rId11"/>
    <p:sldId id="262" r:id="rId12"/>
    <p:sldId id="283" r:id="rId13"/>
    <p:sldId id="407" r:id="rId14"/>
    <p:sldId id="294" r:id="rId15"/>
    <p:sldId id="267" r:id="rId16"/>
    <p:sldId id="295" r:id="rId17"/>
    <p:sldId id="266" r:id="rId18"/>
    <p:sldId id="406" r:id="rId19"/>
    <p:sldId id="268" r:id="rId20"/>
    <p:sldId id="296" r:id="rId21"/>
    <p:sldId id="263" r:id="rId22"/>
    <p:sldId id="404" r:id="rId23"/>
    <p:sldId id="405" r:id="rId24"/>
    <p:sldId id="4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E6BCE-51DF-40B0-B81B-611B98782A8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B8215-1EE9-490A-A954-48466BC72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4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62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800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71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67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51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3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151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568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0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A87709-F3AC-4400-852A-21C74F0548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5885" y="-1333288"/>
            <a:ext cx="6943718" cy="9524578"/>
          </a:xfrm>
          <a:prstGeom prst="rect">
            <a:avLst/>
          </a:prstGeom>
        </p:spPr>
      </p:pic>
      <p:pic>
        <p:nvPicPr>
          <p:cNvPr id="11" name="图片 10" descr="图片包含 文字, 矢量图形&#10;&#10;描述已自动生成">
            <a:extLst>
              <a:ext uri="{FF2B5EF4-FFF2-40B4-BE49-F238E27FC236}">
                <a16:creationId xmlns:a16="http://schemas.microsoft.com/office/drawing/2014/main" id="{4CB7BAE9-EF8B-48C3-B3B8-590E238D76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3" name="图片 12" descr="图片包含 物体&#10;&#10;描述已自动生成">
            <a:extLst>
              <a:ext uri="{FF2B5EF4-FFF2-40B4-BE49-F238E27FC236}">
                <a16:creationId xmlns:a16="http://schemas.microsoft.com/office/drawing/2014/main" id="{B04DB290-7148-45F3-B4E3-9E71F268CE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180E837B-2AED-4DF5-AC41-A3F78FC91D07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FA50CD8-E2F0-423A-B38A-580017F460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0206956-1549-480B-850E-287BA9149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D78F30B-CB1F-407D-B86F-E42949C0C2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8BB60E4-8D31-467E-AE7F-39EDEC49D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7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4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9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1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0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4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5C9BD76-FACC-499D-95CF-302546A2B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7043" y="-906623"/>
            <a:ext cx="4991750" cy="867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1AEC587-D3B0-4488-AD93-24F5AA534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3318" y="5451"/>
            <a:ext cx="4991751" cy="6847098"/>
          </a:xfrm>
          <a:prstGeom prst="rect">
            <a:avLst/>
          </a:prstGeom>
        </p:spPr>
      </p:pic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id="{AA8AE659-6F66-4BD2-A4FD-925D6643C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002" y="674551"/>
            <a:ext cx="4316102" cy="4991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0A365F-D06E-421D-ADEA-5BFAF2563A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489962" y="545535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D07966-0B53-4AE3-BD48-2489E9EE19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6810" y="4603144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2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9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32B113E-4300-4A7B-B898-12A92B3A6C10}"/>
              </a:ext>
            </a:extLst>
          </p:cNvPr>
          <p:cNvGrpSpPr/>
          <p:nvPr userDrawn="1"/>
        </p:nvGrpSpPr>
        <p:grpSpPr>
          <a:xfrm>
            <a:off x="881848" y="852617"/>
            <a:ext cx="10428303" cy="5550954"/>
            <a:chOff x="914882" y="446400"/>
            <a:chExt cx="10362236" cy="596519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7814AF8-C63B-4249-AA70-16EE9974E2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BC04B69-5576-4241-AB3C-A26E39007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id="{7255F9A0-EC32-4569-8E95-9B0D96260A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82" y="230684"/>
            <a:ext cx="5377706" cy="621954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2BCC7B-E526-4B67-8DBA-F35C5E793E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4741" y="3367220"/>
            <a:ext cx="2212122" cy="2709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361DABE-BC5C-44DB-8454-D2D6A1DAF4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7908" y="4722204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2ECFE59-F213-477F-B35C-97ADB5DF1C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8454" y="5121592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30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31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205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190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80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169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9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CC4283-162E-4952-8D2E-46D98FA66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49CC47-32CC-4FFD-B98E-4A73EACC4E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503">
            <a:off x="10634099" y="4423971"/>
            <a:ext cx="1850198" cy="19111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3C676D-8DF2-4636-B97A-1D4F2D3D40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0411" y="5082744"/>
            <a:ext cx="1627179" cy="1911195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6243EF8C-B0CC-BCF7-34CA-E73255F63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CED77D3D-1F3A-3E29-6E57-E6F82E1D6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DDDB0B5-536F-B4DD-7211-C919271AD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10" name="组合 13">
            <a:extLst>
              <a:ext uri="{FF2B5EF4-FFF2-40B4-BE49-F238E27FC236}">
                <a16:creationId xmlns:a16="http://schemas.microsoft.com/office/drawing/2014/main" id="{D34D81A2-9DCC-BC4A-A733-434B0A8004F7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46317630-4AF9-F36A-33A0-C440E64153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2" name="图片 15">
              <a:extLst>
                <a:ext uri="{FF2B5EF4-FFF2-40B4-BE49-F238E27FC236}">
                  <a16:creationId xmlns:a16="http://schemas.microsoft.com/office/drawing/2014/main" id="{15968410-F048-9D6B-C001-2274674D2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0CA43FF6-BB15-3A94-85DE-6E53F94DF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BCDF60D3-2DEC-52ED-4B37-D9FF2A0410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5A6170B-1F63-664C-26A7-92B9ED4F7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16" name="矩形: 圆角 28">
            <a:extLst>
              <a:ext uri="{FF2B5EF4-FFF2-40B4-BE49-F238E27FC236}">
                <a16:creationId xmlns:a16="http://schemas.microsoft.com/office/drawing/2014/main" id="{FD10D0B8-E25C-1316-457A-CF757FF9B09B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2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594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937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578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215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9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12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A0635C4-D4CB-4974-A3D7-3FA0AB635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E41EB2F-233C-41F1-B432-3F6918410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22" name="图片 21" descr="图片包含 物体&#10;&#10;描述已自动生成">
            <a:extLst>
              <a:ext uri="{FF2B5EF4-FFF2-40B4-BE49-F238E27FC236}">
                <a16:creationId xmlns:a16="http://schemas.microsoft.com/office/drawing/2014/main" id="{973BE0EE-9D40-4CDA-8D39-D1A6874F44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3674" y="4328915"/>
            <a:ext cx="2223831" cy="2571954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C26AB327-8448-FF0D-A5D1-88AE1CD30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BF8E73E-B280-DEFE-DBE0-C12A068A2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FD8DC35C-62CA-5895-F545-E0DA68191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AE351D3C-6627-DAE7-16E1-31136C61E7DD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B8746172-A8E9-9B1A-B517-D024A0802A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DCE77928-8EC1-1266-3F04-BF16CD286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8" name="图片 16">
              <a:extLst>
                <a:ext uri="{FF2B5EF4-FFF2-40B4-BE49-F238E27FC236}">
                  <a16:creationId xmlns:a16="http://schemas.microsoft.com/office/drawing/2014/main" id="{AAD14A84-B76E-ABAB-C604-235AE2818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073F5D40-167C-991A-D4FF-A7E87A3B8A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D5B6E00-C22D-AD92-4CD2-C9A940643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11" name="矩形: 圆角 28">
            <a:extLst>
              <a:ext uri="{FF2B5EF4-FFF2-40B4-BE49-F238E27FC236}">
                <a16:creationId xmlns:a16="http://schemas.microsoft.com/office/drawing/2014/main" id="{E04F40B2-6643-0C75-6340-9BAFBA61D88E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4819EE-7F7E-4F5A-89C7-801375358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6B7D356-AB65-4EF2-9A0A-99422470A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6A1A39AF-1753-4C0D-8821-A06A8B2D0FF0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D4CD058-FC12-49B2-8F7E-619C87931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7619390-0F28-4372-B1D8-7B51A65F0E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DF38433-5FAC-434C-AB65-C3839E98F1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60BD61-C84D-453E-9CD7-499B92C084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CE8E15F-E5A0-3ECE-AC56-B74CE5F610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3" name="矩形: 圆角 28">
            <a:extLst>
              <a:ext uri="{FF2B5EF4-FFF2-40B4-BE49-F238E27FC236}">
                <a16:creationId xmlns:a16="http://schemas.microsoft.com/office/drawing/2014/main" id="{897A7ED1-A447-1A64-6301-F0F08C832B05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0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CC12CA-699D-47B9-B8FE-45BE4B46A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55B281-CD71-435E-9D28-29FFBD280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445B63-B2CC-4459-9CC2-1015794A3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pic>
        <p:nvPicPr>
          <p:cNvPr id="14" name="图片 13" descr="图片包含 物体&#10;&#10;描述已自动生成">
            <a:extLst>
              <a:ext uri="{FF2B5EF4-FFF2-40B4-BE49-F238E27FC236}">
                <a16:creationId xmlns:a16="http://schemas.microsoft.com/office/drawing/2014/main" id="{3676C95C-339B-4E7B-9EBD-4B307FD535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32" y="2755557"/>
            <a:ext cx="3584230" cy="4145312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E2B4E42E-0464-293A-9661-0653A8866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D400BD8-A3F4-FF6A-EBBB-7E75A5EFF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99F8ABAA-403E-7CDD-E84A-2120A7FE1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782E3A49-BCA2-6174-7DDC-4C4B4717F869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4C1DE68B-8AE1-B7DD-456A-0A998DA0B4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0" name="图片 15">
              <a:extLst>
                <a:ext uri="{FF2B5EF4-FFF2-40B4-BE49-F238E27FC236}">
                  <a16:creationId xmlns:a16="http://schemas.microsoft.com/office/drawing/2014/main" id="{F85D6AE0-C5DD-3CD7-D2FC-651F605244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1" name="图片 16">
              <a:extLst>
                <a:ext uri="{FF2B5EF4-FFF2-40B4-BE49-F238E27FC236}">
                  <a16:creationId xmlns:a16="http://schemas.microsoft.com/office/drawing/2014/main" id="{1A4C9B21-2D4F-B51D-154D-5E53EFD4D2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9A78946-A28C-EFEE-6761-3BC6F9DBDE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AB94415-38CD-769C-FEF1-7757347D08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15" name="矩形: 圆角 28">
            <a:extLst>
              <a:ext uri="{FF2B5EF4-FFF2-40B4-BE49-F238E27FC236}">
                <a16:creationId xmlns:a16="http://schemas.microsoft.com/office/drawing/2014/main" id="{9C49E14F-B73B-E290-863B-3E80639376AD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1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7B3B183-FEC8-4D79-B68C-72CDEF69C12E}"/>
              </a:ext>
            </a:extLst>
          </p:cNvPr>
          <p:cNvGrpSpPr/>
          <p:nvPr userDrawn="1"/>
        </p:nvGrpSpPr>
        <p:grpSpPr>
          <a:xfrm>
            <a:off x="64982" y="-42859"/>
            <a:ext cx="12062036" cy="6943718"/>
            <a:chOff x="914882" y="446400"/>
            <a:chExt cx="10362236" cy="596519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37FADD-DF7D-46F8-89B2-D2DD8AAE7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DD6643C-3CF7-4EDD-A325-786E53E18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15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id="{4CC4B0D0-B466-40C2-A703-1F2C78E3A4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6" name="图片 15" descr="图片包含 物体&#10;&#10;描述已自动生成">
            <a:extLst>
              <a:ext uri="{FF2B5EF4-FFF2-40B4-BE49-F238E27FC236}">
                <a16:creationId xmlns:a16="http://schemas.microsoft.com/office/drawing/2014/main" id="{938D7478-0B78-45B4-8A9D-8EB20CD3D9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DDBE430-D7A7-4401-8ABD-B6ADEE6E927E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EEBF091-2B1C-4DC8-B1D5-6C5A9AAAA2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F42FEA1-E0B0-446A-B8BE-DD0091CC50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810A891-2DC6-48D7-BE88-2643A20EEE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A9F9C1F-7895-4EF7-B85E-313165A21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2" name="图片 8">
            <a:extLst>
              <a:ext uri="{FF2B5EF4-FFF2-40B4-BE49-F238E27FC236}">
                <a16:creationId xmlns:a16="http://schemas.microsoft.com/office/drawing/2014/main" id="{C3115C23-C278-A373-FAC4-419F5D77AC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4DD90C3C-2C82-C31F-8CF9-9F6316D8E1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BAFF83C6-467B-3A3F-D4EC-3D0E9F3B7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38EA28F4-DB33-2107-CA7C-F8C7CE6123E9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302E619C-AEF9-0907-739F-10E2B2B5C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D1BA833F-72FF-33E6-EA35-FFBCBB5A89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C79F1C57-8336-5043-6EA0-F09F7C77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4E105304-F3BC-03E4-2FED-5E5233D297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CE8E5DD-9B4B-DB9E-A9CD-C7A5C0C2B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6125D315-FB9E-5427-ABFD-00517D789188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7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49B593-E1FA-4B70-AC01-C0C876C240BE}"/>
              </a:ext>
            </a:extLst>
          </p:cNvPr>
          <p:cNvGrpSpPr/>
          <p:nvPr userDrawn="1"/>
        </p:nvGrpSpPr>
        <p:grpSpPr>
          <a:xfrm flipH="1">
            <a:off x="86497" y="4141243"/>
            <a:ext cx="2829698" cy="2593189"/>
            <a:chOff x="9097853" y="3711194"/>
            <a:chExt cx="3348671" cy="3068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F3EA51-0D8A-4BFF-A477-587DACD9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83A286-5F69-427C-BEC6-5235B32D6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67FCF8-5DF9-40A0-84B5-5D93976D3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9812F3-2DEE-45E3-BD32-B1C0080E3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26031EB2-27CC-45EF-AE23-F661872D45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564919"/>
            <a:ext cx="3215272" cy="3718597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FBF6759C-BDE6-9F13-70B2-0263D76714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33B4093A-45AD-FAF5-A30A-5A4D1240A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AE5FE81C-19DE-CB27-9CF6-683C93496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11" name="组合 13">
            <a:extLst>
              <a:ext uri="{FF2B5EF4-FFF2-40B4-BE49-F238E27FC236}">
                <a16:creationId xmlns:a16="http://schemas.microsoft.com/office/drawing/2014/main" id="{B8860243-B0CC-64F1-8714-3124A60FB389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12" name="图片 14">
              <a:extLst>
                <a:ext uri="{FF2B5EF4-FFF2-40B4-BE49-F238E27FC236}">
                  <a16:creationId xmlns:a16="http://schemas.microsoft.com/office/drawing/2014/main" id="{9C993889-70AD-E2A1-CB28-54149AAE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3" name="图片 15">
              <a:extLst>
                <a:ext uri="{FF2B5EF4-FFF2-40B4-BE49-F238E27FC236}">
                  <a16:creationId xmlns:a16="http://schemas.microsoft.com/office/drawing/2014/main" id="{70A7376E-7B41-CC66-DED7-FB0EDF3BDB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05A9298B-421A-951F-72C3-C617CE98DD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5" name="图片 17">
              <a:extLst>
                <a:ext uri="{FF2B5EF4-FFF2-40B4-BE49-F238E27FC236}">
                  <a16:creationId xmlns:a16="http://schemas.microsoft.com/office/drawing/2014/main" id="{5B0F250D-9C13-7A7B-BABA-42533C9D83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8921786-D368-DE15-6E43-84E646ED2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17" name="矩形: 圆角 28">
            <a:extLst>
              <a:ext uri="{FF2B5EF4-FFF2-40B4-BE49-F238E27FC236}">
                <a16:creationId xmlns:a16="http://schemas.microsoft.com/office/drawing/2014/main" id="{01178BF6-BC75-8282-C36E-FBC6E6C275FE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板, 文字&#10;&#10;描述已自动生成">
            <a:extLst>
              <a:ext uri="{FF2B5EF4-FFF2-40B4-BE49-F238E27FC236}">
                <a16:creationId xmlns:a16="http://schemas.microsoft.com/office/drawing/2014/main" id="{25A0E48F-B04E-43BA-BDB6-8BEDF2888C2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69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2D34A6-8637-5E72-151B-F9ACDFB854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3364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4FA5C3D-261E-4CED-B838-0806AEDAE1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164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50.jp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5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57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3F7445-C52D-437F-9DD2-54E2EA47A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230" y="1783080"/>
            <a:ext cx="5698709" cy="12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1151650_npgle">
            <a:hlinkClick r:id="" action="ppaction://media"/>
            <a:extLst>
              <a:ext uri="{FF2B5EF4-FFF2-40B4-BE49-F238E27FC236}">
                <a16:creationId xmlns:a16="http://schemas.microsoft.com/office/drawing/2014/main" id="{7B58ABDC-2DC0-E18F-0BC1-43F0586FA5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1161D66-1F6E-486B-A185-6269C385523D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351384" y="1288010"/>
            <a:ext cx="1631612" cy="1823461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68541" tIns="34270" rIns="68541" bIns="34270" anchor="ctr"/>
          <a:lstStyle/>
          <a:p>
            <a:pPr defTabSz="342789">
              <a:defRPr/>
            </a:pPr>
            <a:endParaRPr lang="zh-CN" altLang="en-US" sz="4000" b="1" kern="0">
              <a:solidFill>
                <a:prstClr val="black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" name="等腰三角形 2">
            <a:extLst>
              <a:ext uri="{FF2B5EF4-FFF2-40B4-BE49-F238E27FC236}">
                <a16:creationId xmlns:a16="http://schemas.microsoft.com/office/drawing/2014/main" id="{BE6B09A9-5381-436D-9411-265C8FB52157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800767" y="1825243"/>
            <a:ext cx="1422625" cy="1645412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68541" tIns="34270" rIns="68541" bIns="34270" anchor="ctr"/>
          <a:lstStyle/>
          <a:p>
            <a:pPr defTabSz="342789">
              <a:defRPr/>
            </a:pPr>
            <a:endParaRPr lang="zh-CN" altLang="en-US" sz="4000" b="1">
              <a:solidFill>
                <a:prstClr val="black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813CBFE0-7B91-4EA1-8295-BB78313F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877" y="2394405"/>
            <a:ext cx="529138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70" rIns="68541" bIns="3427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342789" eaLnBrk="1" hangingPunct="1">
              <a:defRPr/>
            </a:pP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Chia</a:t>
            </a:r>
          </a:p>
          <a:p>
            <a:pPr algn="ctr" defTabSz="342789" eaLnBrk="1" hangingPunct="1">
              <a:defRPr/>
            </a:pP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sẻ</a:t>
            </a:r>
            <a:endParaRPr lang="zh-CN" altLang="en-US" sz="4000" b="1" dirty="0">
              <a:solidFill>
                <a:srgbClr val="F2FBFF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97CF9-4AC0-45B7-B276-96B508302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095" y="1911000"/>
            <a:ext cx="1535846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70" rIns="68541" bIns="3427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342789" eaLnBrk="1" hangingPunct="1">
              <a:defRPr/>
            </a:pP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 </a:t>
            </a:r>
          </a:p>
          <a:p>
            <a:pPr algn="ctr" defTabSz="342789" eaLnBrk="1" hangingPunct="1">
              <a:defRPr/>
            </a:pP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đôi</a:t>
            </a:r>
            <a:endParaRPr lang="zh-CN" altLang="en-US" sz="4000" b="1" dirty="0">
              <a:solidFill>
                <a:srgbClr val="F2FBFF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63A39EC-5323-46B6-BDCD-05CA80431E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226" y="2863545"/>
            <a:ext cx="2206112" cy="4118280"/>
          </a:xfrm>
          <a:prstGeom prst="rect">
            <a:avLst/>
          </a:prstGeom>
        </p:spPr>
      </p:pic>
      <p:pic>
        <p:nvPicPr>
          <p:cNvPr id="23" name="Picture 2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8190899-17DB-47C4-B1EC-920BD8F44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1246" y="3079319"/>
            <a:ext cx="1853629" cy="36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autoUpdateAnimBg="0"/>
      <p:bldP spid="2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50DC424-6DDE-4BFA-BCF6-81809CF258AE}"/>
              </a:ext>
            </a:extLst>
          </p:cNvPr>
          <p:cNvSpPr txBox="1"/>
          <p:nvPr/>
        </p:nvSpPr>
        <p:spPr>
          <a:xfrm>
            <a:off x="2508006" y="2153649"/>
            <a:ext cx="1755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45-70÷2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45-35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（元）</a:t>
            </a:r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643FA140-DFDB-4AE1-933B-971DA50B2434}"/>
              </a:ext>
            </a:extLst>
          </p:cNvPr>
          <p:cNvSpPr/>
          <p:nvPr/>
        </p:nvSpPr>
        <p:spPr>
          <a:xfrm>
            <a:off x="4846320" y="1234353"/>
            <a:ext cx="4924425" cy="1146897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 vật đó nói lên điều gì về người thân của em?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50B1555F-A95A-4CC8-9768-8D57A18DD6CF}"/>
              </a:ext>
            </a:extLst>
          </p:cNvPr>
          <p:cNvSpPr/>
          <p:nvPr/>
        </p:nvSpPr>
        <p:spPr>
          <a:xfrm>
            <a:off x="3681452" y="4673112"/>
            <a:ext cx="5005347" cy="1396218"/>
          </a:xfrm>
          <a:prstGeom prst="wedgeRoundRectCallout">
            <a:avLst>
              <a:gd name="adj1" fmla="val -67531"/>
              <a:gd name="adj2" fmla="val 13208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em, vì sao người thân của em lại gắn bó với món đồ ấy?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F698F9-2D04-47A6-9B14-EF2832CC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8" y="2974376"/>
            <a:ext cx="2293898" cy="27327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572EC0-7162-414D-AC05-FAF74FEF1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69" y="2379750"/>
            <a:ext cx="2363056" cy="3225114"/>
          </a:xfrm>
          <a:prstGeom prst="rect">
            <a:avLst/>
          </a:prstGeom>
        </p:spPr>
      </p:pic>
      <p:sp>
        <p:nvSpPr>
          <p:cNvPr id="8" name="对话气泡: 圆角矩形 3">
            <a:extLst>
              <a:ext uri="{FF2B5EF4-FFF2-40B4-BE49-F238E27FC236}">
                <a16:creationId xmlns:a16="http://schemas.microsoft.com/office/drawing/2014/main" id="{96FE920D-C12D-41BD-B165-C7F1B62A0B16}"/>
              </a:ext>
            </a:extLst>
          </p:cNvPr>
          <p:cNvSpPr/>
          <p:nvPr/>
        </p:nvSpPr>
        <p:spPr>
          <a:xfrm>
            <a:off x="3337560" y="2731770"/>
            <a:ext cx="4511040" cy="1411605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vật này chẳng may bị mất thì người thân của em có buồn không?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2324" y="2108004"/>
            <a:ext cx="5992247" cy="80664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5589FB4-5417-4F20-B489-AB6C65E33567}"/>
              </a:ext>
            </a:extLst>
          </p:cNvPr>
          <p:cNvGrpSpPr/>
          <p:nvPr/>
        </p:nvGrpSpPr>
        <p:grpSpPr>
          <a:xfrm>
            <a:off x="1590676" y="1700244"/>
            <a:ext cx="9382124" cy="3614706"/>
            <a:chOff x="1179194" y="781050"/>
            <a:chExt cx="4112895" cy="175641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A1A25BC-B245-434D-B4A5-B518132C412E}"/>
                </a:ext>
              </a:extLst>
            </p:cNvPr>
            <p:cNvSpPr/>
            <p:nvPr/>
          </p:nvSpPr>
          <p:spPr>
            <a:xfrm>
              <a:off x="1303971" y="887730"/>
              <a:ext cx="3863340" cy="1543050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 vật có thể nói lên sở thích của người thân: Người ấy yêu thích gì</a:t>
              </a:r>
              <a:r>
                <a:rPr lang="en-US" altLang="zh-CN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 vật có thể nói lên thói quen của người thân: Người ấy hay làm việc gì?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 vật còn có thể nhắc nhở về một kỉ niệm của người thân nữa: Có điều gì đáng nhớ liên quan đến đồ vật ấy?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F0180223-25C5-4B3A-8F49-6493CF44E197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9A7CE252-C5B9-CCB1-3785-7868B5374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60" y="36722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2C41B-DE53-D373-0F2C-9660EFCFE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64E620-9F64-184F-E48A-8D48FDB36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0BD3229-34B7-ECE0-6C90-FA664C93B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C5E5A0F-5E1F-27E0-9A73-EB6532235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46AF747-3BA7-E2F8-FB7C-E8397AC826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red and white text&#10;&#10;AI-generated content may be incorrect.">
            <a:extLst>
              <a:ext uri="{FF2B5EF4-FFF2-40B4-BE49-F238E27FC236}">
                <a16:creationId xmlns:a16="http://schemas.microsoft.com/office/drawing/2014/main" id="{764309E0-072D-B08C-8379-EEE9CEBB4E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0" y="1550358"/>
            <a:ext cx="5432649" cy="15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Lựa chọn việc làm phù hợp thể hiện sự quan tâm, chăm sóc người thân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F9653-573D-4AFA-84ED-EE01654B71F3}"/>
              </a:ext>
            </a:extLst>
          </p:cNvPr>
          <p:cNvSpPr txBox="1"/>
          <p:nvPr/>
        </p:nvSpPr>
        <p:spPr>
          <a:xfrm>
            <a:off x="847726" y="1571625"/>
            <a:ext cx="10153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 kiến những việc em sẽ làm để: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 sóc, bảo quản đồ dùng yêu thích của người thân.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 hiện sự quan tâm đ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ế</a:t>
            </a:r>
            <a:r>
              <a:rPr lang="vi-VN" sz="28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 sở thích, thói quen, mong muốn của người thân.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5DA645-6438-477F-B401-A13E58A5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3471862"/>
            <a:ext cx="6961616" cy="23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tâm, chăm sóc người thân, làm cho người thân của mình được vui bằng những cách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A9AD06EB-DAAE-4985-B316-02F4AF49B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6" y="2279966"/>
            <a:ext cx="10648656" cy="21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4BBFCC51-13CD-4E5E-96CD-F2E2B275EAA4}"/>
              </a:ext>
            </a:extLst>
          </p:cNvPr>
          <p:cNvSpPr/>
          <p:nvPr/>
        </p:nvSpPr>
        <p:spPr>
          <a:xfrm>
            <a:off x="2171700" y="717035"/>
            <a:ext cx="7852410" cy="66409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Bí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kíp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bày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tỏ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sự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quan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tâm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89FE6-7779-4C3A-8C67-BE070062B570}"/>
              </a:ext>
            </a:extLst>
          </p:cNvPr>
          <p:cNvSpPr txBox="1"/>
          <p:nvPr/>
        </p:nvSpPr>
        <p:spPr>
          <a:xfrm>
            <a:off x="3257550" y="1885950"/>
            <a:ext cx="5981700" cy="320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“Hỏi han để chia sẻ</a:t>
            </a:r>
            <a:endParaRPr lang="en-US" sz="4400" b="1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 làm để vui thêm</a:t>
            </a:r>
            <a:endParaRPr lang="en-US" sz="4400" b="1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Tặng món quà hợp ý</a:t>
            </a:r>
            <a:endParaRPr lang="en-US" sz="4400" b="1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nl-NL" sz="44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 vật luôn giữ gìn!”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9F4C5-A0A3-4918-88D4-7265A95A2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3FE78-8EC9-A4A3-78AB-6A4455E45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6529D9D-61DD-8622-796A-9195256B7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44F152C-C3B3-1FD7-84A4-A14F54B38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C607D24-1499-CBF1-D221-42F8AAF92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E88E9EC2-9370-7ECC-CADB-12CC4120AA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10" y="1731181"/>
            <a:ext cx="6084226" cy="147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p game đuổi hình bắt chữ mới nhất cho điện thoại">
            <a:extLst>
              <a:ext uri="{FF2B5EF4-FFF2-40B4-BE49-F238E27FC236}">
                <a16:creationId xmlns:a16="http://schemas.microsoft.com/office/drawing/2014/main" id="{38DC5ABC-6007-4609-A688-C515CAE6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5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93375F0B-42D7-C597-7146-573F9360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71" y="1417041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C74467-7170-1598-83A6-99E6DF07D979}"/>
              </a:ext>
            </a:extLst>
          </p:cNvPr>
          <p:cNvSpPr txBox="1"/>
          <p:nvPr/>
        </p:nvSpPr>
        <p:spPr>
          <a:xfrm>
            <a:off x="2990850" y="2071578"/>
            <a:ext cx="86081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 vào vở hoặc nhật kí sau khi đã thực hiện kế hoạch: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“Mình đã làm gì (cho ai) và người ấy có cảm xúc thế nào khi nhận sự chăm sóc của mình”.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8E046-56CD-E2B0-2F19-F3B974A8C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264" y="890051"/>
            <a:ext cx="37615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Túi Mua Sắm Tiêu Dùng Màu Xanh PNG , Mua Sắm, Cái Túi, Túi Mua  Hàng PNG miễn phí tải tập tin PSDComment và Vector">
            <a:extLst>
              <a:ext uri="{FF2B5EF4-FFF2-40B4-BE49-F238E27FC236}">
                <a16:creationId xmlns:a16="http://schemas.microsoft.com/office/drawing/2014/main" id="{8D25BB16-F23F-22C7-BD88-09AF198C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15" y="957943"/>
            <a:ext cx="3570514" cy="35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Sách Tinh Tế Minh Họa Hoạt Hình Minh Họa Sách Sáng Tạo Sách Tự Do  PNG , Minh, Học Tập Kiến ​​thức, Tài Liệu Sách PNG miễn phí tải tập">
            <a:extLst>
              <a:ext uri="{FF2B5EF4-FFF2-40B4-BE49-F238E27FC236}">
                <a16:creationId xmlns:a16="http://schemas.microsoft.com/office/drawing/2014/main" id="{EFB84A4A-AFC9-0F9E-7FB3-6D62B750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031" r="91406">
                        <a14:foregroundMark x1="7187" y1="37188" x2="7344" y2="44844"/>
                        <a14:foregroundMark x1="90469" y1="52500" x2="91406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1175657"/>
            <a:ext cx="4223657" cy="42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B2B8AF-7B6C-3529-30D9-B267C89C3657}"/>
              </a:ext>
            </a:extLst>
          </p:cNvPr>
          <p:cNvSpPr txBox="1"/>
          <p:nvPr/>
        </p:nvSpPr>
        <p:spPr>
          <a:xfrm>
            <a:off x="3657600" y="500743"/>
            <a:ext cx="5083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F1718-058D-8B26-E4B9-E493015332C5}"/>
              </a:ext>
            </a:extLst>
          </p:cNvPr>
          <p:cNvSpPr txBox="1"/>
          <p:nvPr/>
        </p:nvSpPr>
        <p:spPr>
          <a:xfrm>
            <a:off x="4031796" y="4704136"/>
            <a:ext cx="3980090" cy="1021556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Túi</a:t>
            </a:r>
            <a:r>
              <a:rPr lang="en-US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B2B8AF-7B6C-3529-30D9-B267C89C3657}"/>
              </a:ext>
            </a:extLst>
          </p:cNvPr>
          <p:cNvSpPr txBox="1"/>
          <p:nvPr/>
        </p:nvSpPr>
        <p:spPr>
          <a:xfrm>
            <a:off x="3657600" y="500743"/>
            <a:ext cx="5083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F1718-058D-8B26-E4B9-E493015332C5}"/>
              </a:ext>
            </a:extLst>
          </p:cNvPr>
          <p:cNvSpPr txBox="1"/>
          <p:nvPr/>
        </p:nvSpPr>
        <p:spPr>
          <a:xfrm>
            <a:off x="4031796" y="4704136"/>
            <a:ext cx="3980090" cy="851297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rổ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Bóng rổ - Hình ảnh mã số 544 - Đuổi hình bắt chữ | Lazi.vn - Cộng đồng Tri  thức &amp; Giáo dục">
            <a:extLst>
              <a:ext uri="{FF2B5EF4-FFF2-40B4-BE49-F238E27FC236}">
                <a16:creationId xmlns:a16="http://schemas.microsoft.com/office/drawing/2014/main" id="{ED05B9EB-BE16-A797-8175-7FD9447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1028" y="1440995"/>
            <a:ext cx="6193971" cy="28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2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B2B8AF-7B6C-3529-30D9-B267C89C3657}"/>
              </a:ext>
            </a:extLst>
          </p:cNvPr>
          <p:cNvSpPr txBox="1"/>
          <p:nvPr/>
        </p:nvSpPr>
        <p:spPr>
          <a:xfrm>
            <a:off x="3657600" y="500743"/>
            <a:ext cx="5083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F1718-058D-8B26-E4B9-E493015332C5}"/>
              </a:ext>
            </a:extLst>
          </p:cNvPr>
          <p:cNvSpPr txBox="1"/>
          <p:nvPr/>
        </p:nvSpPr>
        <p:spPr>
          <a:xfrm>
            <a:off x="4031796" y="4704136"/>
            <a:ext cx="3980090" cy="1021556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Sổ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FB9E8-58C7-EF12-9385-2485D166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2" y="1423986"/>
            <a:ext cx="7582581" cy="297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CFCD58-3C6C-404B-AADD-5DEB5CEBC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8551" y="613385"/>
            <a:ext cx="5065051" cy="937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8BCF4E-13CE-4FA9-9BAC-BBC1AF557FD9}"/>
              </a:ext>
            </a:extLst>
          </p:cNvPr>
          <p:cNvSpPr txBox="1"/>
          <p:nvPr/>
        </p:nvSpPr>
        <p:spPr>
          <a:xfrm>
            <a:off x="3409950" y="6667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31CFE5-6DFD-49B9-8BC6-ADF5ADE16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963" y="1166933"/>
            <a:ext cx="3206774" cy="1609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AA90BA-AFE1-40E3-B3A7-AA68C942A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893" y="2431824"/>
            <a:ext cx="673666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37BCF-0B83-579A-1251-3EBE14EB3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FECF38-AE66-9F23-0763-6BB6451B2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288BE32-748B-66A2-596E-487946792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32D1AA2-CB3C-456E-4594-6CB637E11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70BB694-993F-6860-7DA9-40C7C22F9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F9D58275-B5B4-0C05-E429-78368A731F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1726546"/>
            <a:ext cx="5790067" cy="14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25B65F6-DD96-4C91-8DF7-E8A2DDB9D1FA}"/>
              </a:ext>
            </a:extLst>
          </p:cNvPr>
          <p:cNvSpPr txBox="1"/>
          <p:nvPr/>
        </p:nvSpPr>
        <p:spPr>
          <a:xfrm>
            <a:off x="320040" y="197451"/>
            <a:ext cx="11738609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hiểu về người thân qua đồ dùng yêu thích của họ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E95BA3-ADEC-4518-AD36-37C50D56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" y="2057400"/>
            <a:ext cx="3613331" cy="2933964"/>
          </a:xfrm>
          <a:prstGeom prst="rect">
            <a:avLst/>
          </a:prstGeom>
        </p:spPr>
      </p:pic>
      <p:sp>
        <p:nvSpPr>
          <p:cNvPr id="17" name="对话气泡: 圆角矩形 6">
            <a:extLst>
              <a:ext uri="{FF2B5EF4-FFF2-40B4-BE49-F238E27FC236}">
                <a16:creationId xmlns:a16="http://schemas.microsoft.com/office/drawing/2014/main" id="{C7D7B58E-CF7B-41EE-8E80-1FD5BD591C56}"/>
              </a:ext>
            </a:extLst>
          </p:cNvPr>
          <p:cNvSpPr/>
          <p:nvPr/>
        </p:nvSpPr>
        <p:spPr>
          <a:xfrm>
            <a:off x="3236595" y="1040131"/>
            <a:ext cx="5415915" cy="1226820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 đến một người thân trong gia đình.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" name="对话气泡: 圆角矩形 6">
            <a:extLst>
              <a:ext uri="{FF2B5EF4-FFF2-40B4-BE49-F238E27FC236}">
                <a16:creationId xmlns:a16="http://schemas.microsoft.com/office/drawing/2014/main" id="{21A2FD7D-FDD4-48A1-9B8D-6896800D3F7D}"/>
              </a:ext>
            </a:extLst>
          </p:cNvPr>
          <p:cNvSpPr/>
          <p:nvPr/>
        </p:nvSpPr>
        <p:spPr>
          <a:xfrm>
            <a:off x="3705226" y="2716823"/>
            <a:ext cx="7850504" cy="114651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Nhớ lại xem người ấy thường làm gì, thường thích sử dụng món đồ gì nhất.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" name="对话气泡: 圆角矩形 6">
            <a:extLst>
              <a:ext uri="{FF2B5EF4-FFF2-40B4-BE49-F238E27FC236}">
                <a16:creationId xmlns:a16="http://schemas.microsoft.com/office/drawing/2014/main" id="{37C959B7-7E05-4D77-87F5-E828EC67105C}"/>
              </a:ext>
            </a:extLst>
          </p:cNvPr>
          <p:cNvSpPr/>
          <p:nvPr/>
        </p:nvSpPr>
        <p:spPr>
          <a:xfrm>
            <a:off x="3257550" y="4560863"/>
            <a:ext cx="8526780" cy="123414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cho bạn nghe về món đồ ấy: hình dáng</a:t>
            </a:r>
            <a:r>
              <a:rPr lang="en-US" altLang="zh-C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altLang="zh-C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thân sử dụng, giữ gìn nó ra sao.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482078-329F-42C3-B5EE-5B01F32C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57" y="1670049"/>
            <a:ext cx="3802924" cy="2902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7140-F41D-4DB8-88F6-A7C40540A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402" y="1617345"/>
            <a:ext cx="3959255" cy="2945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FB5C7-6A15-4B2E-8FAA-546616603198}"/>
              </a:ext>
            </a:extLst>
          </p:cNvPr>
          <p:cNvSpPr txBox="1"/>
          <p:nvPr/>
        </p:nvSpPr>
        <p:spPr>
          <a:xfrm>
            <a:off x="5219700" y="638175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406</Words>
  <Application>Microsoft Office PowerPoint</Application>
  <PresentationFormat>Widescreen</PresentationFormat>
  <Paragraphs>49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思源黑体 CN Regular</vt:lpstr>
      <vt:lpstr>Arial</vt:lpstr>
      <vt:lpstr>Calibri</vt:lpstr>
      <vt:lpstr>Cambria</vt:lpstr>
      <vt:lpstr>Georgia</vt:lpstr>
      <vt:lpstr>千图网海量PPT模板www.58pic.com​​</vt:lpstr>
      <vt:lpstr>1_Simple Light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48</cp:revision>
  <dcterms:created xsi:type="dcterms:W3CDTF">2022-09-11T07:47:03Z</dcterms:created>
  <dcterms:modified xsi:type="dcterms:W3CDTF">2025-11-16T04:05:14Z</dcterms:modified>
</cp:coreProperties>
</file>