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ags/tag1.xml" ContentType="application/vnd.openxmlformats-officedocument.presentationml.tags+xml"/>
  <Override PartName="/ppt/notesSlides/notesSlide9.xml" ContentType="application/vnd.openxmlformats-officedocument.presentationml.notesSlide+xml"/>
  <Override PartName="/ppt/theme/themeOverride3.xml" ContentType="application/vnd.openxmlformats-officedocument.themeOverride+xml"/>
  <Override PartName="/ppt/tags/tag2.xml" ContentType="application/vnd.openxmlformats-officedocument.presentationml.tags+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21"/>
  </p:notesMasterIdLst>
  <p:sldIdLst>
    <p:sldId id="270" r:id="rId4"/>
    <p:sldId id="272" r:id="rId5"/>
    <p:sldId id="274" r:id="rId6"/>
    <p:sldId id="275" r:id="rId7"/>
    <p:sldId id="276" r:id="rId8"/>
    <p:sldId id="273" r:id="rId9"/>
    <p:sldId id="278" r:id="rId10"/>
    <p:sldId id="280" r:id="rId11"/>
    <p:sldId id="257" r:id="rId12"/>
    <p:sldId id="288" r:id="rId13"/>
    <p:sldId id="341" r:id="rId14"/>
    <p:sldId id="347" r:id="rId15"/>
    <p:sldId id="342" r:id="rId16"/>
    <p:sldId id="343" r:id="rId17"/>
    <p:sldId id="344" r:id="rId18"/>
    <p:sldId id="345" r:id="rId19"/>
    <p:sldId id="34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F140BB-ED18-4BC5-B6BA-5C673F9D2953}" type="datetimeFigureOut">
              <a:rPr lang="en-US" smtClean="0"/>
              <a:t>11/15/2025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B911DE-9D9F-4FD7-8DA9-B414A5B67C7A}" type="slidenum">
              <a:rPr lang="en-US" smtClean="0"/>
              <a:t>‹#›</a:t>
            </a:fld>
            <a:endParaRPr lang="en-US"/>
          </a:p>
        </p:txBody>
      </p:sp>
    </p:spTree>
    <p:extLst>
      <p:ext uri="{BB962C8B-B14F-4D97-AF65-F5344CB8AC3E}">
        <p14:creationId xmlns:p14="http://schemas.microsoft.com/office/powerpoint/2010/main" val="3589297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4300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24292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0029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21543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30679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54206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2900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14155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63888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71EF8A-78AD-442D-8993-78FF4ED38AD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2336CE9-CD08-4745-A757-1B3109B94C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E1A9F46-9D5D-4D23-A8B5-B9D73002FAA6}"/>
              </a:ext>
            </a:extLst>
          </p:cNvPr>
          <p:cNvSpPr>
            <a:spLocks noGrp="1"/>
          </p:cNvSpPr>
          <p:nvPr>
            <p:ph type="dt" sz="half" idx="10"/>
          </p:nvPr>
        </p:nvSpPr>
        <p:spPr/>
        <p:txBody>
          <a:bodyPr/>
          <a:lstStyle/>
          <a:p>
            <a:fld id="{2AE95AF1-9CBC-47EC-BE4B-361A47E611E1}" type="datetimeFigureOut">
              <a:rPr lang="zh-CN" altLang="en-US" smtClean="0"/>
              <a:t>2025/11/15</a:t>
            </a:fld>
            <a:endParaRPr lang="zh-CN" altLang="en-US"/>
          </a:p>
        </p:txBody>
      </p:sp>
      <p:sp>
        <p:nvSpPr>
          <p:cNvPr id="5" name="页脚占位符 4">
            <a:extLst>
              <a:ext uri="{FF2B5EF4-FFF2-40B4-BE49-F238E27FC236}">
                <a16:creationId xmlns:a16="http://schemas.microsoft.com/office/drawing/2014/main" id="{8358FC56-A20C-4CF3-8802-CEAED964A16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F23D95E-CDCA-417A-83FA-BFC3BF550814}"/>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93092530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64D095-FA16-414D-908D-041235942B5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20A2389-FE4D-4733-9EFE-848658335CC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B871C00-2B22-48CC-AABD-466FEF66CC3C}"/>
              </a:ext>
            </a:extLst>
          </p:cNvPr>
          <p:cNvSpPr>
            <a:spLocks noGrp="1"/>
          </p:cNvSpPr>
          <p:nvPr>
            <p:ph type="dt" sz="half" idx="10"/>
          </p:nvPr>
        </p:nvSpPr>
        <p:spPr/>
        <p:txBody>
          <a:bodyPr/>
          <a:lstStyle/>
          <a:p>
            <a:fld id="{2AE95AF1-9CBC-47EC-BE4B-361A47E611E1}" type="datetimeFigureOut">
              <a:rPr lang="zh-CN" altLang="en-US" smtClean="0"/>
              <a:t>2025/11/15</a:t>
            </a:fld>
            <a:endParaRPr lang="zh-CN" altLang="en-US"/>
          </a:p>
        </p:txBody>
      </p:sp>
      <p:sp>
        <p:nvSpPr>
          <p:cNvPr id="5" name="页脚占位符 4">
            <a:extLst>
              <a:ext uri="{FF2B5EF4-FFF2-40B4-BE49-F238E27FC236}">
                <a16:creationId xmlns:a16="http://schemas.microsoft.com/office/drawing/2014/main" id="{FB7C3DBF-AD68-48F6-A631-0478B54EC96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0BBBF22-EA31-4290-ACDF-20685F11E484}"/>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3498172755"/>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340C1C5-2464-4148-A4CA-5E6640B30B9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A2EB24F-8204-42E1-B0AC-C296BFFE7ED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F462D29-11A1-4905-9EC8-DCF6A4176633}"/>
              </a:ext>
            </a:extLst>
          </p:cNvPr>
          <p:cNvSpPr>
            <a:spLocks noGrp="1"/>
          </p:cNvSpPr>
          <p:nvPr>
            <p:ph type="dt" sz="half" idx="10"/>
          </p:nvPr>
        </p:nvSpPr>
        <p:spPr/>
        <p:txBody>
          <a:bodyPr/>
          <a:lstStyle/>
          <a:p>
            <a:fld id="{2AE95AF1-9CBC-47EC-BE4B-361A47E611E1}" type="datetimeFigureOut">
              <a:rPr lang="zh-CN" altLang="en-US" smtClean="0"/>
              <a:t>2025/11/15</a:t>
            </a:fld>
            <a:endParaRPr lang="zh-CN" altLang="en-US"/>
          </a:p>
        </p:txBody>
      </p:sp>
      <p:sp>
        <p:nvSpPr>
          <p:cNvPr id="5" name="页脚占位符 4">
            <a:extLst>
              <a:ext uri="{FF2B5EF4-FFF2-40B4-BE49-F238E27FC236}">
                <a16:creationId xmlns:a16="http://schemas.microsoft.com/office/drawing/2014/main" id="{43677CA0-9C07-46AE-8CAF-09E5F97EFFB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D3909C-6E8C-46D6-B65A-0B483C97D3F0}"/>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429153179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8267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7654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129952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453913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637979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74417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2025/11/15</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3320310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2025/11/15</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3561045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0379F1-76B1-4F35-A974-CB03450B03E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B2F4C6-8F42-4E5E-946D-BC4C3E979D70}"/>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80F6487-54BA-4A7F-B9D6-6AFE01306D97}"/>
              </a:ext>
            </a:extLst>
          </p:cNvPr>
          <p:cNvSpPr>
            <a:spLocks noGrp="1"/>
          </p:cNvSpPr>
          <p:nvPr>
            <p:ph type="dt" sz="half" idx="10"/>
          </p:nvPr>
        </p:nvSpPr>
        <p:spPr/>
        <p:txBody>
          <a:bodyPr/>
          <a:lstStyle/>
          <a:p>
            <a:fld id="{2AE95AF1-9CBC-47EC-BE4B-361A47E611E1}" type="datetimeFigureOut">
              <a:rPr lang="zh-CN" altLang="en-US" smtClean="0"/>
              <a:t>2025/11/15</a:t>
            </a:fld>
            <a:endParaRPr lang="zh-CN" altLang="en-US"/>
          </a:p>
        </p:txBody>
      </p:sp>
      <p:sp>
        <p:nvSpPr>
          <p:cNvPr id="5" name="页脚占位符 4">
            <a:extLst>
              <a:ext uri="{FF2B5EF4-FFF2-40B4-BE49-F238E27FC236}">
                <a16:creationId xmlns:a16="http://schemas.microsoft.com/office/drawing/2014/main" id="{7C4EBE0E-BC2B-49AA-A637-C04D6E83075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534170A-5CBE-4264-BAF8-7EDEC4CD47FB}"/>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42682942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2025/11/15</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4435859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2025/11/15</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9885096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293504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3F9985-D482-4D1F-8A05-25EF1AFA2FC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26316"/>
            <a:ext cx="12192000" cy="681974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64784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9BA1D-9F5D-4A6C-BDC4-A55A70CE9F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905878-366C-433F-A9B8-4414619BC61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B5D738-5754-4528-9140-E3D00967C0CA}"/>
              </a:ext>
            </a:extLst>
          </p:cNvPr>
          <p:cNvSpPr>
            <a:spLocks noGrp="1"/>
          </p:cNvSpPr>
          <p:nvPr>
            <p:ph type="dt" sz="half" idx="10"/>
          </p:nvPr>
        </p:nvSpPr>
        <p:spPr>
          <a:xfrm>
            <a:off x="838200" y="6356350"/>
            <a:ext cx="2743200" cy="365125"/>
          </a:xfrm>
          <a:prstGeom prst="rect">
            <a:avLst/>
          </a:prstGeom>
        </p:spPr>
        <p:txBody>
          <a:bodyPr/>
          <a:lstStyle/>
          <a:p>
            <a:fld id="{369FDA6C-EFA4-410A-9E71-0945B5A72B78}" type="datetimeFigureOut">
              <a:rPr lang="en-US" smtClean="0"/>
              <a:t>11/15/2025</a:t>
            </a:fld>
            <a:endParaRPr lang="en-US"/>
          </a:p>
        </p:txBody>
      </p:sp>
      <p:sp>
        <p:nvSpPr>
          <p:cNvPr id="5" name="Footer Placeholder 4">
            <a:extLst>
              <a:ext uri="{FF2B5EF4-FFF2-40B4-BE49-F238E27FC236}">
                <a16:creationId xmlns:a16="http://schemas.microsoft.com/office/drawing/2014/main" id="{CEEAC318-952B-4812-838C-8CF70A81D4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1BE4FC-F530-4151-BE6B-29BCC726A19D}"/>
              </a:ext>
            </a:extLst>
          </p:cNvPr>
          <p:cNvSpPr>
            <a:spLocks noGrp="1"/>
          </p:cNvSpPr>
          <p:nvPr>
            <p:ph type="sldNum" sz="quarter" idx="12"/>
          </p:nvPr>
        </p:nvSpPr>
        <p:spPr>
          <a:xfrm>
            <a:off x="8610600" y="6356350"/>
            <a:ext cx="2743200" cy="365125"/>
          </a:xfrm>
          <a:prstGeom prst="rect">
            <a:avLst/>
          </a:prstGeom>
        </p:spPr>
        <p:txBody>
          <a:bodyPr/>
          <a:lstStyle/>
          <a:p>
            <a:fld id="{44B084D1-73F2-446C-91FD-D3403AC66A47}" type="slidenum">
              <a:rPr lang="en-US" smtClean="0"/>
              <a:t>‹#›</a:t>
            </a:fld>
            <a:endParaRPr lang="en-US"/>
          </a:p>
        </p:txBody>
      </p:sp>
    </p:spTree>
    <p:extLst>
      <p:ext uri="{BB962C8B-B14F-4D97-AF65-F5344CB8AC3E}">
        <p14:creationId xmlns:p14="http://schemas.microsoft.com/office/powerpoint/2010/main" val="10326513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CB71D-80CA-45DF-9674-DF82F34E0C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DC6896D-BDCC-4DEA-BA89-DB60D2EBF33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E857C9-91CE-416F-8006-B0F1C9C4F767}"/>
              </a:ext>
            </a:extLst>
          </p:cNvPr>
          <p:cNvSpPr>
            <a:spLocks noGrp="1"/>
          </p:cNvSpPr>
          <p:nvPr>
            <p:ph type="dt" sz="half" idx="10"/>
          </p:nvPr>
        </p:nvSpPr>
        <p:spPr>
          <a:xfrm>
            <a:off x="838200" y="6356350"/>
            <a:ext cx="2743200" cy="365125"/>
          </a:xfrm>
          <a:prstGeom prst="rect">
            <a:avLst/>
          </a:prstGeom>
        </p:spPr>
        <p:txBody>
          <a:bodyPr/>
          <a:lstStyle/>
          <a:p>
            <a:fld id="{369FDA6C-EFA4-410A-9E71-0945B5A72B78}" type="datetimeFigureOut">
              <a:rPr lang="en-US" smtClean="0"/>
              <a:t>11/15/2025</a:t>
            </a:fld>
            <a:endParaRPr lang="en-US"/>
          </a:p>
        </p:txBody>
      </p:sp>
      <p:sp>
        <p:nvSpPr>
          <p:cNvPr id="5" name="Footer Placeholder 4">
            <a:extLst>
              <a:ext uri="{FF2B5EF4-FFF2-40B4-BE49-F238E27FC236}">
                <a16:creationId xmlns:a16="http://schemas.microsoft.com/office/drawing/2014/main" id="{E7CB940C-148A-48E1-AE76-4328A10802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B3099C-9018-4390-87BB-D88FC1B018B3}"/>
              </a:ext>
            </a:extLst>
          </p:cNvPr>
          <p:cNvSpPr>
            <a:spLocks noGrp="1"/>
          </p:cNvSpPr>
          <p:nvPr>
            <p:ph type="sldNum" sz="quarter" idx="12"/>
          </p:nvPr>
        </p:nvSpPr>
        <p:spPr>
          <a:xfrm>
            <a:off x="8610600" y="6356350"/>
            <a:ext cx="2743200" cy="365125"/>
          </a:xfrm>
          <a:prstGeom prst="rect">
            <a:avLst/>
          </a:prstGeom>
        </p:spPr>
        <p:txBody>
          <a:bodyPr/>
          <a:lstStyle/>
          <a:p>
            <a:fld id="{44B084D1-73F2-446C-91FD-D3403AC66A47}" type="slidenum">
              <a:rPr lang="en-US" smtClean="0"/>
              <a:t>‹#›</a:t>
            </a:fld>
            <a:endParaRPr lang="en-US"/>
          </a:p>
        </p:txBody>
      </p:sp>
    </p:spTree>
    <p:extLst>
      <p:ext uri="{BB962C8B-B14F-4D97-AF65-F5344CB8AC3E}">
        <p14:creationId xmlns:p14="http://schemas.microsoft.com/office/powerpoint/2010/main" val="40247968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24A9E-57D2-46FE-AFBA-CB745F3D960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23478F-8943-4963-BC12-82B42599F4B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B4806C-FF7D-41E1-8683-72124CB19697}"/>
              </a:ext>
            </a:extLst>
          </p:cNvPr>
          <p:cNvSpPr>
            <a:spLocks noGrp="1"/>
          </p:cNvSpPr>
          <p:nvPr>
            <p:ph type="dt" sz="half" idx="10"/>
          </p:nvPr>
        </p:nvSpPr>
        <p:spPr>
          <a:xfrm>
            <a:off x="838200" y="6356350"/>
            <a:ext cx="2743200" cy="365125"/>
          </a:xfrm>
          <a:prstGeom prst="rect">
            <a:avLst/>
          </a:prstGeom>
        </p:spPr>
        <p:txBody>
          <a:bodyPr/>
          <a:lstStyle/>
          <a:p>
            <a:fld id="{369FDA6C-EFA4-410A-9E71-0945B5A72B78}" type="datetimeFigureOut">
              <a:rPr lang="en-US" smtClean="0"/>
              <a:t>11/15/2025</a:t>
            </a:fld>
            <a:endParaRPr lang="en-US"/>
          </a:p>
        </p:txBody>
      </p:sp>
      <p:sp>
        <p:nvSpPr>
          <p:cNvPr id="5" name="Footer Placeholder 4">
            <a:extLst>
              <a:ext uri="{FF2B5EF4-FFF2-40B4-BE49-F238E27FC236}">
                <a16:creationId xmlns:a16="http://schemas.microsoft.com/office/drawing/2014/main" id="{351F35F7-D192-4747-8054-6A1FF87B45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6E878B-E2FF-4EB6-B92F-B1B8A17F92A2}"/>
              </a:ext>
            </a:extLst>
          </p:cNvPr>
          <p:cNvSpPr>
            <a:spLocks noGrp="1"/>
          </p:cNvSpPr>
          <p:nvPr>
            <p:ph type="sldNum" sz="quarter" idx="12"/>
          </p:nvPr>
        </p:nvSpPr>
        <p:spPr>
          <a:xfrm>
            <a:off x="8610600" y="6356350"/>
            <a:ext cx="2743200" cy="365125"/>
          </a:xfrm>
          <a:prstGeom prst="rect">
            <a:avLst/>
          </a:prstGeom>
        </p:spPr>
        <p:txBody>
          <a:bodyPr/>
          <a:lstStyle/>
          <a:p>
            <a:fld id="{44B084D1-73F2-446C-91FD-D3403AC66A47}" type="slidenum">
              <a:rPr lang="en-US" smtClean="0"/>
              <a:t>‹#›</a:t>
            </a:fld>
            <a:endParaRPr lang="en-US"/>
          </a:p>
        </p:txBody>
      </p:sp>
    </p:spTree>
    <p:extLst>
      <p:ext uri="{BB962C8B-B14F-4D97-AF65-F5344CB8AC3E}">
        <p14:creationId xmlns:p14="http://schemas.microsoft.com/office/powerpoint/2010/main" val="3647829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62B5C-E959-402C-885F-FC6E1F6C4DC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E233996-BCC7-44E0-8590-02677B284FB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21398E-484D-4056-8619-71C4D579B1B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9F6D56-6CD7-47E4-8CB0-4357D8C2A0DC}"/>
              </a:ext>
            </a:extLst>
          </p:cNvPr>
          <p:cNvSpPr>
            <a:spLocks noGrp="1"/>
          </p:cNvSpPr>
          <p:nvPr>
            <p:ph type="dt" sz="half" idx="10"/>
          </p:nvPr>
        </p:nvSpPr>
        <p:spPr>
          <a:xfrm>
            <a:off x="838200" y="6356350"/>
            <a:ext cx="2743200" cy="365125"/>
          </a:xfrm>
          <a:prstGeom prst="rect">
            <a:avLst/>
          </a:prstGeom>
        </p:spPr>
        <p:txBody>
          <a:bodyPr/>
          <a:lstStyle/>
          <a:p>
            <a:fld id="{369FDA6C-EFA4-410A-9E71-0945B5A72B78}" type="datetimeFigureOut">
              <a:rPr lang="en-US" smtClean="0"/>
              <a:t>11/15/2025</a:t>
            </a:fld>
            <a:endParaRPr lang="en-US"/>
          </a:p>
        </p:txBody>
      </p:sp>
      <p:sp>
        <p:nvSpPr>
          <p:cNvPr id="6" name="Footer Placeholder 5">
            <a:extLst>
              <a:ext uri="{FF2B5EF4-FFF2-40B4-BE49-F238E27FC236}">
                <a16:creationId xmlns:a16="http://schemas.microsoft.com/office/drawing/2014/main" id="{F4132147-CEFC-448C-9456-4E4E31768E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8A1EFE-05DF-463C-A0AC-543AFACB75C1}"/>
              </a:ext>
            </a:extLst>
          </p:cNvPr>
          <p:cNvSpPr>
            <a:spLocks noGrp="1"/>
          </p:cNvSpPr>
          <p:nvPr>
            <p:ph type="sldNum" sz="quarter" idx="12"/>
          </p:nvPr>
        </p:nvSpPr>
        <p:spPr>
          <a:xfrm>
            <a:off x="8610600" y="6356350"/>
            <a:ext cx="2743200" cy="365125"/>
          </a:xfrm>
          <a:prstGeom prst="rect">
            <a:avLst/>
          </a:prstGeom>
        </p:spPr>
        <p:txBody>
          <a:bodyPr/>
          <a:lstStyle/>
          <a:p>
            <a:fld id="{44B084D1-73F2-446C-91FD-D3403AC66A47}" type="slidenum">
              <a:rPr lang="en-US" smtClean="0"/>
              <a:t>‹#›</a:t>
            </a:fld>
            <a:endParaRPr lang="en-US"/>
          </a:p>
        </p:txBody>
      </p:sp>
    </p:spTree>
    <p:extLst>
      <p:ext uri="{BB962C8B-B14F-4D97-AF65-F5344CB8AC3E}">
        <p14:creationId xmlns:p14="http://schemas.microsoft.com/office/powerpoint/2010/main" val="15417347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7341D-1212-4EDE-8154-26FC4E95C9B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F4E5F31-A0B4-43A4-8547-7886E341910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9E1D89-C353-4CA8-A1DB-12F1CFCB27E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5DEBA-807C-42D6-944F-864088B0C86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D8FB12-B00F-472B-8F83-65DD56C5E41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16EE06-993A-4158-BD35-0680A0B08F82}"/>
              </a:ext>
            </a:extLst>
          </p:cNvPr>
          <p:cNvSpPr>
            <a:spLocks noGrp="1"/>
          </p:cNvSpPr>
          <p:nvPr>
            <p:ph type="dt" sz="half" idx="10"/>
          </p:nvPr>
        </p:nvSpPr>
        <p:spPr>
          <a:xfrm>
            <a:off x="838200" y="6356350"/>
            <a:ext cx="2743200" cy="365125"/>
          </a:xfrm>
          <a:prstGeom prst="rect">
            <a:avLst/>
          </a:prstGeom>
        </p:spPr>
        <p:txBody>
          <a:bodyPr/>
          <a:lstStyle/>
          <a:p>
            <a:fld id="{369FDA6C-EFA4-410A-9E71-0945B5A72B78}" type="datetimeFigureOut">
              <a:rPr lang="en-US" smtClean="0"/>
              <a:t>11/15/2025</a:t>
            </a:fld>
            <a:endParaRPr lang="en-US"/>
          </a:p>
        </p:txBody>
      </p:sp>
      <p:sp>
        <p:nvSpPr>
          <p:cNvPr id="8" name="Footer Placeholder 7">
            <a:extLst>
              <a:ext uri="{FF2B5EF4-FFF2-40B4-BE49-F238E27FC236}">
                <a16:creationId xmlns:a16="http://schemas.microsoft.com/office/drawing/2014/main" id="{7839B803-CDF9-4BAC-8ECE-5C22882FF0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EADB632-35E9-4AC4-A70E-D267DF3F6656}"/>
              </a:ext>
            </a:extLst>
          </p:cNvPr>
          <p:cNvSpPr>
            <a:spLocks noGrp="1"/>
          </p:cNvSpPr>
          <p:nvPr>
            <p:ph type="sldNum" sz="quarter" idx="12"/>
          </p:nvPr>
        </p:nvSpPr>
        <p:spPr>
          <a:xfrm>
            <a:off x="8610600" y="6356350"/>
            <a:ext cx="2743200" cy="365125"/>
          </a:xfrm>
          <a:prstGeom prst="rect">
            <a:avLst/>
          </a:prstGeom>
        </p:spPr>
        <p:txBody>
          <a:bodyPr/>
          <a:lstStyle/>
          <a:p>
            <a:fld id="{44B084D1-73F2-446C-91FD-D3403AC66A47}" type="slidenum">
              <a:rPr lang="en-US" smtClean="0"/>
              <a:t>‹#›</a:t>
            </a:fld>
            <a:endParaRPr lang="en-US"/>
          </a:p>
        </p:txBody>
      </p:sp>
    </p:spTree>
    <p:extLst>
      <p:ext uri="{BB962C8B-B14F-4D97-AF65-F5344CB8AC3E}">
        <p14:creationId xmlns:p14="http://schemas.microsoft.com/office/powerpoint/2010/main" val="35154540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EBAF1-7CE1-489A-A8F7-180D6AF862C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F7B6BF3-45E9-4BE8-A053-D15BB405364F}"/>
              </a:ext>
            </a:extLst>
          </p:cNvPr>
          <p:cNvSpPr>
            <a:spLocks noGrp="1"/>
          </p:cNvSpPr>
          <p:nvPr>
            <p:ph type="dt" sz="half" idx="10"/>
          </p:nvPr>
        </p:nvSpPr>
        <p:spPr>
          <a:xfrm>
            <a:off x="838200" y="6356350"/>
            <a:ext cx="2743200" cy="365125"/>
          </a:xfrm>
          <a:prstGeom prst="rect">
            <a:avLst/>
          </a:prstGeom>
        </p:spPr>
        <p:txBody>
          <a:bodyPr/>
          <a:lstStyle/>
          <a:p>
            <a:fld id="{369FDA6C-EFA4-410A-9E71-0945B5A72B78}" type="datetimeFigureOut">
              <a:rPr lang="en-US" smtClean="0"/>
              <a:t>11/15/2025</a:t>
            </a:fld>
            <a:endParaRPr lang="en-US"/>
          </a:p>
        </p:txBody>
      </p:sp>
      <p:sp>
        <p:nvSpPr>
          <p:cNvPr id="4" name="Footer Placeholder 3">
            <a:extLst>
              <a:ext uri="{FF2B5EF4-FFF2-40B4-BE49-F238E27FC236}">
                <a16:creationId xmlns:a16="http://schemas.microsoft.com/office/drawing/2014/main" id="{ABB55FAB-C21B-4C90-AB13-3C72F86EA2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882D69-03FA-4C26-B9E5-5A3D9076A048}"/>
              </a:ext>
            </a:extLst>
          </p:cNvPr>
          <p:cNvSpPr>
            <a:spLocks noGrp="1"/>
          </p:cNvSpPr>
          <p:nvPr>
            <p:ph type="sldNum" sz="quarter" idx="12"/>
          </p:nvPr>
        </p:nvSpPr>
        <p:spPr>
          <a:xfrm>
            <a:off x="8610600" y="6356350"/>
            <a:ext cx="2743200" cy="365125"/>
          </a:xfrm>
          <a:prstGeom prst="rect">
            <a:avLst/>
          </a:prstGeom>
        </p:spPr>
        <p:txBody>
          <a:bodyPr/>
          <a:lstStyle/>
          <a:p>
            <a:fld id="{44B084D1-73F2-446C-91FD-D3403AC66A47}" type="slidenum">
              <a:rPr lang="en-US" smtClean="0"/>
              <a:t>‹#›</a:t>
            </a:fld>
            <a:endParaRPr lang="en-US"/>
          </a:p>
        </p:txBody>
      </p:sp>
    </p:spTree>
    <p:extLst>
      <p:ext uri="{BB962C8B-B14F-4D97-AF65-F5344CB8AC3E}">
        <p14:creationId xmlns:p14="http://schemas.microsoft.com/office/powerpoint/2010/main" val="2065203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FED747-556C-44DF-9D3A-8DE06F4B9C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2552100-38F7-4A53-8B4A-0CC5CF4B3C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26510C4-0DD4-4017-97F6-25995A86DC4C}"/>
              </a:ext>
            </a:extLst>
          </p:cNvPr>
          <p:cNvSpPr>
            <a:spLocks noGrp="1"/>
          </p:cNvSpPr>
          <p:nvPr>
            <p:ph type="dt" sz="half" idx="10"/>
          </p:nvPr>
        </p:nvSpPr>
        <p:spPr/>
        <p:txBody>
          <a:bodyPr/>
          <a:lstStyle/>
          <a:p>
            <a:fld id="{2AE95AF1-9CBC-47EC-BE4B-361A47E611E1}" type="datetimeFigureOut">
              <a:rPr lang="zh-CN" altLang="en-US" smtClean="0"/>
              <a:t>2025/11/15</a:t>
            </a:fld>
            <a:endParaRPr lang="zh-CN" altLang="en-US"/>
          </a:p>
        </p:txBody>
      </p:sp>
      <p:sp>
        <p:nvSpPr>
          <p:cNvPr id="5" name="页脚占位符 4">
            <a:extLst>
              <a:ext uri="{FF2B5EF4-FFF2-40B4-BE49-F238E27FC236}">
                <a16:creationId xmlns:a16="http://schemas.microsoft.com/office/drawing/2014/main" id="{6A46866C-D026-4499-8ACA-140E0D3D5B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2823D9-F4E9-4174-8A36-F8477ABBD2B2}"/>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1276665865"/>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8BD97C-5403-469C-87AE-129EF261F582}"/>
              </a:ext>
            </a:extLst>
          </p:cNvPr>
          <p:cNvSpPr>
            <a:spLocks noGrp="1"/>
          </p:cNvSpPr>
          <p:nvPr>
            <p:ph type="dt" sz="half" idx="10"/>
          </p:nvPr>
        </p:nvSpPr>
        <p:spPr>
          <a:xfrm>
            <a:off x="838200" y="6356350"/>
            <a:ext cx="2743200" cy="365125"/>
          </a:xfrm>
          <a:prstGeom prst="rect">
            <a:avLst/>
          </a:prstGeom>
        </p:spPr>
        <p:txBody>
          <a:bodyPr/>
          <a:lstStyle/>
          <a:p>
            <a:fld id="{369FDA6C-EFA4-410A-9E71-0945B5A72B78}" type="datetimeFigureOut">
              <a:rPr lang="en-US" smtClean="0"/>
              <a:t>11/15/2025</a:t>
            </a:fld>
            <a:endParaRPr lang="en-US"/>
          </a:p>
        </p:txBody>
      </p:sp>
      <p:sp>
        <p:nvSpPr>
          <p:cNvPr id="3" name="Footer Placeholder 2">
            <a:extLst>
              <a:ext uri="{FF2B5EF4-FFF2-40B4-BE49-F238E27FC236}">
                <a16:creationId xmlns:a16="http://schemas.microsoft.com/office/drawing/2014/main" id="{014F7FB1-7DF7-46BC-B067-61D6E9E45C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D26FD25-ABDE-46D2-9D3A-62E02C1D3461}"/>
              </a:ext>
            </a:extLst>
          </p:cNvPr>
          <p:cNvSpPr>
            <a:spLocks noGrp="1"/>
          </p:cNvSpPr>
          <p:nvPr>
            <p:ph type="sldNum" sz="quarter" idx="12"/>
          </p:nvPr>
        </p:nvSpPr>
        <p:spPr>
          <a:xfrm>
            <a:off x="8610600" y="6356350"/>
            <a:ext cx="2743200" cy="365125"/>
          </a:xfrm>
          <a:prstGeom prst="rect">
            <a:avLst/>
          </a:prstGeom>
        </p:spPr>
        <p:txBody>
          <a:bodyPr/>
          <a:lstStyle/>
          <a:p>
            <a:fld id="{44B084D1-73F2-446C-91FD-D3403AC66A47}" type="slidenum">
              <a:rPr lang="en-US" smtClean="0"/>
              <a:t>‹#›</a:t>
            </a:fld>
            <a:endParaRPr lang="en-US"/>
          </a:p>
        </p:txBody>
      </p:sp>
      <p:pic>
        <p:nvPicPr>
          <p:cNvPr id="5" name="Picture 4">
            <a:extLst>
              <a:ext uri="{FF2B5EF4-FFF2-40B4-BE49-F238E27FC236}">
                <a16:creationId xmlns:a16="http://schemas.microsoft.com/office/drawing/2014/main" id="{E2E136BB-CFFB-1EBE-1A7F-9B52713CAA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89800" y="-222250"/>
            <a:ext cx="6858000" cy="6858000"/>
          </a:xfrm>
          <a:prstGeom prst="rect">
            <a:avLst/>
          </a:prstGeom>
        </p:spPr>
      </p:pic>
    </p:spTree>
    <p:extLst>
      <p:ext uri="{BB962C8B-B14F-4D97-AF65-F5344CB8AC3E}">
        <p14:creationId xmlns:p14="http://schemas.microsoft.com/office/powerpoint/2010/main" val="36271731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7C2AC-6104-4E08-8CA3-985DC904B3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0A6D5E-4387-49C8-95E8-B0299D14269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365552-DA7A-41D4-A4E2-E20ECA83D0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2F32AC-FDAF-4A7D-82F2-11592FA99780}"/>
              </a:ext>
            </a:extLst>
          </p:cNvPr>
          <p:cNvSpPr>
            <a:spLocks noGrp="1"/>
          </p:cNvSpPr>
          <p:nvPr>
            <p:ph type="dt" sz="half" idx="10"/>
          </p:nvPr>
        </p:nvSpPr>
        <p:spPr>
          <a:xfrm>
            <a:off x="838200" y="6356350"/>
            <a:ext cx="2743200" cy="365125"/>
          </a:xfrm>
          <a:prstGeom prst="rect">
            <a:avLst/>
          </a:prstGeom>
        </p:spPr>
        <p:txBody>
          <a:bodyPr/>
          <a:lstStyle/>
          <a:p>
            <a:fld id="{369FDA6C-EFA4-410A-9E71-0945B5A72B78}" type="datetimeFigureOut">
              <a:rPr lang="en-US" smtClean="0"/>
              <a:t>11/15/2025</a:t>
            </a:fld>
            <a:endParaRPr lang="en-US"/>
          </a:p>
        </p:txBody>
      </p:sp>
      <p:sp>
        <p:nvSpPr>
          <p:cNvPr id="6" name="Footer Placeholder 5">
            <a:extLst>
              <a:ext uri="{FF2B5EF4-FFF2-40B4-BE49-F238E27FC236}">
                <a16:creationId xmlns:a16="http://schemas.microsoft.com/office/drawing/2014/main" id="{351E2FDE-3AC1-4F27-9C6B-6553C8BF84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741834-095A-42A6-A0C5-713CAF89BB5B}"/>
              </a:ext>
            </a:extLst>
          </p:cNvPr>
          <p:cNvSpPr>
            <a:spLocks noGrp="1"/>
          </p:cNvSpPr>
          <p:nvPr>
            <p:ph type="sldNum" sz="quarter" idx="12"/>
          </p:nvPr>
        </p:nvSpPr>
        <p:spPr>
          <a:xfrm>
            <a:off x="8610600" y="6356350"/>
            <a:ext cx="2743200" cy="365125"/>
          </a:xfrm>
          <a:prstGeom prst="rect">
            <a:avLst/>
          </a:prstGeom>
        </p:spPr>
        <p:txBody>
          <a:bodyPr/>
          <a:lstStyle/>
          <a:p>
            <a:fld id="{44B084D1-73F2-446C-91FD-D3403AC66A47}" type="slidenum">
              <a:rPr lang="en-US" smtClean="0"/>
              <a:t>‹#›</a:t>
            </a:fld>
            <a:endParaRPr lang="en-US"/>
          </a:p>
        </p:txBody>
      </p:sp>
    </p:spTree>
    <p:extLst>
      <p:ext uri="{BB962C8B-B14F-4D97-AF65-F5344CB8AC3E}">
        <p14:creationId xmlns:p14="http://schemas.microsoft.com/office/powerpoint/2010/main" val="20406779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AD9DF-3194-4FE1-8F9D-7DDC5FD21F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079B0F-FF3C-46F6-B685-B565714A9F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A8B637-CBCA-49B1-93E3-6FF266C3BDD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B574A4-2872-4B03-A049-7F24F2715FD3}"/>
              </a:ext>
            </a:extLst>
          </p:cNvPr>
          <p:cNvSpPr>
            <a:spLocks noGrp="1"/>
          </p:cNvSpPr>
          <p:nvPr>
            <p:ph type="dt" sz="half" idx="10"/>
          </p:nvPr>
        </p:nvSpPr>
        <p:spPr>
          <a:xfrm>
            <a:off x="838200" y="6356350"/>
            <a:ext cx="2743200" cy="365125"/>
          </a:xfrm>
          <a:prstGeom prst="rect">
            <a:avLst/>
          </a:prstGeom>
        </p:spPr>
        <p:txBody>
          <a:bodyPr/>
          <a:lstStyle/>
          <a:p>
            <a:fld id="{369FDA6C-EFA4-410A-9E71-0945B5A72B78}" type="datetimeFigureOut">
              <a:rPr lang="en-US" smtClean="0"/>
              <a:t>11/15/2025</a:t>
            </a:fld>
            <a:endParaRPr lang="en-US"/>
          </a:p>
        </p:txBody>
      </p:sp>
      <p:sp>
        <p:nvSpPr>
          <p:cNvPr id="6" name="Footer Placeholder 5">
            <a:extLst>
              <a:ext uri="{FF2B5EF4-FFF2-40B4-BE49-F238E27FC236}">
                <a16:creationId xmlns:a16="http://schemas.microsoft.com/office/drawing/2014/main" id="{034A4791-B7C5-46C9-83BA-CD12BD758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6484FD-9036-41D0-9DA6-85874AD898FC}"/>
              </a:ext>
            </a:extLst>
          </p:cNvPr>
          <p:cNvSpPr>
            <a:spLocks noGrp="1"/>
          </p:cNvSpPr>
          <p:nvPr>
            <p:ph type="sldNum" sz="quarter" idx="12"/>
          </p:nvPr>
        </p:nvSpPr>
        <p:spPr>
          <a:xfrm>
            <a:off x="8610600" y="6356350"/>
            <a:ext cx="2743200" cy="365125"/>
          </a:xfrm>
          <a:prstGeom prst="rect">
            <a:avLst/>
          </a:prstGeom>
        </p:spPr>
        <p:txBody>
          <a:bodyPr/>
          <a:lstStyle/>
          <a:p>
            <a:fld id="{44B084D1-73F2-446C-91FD-D3403AC66A47}" type="slidenum">
              <a:rPr lang="en-US" smtClean="0"/>
              <a:t>‹#›</a:t>
            </a:fld>
            <a:endParaRPr lang="en-US"/>
          </a:p>
        </p:txBody>
      </p:sp>
    </p:spTree>
    <p:extLst>
      <p:ext uri="{BB962C8B-B14F-4D97-AF65-F5344CB8AC3E}">
        <p14:creationId xmlns:p14="http://schemas.microsoft.com/office/powerpoint/2010/main" val="36708961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DD5E7-201E-4815-8ABB-1E39E185E2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4AA3B7-72FF-4B8A-975A-21569AB8C9E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E5B355-F562-4C36-AE7D-93895EFEFCF7}"/>
              </a:ext>
            </a:extLst>
          </p:cNvPr>
          <p:cNvSpPr>
            <a:spLocks noGrp="1"/>
          </p:cNvSpPr>
          <p:nvPr>
            <p:ph type="dt" sz="half" idx="10"/>
          </p:nvPr>
        </p:nvSpPr>
        <p:spPr>
          <a:xfrm>
            <a:off x="838200" y="6356350"/>
            <a:ext cx="2743200" cy="365125"/>
          </a:xfrm>
          <a:prstGeom prst="rect">
            <a:avLst/>
          </a:prstGeom>
        </p:spPr>
        <p:txBody>
          <a:bodyPr/>
          <a:lstStyle/>
          <a:p>
            <a:fld id="{369FDA6C-EFA4-410A-9E71-0945B5A72B78}" type="datetimeFigureOut">
              <a:rPr lang="en-US" smtClean="0"/>
              <a:t>11/15/2025</a:t>
            </a:fld>
            <a:endParaRPr lang="en-US"/>
          </a:p>
        </p:txBody>
      </p:sp>
      <p:sp>
        <p:nvSpPr>
          <p:cNvPr id="5" name="Footer Placeholder 4">
            <a:extLst>
              <a:ext uri="{FF2B5EF4-FFF2-40B4-BE49-F238E27FC236}">
                <a16:creationId xmlns:a16="http://schemas.microsoft.com/office/drawing/2014/main" id="{6498AA10-16DC-4C52-9B1A-719F59878B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466B22-4E4E-4169-BD69-E267F105D9A9}"/>
              </a:ext>
            </a:extLst>
          </p:cNvPr>
          <p:cNvSpPr>
            <a:spLocks noGrp="1"/>
          </p:cNvSpPr>
          <p:nvPr>
            <p:ph type="sldNum" sz="quarter" idx="12"/>
          </p:nvPr>
        </p:nvSpPr>
        <p:spPr>
          <a:xfrm>
            <a:off x="8610600" y="6356350"/>
            <a:ext cx="2743200" cy="365125"/>
          </a:xfrm>
          <a:prstGeom prst="rect">
            <a:avLst/>
          </a:prstGeom>
        </p:spPr>
        <p:txBody>
          <a:bodyPr/>
          <a:lstStyle/>
          <a:p>
            <a:fld id="{44B084D1-73F2-446C-91FD-D3403AC66A47}" type="slidenum">
              <a:rPr lang="en-US" smtClean="0"/>
              <a:t>‹#›</a:t>
            </a:fld>
            <a:endParaRPr lang="en-US"/>
          </a:p>
        </p:txBody>
      </p:sp>
    </p:spTree>
    <p:extLst>
      <p:ext uri="{BB962C8B-B14F-4D97-AF65-F5344CB8AC3E}">
        <p14:creationId xmlns:p14="http://schemas.microsoft.com/office/powerpoint/2010/main" val="30896989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08A4E4-DC41-471E-941E-263A039B0DC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4A986A-C5AF-4F1B-AE78-6158251CFFA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676FA2-B22D-4CCF-97C9-7937724276A5}"/>
              </a:ext>
            </a:extLst>
          </p:cNvPr>
          <p:cNvSpPr>
            <a:spLocks noGrp="1"/>
          </p:cNvSpPr>
          <p:nvPr>
            <p:ph type="dt" sz="half" idx="10"/>
          </p:nvPr>
        </p:nvSpPr>
        <p:spPr>
          <a:xfrm>
            <a:off x="838200" y="6356350"/>
            <a:ext cx="2743200" cy="365125"/>
          </a:xfrm>
          <a:prstGeom prst="rect">
            <a:avLst/>
          </a:prstGeom>
        </p:spPr>
        <p:txBody>
          <a:bodyPr/>
          <a:lstStyle/>
          <a:p>
            <a:fld id="{369FDA6C-EFA4-410A-9E71-0945B5A72B78}" type="datetimeFigureOut">
              <a:rPr lang="en-US" smtClean="0"/>
              <a:t>11/15/2025</a:t>
            </a:fld>
            <a:endParaRPr lang="en-US"/>
          </a:p>
        </p:txBody>
      </p:sp>
      <p:sp>
        <p:nvSpPr>
          <p:cNvPr id="5" name="Footer Placeholder 4">
            <a:extLst>
              <a:ext uri="{FF2B5EF4-FFF2-40B4-BE49-F238E27FC236}">
                <a16:creationId xmlns:a16="http://schemas.microsoft.com/office/drawing/2014/main" id="{E85F62A5-B045-445D-8796-C360442324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1E65247-96E3-4B45-8DD1-76B96AFBFDFB}"/>
              </a:ext>
            </a:extLst>
          </p:cNvPr>
          <p:cNvSpPr>
            <a:spLocks noGrp="1"/>
          </p:cNvSpPr>
          <p:nvPr>
            <p:ph type="sldNum" sz="quarter" idx="12"/>
          </p:nvPr>
        </p:nvSpPr>
        <p:spPr>
          <a:xfrm>
            <a:off x="8610600" y="6356350"/>
            <a:ext cx="2743200" cy="365125"/>
          </a:xfrm>
          <a:prstGeom prst="rect">
            <a:avLst/>
          </a:prstGeom>
        </p:spPr>
        <p:txBody>
          <a:bodyPr/>
          <a:lstStyle/>
          <a:p>
            <a:fld id="{44B084D1-73F2-446C-91FD-D3403AC66A47}" type="slidenum">
              <a:rPr lang="en-US" smtClean="0"/>
              <a:t>‹#›</a:t>
            </a:fld>
            <a:endParaRPr lang="en-US"/>
          </a:p>
        </p:txBody>
      </p:sp>
    </p:spTree>
    <p:extLst>
      <p:ext uri="{BB962C8B-B14F-4D97-AF65-F5344CB8AC3E}">
        <p14:creationId xmlns:p14="http://schemas.microsoft.com/office/powerpoint/2010/main" val="907615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17C652-5600-4641-93FB-CDF435992E8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04F31D4-C03C-4273-8B58-EE9A5EE942A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E17035D-341F-484C-A2C8-1D7393F1F51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E5B36FD-8A02-465E-A9FC-D2C4E8899A4B}"/>
              </a:ext>
            </a:extLst>
          </p:cNvPr>
          <p:cNvSpPr>
            <a:spLocks noGrp="1"/>
          </p:cNvSpPr>
          <p:nvPr>
            <p:ph type="dt" sz="half" idx="10"/>
          </p:nvPr>
        </p:nvSpPr>
        <p:spPr/>
        <p:txBody>
          <a:bodyPr/>
          <a:lstStyle/>
          <a:p>
            <a:fld id="{2AE95AF1-9CBC-47EC-BE4B-361A47E611E1}" type="datetimeFigureOut">
              <a:rPr lang="zh-CN" altLang="en-US" smtClean="0"/>
              <a:t>2025/11/15</a:t>
            </a:fld>
            <a:endParaRPr lang="zh-CN" altLang="en-US"/>
          </a:p>
        </p:txBody>
      </p:sp>
      <p:sp>
        <p:nvSpPr>
          <p:cNvPr id="6" name="页脚占位符 5">
            <a:extLst>
              <a:ext uri="{FF2B5EF4-FFF2-40B4-BE49-F238E27FC236}">
                <a16:creationId xmlns:a16="http://schemas.microsoft.com/office/drawing/2014/main" id="{DD90821B-6A88-4371-8742-B143B5485DD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53D2F8E-3BC4-4218-B76B-58BE9CBDDFFB}"/>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2442038921"/>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956D0B-A724-4AB7-811D-94615BC892B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4ADD0C1-CB37-4395-BA02-8CCA79BF5C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F41F82-8195-490F-8473-83FF8B54A05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08FC571-F3CB-4AF0-BBE3-7E4B1DCF19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DCA39AF-C9ED-4EFE-97A8-005FEE70933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0D514B7-60AB-4408-90AA-62E81EA321FB}"/>
              </a:ext>
            </a:extLst>
          </p:cNvPr>
          <p:cNvSpPr>
            <a:spLocks noGrp="1"/>
          </p:cNvSpPr>
          <p:nvPr>
            <p:ph type="dt" sz="half" idx="10"/>
          </p:nvPr>
        </p:nvSpPr>
        <p:spPr/>
        <p:txBody>
          <a:bodyPr/>
          <a:lstStyle/>
          <a:p>
            <a:fld id="{2AE95AF1-9CBC-47EC-BE4B-361A47E611E1}" type="datetimeFigureOut">
              <a:rPr lang="zh-CN" altLang="en-US" smtClean="0"/>
              <a:t>2025/11/15</a:t>
            </a:fld>
            <a:endParaRPr lang="zh-CN" altLang="en-US"/>
          </a:p>
        </p:txBody>
      </p:sp>
      <p:sp>
        <p:nvSpPr>
          <p:cNvPr id="8" name="页脚占位符 7">
            <a:extLst>
              <a:ext uri="{FF2B5EF4-FFF2-40B4-BE49-F238E27FC236}">
                <a16:creationId xmlns:a16="http://schemas.microsoft.com/office/drawing/2014/main" id="{7267BF31-56B8-4A12-B79F-3A975FE1408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2C9EB924-3C55-433C-8642-7B894DA54228}"/>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51925365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47AAF3-E189-42AD-8496-4921C2073F6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5E1ED68-59E1-4BD0-9BC8-AA80E7B597A7}"/>
              </a:ext>
            </a:extLst>
          </p:cNvPr>
          <p:cNvSpPr>
            <a:spLocks noGrp="1"/>
          </p:cNvSpPr>
          <p:nvPr>
            <p:ph type="dt" sz="half" idx="10"/>
          </p:nvPr>
        </p:nvSpPr>
        <p:spPr/>
        <p:txBody>
          <a:bodyPr/>
          <a:lstStyle/>
          <a:p>
            <a:fld id="{2AE95AF1-9CBC-47EC-BE4B-361A47E611E1}" type="datetimeFigureOut">
              <a:rPr lang="zh-CN" altLang="en-US" smtClean="0"/>
              <a:t>2025/11/15</a:t>
            </a:fld>
            <a:endParaRPr lang="zh-CN" altLang="en-US"/>
          </a:p>
        </p:txBody>
      </p:sp>
      <p:sp>
        <p:nvSpPr>
          <p:cNvPr id="4" name="页脚占位符 3">
            <a:extLst>
              <a:ext uri="{FF2B5EF4-FFF2-40B4-BE49-F238E27FC236}">
                <a16:creationId xmlns:a16="http://schemas.microsoft.com/office/drawing/2014/main" id="{3CC04DD3-BE5C-4FD2-B14F-AA47A0E87AF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4A8EAEF-0C5C-4F6F-8C97-F66C46C2ECE0}"/>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2694431363"/>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4BD90B4-95C1-447C-9DDC-D2EB69A1A4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6" name="矩形 5">
            <a:extLst>
              <a:ext uri="{FF2B5EF4-FFF2-40B4-BE49-F238E27FC236}">
                <a16:creationId xmlns:a16="http://schemas.microsoft.com/office/drawing/2014/main" id="{2FA1A283-87EF-4621-AA35-2BCE9A87F5F5}"/>
              </a:ext>
            </a:extLst>
          </p:cNvPr>
          <p:cNvSpPr/>
          <p:nvPr userDrawn="1"/>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1A2623C1-F497-428A-83EE-AE1D7D93B9C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777" r="76112"/>
          <a:stretch/>
        </p:blipFill>
        <p:spPr>
          <a:xfrm rot="5400000">
            <a:off x="5715000" y="-5156200"/>
            <a:ext cx="762000" cy="12192000"/>
          </a:xfrm>
          <a:prstGeom prst="rect">
            <a:avLst/>
          </a:prstGeom>
        </p:spPr>
      </p:pic>
    </p:spTree>
    <p:extLst>
      <p:ext uri="{BB962C8B-B14F-4D97-AF65-F5344CB8AC3E}">
        <p14:creationId xmlns:p14="http://schemas.microsoft.com/office/powerpoint/2010/main" val="303978268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F53D4F-51F3-4979-97AF-8CD7B2E96D3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AEC9790-4077-4BC3-9DA8-CB290EFE95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6EB1BD-95E1-48F1-912C-44C87A5DA5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DBC8DA9-8983-4464-82DE-5A2738E6C4D4}"/>
              </a:ext>
            </a:extLst>
          </p:cNvPr>
          <p:cNvSpPr>
            <a:spLocks noGrp="1"/>
          </p:cNvSpPr>
          <p:nvPr>
            <p:ph type="dt" sz="half" idx="10"/>
          </p:nvPr>
        </p:nvSpPr>
        <p:spPr/>
        <p:txBody>
          <a:bodyPr/>
          <a:lstStyle/>
          <a:p>
            <a:fld id="{2AE95AF1-9CBC-47EC-BE4B-361A47E611E1}" type="datetimeFigureOut">
              <a:rPr lang="zh-CN" altLang="en-US" smtClean="0"/>
              <a:t>2025/11/15</a:t>
            </a:fld>
            <a:endParaRPr lang="zh-CN" altLang="en-US"/>
          </a:p>
        </p:txBody>
      </p:sp>
      <p:sp>
        <p:nvSpPr>
          <p:cNvPr id="6" name="页脚占位符 5">
            <a:extLst>
              <a:ext uri="{FF2B5EF4-FFF2-40B4-BE49-F238E27FC236}">
                <a16:creationId xmlns:a16="http://schemas.microsoft.com/office/drawing/2014/main" id="{EBA69B4E-72C6-49F9-A2BD-4F6B4642A83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361E364-F5EF-4FAE-9A6F-4AB8FCE25B78}"/>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206154961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7FA561-A281-46AB-BED2-81D6BE06951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0D940-0405-47F4-B15E-9DFF0AE3EF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AFBB444-B781-417E-B9D3-6A3D5D0304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214AA17-124C-418A-AA9F-D0A5F16D7D95}"/>
              </a:ext>
            </a:extLst>
          </p:cNvPr>
          <p:cNvSpPr>
            <a:spLocks noGrp="1"/>
          </p:cNvSpPr>
          <p:nvPr>
            <p:ph type="dt" sz="half" idx="10"/>
          </p:nvPr>
        </p:nvSpPr>
        <p:spPr/>
        <p:txBody>
          <a:bodyPr/>
          <a:lstStyle/>
          <a:p>
            <a:fld id="{2AE95AF1-9CBC-47EC-BE4B-361A47E611E1}" type="datetimeFigureOut">
              <a:rPr lang="zh-CN" altLang="en-US" smtClean="0"/>
              <a:t>2025/11/15</a:t>
            </a:fld>
            <a:endParaRPr lang="zh-CN" altLang="en-US"/>
          </a:p>
        </p:txBody>
      </p:sp>
      <p:sp>
        <p:nvSpPr>
          <p:cNvPr id="6" name="页脚占位符 5">
            <a:extLst>
              <a:ext uri="{FF2B5EF4-FFF2-40B4-BE49-F238E27FC236}">
                <a16:creationId xmlns:a16="http://schemas.microsoft.com/office/drawing/2014/main" id="{C37B840C-256B-48C0-89EF-B19BD27A735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A66D144-CCA2-4F78-B3F6-6C1A17E64C40}"/>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882442423"/>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0F0F6A1-AB37-4F0E-8BEE-3F65AB09F9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C170333-2255-474E-A432-ABD79F8D49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B16F27-8E7E-4657-96E7-3A391E3A2D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E95AF1-9CBC-47EC-BE4B-361A47E611E1}" type="datetimeFigureOut">
              <a:rPr lang="zh-CN" altLang="en-US" smtClean="0"/>
              <a:t>2025/11/15</a:t>
            </a:fld>
            <a:endParaRPr lang="zh-CN" altLang="en-US"/>
          </a:p>
        </p:txBody>
      </p:sp>
      <p:sp>
        <p:nvSpPr>
          <p:cNvPr id="5" name="页脚占位符 4">
            <a:extLst>
              <a:ext uri="{FF2B5EF4-FFF2-40B4-BE49-F238E27FC236}">
                <a16:creationId xmlns:a16="http://schemas.microsoft.com/office/drawing/2014/main" id="{13DD3D2D-F39B-417C-93AB-244CCC2A7C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46CDF66-1741-4F33-AEB0-5F9A369BF4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3392609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Tree>
    <p:extLst>
      <p:ext uri="{BB962C8B-B14F-4D97-AF65-F5344CB8AC3E}">
        <p14:creationId xmlns:p14="http://schemas.microsoft.com/office/powerpoint/2010/main" val="28215551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14248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xml"/><Relationship Id="rId1" Type="http://schemas.openxmlformats.org/officeDocument/2006/relationships/themeOverride" Target="../theme/themeOverride2.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7" Type="http://schemas.microsoft.com/office/2007/relationships/hdphoto" Target="../media/hdphoto9.wdp"/><Relationship Id="rId2" Type="http://schemas.openxmlformats.org/officeDocument/2006/relationships/image" Target="../media/image38.png"/><Relationship Id="rId1" Type="http://schemas.openxmlformats.org/officeDocument/2006/relationships/slideLayout" Target="../slideLayouts/slideLayout23.xml"/><Relationship Id="rId6" Type="http://schemas.openxmlformats.org/officeDocument/2006/relationships/image" Target="../media/image41.png"/><Relationship Id="rId5" Type="http://schemas.microsoft.com/office/2007/relationships/hdphoto" Target="../media/hdphoto8.wdp"/><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3.xml"/><Relationship Id="rId4" Type="http://schemas.microsoft.com/office/2007/relationships/hdphoto" Target="../media/hdphoto10.wdp"/></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6.png"/><Relationship Id="rId2" Type="http://schemas.openxmlformats.org/officeDocument/2006/relationships/tags" Target="../tags/tag2.xml"/><Relationship Id="rId1" Type="http://schemas.openxmlformats.org/officeDocument/2006/relationships/themeOverride" Target="../theme/themeOverride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hemeOverride" Target="../theme/themeOverride4.xml"/><Relationship Id="rId6" Type="http://schemas.openxmlformats.org/officeDocument/2006/relationships/image" Target="../media/image47.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10.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3.pn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 Id="rId14"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10.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10.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3.pn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 Id="rId1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microsoft.com/office/2007/relationships/hdphoto" Target="../media/hdphoto5.wdp"/><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7" Type="http://schemas.microsoft.com/office/2007/relationships/hdphoto" Target="../media/hdphoto7.wdp"/><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28.png"/><Relationship Id="rId5" Type="http://schemas.microsoft.com/office/2007/relationships/hdphoto" Target="../media/hdphoto6.wdp"/><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5308C7E-7B2C-01D5-B489-071E32D32003}"/>
              </a:ext>
            </a:extLst>
          </p:cNvPr>
          <p:cNvSpPr/>
          <p:nvPr/>
        </p:nvSpPr>
        <p:spPr>
          <a:xfrm>
            <a:off x="2644407" y="21530"/>
            <a:ext cx="7406462" cy="1567543"/>
          </a:xfrm>
          <a:prstGeom prst="roundRect">
            <a:avLst/>
          </a:prstGeom>
          <a:solidFill>
            <a:schemeClr val="lt1">
              <a:alpha val="69000"/>
            </a:schemeClr>
          </a:soli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C833BBB-1427-B989-FAE7-8E5361C13580}"/>
              </a:ext>
            </a:extLst>
          </p:cNvPr>
          <p:cNvPicPr>
            <a:picLocks noChangeAspect="1"/>
          </p:cNvPicPr>
          <p:nvPr/>
        </p:nvPicPr>
        <p:blipFill>
          <a:blip r:embed="rId4"/>
          <a:stretch>
            <a:fillRect/>
          </a:stretch>
        </p:blipFill>
        <p:spPr>
          <a:xfrm>
            <a:off x="2275483" y="176726"/>
            <a:ext cx="8230313" cy="132294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249CDD7-B2E0-40F5-8ADF-1485400F41EC}"/>
              </a:ext>
            </a:extLst>
          </p:cNvPr>
          <p:cNvGrpSpPr/>
          <p:nvPr/>
        </p:nvGrpSpPr>
        <p:grpSpPr>
          <a:xfrm>
            <a:off x="458735" y="255542"/>
            <a:ext cx="749608" cy="1368516"/>
            <a:chOff x="458735" y="255542"/>
            <a:chExt cx="749608" cy="1368516"/>
          </a:xfrm>
        </p:grpSpPr>
        <p:sp>
          <p:nvSpPr>
            <p:cNvPr id="2" name="矩形 1">
              <a:extLst>
                <a:ext uri="{FF2B5EF4-FFF2-40B4-BE49-F238E27FC236}">
                  <a16:creationId xmlns:a16="http://schemas.microsoft.com/office/drawing/2014/main" id="{D3CDF5AF-26DF-4B9D-8E5E-1C09BDCBD0EB}"/>
                </a:ext>
              </a:extLst>
            </p:cNvPr>
            <p:cNvSpPr/>
            <p:nvPr/>
          </p:nvSpPr>
          <p:spPr>
            <a:xfrm>
              <a:off x="458735" y="255542"/>
              <a:ext cx="646418"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mbria" panose="02040503050406030204" pitchFamily="18" charset="0"/>
              </a:endParaRPr>
            </a:p>
          </p:txBody>
        </p:sp>
        <p:sp>
          <p:nvSpPr>
            <p:cNvPr id="6" name="直角三角形 5">
              <a:extLst>
                <a:ext uri="{FF2B5EF4-FFF2-40B4-BE49-F238E27FC236}">
                  <a16:creationId xmlns:a16="http://schemas.microsoft.com/office/drawing/2014/main" id="{22F7283F-B4BB-428B-A2C3-FCDEB7E815E9}"/>
                </a:ext>
              </a:extLst>
            </p:cNvPr>
            <p:cNvSpPr/>
            <p:nvPr/>
          </p:nvSpPr>
          <p:spPr>
            <a:xfrm>
              <a:off x="1105152" y="255542"/>
              <a:ext cx="103191" cy="303258"/>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ndParaRPr>
            </a:p>
          </p:txBody>
        </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4">
              <a:extLst>
                <a:ext uri="{28A0092B-C50C-407E-A947-70E740481C1C}">
                  <a14:useLocalDpi xmlns:a14="http://schemas.microsoft.com/office/drawing/2010/main" val="0"/>
                </a:ext>
              </a:extLst>
            </a:blip>
            <a:srcRect l="6225" t="28161" r="45048" b="36550"/>
            <a:stretch/>
          </p:blipFill>
          <p:spPr>
            <a:xfrm flipH="1">
              <a:off x="561924" y="921827"/>
              <a:ext cx="646419" cy="702231"/>
            </a:xfrm>
            <a:prstGeom prst="rect">
              <a:avLst/>
            </a:prstGeom>
          </p:spPr>
        </p:pic>
      </p:grpSp>
      <p:sp>
        <p:nvSpPr>
          <p:cNvPr id="106" name="Google Shape;462;p21">
            <a:extLst>
              <a:ext uri="{FF2B5EF4-FFF2-40B4-BE49-F238E27FC236}">
                <a16:creationId xmlns:a16="http://schemas.microsoft.com/office/drawing/2014/main" id="{ECA22009-2FDB-46F0-B4E5-F215B9F8C00B}"/>
              </a:ext>
            </a:extLst>
          </p:cNvPr>
          <p:cNvSpPr txBox="1">
            <a:spLocks/>
          </p:cNvSpPr>
          <p:nvPr/>
        </p:nvSpPr>
        <p:spPr>
          <a:xfrm>
            <a:off x="1428625" y="403155"/>
            <a:ext cx="93232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1pPr>
            <a:lvl2pPr marR="0" lvl="1"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2pPr>
            <a:lvl3pPr marR="0" lvl="2"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3pPr>
            <a:lvl4pPr marR="0" lvl="3"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4pPr>
            <a:lvl5pPr marR="0" lvl="4"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5pPr>
            <a:lvl6pPr marR="0" lvl="5"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6pPr>
            <a:lvl7pPr marR="0" lvl="6"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7pPr>
            <a:lvl8pPr marR="0" lvl="7"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8pPr>
            <a:lvl9pPr marR="0" lvl="8"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9pPr>
          </a:lstStyle>
          <a:p>
            <a:pPr marL="0" marR="0" lvl="0" indent="0" algn="ctr" defTabSz="1219170" rtl="0" eaLnBrk="1" fontAlgn="auto" latinLnBrk="0" hangingPunct="1">
              <a:lnSpc>
                <a:spcPct val="100000"/>
              </a:lnSpc>
              <a:spcBef>
                <a:spcPts val="0"/>
              </a:spcBef>
              <a:spcAft>
                <a:spcPts val="0"/>
              </a:spcAft>
              <a:buClr>
                <a:srgbClr val="434343"/>
              </a:buClr>
              <a:buSzPts val="3000"/>
              <a:buFont typeface="Odibee Sans"/>
              <a:buNone/>
              <a:tabLst/>
              <a:defRPr/>
            </a:pPr>
            <a:r>
              <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Odibee Sans"/>
              </a:rPr>
              <a:t>Sắm vai xử lí tình huống thể hiện sự quan tâm, chăm sóc người thân </a:t>
            </a:r>
            <a:endPar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Odibee Sans"/>
            </a:endParaRPr>
          </a:p>
        </p:txBody>
      </p:sp>
      <p:grpSp>
        <p:nvGrpSpPr>
          <p:cNvPr id="102" name="Group 101">
            <a:extLst>
              <a:ext uri="{FF2B5EF4-FFF2-40B4-BE49-F238E27FC236}">
                <a16:creationId xmlns:a16="http://schemas.microsoft.com/office/drawing/2014/main" id="{A3A63DCF-F8BA-4117-9C6A-D548709A8338}"/>
              </a:ext>
            </a:extLst>
          </p:cNvPr>
          <p:cNvGrpSpPr/>
          <p:nvPr/>
        </p:nvGrpSpPr>
        <p:grpSpPr>
          <a:xfrm>
            <a:off x="0" y="3110739"/>
            <a:ext cx="4278451" cy="2175001"/>
            <a:chOff x="892354" y="3758439"/>
            <a:chExt cx="4278451" cy="2175001"/>
          </a:xfrm>
        </p:grpSpPr>
        <p:pic>
          <p:nvPicPr>
            <p:cNvPr id="103" name="Picture 9">
              <a:extLst>
                <a:ext uri="{FF2B5EF4-FFF2-40B4-BE49-F238E27FC236}">
                  <a16:creationId xmlns:a16="http://schemas.microsoft.com/office/drawing/2014/main" id="{3C77DA7D-8CC2-4B18-BB93-5BB5261B7E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Rectangle: Rounded Corners 106">
              <a:extLst>
                <a:ext uri="{FF2B5EF4-FFF2-40B4-BE49-F238E27FC236}">
                  <a16:creationId xmlns:a16="http://schemas.microsoft.com/office/drawing/2014/main" id="{A55E11EE-A17B-4DEE-8BBF-BBEF88A1E38F}"/>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cs typeface="Arial" panose="020B0604020202020204" pitchFamily="34" charset="0"/>
                </a:rPr>
                <a:t>Thảo</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luận</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nhóm</a:t>
              </a:r>
              <a:r>
                <a:rPr lang="en-US" sz="2400" b="1" dirty="0">
                  <a:latin typeface="Cambria" panose="02040503050406030204" pitchFamily="18" charset="0"/>
                  <a:ea typeface="Cambria" panose="02040503050406030204" pitchFamily="18" charset="0"/>
                  <a:cs typeface="Arial" panose="020B0604020202020204" pitchFamily="34" charset="0"/>
                </a:rPr>
                <a:t> 4</a:t>
              </a:r>
            </a:p>
          </p:txBody>
        </p:sp>
      </p:grpSp>
      <p:sp>
        <p:nvSpPr>
          <p:cNvPr id="108" name="Speech Bubble: Rectangle with Corners Rounded 4">
            <a:extLst>
              <a:ext uri="{FF2B5EF4-FFF2-40B4-BE49-F238E27FC236}">
                <a16:creationId xmlns:a16="http://schemas.microsoft.com/office/drawing/2014/main" id="{24C3AC96-CB09-4001-A4DA-478D1A3C3268}"/>
              </a:ext>
            </a:extLst>
          </p:cNvPr>
          <p:cNvSpPr/>
          <p:nvPr/>
        </p:nvSpPr>
        <p:spPr>
          <a:xfrm flipH="1">
            <a:off x="4203061" y="1647825"/>
            <a:ext cx="7798438" cy="1543050"/>
          </a:xfrm>
          <a:prstGeom prst="wedgeRoundRectCallout">
            <a:avLst>
              <a:gd name="adj1" fmla="val 42483"/>
              <a:gd name="adj2" fmla="val 58854"/>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lvl="0" algn="ct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Mỗi</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nhóm</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lắng</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nghe</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các</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tình</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huống</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có</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thật</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trong</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cuộc</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sống</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của</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các</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thành</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viên</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và</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cùng</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nhau</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lựa</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chọn</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một</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tình</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huống</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để</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diễn</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tả</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09" name="Speech Bubble: Rectangle with Corners Rounded 4">
            <a:extLst>
              <a:ext uri="{FF2B5EF4-FFF2-40B4-BE49-F238E27FC236}">
                <a16:creationId xmlns:a16="http://schemas.microsoft.com/office/drawing/2014/main" id="{59D139EE-AF07-415F-9993-AC7B4F0EF1F9}"/>
              </a:ext>
            </a:extLst>
          </p:cNvPr>
          <p:cNvSpPr/>
          <p:nvPr/>
        </p:nvSpPr>
        <p:spPr>
          <a:xfrm flipH="1">
            <a:off x="4393562" y="3600449"/>
            <a:ext cx="7665088" cy="1705197"/>
          </a:xfrm>
          <a:prstGeom prst="wedgeRoundRectCallout">
            <a:avLst>
              <a:gd name="adj1" fmla="val 42483"/>
              <a:gd name="adj2" fmla="val 58854"/>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lvl="0" algn="ct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Phân</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công</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các</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thành</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viên</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sắm</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vai</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diễn</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tả</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tình</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huống</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và</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thống</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nhất</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đạo</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cụ</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cách</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diễn</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và</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cách</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xử</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lí</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ustDataLst>
      <p:tags r:id="rId2"/>
    </p:custDataLst>
    <p:extLst>
      <p:ext uri="{BB962C8B-B14F-4D97-AF65-F5344CB8AC3E}">
        <p14:creationId xmlns:p14="http://schemas.microsoft.com/office/powerpoint/2010/main" val="35978927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
                                        </p:tgtEl>
                                        <p:attrNameLst>
                                          <p:attrName>style.visibility</p:attrName>
                                        </p:attrNameLst>
                                      </p:cBhvr>
                                      <p:to>
                                        <p:strVal val="visible"/>
                                      </p:to>
                                    </p:set>
                                    <p:anim calcmode="lin" valueType="num">
                                      <p:cBhvr additive="base">
                                        <p:cTn id="13" dur="500" fill="hold"/>
                                        <p:tgtEl>
                                          <p:spTgt spid="102"/>
                                        </p:tgtEl>
                                        <p:attrNameLst>
                                          <p:attrName>ppt_x</p:attrName>
                                        </p:attrNameLst>
                                      </p:cBhvr>
                                      <p:tavLst>
                                        <p:tav tm="0">
                                          <p:val>
                                            <p:strVal val="#ppt_x"/>
                                          </p:val>
                                        </p:tav>
                                        <p:tav tm="100000">
                                          <p:val>
                                            <p:strVal val="#ppt_x"/>
                                          </p:val>
                                        </p:tav>
                                      </p:tavLst>
                                    </p:anim>
                                    <p:anim calcmode="lin" valueType="num">
                                      <p:cBhvr additive="base">
                                        <p:cTn id="14"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wipe(down)">
                                      <p:cBhvr>
                                        <p:cTn id="19" dur="500"/>
                                        <p:tgtEl>
                                          <p:spTgt spid="10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9"/>
                                        </p:tgtEl>
                                        <p:attrNameLst>
                                          <p:attrName>style.visibility</p:attrName>
                                        </p:attrNameLst>
                                      </p:cBhvr>
                                      <p:to>
                                        <p:strVal val="visible"/>
                                      </p:to>
                                    </p:set>
                                    <p:animEffect transition="in" filter="wipe(down)">
                                      <p:cBhvr>
                                        <p:cTn id="24"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0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7D29670-7D12-415B-8DE2-10E46834B2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4" name="图片 7">
            <a:extLst>
              <a:ext uri="{FF2B5EF4-FFF2-40B4-BE49-F238E27FC236}">
                <a16:creationId xmlns:a16="http://schemas.microsoft.com/office/drawing/2014/main" id="{2CCDA5F4-BAD0-4A80-8B4D-C28F22AE47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151" y="466725"/>
            <a:ext cx="11201400" cy="6076949"/>
          </a:xfrm>
          <a:prstGeom prst="rect">
            <a:avLst/>
          </a:prstGeom>
        </p:spPr>
      </p:pic>
      <p:sp>
        <p:nvSpPr>
          <p:cNvPr id="26" name="TextBox 25">
            <a:extLst>
              <a:ext uri="{FF2B5EF4-FFF2-40B4-BE49-F238E27FC236}">
                <a16:creationId xmlns:a16="http://schemas.microsoft.com/office/drawing/2014/main" id="{8AA4291F-243C-4CB5-ACD1-59A63D7E4A13}"/>
              </a:ext>
            </a:extLst>
          </p:cNvPr>
          <p:cNvSpPr txBox="1"/>
          <p:nvPr/>
        </p:nvSpPr>
        <p:spPr>
          <a:xfrm>
            <a:off x="3231211" y="611762"/>
            <a:ext cx="6094119" cy="666657"/>
          </a:xfrm>
          <a:prstGeom prst="rect">
            <a:avLst/>
          </a:prstGeom>
          <a:noFill/>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pt-BR" sz="3732" b="1" i="0" u="none" strike="noStrike" kern="1200" cap="none" spc="0" normalizeH="0" baseline="0" noProof="0" dirty="0">
                <a:ln>
                  <a:noFill/>
                </a:ln>
                <a:solidFill>
                  <a:srgbClr val="FF0000"/>
                </a:solidFill>
                <a:effectLst/>
                <a:uLnTx/>
                <a:uFillTx/>
                <a:latin typeface="Calibri"/>
                <a:ea typeface="+mn-ea"/>
                <a:cs typeface="+mn-cs"/>
              </a:rPr>
              <a:t>Ví dụ</a:t>
            </a:r>
            <a:endParaRPr kumimoji="0" lang="en-US" sz="3732" b="1" i="0" u="none" strike="noStrike" kern="1200" cap="none" spc="0" normalizeH="0" baseline="0" noProof="0" dirty="0">
              <a:ln>
                <a:noFill/>
              </a:ln>
              <a:solidFill>
                <a:srgbClr val="FF0000"/>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46BF34D5-C8ED-43F4-8D54-35A5D16E1C69}"/>
              </a:ext>
            </a:extLst>
          </p:cNvPr>
          <p:cNvSpPr txBox="1"/>
          <p:nvPr/>
        </p:nvSpPr>
        <p:spPr>
          <a:xfrm>
            <a:off x="1123950" y="2321406"/>
            <a:ext cx="9963149" cy="3693319"/>
          </a:xfrm>
          <a:prstGeom prst="rect">
            <a:avLst/>
          </a:prstGeom>
          <a:noFill/>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lang="en-US" sz="2600" b="1" dirty="0">
                <a:solidFill>
                  <a:srgbClr val="000000"/>
                </a:solidFill>
                <a:latin typeface="Cambria" panose="02040503050406030204" pitchFamily="18" charset="0"/>
                <a:ea typeface="Cambria" panose="02040503050406030204" pitchFamily="18" charset="0"/>
                <a:cs typeface="Calibri" panose="020F0502020204030204" pitchFamily="34" charset="0"/>
              </a:rPr>
              <a:t>T</a:t>
            </a: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ình huống mẹ đi chợ về mệt:</a:t>
            </a:r>
            <a:endPar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457200" marR="0" lvl="0" indent="-457200" algn="just" defTabSz="12188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Bạn</a:t>
            </a:r>
            <a:r>
              <a:rPr kumimoji="0" lang="en-US"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Nam vào vai nhân vật chính, bạn Hoa là mẹ.</a:t>
            </a:r>
            <a:endParaRPr kumimoji="0" lang="en-US"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457200" marR="0" lvl="0" indent="-457200" algn="just" defTabSz="12188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Mẹ sẽ cầm theo giỏ đồ, tỏ ra mệt mỏi, chốc chốc lại lau mồ hôi trên trán.</a:t>
            </a:r>
            <a:endParaRPr kumimoji="0" lang="en-US"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457200" marR="0" lvl="0" indent="-457200" algn="just" defTabSz="12188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Nam sẽ quan sát và nói: Ồ, hình như mẹ mệt lắm… Mình không nên hỏi han nhiều quá khiến mẹ mệt thêm, đòi quà như mọi hôm mà phải chăm sóc mẹ mới được…</a:t>
            </a:r>
            <a:endParaRPr kumimoji="0" lang="en-US"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457200" marR="0" lvl="0" indent="-457200" algn="just" defTabSz="12188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Sau đó, Nam mang cho mẹ cốc nước, lấy quạt cho mẹ, đỡ đồ vào bếp sắp xếp để mẹ rửa mặt, nghỉ ngơi,…</a:t>
            </a:r>
          </a:p>
        </p:txBody>
      </p:sp>
    </p:spTree>
    <p:extLst>
      <p:ext uri="{BB962C8B-B14F-4D97-AF65-F5344CB8AC3E}">
        <p14:creationId xmlns:p14="http://schemas.microsoft.com/office/powerpoint/2010/main" val="20054476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py of Untitled (Video)">
            <a:hlinkClick r:id="" action="ppaction://media"/>
            <a:extLst>
              <a:ext uri="{FF2B5EF4-FFF2-40B4-BE49-F238E27FC236}">
                <a16:creationId xmlns:a16="http://schemas.microsoft.com/office/drawing/2014/main" id="{9C73D238-E6E3-3F2E-1C44-52ACCADDAA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7591682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BA1CB5-D9CC-4DCD-94F9-663874664E39}"/>
              </a:ext>
            </a:extLst>
          </p:cNvPr>
          <p:cNvPicPr>
            <a:picLocks noChangeAspect="1"/>
          </p:cNvPicPr>
          <p:nvPr/>
        </p:nvPicPr>
        <p:blipFill>
          <a:blip r:embed="rId2"/>
          <a:stretch>
            <a:fillRect/>
          </a:stretch>
        </p:blipFill>
        <p:spPr>
          <a:xfrm>
            <a:off x="-1" y="0"/>
            <a:ext cx="12192001" cy="6859105"/>
          </a:xfrm>
          <a:prstGeom prst="rect">
            <a:avLst/>
          </a:prstGeom>
        </p:spPr>
      </p:pic>
      <p:pic>
        <p:nvPicPr>
          <p:cNvPr id="5" name="Picture 4">
            <a:extLst>
              <a:ext uri="{FF2B5EF4-FFF2-40B4-BE49-F238E27FC236}">
                <a16:creationId xmlns:a16="http://schemas.microsoft.com/office/drawing/2014/main" id="{1CA53971-ABAF-45FB-B63A-ECD1A6A0CF7C}"/>
              </a:ext>
            </a:extLst>
          </p:cNvPr>
          <p:cNvPicPr>
            <a:picLocks noChangeAspect="1"/>
          </p:cNvPicPr>
          <p:nvPr/>
        </p:nvPicPr>
        <p:blipFill>
          <a:blip r:embed="rId3"/>
          <a:stretch>
            <a:fillRect/>
          </a:stretch>
        </p:blipFill>
        <p:spPr>
          <a:xfrm>
            <a:off x="2311250" y="875728"/>
            <a:ext cx="7889931" cy="2934272"/>
          </a:xfrm>
          <a:prstGeom prst="rect">
            <a:avLst/>
          </a:prstGeom>
        </p:spPr>
      </p:pic>
      <p:pic>
        <p:nvPicPr>
          <p:cNvPr id="6" name="Picture 6" descr="Happy Cute Little Kid Girl With Respect Gesture | Kids cartoon characters,  Cartoon kids, Cute kids">
            <a:extLst>
              <a:ext uri="{FF2B5EF4-FFF2-40B4-BE49-F238E27FC236}">
                <a16:creationId xmlns:a16="http://schemas.microsoft.com/office/drawing/2014/main" id="{19363F15-11B6-4F2A-8426-D1E7D2D75D8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7138378" y="3590925"/>
            <a:ext cx="1920621" cy="26816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795669D-399F-482F-9496-07805EFBE9F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2638426" y="3170035"/>
            <a:ext cx="3169286" cy="3035510"/>
          </a:xfrm>
          <a:prstGeom prst="rect">
            <a:avLst/>
          </a:prstGeom>
        </p:spPr>
      </p:pic>
    </p:spTree>
    <p:extLst>
      <p:ext uri="{BB962C8B-B14F-4D97-AF65-F5344CB8AC3E}">
        <p14:creationId xmlns:p14="http://schemas.microsoft.com/office/powerpoint/2010/main" val="276757150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34BF308-40AF-40A2-AA35-78525A08F10A}"/>
              </a:ext>
            </a:extLst>
          </p:cNvPr>
          <p:cNvGrpSpPr/>
          <p:nvPr/>
        </p:nvGrpSpPr>
        <p:grpSpPr>
          <a:xfrm>
            <a:off x="2713640" y="1790151"/>
            <a:ext cx="8392509" cy="3801024"/>
            <a:chOff x="-311587" y="1756348"/>
            <a:chExt cx="11625582" cy="3165014"/>
          </a:xfrm>
        </p:grpSpPr>
        <p:pic>
          <p:nvPicPr>
            <p:cNvPr id="3" name="图片 12" descr="ce1ed7f935192fceca30dfb2bcebe602">
              <a:extLst>
                <a:ext uri="{FF2B5EF4-FFF2-40B4-BE49-F238E27FC236}">
                  <a16:creationId xmlns:a16="http://schemas.microsoft.com/office/drawing/2014/main" id="{9BE0709B-68EF-491D-9503-A5BE1FC8C916}"/>
                </a:ext>
              </a:extLst>
            </p:cNvPr>
            <p:cNvPicPr>
              <a:picLocks noChangeAspect="1"/>
            </p:cNvPicPr>
            <p:nvPr/>
          </p:nvPicPr>
          <p:blipFill>
            <a:blip r:embed="rId2"/>
            <a:srcRect l="11188" t="20367" r="10619" b="19944"/>
            <a:stretch>
              <a:fillRect/>
            </a:stretch>
          </p:blipFill>
          <p:spPr>
            <a:xfrm>
              <a:off x="-311587" y="1756348"/>
              <a:ext cx="11625582" cy="3165014"/>
            </a:xfrm>
            <a:prstGeom prst="rect">
              <a:avLst/>
            </a:prstGeom>
          </p:spPr>
        </p:pic>
        <p:sp>
          <p:nvSpPr>
            <p:cNvPr id="4" name="TextBox 3">
              <a:extLst>
                <a:ext uri="{FF2B5EF4-FFF2-40B4-BE49-F238E27FC236}">
                  <a16:creationId xmlns:a16="http://schemas.microsoft.com/office/drawing/2014/main" id="{D4EFFE17-5A30-4BDD-BBE1-28CBAD17CC3E}"/>
                </a:ext>
              </a:extLst>
            </p:cNvPr>
            <p:cNvSpPr txBox="1"/>
            <p:nvPr/>
          </p:nvSpPr>
          <p:spPr>
            <a:xfrm>
              <a:off x="1023839" y="2352831"/>
              <a:ext cx="8745261" cy="2127103"/>
            </a:xfrm>
            <a:prstGeom prst="rect">
              <a:avLst/>
            </a:prstGeom>
            <a:noFill/>
          </p:spPr>
          <p:txBody>
            <a:bodyPr wrap="square" rtlCol="0">
              <a:spAutoFit/>
            </a:bodyPr>
            <a:lstStyle/>
            <a:p>
              <a:pPr lvl="0" algn="ctr">
                <a:defRPr/>
              </a:pPr>
              <a:r>
                <a:rPr lang="vi-VN" sz="3200" b="1" dirty="0">
                  <a:solidFill>
                    <a:srgbClr val="002060"/>
                  </a:solidFill>
                  <a:latin typeface="Calibri" panose="020F0502020204030204" pitchFamily="34" charset="0"/>
                  <a:ea typeface="Arial-Rounded" panose="020B0500000000000000" pitchFamily="34" charset="0"/>
                  <a:cs typeface="Calibri" panose="020F0502020204030204" pitchFamily="34" charset="0"/>
                </a:rPr>
                <a:t>Trong cuộc sống có rất nhiều tình huống khác nhau để chúng ta có cơ hội để tâm quan sát và thực hiện các hành động chăm sóc người thân với nhiều yêu thương.</a:t>
              </a:r>
              <a:endParaRPr lang="en-US" sz="3200" b="1" dirty="0" err="1">
                <a:solidFill>
                  <a:srgbClr val="002060"/>
                </a:solidFill>
                <a:latin typeface="Calibri" panose="020F0502020204030204" pitchFamily="34" charset="0"/>
                <a:ea typeface="Arial-Rounded" panose="020B0500000000000000"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99A6621B-DC9A-4899-A669-0C6AD3D8F03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04" b="89565" l="9955" r="89593"/>
                    </a14:imgEffect>
                  </a14:imgLayer>
                </a14:imgProps>
              </a:ext>
              <a:ext uri="{28A0092B-C50C-407E-A947-70E740481C1C}">
                <a14:useLocalDpi xmlns:a14="http://schemas.microsoft.com/office/drawing/2010/main" val="0"/>
              </a:ext>
            </a:extLst>
          </a:blip>
          <a:srcRect l="13795" r="29213"/>
          <a:stretch/>
        </p:blipFill>
        <p:spPr>
          <a:xfrm>
            <a:off x="968205" y="2616871"/>
            <a:ext cx="2474339" cy="4035863"/>
          </a:xfrm>
          <a:prstGeom prst="rect">
            <a:avLst/>
          </a:prstGeom>
        </p:spPr>
      </p:pic>
    </p:spTree>
    <p:extLst>
      <p:ext uri="{BB962C8B-B14F-4D97-AF65-F5344CB8AC3E}">
        <p14:creationId xmlns:p14="http://schemas.microsoft.com/office/powerpoint/2010/main" val="356387463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249CDD7-B2E0-40F5-8ADF-1485400F41EC}"/>
              </a:ext>
            </a:extLst>
          </p:cNvPr>
          <p:cNvGrpSpPr/>
          <p:nvPr/>
        </p:nvGrpSpPr>
        <p:grpSpPr>
          <a:xfrm>
            <a:off x="458735" y="255542"/>
            <a:ext cx="749608" cy="1368516"/>
            <a:chOff x="458735" y="255542"/>
            <a:chExt cx="749608" cy="1368516"/>
          </a:xfrm>
        </p:grpSpPr>
        <p:sp>
          <p:nvSpPr>
            <p:cNvPr id="2" name="矩形 1">
              <a:extLst>
                <a:ext uri="{FF2B5EF4-FFF2-40B4-BE49-F238E27FC236}">
                  <a16:creationId xmlns:a16="http://schemas.microsoft.com/office/drawing/2014/main" id="{D3CDF5AF-26DF-4B9D-8E5E-1C09BDCBD0EB}"/>
                </a:ext>
              </a:extLst>
            </p:cNvPr>
            <p:cNvSpPr/>
            <p:nvPr/>
          </p:nvSpPr>
          <p:spPr>
            <a:xfrm>
              <a:off x="458735" y="255542"/>
              <a:ext cx="646418"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F0502020204030204"/>
                <a:cs typeface="+mn-cs"/>
              </a:endParaRPr>
            </a:p>
          </p:txBody>
        </p:sp>
        <p:sp>
          <p:nvSpPr>
            <p:cNvPr id="6" name="直角三角形 5">
              <a:extLst>
                <a:ext uri="{FF2B5EF4-FFF2-40B4-BE49-F238E27FC236}">
                  <a16:creationId xmlns:a16="http://schemas.microsoft.com/office/drawing/2014/main" id="{22F7283F-B4BB-428B-A2C3-FCDEB7E815E9}"/>
                </a:ext>
              </a:extLst>
            </p:cNvPr>
            <p:cNvSpPr/>
            <p:nvPr/>
          </p:nvSpPr>
          <p:spPr>
            <a:xfrm>
              <a:off x="1105152" y="255542"/>
              <a:ext cx="103191" cy="303258"/>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F0502020204030204"/>
                <a:cs typeface="+mn-cs"/>
              </a:endParaRPr>
            </a:p>
          </p:txBody>
        </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4">
              <a:extLst>
                <a:ext uri="{28A0092B-C50C-407E-A947-70E740481C1C}">
                  <a14:useLocalDpi xmlns:a14="http://schemas.microsoft.com/office/drawing/2010/main" val="0"/>
                </a:ext>
              </a:extLst>
            </a:blip>
            <a:srcRect l="6225" t="28161" r="45048" b="36550"/>
            <a:stretch/>
          </p:blipFill>
          <p:spPr>
            <a:xfrm flipH="1">
              <a:off x="561924" y="921827"/>
              <a:ext cx="646419" cy="702231"/>
            </a:xfrm>
            <a:prstGeom prst="rect">
              <a:avLst/>
            </a:prstGeom>
          </p:spPr>
        </p:pic>
      </p:grpSp>
      <p:sp>
        <p:nvSpPr>
          <p:cNvPr id="106" name="Google Shape;462;p21">
            <a:extLst>
              <a:ext uri="{FF2B5EF4-FFF2-40B4-BE49-F238E27FC236}">
                <a16:creationId xmlns:a16="http://schemas.microsoft.com/office/drawing/2014/main" id="{ECA22009-2FDB-46F0-B4E5-F215B9F8C00B}"/>
              </a:ext>
            </a:extLst>
          </p:cNvPr>
          <p:cNvSpPr txBox="1">
            <a:spLocks/>
          </p:cNvSpPr>
          <p:nvPr/>
        </p:nvSpPr>
        <p:spPr>
          <a:xfrm>
            <a:off x="1428625" y="403155"/>
            <a:ext cx="93232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1pPr>
            <a:lvl2pPr marR="0" lvl="1"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2pPr>
            <a:lvl3pPr marR="0" lvl="2"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3pPr>
            <a:lvl4pPr marR="0" lvl="3"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4pPr>
            <a:lvl5pPr marR="0" lvl="4"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5pPr>
            <a:lvl6pPr marR="0" lvl="5"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6pPr>
            <a:lvl7pPr marR="0" lvl="6"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7pPr>
            <a:lvl8pPr marR="0" lvl="7"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8pPr>
            <a:lvl9pPr marR="0" lvl="8"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9pPr>
          </a:lstStyle>
          <a:p>
            <a:pPr marL="0" marR="0" lvl="0" indent="0" algn="ctr" defTabSz="1219170" rtl="0" eaLnBrk="1" fontAlgn="auto" latinLnBrk="0" hangingPunct="1">
              <a:lnSpc>
                <a:spcPct val="100000"/>
              </a:lnSpc>
              <a:spcBef>
                <a:spcPts val="0"/>
              </a:spcBef>
              <a:spcAft>
                <a:spcPts val="0"/>
              </a:spcAft>
              <a:buClr>
                <a:srgbClr val="434343"/>
              </a:buClr>
              <a:buSzPts val="3000"/>
              <a:buFont typeface="Odibee Sans"/>
              <a:buNone/>
              <a:tabLst/>
              <a:defRPr/>
            </a:pPr>
            <a:r>
              <a:rPr kumimoji="0" lang="vi-VN"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sym typeface="Odibee Sans"/>
              </a:rPr>
              <a:t>Chia sẻ với nhóm hoặc tổ về việc em đã làm để bày tỏ sự quan tâm, lòng biết ơn người thân”</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sym typeface="Odibee Sans"/>
            </a:endParaRPr>
          </a:p>
        </p:txBody>
      </p:sp>
      <p:pic>
        <p:nvPicPr>
          <p:cNvPr id="12" name="Picture 11">
            <a:extLst>
              <a:ext uri="{FF2B5EF4-FFF2-40B4-BE49-F238E27FC236}">
                <a16:creationId xmlns:a16="http://schemas.microsoft.com/office/drawing/2014/main" id="{02D7A1FF-E859-4665-97A3-580BCB9F008F}"/>
              </a:ext>
            </a:extLst>
          </p:cNvPr>
          <p:cNvPicPr>
            <a:picLocks noChangeAspect="1"/>
          </p:cNvPicPr>
          <p:nvPr/>
        </p:nvPicPr>
        <p:blipFill>
          <a:blip r:embed="rId5"/>
          <a:stretch>
            <a:fillRect/>
          </a:stretch>
        </p:blipFill>
        <p:spPr>
          <a:xfrm>
            <a:off x="231095" y="1990725"/>
            <a:ext cx="3707175" cy="3010164"/>
          </a:xfrm>
          <a:prstGeom prst="rect">
            <a:avLst/>
          </a:prstGeom>
        </p:spPr>
      </p:pic>
      <p:sp>
        <p:nvSpPr>
          <p:cNvPr id="13" name="TextBox 12">
            <a:extLst>
              <a:ext uri="{FF2B5EF4-FFF2-40B4-BE49-F238E27FC236}">
                <a16:creationId xmlns:a16="http://schemas.microsoft.com/office/drawing/2014/main" id="{03524354-4BF6-4073-B426-98732109FA79}"/>
              </a:ext>
            </a:extLst>
          </p:cNvPr>
          <p:cNvSpPr txBox="1"/>
          <p:nvPr/>
        </p:nvSpPr>
        <p:spPr>
          <a:xfrm>
            <a:off x="4084013" y="1617378"/>
            <a:ext cx="7641262" cy="1569276"/>
          </a:xfrm>
          <a:custGeom>
            <a:avLst/>
            <a:gdLst>
              <a:gd name="connsiteX0" fmla="*/ 0 w 7641262"/>
              <a:gd name="connsiteY0" fmla="*/ 0 h 1569276"/>
              <a:gd name="connsiteX1" fmla="*/ 465422 w 7641262"/>
              <a:gd name="connsiteY1" fmla="*/ 0 h 1569276"/>
              <a:gd name="connsiteX2" fmla="*/ 1236495 w 7641262"/>
              <a:gd name="connsiteY2" fmla="*/ 0 h 1569276"/>
              <a:gd name="connsiteX3" fmla="*/ 2007568 w 7641262"/>
              <a:gd name="connsiteY3" fmla="*/ 0 h 1569276"/>
              <a:gd name="connsiteX4" fmla="*/ 2625815 w 7641262"/>
              <a:gd name="connsiteY4" fmla="*/ 0 h 1569276"/>
              <a:gd name="connsiteX5" fmla="*/ 3091238 w 7641262"/>
              <a:gd name="connsiteY5" fmla="*/ 0 h 1569276"/>
              <a:gd name="connsiteX6" fmla="*/ 3938723 w 7641262"/>
              <a:gd name="connsiteY6" fmla="*/ 0 h 1569276"/>
              <a:gd name="connsiteX7" fmla="*/ 4556971 w 7641262"/>
              <a:gd name="connsiteY7" fmla="*/ 0 h 1569276"/>
              <a:gd name="connsiteX8" fmla="*/ 5098806 w 7641262"/>
              <a:gd name="connsiteY8" fmla="*/ 0 h 1569276"/>
              <a:gd name="connsiteX9" fmla="*/ 5946291 w 7641262"/>
              <a:gd name="connsiteY9" fmla="*/ 0 h 1569276"/>
              <a:gd name="connsiteX10" fmla="*/ 6411713 w 7641262"/>
              <a:gd name="connsiteY10" fmla="*/ 0 h 1569276"/>
              <a:gd name="connsiteX11" fmla="*/ 6953548 w 7641262"/>
              <a:gd name="connsiteY11" fmla="*/ 0 h 1569276"/>
              <a:gd name="connsiteX12" fmla="*/ 7641262 w 7641262"/>
              <a:gd name="connsiteY12" fmla="*/ 0 h 1569276"/>
              <a:gd name="connsiteX13" fmla="*/ 7641262 w 7641262"/>
              <a:gd name="connsiteY13" fmla="*/ 507399 h 1569276"/>
              <a:gd name="connsiteX14" fmla="*/ 7641262 w 7641262"/>
              <a:gd name="connsiteY14" fmla="*/ 1046184 h 1569276"/>
              <a:gd name="connsiteX15" fmla="*/ 7641262 w 7641262"/>
              <a:gd name="connsiteY15" fmla="*/ 1569276 h 1569276"/>
              <a:gd name="connsiteX16" fmla="*/ 6870189 w 7641262"/>
              <a:gd name="connsiteY16" fmla="*/ 1569276 h 1569276"/>
              <a:gd name="connsiteX17" fmla="*/ 6251942 w 7641262"/>
              <a:gd name="connsiteY17" fmla="*/ 1569276 h 1569276"/>
              <a:gd name="connsiteX18" fmla="*/ 5710107 w 7641262"/>
              <a:gd name="connsiteY18" fmla="*/ 1569276 h 1569276"/>
              <a:gd name="connsiteX19" fmla="*/ 4862621 w 7641262"/>
              <a:gd name="connsiteY19" fmla="*/ 1569276 h 1569276"/>
              <a:gd name="connsiteX20" fmla="*/ 4320786 w 7641262"/>
              <a:gd name="connsiteY20" fmla="*/ 1569276 h 1569276"/>
              <a:gd name="connsiteX21" fmla="*/ 3778951 w 7641262"/>
              <a:gd name="connsiteY21" fmla="*/ 1569276 h 1569276"/>
              <a:gd name="connsiteX22" fmla="*/ 2931466 w 7641262"/>
              <a:gd name="connsiteY22" fmla="*/ 1569276 h 1569276"/>
              <a:gd name="connsiteX23" fmla="*/ 2466044 w 7641262"/>
              <a:gd name="connsiteY23" fmla="*/ 1569276 h 1569276"/>
              <a:gd name="connsiteX24" fmla="*/ 2000621 w 7641262"/>
              <a:gd name="connsiteY24" fmla="*/ 1569276 h 1569276"/>
              <a:gd name="connsiteX25" fmla="*/ 1535199 w 7641262"/>
              <a:gd name="connsiteY25" fmla="*/ 1569276 h 1569276"/>
              <a:gd name="connsiteX26" fmla="*/ 1069777 w 7641262"/>
              <a:gd name="connsiteY26" fmla="*/ 1569276 h 1569276"/>
              <a:gd name="connsiteX27" fmla="*/ 0 w 7641262"/>
              <a:gd name="connsiteY27" fmla="*/ 1569276 h 1569276"/>
              <a:gd name="connsiteX28" fmla="*/ 0 w 7641262"/>
              <a:gd name="connsiteY28" fmla="*/ 1077570 h 1569276"/>
              <a:gd name="connsiteX29" fmla="*/ 0 w 7641262"/>
              <a:gd name="connsiteY29" fmla="*/ 554478 h 1569276"/>
              <a:gd name="connsiteX30" fmla="*/ 0 w 7641262"/>
              <a:gd name="connsiteY30" fmla="*/ 0 h 156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41262" h="1569276" fill="none" extrusionOk="0">
                <a:moveTo>
                  <a:pt x="0" y="0"/>
                </a:moveTo>
                <a:cubicBezTo>
                  <a:pt x="187439" y="-3728"/>
                  <a:pt x="291080" y="687"/>
                  <a:pt x="465422" y="0"/>
                </a:cubicBezTo>
                <a:cubicBezTo>
                  <a:pt x="639764" y="-687"/>
                  <a:pt x="1009342" y="-31309"/>
                  <a:pt x="1236495" y="0"/>
                </a:cubicBezTo>
                <a:cubicBezTo>
                  <a:pt x="1463648" y="31309"/>
                  <a:pt x="1735315" y="-15747"/>
                  <a:pt x="2007568" y="0"/>
                </a:cubicBezTo>
                <a:cubicBezTo>
                  <a:pt x="2279821" y="15747"/>
                  <a:pt x="2396833" y="-27840"/>
                  <a:pt x="2625815" y="0"/>
                </a:cubicBezTo>
                <a:cubicBezTo>
                  <a:pt x="2854797" y="27840"/>
                  <a:pt x="2871577" y="16966"/>
                  <a:pt x="3091238" y="0"/>
                </a:cubicBezTo>
                <a:cubicBezTo>
                  <a:pt x="3310899" y="-16966"/>
                  <a:pt x="3760659" y="25324"/>
                  <a:pt x="3938723" y="0"/>
                </a:cubicBezTo>
                <a:cubicBezTo>
                  <a:pt x="4116787" y="-25324"/>
                  <a:pt x="4394020" y="354"/>
                  <a:pt x="4556971" y="0"/>
                </a:cubicBezTo>
                <a:cubicBezTo>
                  <a:pt x="4719922" y="-354"/>
                  <a:pt x="4899645" y="12109"/>
                  <a:pt x="5098806" y="0"/>
                </a:cubicBezTo>
                <a:cubicBezTo>
                  <a:pt x="5297968" y="-12109"/>
                  <a:pt x="5702509" y="-4591"/>
                  <a:pt x="5946291" y="0"/>
                </a:cubicBezTo>
                <a:cubicBezTo>
                  <a:pt x="6190073" y="4591"/>
                  <a:pt x="6275250" y="-9987"/>
                  <a:pt x="6411713" y="0"/>
                </a:cubicBezTo>
                <a:cubicBezTo>
                  <a:pt x="6548176" y="9987"/>
                  <a:pt x="6757716" y="10580"/>
                  <a:pt x="6953548" y="0"/>
                </a:cubicBezTo>
                <a:cubicBezTo>
                  <a:pt x="7149380" y="-10580"/>
                  <a:pt x="7427079" y="33371"/>
                  <a:pt x="7641262" y="0"/>
                </a:cubicBezTo>
                <a:cubicBezTo>
                  <a:pt x="7637440" y="122709"/>
                  <a:pt x="7621209" y="391127"/>
                  <a:pt x="7641262" y="507399"/>
                </a:cubicBezTo>
                <a:cubicBezTo>
                  <a:pt x="7661315" y="623671"/>
                  <a:pt x="7643224" y="786709"/>
                  <a:pt x="7641262" y="1046184"/>
                </a:cubicBezTo>
                <a:cubicBezTo>
                  <a:pt x="7639300" y="1305659"/>
                  <a:pt x="7655938" y="1422603"/>
                  <a:pt x="7641262" y="1569276"/>
                </a:cubicBezTo>
                <a:cubicBezTo>
                  <a:pt x="7291292" y="1595889"/>
                  <a:pt x="7068843" y="1547828"/>
                  <a:pt x="6870189" y="1569276"/>
                </a:cubicBezTo>
                <a:cubicBezTo>
                  <a:pt x="6671535" y="1590724"/>
                  <a:pt x="6500868" y="1548159"/>
                  <a:pt x="6251942" y="1569276"/>
                </a:cubicBezTo>
                <a:cubicBezTo>
                  <a:pt x="6003016" y="1590393"/>
                  <a:pt x="5923140" y="1564052"/>
                  <a:pt x="5710107" y="1569276"/>
                </a:cubicBezTo>
                <a:cubicBezTo>
                  <a:pt x="5497075" y="1574500"/>
                  <a:pt x="5159662" y="1598013"/>
                  <a:pt x="4862621" y="1569276"/>
                </a:cubicBezTo>
                <a:cubicBezTo>
                  <a:pt x="4565580" y="1540539"/>
                  <a:pt x="4511801" y="1596060"/>
                  <a:pt x="4320786" y="1569276"/>
                </a:cubicBezTo>
                <a:cubicBezTo>
                  <a:pt x="4129771" y="1542492"/>
                  <a:pt x="3936960" y="1549682"/>
                  <a:pt x="3778951" y="1569276"/>
                </a:cubicBezTo>
                <a:cubicBezTo>
                  <a:pt x="3620942" y="1588870"/>
                  <a:pt x="3203627" y="1537924"/>
                  <a:pt x="2931466" y="1569276"/>
                </a:cubicBezTo>
                <a:cubicBezTo>
                  <a:pt x="2659305" y="1600628"/>
                  <a:pt x="2659852" y="1567798"/>
                  <a:pt x="2466044" y="1569276"/>
                </a:cubicBezTo>
                <a:cubicBezTo>
                  <a:pt x="2272236" y="1570754"/>
                  <a:pt x="2156102" y="1573401"/>
                  <a:pt x="2000621" y="1569276"/>
                </a:cubicBezTo>
                <a:cubicBezTo>
                  <a:pt x="1845140" y="1565151"/>
                  <a:pt x="1646274" y="1581431"/>
                  <a:pt x="1535199" y="1569276"/>
                </a:cubicBezTo>
                <a:cubicBezTo>
                  <a:pt x="1424124" y="1557121"/>
                  <a:pt x="1183567" y="1576276"/>
                  <a:pt x="1069777" y="1569276"/>
                </a:cubicBezTo>
                <a:cubicBezTo>
                  <a:pt x="955987" y="1562276"/>
                  <a:pt x="447587" y="1584922"/>
                  <a:pt x="0" y="1569276"/>
                </a:cubicBezTo>
                <a:cubicBezTo>
                  <a:pt x="16699" y="1371204"/>
                  <a:pt x="9446" y="1194485"/>
                  <a:pt x="0" y="1077570"/>
                </a:cubicBezTo>
                <a:cubicBezTo>
                  <a:pt x="-9446" y="960655"/>
                  <a:pt x="-6894" y="793350"/>
                  <a:pt x="0" y="554478"/>
                </a:cubicBezTo>
                <a:cubicBezTo>
                  <a:pt x="6894" y="315606"/>
                  <a:pt x="-6324" y="255013"/>
                  <a:pt x="0" y="0"/>
                </a:cubicBezTo>
                <a:close/>
              </a:path>
              <a:path w="7641262" h="1569276" stroke="0" extrusionOk="0">
                <a:moveTo>
                  <a:pt x="0" y="0"/>
                </a:moveTo>
                <a:cubicBezTo>
                  <a:pt x="194865" y="28025"/>
                  <a:pt x="351436" y="-24069"/>
                  <a:pt x="618248" y="0"/>
                </a:cubicBezTo>
                <a:cubicBezTo>
                  <a:pt x="885060" y="24069"/>
                  <a:pt x="1069674" y="20697"/>
                  <a:pt x="1236495" y="0"/>
                </a:cubicBezTo>
                <a:cubicBezTo>
                  <a:pt x="1403316" y="-20697"/>
                  <a:pt x="1537579" y="1384"/>
                  <a:pt x="1778330" y="0"/>
                </a:cubicBezTo>
                <a:cubicBezTo>
                  <a:pt x="2019081" y="-1384"/>
                  <a:pt x="2135739" y="6118"/>
                  <a:pt x="2243752" y="0"/>
                </a:cubicBezTo>
                <a:cubicBezTo>
                  <a:pt x="2351765" y="-6118"/>
                  <a:pt x="2784031" y="-8989"/>
                  <a:pt x="3091238" y="0"/>
                </a:cubicBezTo>
                <a:cubicBezTo>
                  <a:pt x="3398445" y="8989"/>
                  <a:pt x="3695071" y="37956"/>
                  <a:pt x="3862311" y="0"/>
                </a:cubicBezTo>
                <a:cubicBezTo>
                  <a:pt x="4029551" y="-37956"/>
                  <a:pt x="4266842" y="-5453"/>
                  <a:pt x="4480558" y="0"/>
                </a:cubicBezTo>
                <a:cubicBezTo>
                  <a:pt x="4694274" y="5453"/>
                  <a:pt x="5035511" y="28316"/>
                  <a:pt x="5251631" y="0"/>
                </a:cubicBezTo>
                <a:cubicBezTo>
                  <a:pt x="5467751" y="-28316"/>
                  <a:pt x="5567973" y="19889"/>
                  <a:pt x="5717053" y="0"/>
                </a:cubicBezTo>
                <a:cubicBezTo>
                  <a:pt x="5866133" y="-19889"/>
                  <a:pt x="6253367" y="1415"/>
                  <a:pt x="6564539" y="0"/>
                </a:cubicBezTo>
                <a:cubicBezTo>
                  <a:pt x="6875711" y="-1415"/>
                  <a:pt x="7267046" y="-18632"/>
                  <a:pt x="7641262" y="0"/>
                </a:cubicBezTo>
                <a:cubicBezTo>
                  <a:pt x="7621850" y="204875"/>
                  <a:pt x="7658838" y="359208"/>
                  <a:pt x="7641262" y="476014"/>
                </a:cubicBezTo>
                <a:cubicBezTo>
                  <a:pt x="7623686" y="592820"/>
                  <a:pt x="7633480" y="884124"/>
                  <a:pt x="7641262" y="1030491"/>
                </a:cubicBezTo>
                <a:cubicBezTo>
                  <a:pt x="7649044" y="1176858"/>
                  <a:pt x="7637245" y="1411939"/>
                  <a:pt x="7641262" y="1569276"/>
                </a:cubicBezTo>
                <a:cubicBezTo>
                  <a:pt x="7357833" y="1536141"/>
                  <a:pt x="7102926" y="1536217"/>
                  <a:pt x="6793777" y="1569276"/>
                </a:cubicBezTo>
                <a:cubicBezTo>
                  <a:pt x="6484629" y="1602335"/>
                  <a:pt x="6365755" y="1553775"/>
                  <a:pt x="5946291" y="1569276"/>
                </a:cubicBezTo>
                <a:cubicBezTo>
                  <a:pt x="5526827" y="1584777"/>
                  <a:pt x="5452119" y="1555242"/>
                  <a:pt x="5175218" y="1569276"/>
                </a:cubicBezTo>
                <a:cubicBezTo>
                  <a:pt x="4898317" y="1583310"/>
                  <a:pt x="4746780" y="1544556"/>
                  <a:pt x="4404146" y="1569276"/>
                </a:cubicBezTo>
                <a:cubicBezTo>
                  <a:pt x="4061512" y="1593996"/>
                  <a:pt x="3853112" y="1535635"/>
                  <a:pt x="3556660" y="1569276"/>
                </a:cubicBezTo>
                <a:cubicBezTo>
                  <a:pt x="3260208" y="1602917"/>
                  <a:pt x="3091673" y="1572890"/>
                  <a:pt x="2938413" y="1569276"/>
                </a:cubicBezTo>
                <a:cubicBezTo>
                  <a:pt x="2785153" y="1565662"/>
                  <a:pt x="2590466" y="1596172"/>
                  <a:pt x="2243752" y="1569276"/>
                </a:cubicBezTo>
                <a:cubicBezTo>
                  <a:pt x="1897038" y="1542380"/>
                  <a:pt x="1943591" y="1573067"/>
                  <a:pt x="1701917" y="1569276"/>
                </a:cubicBezTo>
                <a:cubicBezTo>
                  <a:pt x="1460243" y="1565485"/>
                  <a:pt x="1295733" y="1587103"/>
                  <a:pt x="1160083" y="1569276"/>
                </a:cubicBezTo>
                <a:cubicBezTo>
                  <a:pt x="1024433" y="1551449"/>
                  <a:pt x="349470" y="1514401"/>
                  <a:pt x="0" y="1569276"/>
                </a:cubicBezTo>
                <a:cubicBezTo>
                  <a:pt x="16800" y="1314733"/>
                  <a:pt x="4938" y="1253044"/>
                  <a:pt x="0" y="1030491"/>
                </a:cubicBezTo>
                <a:cubicBezTo>
                  <a:pt x="-4938" y="807938"/>
                  <a:pt x="-6732" y="625808"/>
                  <a:pt x="0" y="523092"/>
                </a:cubicBezTo>
                <a:cubicBezTo>
                  <a:pt x="6732" y="420376"/>
                  <a:pt x="-19969" y="193761"/>
                  <a:pt x="0" y="0"/>
                </a:cubicBezTo>
                <a:close/>
              </a:path>
            </a:pathLst>
          </a:custGeom>
          <a:solidFill>
            <a:schemeClr val="accent2">
              <a:lumMod val="40000"/>
              <a:lumOff val="60000"/>
            </a:schemeClr>
          </a:solidFill>
          <a:ln>
            <a:solidFill>
              <a:schemeClr val="tx1"/>
            </a:solidFill>
            <a:prstDash val="dash"/>
            <a:extLst>
              <a:ext uri="{C807C97D-BFC1-408E-A445-0C87EB9F89A2}">
                <ask:lineSketchStyleProps xmlns:ask="http://schemas.microsoft.com/office/drawing/2018/sketchyshapes" sd="4025159851">
                  <a:prstGeom prst="rect">
                    <a:avLst/>
                  </a:prstGeom>
                  <ask:type>
                    <ask:lineSketchFreehand/>
                  </ask:type>
                </ask:lineSketchStyleProps>
              </a:ext>
            </a:extLst>
          </a:ln>
        </p:spPr>
        <p:txBody>
          <a:bodyPr wrap="square">
            <a:spAutoFit/>
          </a:bodyPr>
          <a:lstStyle/>
          <a:p>
            <a:pPr algn="ctr" defTabSz="1218804">
              <a:buClr>
                <a:srgbClr val="000000"/>
              </a:buClr>
              <a:defRPr/>
            </a:pPr>
            <a:r>
              <a:rPr lang="vi-VN" sz="3199"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Em đã làm gì? Người thân của em có bất ngờ và vui không? Em cảm thấy thế nào khi làm việc đó?</a:t>
            </a:r>
            <a:endParaRPr lang="en-US" sz="3199"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4" name="TextBox 13">
            <a:extLst>
              <a:ext uri="{FF2B5EF4-FFF2-40B4-BE49-F238E27FC236}">
                <a16:creationId xmlns:a16="http://schemas.microsoft.com/office/drawing/2014/main" id="{7E19F0FF-5414-4962-84F1-8E8812F02395}"/>
              </a:ext>
            </a:extLst>
          </p:cNvPr>
          <p:cNvSpPr txBox="1"/>
          <p:nvPr/>
        </p:nvSpPr>
        <p:spPr>
          <a:xfrm>
            <a:off x="4255463" y="3465228"/>
            <a:ext cx="7412662" cy="584647"/>
          </a:xfrm>
          <a:custGeom>
            <a:avLst/>
            <a:gdLst>
              <a:gd name="connsiteX0" fmla="*/ 0 w 7412662"/>
              <a:gd name="connsiteY0" fmla="*/ 0 h 584647"/>
              <a:gd name="connsiteX1" fmla="*/ 451499 w 7412662"/>
              <a:gd name="connsiteY1" fmla="*/ 0 h 584647"/>
              <a:gd name="connsiteX2" fmla="*/ 1051250 w 7412662"/>
              <a:gd name="connsiteY2" fmla="*/ 0 h 584647"/>
              <a:gd name="connsiteX3" fmla="*/ 1873382 w 7412662"/>
              <a:gd name="connsiteY3" fmla="*/ 0 h 584647"/>
              <a:gd name="connsiteX4" fmla="*/ 2547260 w 7412662"/>
              <a:gd name="connsiteY4" fmla="*/ 0 h 584647"/>
              <a:gd name="connsiteX5" fmla="*/ 2998759 w 7412662"/>
              <a:gd name="connsiteY5" fmla="*/ 0 h 584647"/>
              <a:gd name="connsiteX6" fmla="*/ 3746764 w 7412662"/>
              <a:gd name="connsiteY6" fmla="*/ 0 h 584647"/>
              <a:gd name="connsiteX7" fmla="*/ 4494769 w 7412662"/>
              <a:gd name="connsiteY7" fmla="*/ 0 h 584647"/>
              <a:gd name="connsiteX8" fmla="*/ 5094520 w 7412662"/>
              <a:gd name="connsiteY8" fmla="*/ 0 h 584647"/>
              <a:gd name="connsiteX9" fmla="*/ 5546019 w 7412662"/>
              <a:gd name="connsiteY9" fmla="*/ 0 h 584647"/>
              <a:gd name="connsiteX10" fmla="*/ 6368151 w 7412662"/>
              <a:gd name="connsiteY10" fmla="*/ 0 h 584647"/>
              <a:gd name="connsiteX11" fmla="*/ 7412662 w 7412662"/>
              <a:gd name="connsiteY11" fmla="*/ 0 h 584647"/>
              <a:gd name="connsiteX12" fmla="*/ 7412662 w 7412662"/>
              <a:gd name="connsiteY12" fmla="*/ 584647 h 584647"/>
              <a:gd name="connsiteX13" fmla="*/ 6738784 w 7412662"/>
              <a:gd name="connsiteY13" fmla="*/ 584647 h 584647"/>
              <a:gd name="connsiteX14" fmla="*/ 6213159 w 7412662"/>
              <a:gd name="connsiteY14" fmla="*/ 584647 h 584647"/>
              <a:gd name="connsiteX15" fmla="*/ 5687533 w 7412662"/>
              <a:gd name="connsiteY15" fmla="*/ 584647 h 584647"/>
              <a:gd name="connsiteX16" fmla="*/ 5161908 w 7412662"/>
              <a:gd name="connsiteY16" fmla="*/ 584647 h 584647"/>
              <a:gd name="connsiteX17" fmla="*/ 4488030 w 7412662"/>
              <a:gd name="connsiteY17" fmla="*/ 584647 h 584647"/>
              <a:gd name="connsiteX18" fmla="*/ 3665898 w 7412662"/>
              <a:gd name="connsiteY18" fmla="*/ 584647 h 584647"/>
              <a:gd name="connsiteX19" fmla="*/ 2917893 w 7412662"/>
              <a:gd name="connsiteY19" fmla="*/ 584647 h 584647"/>
              <a:gd name="connsiteX20" fmla="*/ 2392268 w 7412662"/>
              <a:gd name="connsiteY20" fmla="*/ 584647 h 584647"/>
              <a:gd name="connsiteX21" fmla="*/ 1792516 w 7412662"/>
              <a:gd name="connsiteY21" fmla="*/ 584647 h 584647"/>
              <a:gd name="connsiteX22" fmla="*/ 1266891 w 7412662"/>
              <a:gd name="connsiteY22" fmla="*/ 584647 h 584647"/>
              <a:gd name="connsiteX23" fmla="*/ 0 w 7412662"/>
              <a:gd name="connsiteY23" fmla="*/ 584647 h 584647"/>
              <a:gd name="connsiteX24" fmla="*/ 0 w 7412662"/>
              <a:gd name="connsiteY24" fmla="*/ 0 h 58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412662" h="584647" fill="none" extrusionOk="0">
                <a:moveTo>
                  <a:pt x="0" y="0"/>
                </a:moveTo>
                <a:cubicBezTo>
                  <a:pt x="93023" y="7512"/>
                  <a:pt x="330138" y="-15407"/>
                  <a:pt x="451499" y="0"/>
                </a:cubicBezTo>
                <a:cubicBezTo>
                  <a:pt x="572860" y="15407"/>
                  <a:pt x="784457" y="-27974"/>
                  <a:pt x="1051250" y="0"/>
                </a:cubicBezTo>
                <a:cubicBezTo>
                  <a:pt x="1318043" y="27974"/>
                  <a:pt x="1534219" y="-13406"/>
                  <a:pt x="1873382" y="0"/>
                </a:cubicBezTo>
                <a:cubicBezTo>
                  <a:pt x="2212545" y="13406"/>
                  <a:pt x="2258623" y="21832"/>
                  <a:pt x="2547260" y="0"/>
                </a:cubicBezTo>
                <a:cubicBezTo>
                  <a:pt x="2835897" y="-21832"/>
                  <a:pt x="2787852" y="-14186"/>
                  <a:pt x="2998759" y="0"/>
                </a:cubicBezTo>
                <a:cubicBezTo>
                  <a:pt x="3209666" y="14186"/>
                  <a:pt x="3489735" y="28215"/>
                  <a:pt x="3746764" y="0"/>
                </a:cubicBezTo>
                <a:cubicBezTo>
                  <a:pt x="4003793" y="-28215"/>
                  <a:pt x="4152477" y="-9923"/>
                  <a:pt x="4494769" y="0"/>
                </a:cubicBezTo>
                <a:cubicBezTo>
                  <a:pt x="4837061" y="9923"/>
                  <a:pt x="4872318" y="-7244"/>
                  <a:pt x="5094520" y="0"/>
                </a:cubicBezTo>
                <a:cubicBezTo>
                  <a:pt x="5316722" y="7244"/>
                  <a:pt x="5448955" y="13959"/>
                  <a:pt x="5546019" y="0"/>
                </a:cubicBezTo>
                <a:cubicBezTo>
                  <a:pt x="5643083" y="-13959"/>
                  <a:pt x="6106036" y="-18032"/>
                  <a:pt x="6368151" y="0"/>
                </a:cubicBezTo>
                <a:cubicBezTo>
                  <a:pt x="6630266" y="18032"/>
                  <a:pt x="7025095" y="8423"/>
                  <a:pt x="7412662" y="0"/>
                </a:cubicBezTo>
                <a:cubicBezTo>
                  <a:pt x="7409025" y="239228"/>
                  <a:pt x="7438165" y="337629"/>
                  <a:pt x="7412662" y="584647"/>
                </a:cubicBezTo>
                <a:cubicBezTo>
                  <a:pt x="7087594" y="552271"/>
                  <a:pt x="6904310" y="585335"/>
                  <a:pt x="6738784" y="584647"/>
                </a:cubicBezTo>
                <a:cubicBezTo>
                  <a:pt x="6573258" y="583959"/>
                  <a:pt x="6468893" y="607477"/>
                  <a:pt x="6213159" y="584647"/>
                </a:cubicBezTo>
                <a:cubicBezTo>
                  <a:pt x="5957426" y="561817"/>
                  <a:pt x="5829680" y="602765"/>
                  <a:pt x="5687533" y="584647"/>
                </a:cubicBezTo>
                <a:cubicBezTo>
                  <a:pt x="5545386" y="566529"/>
                  <a:pt x="5388419" y="578815"/>
                  <a:pt x="5161908" y="584647"/>
                </a:cubicBezTo>
                <a:cubicBezTo>
                  <a:pt x="4935397" y="590479"/>
                  <a:pt x="4660418" y="615588"/>
                  <a:pt x="4488030" y="584647"/>
                </a:cubicBezTo>
                <a:cubicBezTo>
                  <a:pt x="4315642" y="553706"/>
                  <a:pt x="4076350" y="578880"/>
                  <a:pt x="3665898" y="584647"/>
                </a:cubicBezTo>
                <a:cubicBezTo>
                  <a:pt x="3255446" y="590414"/>
                  <a:pt x="3238390" y="598491"/>
                  <a:pt x="2917893" y="584647"/>
                </a:cubicBezTo>
                <a:cubicBezTo>
                  <a:pt x="2597396" y="570803"/>
                  <a:pt x="2563872" y="562232"/>
                  <a:pt x="2392268" y="584647"/>
                </a:cubicBezTo>
                <a:cubicBezTo>
                  <a:pt x="2220664" y="607062"/>
                  <a:pt x="2083798" y="604971"/>
                  <a:pt x="1792516" y="584647"/>
                </a:cubicBezTo>
                <a:cubicBezTo>
                  <a:pt x="1501234" y="564323"/>
                  <a:pt x="1385837" y="563029"/>
                  <a:pt x="1266891" y="584647"/>
                </a:cubicBezTo>
                <a:cubicBezTo>
                  <a:pt x="1147945" y="606265"/>
                  <a:pt x="431354" y="602250"/>
                  <a:pt x="0" y="584647"/>
                </a:cubicBezTo>
                <a:cubicBezTo>
                  <a:pt x="14495" y="324349"/>
                  <a:pt x="3741" y="231491"/>
                  <a:pt x="0" y="0"/>
                </a:cubicBezTo>
                <a:close/>
              </a:path>
              <a:path w="7412662" h="584647" stroke="0" extrusionOk="0">
                <a:moveTo>
                  <a:pt x="0" y="0"/>
                </a:moveTo>
                <a:cubicBezTo>
                  <a:pt x="162637" y="-20666"/>
                  <a:pt x="340223" y="-29658"/>
                  <a:pt x="599752" y="0"/>
                </a:cubicBezTo>
                <a:cubicBezTo>
                  <a:pt x="859281" y="29658"/>
                  <a:pt x="911515" y="13330"/>
                  <a:pt x="1199503" y="0"/>
                </a:cubicBezTo>
                <a:cubicBezTo>
                  <a:pt x="1487491" y="-13330"/>
                  <a:pt x="1565256" y="-24321"/>
                  <a:pt x="1725129" y="0"/>
                </a:cubicBezTo>
                <a:cubicBezTo>
                  <a:pt x="1885002" y="24321"/>
                  <a:pt x="2075159" y="-20964"/>
                  <a:pt x="2176627" y="0"/>
                </a:cubicBezTo>
                <a:cubicBezTo>
                  <a:pt x="2278095" y="20964"/>
                  <a:pt x="2662644" y="-7136"/>
                  <a:pt x="2998759" y="0"/>
                </a:cubicBezTo>
                <a:cubicBezTo>
                  <a:pt x="3334874" y="7136"/>
                  <a:pt x="3528313" y="-18143"/>
                  <a:pt x="3746764" y="0"/>
                </a:cubicBezTo>
                <a:cubicBezTo>
                  <a:pt x="3965216" y="18143"/>
                  <a:pt x="4207692" y="-28680"/>
                  <a:pt x="4346515" y="0"/>
                </a:cubicBezTo>
                <a:cubicBezTo>
                  <a:pt x="4485338" y="28680"/>
                  <a:pt x="4806424" y="-1664"/>
                  <a:pt x="5094520" y="0"/>
                </a:cubicBezTo>
                <a:cubicBezTo>
                  <a:pt x="5382616" y="1664"/>
                  <a:pt x="5410558" y="-21185"/>
                  <a:pt x="5546019" y="0"/>
                </a:cubicBezTo>
                <a:cubicBezTo>
                  <a:pt x="5681480" y="21185"/>
                  <a:pt x="5991435" y="28087"/>
                  <a:pt x="6368151" y="0"/>
                </a:cubicBezTo>
                <a:cubicBezTo>
                  <a:pt x="6744867" y="-28087"/>
                  <a:pt x="7130110" y="-4775"/>
                  <a:pt x="7412662" y="0"/>
                </a:cubicBezTo>
                <a:cubicBezTo>
                  <a:pt x="7435019" y="121449"/>
                  <a:pt x="7430197" y="298398"/>
                  <a:pt x="7412662" y="584647"/>
                </a:cubicBezTo>
                <a:cubicBezTo>
                  <a:pt x="7030899" y="619063"/>
                  <a:pt x="6992996" y="604779"/>
                  <a:pt x="6590530" y="584647"/>
                </a:cubicBezTo>
                <a:cubicBezTo>
                  <a:pt x="6188064" y="564515"/>
                  <a:pt x="6208825" y="582164"/>
                  <a:pt x="5842525" y="584647"/>
                </a:cubicBezTo>
                <a:cubicBezTo>
                  <a:pt x="5476226" y="587130"/>
                  <a:pt x="5458583" y="556979"/>
                  <a:pt x="5242774" y="584647"/>
                </a:cubicBezTo>
                <a:cubicBezTo>
                  <a:pt x="5026965" y="612315"/>
                  <a:pt x="4643946" y="547487"/>
                  <a:pt x="4420642" y="584647"/>
                </a:cubicBezTo>
                <a:cubicBezTo>
                  <a:pt x="4197338" y="621807"/>
                  <a:pt x="3968303" y="591546"/>
                  <a:pt x="3672637" y="584647"/>
                </a:cubicBezTo>
                <a:cubicBezTo>
                  <a:pt x="3376971" y="577748"/>
                  <a:pt x="3198616" y="595938"/>
                  <a:pt x="2924632" y="584647"/>
                </a:cubicBezTo>
                <a:cubicBezTo>
                  <a:pt x="2650648" y="573356"/>
                  <a:pt x="2437612" y="576671"/>
                  <a:pt x="2102500" y="584647"/>
                </a:cubicBezTo>
                <a:cubicBezTo>
                  <a:pt x="1767388" y="592623"/>
                  <a:pt x="1784524" y="596290"/>
                  <a:pt x="1502749" y="584647"/>
                </a:cubicBezTo>
                <a:cubicBezTo>
                  <a:pt x="1220974" y="573004"/>
                  <a:pt x="1004753" y="566956"/>
                  <a:pt x="828870" y="584647"/>
                </a:cubicBezTo>
                <a:cubicBezTo>
                  <a:pt x="652987" y="602338"/>
                  <a:pt x="313088" y="581048"/>
                  <a:pt x="0" y="584647"/>
                </a:cubicBezTo>
                <a:cubicBezTo>
                  <a:pt x="27368" y="441721"/>
                  <a:pt x="-1434" y="146349"/>
                  <a:pt x="0" y="0"/>
                </a:cubicBezTo>
                <a:close/>
              </a:path>
            </a:pathLst>
          </a:custGeom>
          <a:solidFill>
            <a:schemeClr val="accent2">
              <a:lumMod val="40000"/>
              <a:lumOff val="60000"/>
            </a:schemeClr>
          </a:solidFill>
          <a:ln>
            <a:solidFill>
              <a:schemeClr val="tx1"/>
            </a:solidFill>
            <a:prstDash val="dash"/>
            <a:extLst>
              <a:ext uri="{C807C97D-BFC1-408E-A445-0C87EB9F89A2}">
                <ask:lineSketchStyleProps xmlns:ask="http://schemas.microsoft.com/office/drawing/2018/sketchyshapes" sd="4025159851">
                  <a:prstGeom prst="rect">
                    <a:avLst/>
                  </a:prstGeom>
                  <ask:type>
                    <ask:lineSketchFreehand/>
                  </ask:type>
                </ask:lineSketchStyleProps>
              </a:ext>
            </a:extLst>
          </a:ln>
        </p:spPr>
        <p:txBody>
          <a:bodyPr wrap="square">
            <a:spAutoFit/>
          </a:bodyPr>
          <a:lstStyle/>
          <a:p>
            <a:pPr algn="ctr" defTabSz="1218804">
              <a:buClr>
                <a:srgbClr val="000000"/>
              </a:buClr>
              <a:defRPr/>
            </a:pPr>
            <a:r>
              <a:rPr lang="vi-VN" sz="3199"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Em có ý định tiếp tục làm việc này không? </a:t>
            </a:r>
            <a:endParaRPr lang="en-US" sz="3199"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B58E8531-3DA2-42B8-864F-841F806D602C}"/>
              </a:ext>
            </a:extLst>
          </p:cNvPr>
          <p:cNvPicPr>
            <a:picLocks noChangeAspect="1"/>
          </p:cNvPicPr>
          <p:nvPr/>
        </p:nvPicPr>
        <p:blipFill>
          <a:blip r:embed="rId6"/>
          <a:stretch>
            <a:fillRect/>
          </a:stretch>
        </p:blipFill>
        <p:spPr>
          <a:xfrm>
            <a:off x="3624262" y="4210049"/>
            <a:ext cx="4656485" cy="2409825"/>
          </a:xfrm>
          <a:prstGeom prst="rect">
            <a:avLst/>
          </a:prstGeom>
        </p:spPr>
      </p:pic>
      <p:pic>
        <p:nvPicPr>
          <p:cNvPr id="8" name="Picture 7">
            <a:extLst>
              <a:ext uri="{FF2B5EF4-FFF2-40B4-BE49-F238E27FC236}">
                <a16:creationId xmlns:a16="http://schemas.microsoft.com/office/drawing/2014/main" id="{C25B946D-5923-48BD-8142-CDE84FCBAD07}"/>
              </a:ext>
            </a:extLst>
          </p:cNvPr>
          <p:cNvPicPr>
            <a:picLocks noChangeAspect="1"/>
          </p:cNvPicPr>
          <p:nvPr/>
        </p:nvPicPr>
        <p:blipFill>
          <a:blip r:embed="rId7"/>
          <a:stretch>
            <a:fillRect/>
          </a:stretch>
        </p:blipFill>
        <p:spPr>
          <a:xfrm>
            <a:off x="8206819" y="4210050"/>
            <a:ext cx="3985181" cy="2171700"/>
          </a:xfrm>
          <a:prstGeom prst="rect">
            <a:avLst/>
          </a:prstGeom>
        </p:spPr>
      </p:pic>
    </p:spTree>
    <p:custDataLst>
      <p:tags r:id="rId2"/>
    </p:custDataLst>
    <p:extLst>
      <p:ext uri="{BB962C8B-B14F-4D97-AF65-F5344CB8AC3E}">
        <p14:creationId xmlns:p14="http://schemas.microsoft.com/office/powerpoint/2010/main" val="2018122463"/>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22" presetClass="entr" presetSubtype="4"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C16C089F-BD3A-4477-8166-38D50C5FB1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51" y="819150"/>
            <a:ext cx="11201400" cy="5123330"/>
          </a:xfrm>
          <a:prstGeom prst="rect">
            <a:avLst/>
          </a:prstGeom>
        </p:spPr>
      </p:pic>
      <p:sp>
        <p:nvSpPr>
          <p:cNvPr id="4" name="TextBox 3">
            <a:extLst>
              <a:ext uri="{FF2B5EF4-FFF2-40B4-BE49-F238E27FC236}">
                <a16:creationId xmlns:a16="http://schemas.microsoft.com/office/drawing/2014/main" id="{4971A4D4-848A-495A-82D2-195191679452}"/>
              </a:ext>
            </a:extLst>
          </p:cNvPr>
          <p:cNvSpPr txBox="1"/>
          <p:nvPr/>
        </p:nvSpPr>
        <p:spPr>
          <a:xfrm>
            <a:off x="3088336" y="840362"/>
            <a:ext cx="6094119" cy="769441"/>
          </a:xfrm>
          <a:prstGeom prst="rect">
            <a:avLst/>
          </a:prstGeom>
          <a:noFill/>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pt-BR" sz="4400" b="1" i="0" u="none" strike="noStrike" kern="1200" cap="none" spc="0" normalizeH="0" baseline="0" noProof="0" dirty="0">
                <a:ln>
                  <a:noFill/>
                </a:ln>
                <a:solidFill>
                  <a:srgbClr val="FF0000"/>
                </a:solidFill>
                <a:effectLst/>
                <a:uLnTx/>
                <a:uFillTx/>
                <a:latin typeface="Calibri"/>
                <a:ea typeface="+mn-ea"/>
                <a:cs typeface="+mn-cs"/>
              </a:rPr>
              <a:t>Về nhà</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TextBox 4">
            <a:extLst>
              <a:ext uri="{FF2B5EF4-FFF2-40B4-BE49-F238E27FC236}">
                <a16:creationId xmlns:a16="http://schemas.microsoft.com/office/drawing/2014/main" id="{2C7EBE46-71CF-490E-8672-1AA659966F57}"/>
              </a:ext>
            </a:extLst>
          </p:cNvPr>
          <p:cNvSpPr txBox="1"/>
          <p:nvPr/>
        </p:nvSpPr>
        <p:spPr>
          <a:xfrm>
            <a:off x="1081419" y="2693546"/>
            <a:ext cx="9963149" cy="2585323"/>
          </a:xfrm>
          <a:prstGeom prst="rect">
            <a:avLst/>
          </a:prstGeom>
          <a:noFill/>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Tiếp</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tục</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thực</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hiện</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những</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việc</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thể</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hiện</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sự</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quan</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tâm</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chăm</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sóc</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người</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thân</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58981709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DD255DA-CE71-4107-A175-E1A9F37AB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10" name="组合 9">
            <a:extLst>
              <a:ext uri="{FF2B5EF4-FFF2-40B4-BE49-F238E27FC236}">
                <a16:creationId xmlns:a16="http://schemas.microsoft.com/office/drawing/2014/main" id="{8B3D0045-39F7-4631-96D6-BDE8832438CD}"/>
              </a:ext>
            </a:extLst>
          </p:cNvPr>
          <p:cNvGrpSpPr/>
          <p:nvPr/>
        </p:nvGrpSpPr>
        <p:grpSpPr>
          <a:xfrm>
            <a:off x="127000" y="431800"/>
            <a:ext cx="5969000" cy="5981700"/>
            <a:chOff x="381000" y="609600"/>
            <a:chExt cx="5969000" cy="5981700"/>
          </a:xfrm>
        </p:grpSpPr>
        <p:pic>
          <p:nvPicPr>
            <p:cNvPr id="7" name="图片 6">
              <a:extLst>
                <a:ext uri="{FF2B5EF4-FFF2-40B4-BE49-F238E27FC236}">
                  <a16:creationId xmlns:a16="http://schemas.microsoft.com/office/drawing/2014/main" id="{C9F0AF39-323A-4180-BA4F-E2BCBDEA4C75}"/>
                </a:ext>
              </a:extLst>
            </p:cNvPr>
            <p:cNvPicPr>
              <a:picLocks noChangeAspect="1"/>
            </p:cNvPicPr>
            <p:nvPr/>
          </p:nvPicPr>
          <p:blipFill rotWithShape="1">
            <a:blip r:embed="rId4">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9" name="图片 8">
              <a:extLst>
                <a:ext uri="{FF2B5EF4-FFF2-40B4-BE49-F238E27FC236}">
                  <a16:creationId xmlns:a16="http://schemas.microsoft.com/office/drawing/2014/main" id="{FCD207EA-D144-4739-9625-B6881F79E196}"/>
                </a:ext>
              </a:extLst>
            </p:cNvPr>
            <p:cNvPicPr>
              <a:picLocks noChangeAspect="1"/>
            </p:cNvPicPr>
            <p:nvPr/>
          </p:nvPicPr>
          <p:blipFill rotWithShape="1">
            <a:blip r:embed="rId5">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pic>
        <p:nvPicPr>
          <p:cNvPr id="3" name="Picture 2">
            <a:extLst>
              <a:ext uri="{FF2B5EF4-FFF2-40B4-BE49-F238E27FC236}">
                <a16:creationId xmlns:a16="http://schemas.microsoft.com/office/drawing/2014/main" id="{89EB59F5-0266-665D-E60F-282DFF6F04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2468177"/>
            <a:ext cx="7315612" cy="2222820"/>
          </a:xfrm>
          <a:prstGeom prst="rect">
            <a:avLst/>
          </a:prstGeom>
        </p:spPr>
      </p:pic>
    </p:spTree>
    <p:extLst>
      <p:ext uri="{BB962C8B-B14F-4D97-AF65-F5344CB8AC3E}">
        <p14:creationId xmlns:p14="http://schemas.microsoft.com/office/powerpoint/2010/main" val="245589640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2" descr="Hình ảnh Sàn Gỗ PNG , Gỗ Clipart, Sàn Nhà, Gỗ PNG miễn phí tải tập tin  PSDComment và Vector">
            <a:extLst>
              <a:ext uri="{FF2B5EF4-FFF2-40B4-BE49-F238E27FC236}">
                <a16:creationId xmlns:a16="http://schemas.microsoft.com/office/drawing/2014/main" id="{3B0ABC16-F7D6-E76B-C171-F4CB2533F36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41587" r="-1428" b="39486"/>
          <a:stretch/>
        </p:blipFill>
        <p:spPr bwMode="auto">
          <a:xfrm>
            <a:off x="0" y="5007428"/>
            <a:ext cx="12387944" cy="18505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4" descr="Cute text box png images | PNGEgg">
            <a:extLst>
              <a:ext uri="{FF2B5EF4-FFF2-40B4-BE49-F238E27FC236}">
                <a16:creationId xmlns:a16="http://schemas.microsoft.com/office/drawing/2014/main" id="{21D35118-4016-1746-9CE0-40642F587CE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869" b="89846" l="6667" r="99444">
                        <a14:foregroundMark x1="10333" y1="27249" x2="10333" y2="27249"/>
                        <a14:foregroundMark x1="9444" y1="26992" x2="9444" y2="26992"/>
                        <a14:foregroundMark x1="6667" y1="39075" x2="6667" y2="39075"/>
                        <a14:foregroundMark x1="26000" y1="8869" x2="26000" y2="8869"/>
                        <a14:foregroundMark x1="54000" y1="16967" x2="49444" y2="23136"/>
                        <a14:foregroundMark x1="64000" y1="23779" x2="66778" y2="21594"/>
                        <a14:foregroundMark x1="80222" y1="23136" x2="80222" y2="23136"/>
                        <a14:foregroundMark x1="32889" y1="35347" x2="29333" y2="42159"/>
                        <a14:foregroundMark x1="29333" y1="42159" x2="27111" y2="55013"/>
                        <a14:foregroundMark x1="27111" y1="55013" x2="32111" y2="65681"/>
                        <a14:foregroundMark x1="32111" y1="65681" x2="57000" y2="71337"/>
                        <a14:foregroundMark x1="57000" y1="71337" x2="75000" y2="68123"/>
                        <a14:foregroundMark x1="99444" y1="71722" x2="99222" y2="71208"/>
                      </a14:backgroundRemoval>
                    </a14:imgEffect>
                  </a14:imgLayer>
                </a14:imgProps>
              </a:ext>
              <a:ext uri="{28A0092B-C50C-407E-A947-70E740481C1C}">
                <a14:useLocalDpi xmlns:a14="http://schemas.microsoft.com/office/drawing/2010/main" val="0"/>
              </a:ext>
            </a:extLst>
          </a:blip>
          <a:srcRect t="29649"/>
          <a:stretch/>
        </p:blipFill>
        <p:spPr bwMode="auto">
          <a:xfrm>
            <a:off x="1672432" y="-29067"/>
            <a:ext cx="8026740" cy="48818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6" descr="How to Draw a Hydrangea Flower - Really Easy Drawing Tutorial">
            <a:extLst>
              <a:ext uri="{FF2B5EF4-FFF2-40B4-BE49-F238E27FC236}">
                <a16:creationId xmlns:a16="http://schemas.microsoft.com/office/drawing/2014/main" id="{EA147425-9578-A8FF-41DB-769DC4AE53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829008" flipH="1">
            <a:off x="7821658" y="2488064"/>
            <a:ext cx="4552733" cy="45393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eacher Cartoon Illustration - Png People Teacher Cartoon, Transparent Png  , Transparent Png Image - PNGitem">
            <a:extLst>
              <a:ext uri="{FF2B5EF4-FFF2-40B4-BE49-F238E27FC236}">
                <a16:creationId xmlns:a16="http://schemas.microsoft.com/office/drawing/2014/main" id="{5ADC50B1-6DFF-E8CC-F907-42AC8F1CD97B}"/>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356" b="90000" l="10000" r="90000">
                        <a14:foregroundMark x1="46744" y1="4356" x2="46744" y2="4356"/>
                        <a14:foregroundMark x1="36860" y1="88528" x2="36860" y2="8852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93202" y="1545770"/>
            <a:ext cx="2889306" cy="547687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B4FB060A-ED1E-C8C1-3280-0282C6B87E15}"/>
              </a:ext>
            </a:extLst>
          </p:cNvPr>
          <p:cNvSpPr txBox="1"/>
          <p:nvPr/>
        </p:nvSpPr>
        <p:spPr>
          <a:xfrm>
            <a:off x="3595642" y="281515"/>
            <a:ext cx="4897495"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00B0F0"/>
                </a:solidFill>
                <a:effectLst/>
                <a:uLnTx/>
                <a:uFillTx/>
                <a:latin typeface="Calibri" panose="020F0502020204030204"/>
                <a:ea typeface="+mn-ea"/>
                <a:cs typeface="+mn-cs"/>
              </a:rPr>
              <a:t>Phần</a:t>
            </a:r>
            <a:r>
              <a:rPr kumimoji="0" lang="en-US" sz="4400" b="1" i="0" u="none" strike="noStrike" kern="1200" cap="none" spc="300" normalizeH="0" baseline="0" noProof="0" dirty="0">
                <a:ln>
                  <a:noFill/>
                </a:ln>
                <a:solidFill>
                  <a:srgbClr val="00B0F0"/>
                </a:solidFill>
                <a:effectLst/>
                <a:uLnTx/>
                <a:uFillTx/>
                <a:latin typeface="Calibri" panose="020F0502020204030204"/>
                <a:ea typeface="+mn-ea"/>
                <a:cs typeface="+mn-cs"/>
              </a:rPr>
              <a:t> </a:t>
            </a:r>
            <a:r>
              <a:rPr kumimoji="0" lang="en-US" sz="4400" b="1" i="0" u="none" strike="noStrike" kern="1200" cap="none" spc="300" normalizeH="0" baseline="0" noProof="0" dirty="0" err="1">
                <a:ln>
                  <a:noFill/>
                </a:ln>
                <a:solidFill>
                  <a:srgbClr val="F79646">
                    <a:lumMod val="50000"/>
                  </a:srgbClr>
                </a:solidFill>
                <a:effectLst/>
                <a:uLnTx/>
                <a:uFillTx/>
                <a:latin typeface="Calibri" panose="020F0502020204030204"/>
                <a:ea typeface="+mn-ea"/>
                <a:cs typeface="+mn-cs"/>
              </a:rPr>
              <a:t>nhận</a:t>
            </a:r>
            <a:r>
              <a:rPr kumimoji="0" lang="en-US" sz="4400" b="1" i="0" u="none" strike="noStrike" kern="1200" cap="none" spc="300" normalizeH="0" baseline="0" noProof="0" dirty="0">
                <a:ln>
                  <a:noFill/>
                </a:ln>
                <a:solidFill>
                  <a:srgbClr val="00B0F0"/>
                </a:solidFill>
                <a:effectLst/>
                <a:uLnTx/>
                <a:uFillTx/>
                <a:latin typeface="Calibri" panose="020F0502020204030204"/>
                <a:ea typeface="+mn-ea"/>
                <a:cs typeface="+mn-cs"/>
              </a:rPr>
              <a:t> </a:t>
            </a:r>
            <a:r>
              <a:rPr kumimoji="0" lang="en-US" sz="4400" b="1" i="0" u="none" strike="noStrike" kern="1200" cap="none" spc="300" normalizeH="0" baseline="0" noProof="0" dirty="0" err="1">
                <a:ln>
                  <a:noFill/>
                </a:ln>
                <a:solidFill>
                  <a:srgbClr val="00B050"/>
                </a:solidFill>
                <a:effectLst/>
                <a:uLnTx/>
                <a:uFillTx/>
                <a:latin typeface="Calibri" panose="020F0502020204030204"/>
                <a:ea typeface="+mn-ea"/>
                <a:cs typeface="+mn-cs"/>
              </a:rPr>
              <a:t>xét</a:t>
            </a:r>
            <a:r>
              <a:rPr kumimoji="0" lang="en-US" sz="4400" b="1" i="0" u="none" strike="noStrike" kern="1200" cap="none" spc="300" normalizeH="0" baseline="0" noProof="0" dirty="0">
                <a:ln>
                  <a:noFill/>
                </a:ln>
                <a:solidFill>
                  <a:srgbClr val="00B0F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a:ln>
                  <a:noFill/>
                </a:ln>
                <a:solidFill>
                  <a:srgbClr val="00B0F0"/>
                </a:solidFill>
                <a:effectLst/>
                <a:uLnTx/>
                <a:uFillTx/>
                <a:latin typeface="Calibri" panose="020F0502020204030204"/>
                <a:ea typeface="+mn-ea"/>
                <a:cs typeface="+mn-cs"/>
              </a:rPr>
              <a:t>             </a:t>
            </a:r>
            <a:r>
              <a:rPr kumimoji="0" lang="en-US" sz="4400" b="1" i="0" u="none" strike="noStrike" kern="1200" cap="none" spc="300" normalizeH="0" baseline="0" noProof="0">
                <a:ln>
                  <a:noFill/>
                </a:ln>
                <a:solidFill>
                  <a:srgbClr val="FF0000"/>
                </a:solidFill>
                <a:effectLst/>
                <a:uLnTx/>
                <a:uFillTx/>
                <a:latin typeface="Calibri" panose="020F0502020204030204"/>
                <a:ea typeface="+mn-ea"/>
                <a:cs typeface="+mn-cs"/>
              </a:rPr>
              <a:t>Giáo</a:t>
            </a:r>
            <a:r>
              <a:rPr kumimoji="0" lang="en-US" sz="4400" b="1" i="0" u="none" strike="noStrike" kern="1200" cap="none" spc="300" normalizeH="0" baseline="0" noProof="0">
                <a:ln>
                  <a:noFill/>
                </a:ln>
                <a:solidFill>
                  <a:srgbClr val="00B0F0"/>
                </a:solidFill>
                <a:effectLst/>
                <a:uLnTx/>
                <a:uFillTx/>
                <a:latin typeface="Calibri" panose="020F0502020204030204"/>
                <a:ea typeface="+mn-ea"/>
                <a:cs typeface="+mn-cs"/>
              </a:rPr>
              <a:t> </a:t>
            </a:r>
            <a:r>
              <a:rPr kumimoji="0" lang="en-US" sz="4400" b="1" i="0" u="none" strike="noStrike" kern="1200" cap="none" spc="300" normalizeH="0" baseline="0" noProof="0">
                <a:ln>
                  <a:noFill/>
                </a:ln>
                <a:solidFill>
                  <a:srgbClr val="7030A0"/>
                </a:solidFill>
                <a:effectLst/>
                <a:uLnTx/>
                <a:uFillTx/>
                <a:latin typeface="Calibri" panose="020F0502020204030204"/>
                <a:ea typeface="+mn-ea"/>
                <a:cs typeface="+mn-cs"/>
              </a:rPr>
              <a:t>viên</a:t>
            </a:r>
            <a:endParaRPr kumimoji="0" lang="en-US" sz="4400" b="1" i="0" u="none" strike="noStrike" kern="1200" cap="none" spc="300" normalizeH="0" baseline="0" noProof="0" dirty="0">
              <a:ln>
                <a:noFill/>
              </a:ln>
              <a:solidFill>
                <a:srgbClr val="7030A0"/>
              </a:solidFill>
              <a:effectLst/>
              <a:uLnTx/>
              <a:uFillTx/>
              <a:latin typeface="Calibri" panose="020F0502020204030204"/>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0" name="Picture 4">
            <a:extLst>
              <a:ext uri="{FF2B5EF4-FFF2-40B4-BE49-F238E27FC236}">
                <a16:creationId xmlns:a16="http://schemas.microsoft.com/office/drawing/2014/main" id="{EEB70038-1B9F-223E-21FE-7FDF50FB56F5}"/>
              </a:ext>
            </a:extLst>
          </p:cNvPr>
          <p:cNvPicPr>
            <a:picLocks noChangeAspect="1"/>
          </p:cNvPicPr>
          <p:nvPr/>
        </p:nvPicPr>
        <p:blipFill>
          <a:blip r:embed="rId4"/>
          <a:srcRect/>
          <a:stretch>
            <a:fillRect/>
          </a:stretch>
        </p:blipFill>
        <p:spPr>
          <a:xfrm>
            <a:off x="-4057" y="4736035"/>
            <a:ext cx="12196057" cy="2317251"/>
          </a:xfrm>
          <a:prstGeom prst="rect">
            <a:avLst/>
          </a:prstGeom>
        </p:spPr>
      </p:pic>
      <p:grpSp>
        <p:nvGrpSpPr>
          <p:cNvPr id="43" name="Group 4">
            <a:extLst>
              <a:ext uri="{FF2B5EF4-FFF2-40B4-BE49-F238E27FC236}">
                <a16:creationId xmlns:a16="http://schemas.microsoft.com/office/drawing/2014/main" id="{CC53B97A-BA22-0225-C495-6080C7AAFDDD}"/>
              </a:ext>
            </a:extLst>
          </p:cNvPr>
          <p:cNvGrpSpPr/>
          <p:nvPr/>
        </p:nvGrpSpPr>
        <p:grpSpPr>
          <a:xfrm>
            <a:off x="0" y="4392607"/>
            <a:ext cx="12192000" cy="365587"/>
            <a:chOff x="0" y="0"/>
            <a:chExt cx="6186311" cy="185501"/>
          </a:xfrm>
        </p:grpSpPr>
        <p:sp>
          <p:nvSpPr>
            <p:cNvPr id="44" name="Freeform 5">
              <a:extLst>
                <a:ext uri="{FF2B5EF4-FFF2-40B4-BE49-F238E27FC236}">
                  <a16:creationId xmlns:a16="http://schemas.microsoft.com/office/drawing/2014/main" id="{4727C77D-39D8-7F73-5398-A41BD4376D64}"/>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5" name="Picture 8">
            <a:extLst>
              <a:ext uri="{FF2B5EF4-FFF2-40B4-BE49-F238E27FC236}">
                <a16:creationId xmlns:a16="http://schemas.microsoft.com/office/drawing/2014/main" id="{94462BCC-6301-8AAA-D2C6-F5D975C122E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956572" y="589059"/>
            <a:ext cx="4278856" cy="3214491"/>
          </a:xfrm>
          <a:prstGeom prst="rect">
            <a:avLst/>
          </a:prstGeom>
        </p:spPr>
      </p:pic>
      <p:pic>
        <p:nvPicPr>
          <p:cNvPr id="46" name="Picture 10">
            <a:extLst>
              <a:ext uri="{FF2B5EF4-FFF2-40B4-BE49-F238E27FC236}">
                <a16:creationId xmlns:a16="http://schemas.microsoft.com/office/drawing/2014/main" id="{2D567F70-5989-1BE8-035A-C433E107B09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54571" y="527594"/>
            <a:ext cx="2624543" cy="4534847"/>
          </a:xfrm>
          <a:prstGeom prst="rect">
            <a:avLst/>
          </a:prstGeom>
        </p:spPr>
      </p:pic>
      <p:pic>
        <p:nvPicPr>
          <p:cNvPr id="47" name="Picture 11">
            <a:extLst>
              <a:ext uri="{FF2B5EF4-FFF2-40B4-BE49-F238E27FC236}">
                <a16:creationId xmlns:a16="http://schemas.microsoft.com/office/drawing/2014/main" id="{47741E21-2139-A802-B710-9804DB7866E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8055" y="642243"/>
            <a:ext cx="2152772" cy="2152772"/>
          </a:xfrm>
          <a:prstGeom prst="rect">
            <a:avLst/>
          </a:prstGeom>
        </p:spPr>
      </p:pic>
      <p:grpSp>
        <p:nvGrpSpPr>
          <p:cNvPr id="48" name="Group 12">
            <a:extLst>
              <a:ext uri="{FF2B5EF4-FFF2-40B4-BE49-F238E27FC236}">
                <a16:creationId xmlns:a16="http://schemas.microsoft.com/office/drawing/2014/main" id="{2E77865F-2672-382B-28AE-D3960F476DB7}"/>
              </a:ext>
            </a:extLst>
          </p:cNvPr>
          <p:cNvGrpSpPr/>
          <p:nvPr/>
        </p:nvGrpSpPr>
        <p:grpSpPr>
          <a:xfrm>
            <a:off x="0" y="1"/>
            <a:ext cx="12192000" cy="300351"/>
            <a:chOff x="0" y="0"/>
            <a:chExt cx="6186311" cy="152400"/>
          </a:xfrm>
          <a:solidFill>
            <a:schemeClr val="bg1"/>
          </a:solidFill>
        </p:grpSpPr>
        <p:sp>
          <p:nvSpPr>
            <p:cNvPr id="49" name="Freeform 13">
              <a:extLst>
                <a:ext uri="{FF2B5EF4-FFF2-40B4-BE49-F238E27FC236}">
                  <a16:creationId xmlns:a16="http://schemas.microsoft.com/office/drawing/2014/main" id="{4D91487E-35DE-84B1-4810-F9F274865BB5}"/>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0" name="Group 14">
            <a:extLst>
              <a:ext uri="{FF2B5EF4-FFF2-40B4-BE49-F238E27FC236}">
                <a16:creationId xmlns:a16="http://schemas.microsoft.com/office/drawing/2014/main" id="{D090E769-AF74-5423-6880-1B80DEB01A3D}"/>
              </a:ext>
            </a:extLst>
          </p:cNvPr>
          <p:cNvGrpSpPr/>
          <p:nvPr/>
        </p:nvGrpSpPr>
        <p:grpSpPr>
          <a:xfrm rot="-5400000">
            <a:off x="-2038357" y="2053899"/>
            <a:ext cx="4377064" cy="300351"/>
            <a:chOff x="0" y="0"/>
            <a:chExt cx="2220955" cy="152400"/>
          </a:xfrm>
          <a:solidFill>
            <a:schemeClr val="bg1"/>
          </a:solidFill>
        </p:grpSpPr>
        <p:sp>
          <p:nvSpPr>
            <p:cNvPr id="51" name="Freeform 15">
              <a:extLst>
                <a:ext uri="{FF2B5EF4-FFF2-40B4-BE49-F238E27FC236}">
                  <a16:creationId xmlns:a16="http://schemas.microsoft.com/office/drawing/2014/main" id="{09921912-5BDB-64D3-408E-E30755973A6D}"/>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2" name="Group 16">
            <a:extLst>
              <a:ext uri="{FF2B5EF4-FFF2-40B4-BE49-F238E27FC236}">
                <a16:creationId xmlns:a16="http://schemas.microsoft.com/office/drawing/2014/main" id="{3D0C36D9-5EC1-5B79-E0C8-FFBB410F600F}"/>
              </a:ext>
            </a:extLst>
          </p:cNvPr>
          <p:cNvGrpSpPr/>
          <p:nvPr/>
        </p:nvGrpSpPr>
        <p:grpSpPr>
          <a:xfrm rot="-5400000">
            <a:off x="9853293" y="2046129"/>
            <a:ext cx="4377064" cy="300351"/>
            <a:chOff x="0" y="0"/>
            <a:chExt cx="2220955" cy="152400"/>
          </a:xfrm>
          <a:solidFill>
            <a:schemeClr val="bg1"/>
          </a:solidFill>
        </p:grpSpPr>
        <p:sp>
          <p:nvSpPr>
            <p:cNvPr id="53" name="Freeform 17">
              <a:extLst>
                <a:ext uri="{FF2B5EF4-FFF2-40B4-BE49-F238E27FC236}">
                  <a16:creationId xmlns:a16="http://schemas.microsoft.com/office/drawing/2014/main" id="{367B9069-66BD-E052-3870-B052B8207335}"/>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4" name="Picture 18">
            <a:extLst>
              <a:ext uri="{FF2B5EF4-FFF2-40B4-BE49-F238E27FC236}">
                <a16:creationId xmlns:a16="http://schemas.microsoft.com/office/drawing/2014/main" id="{04D51ADF-86F3-B549-02B7-1B456EC4299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87691" y="2257291"/>
            <a:ext cx="1423035" cy="2743200"/>
          </a:xfrm>
          <a:prstGeom prst="rect">
            <a:avLst/>
          </a:prstGeom>
        </p:spPr>
      </p:pic>
      <p:sp>
        <p:nvSpPr>
          <p:cNvPr id="55" name="TextBox 54">
            <a:extLst>
              <a:ext uri="{FF2B5EF4-FFF2-40B4-BE49-F238E27FC236}">
                <a16:creationId xmlns:a16="http://schemas.microsoft.com/office/drawing/2014/main" id="{8B3D05DE-E5AB-1F35-47ED-1D035BCA05C9}"/>
              </a:ext>
            </a:extLst>
          </p:cNvPr>
          <p:cNvSpPr txBox="1"/>
          <p:nvPr/>
        </p:nvSpPr>
        <p:spPr>
          <a:xfrm>
            <a:off x="4175807" y="889407"/>
            <a:ext cx="371851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a:ea typeface="+mn-ea"/>
                <a:cs typeface="+mn-cs"/>
              </a:rPr>
              <a:t>Phần</a:t>
            </a: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white"/>
                </a:solidFill>
                <a:effectLst/>
                <a:uLnTx/>
                <a:uFillTx/>
                <a:latin typeface="Calibri" panose="020F0502020204030204"/>
                <a:ea typeface="+mn-ea"/>
                <a:cs typeface="+mn-cs"/>
              </a:rPr>
              <a:t>làm</a:t>
            </a: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white"/>
                </a:solidFill>
                <a:effectLst/>
                <a:uLnTx/>
                <a:uFillTx/>
                <a:latin typeface="Calibri" panose="020F0502020204030204"/>
                <a:ea typeface="+mn-ea"/>
                <a:cs typeface="+mn-cs"/>
              </a:rPr>
              <a:t>việc</a:t>
            </a: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white"/>
                </a:solidFill>
                <a:effectLst/>
                <a:uLnTx/>
                <a:uFillTx/>
                <a:latin typeface="Calibri" panose="020F0502020204030204"/>
                <a:ea typeface="+mn-ea"/>
                <a:cs typeface="+mn-cs"/>
              </a:rPr>
              <a:t>của</a:t>
            </a: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 ban </a:t>
            </a:r>
            <a:r>
              <a:rPr kumimoji="0" lang="en-US" sz="4800" b="1" i="0" u="none" strike="noStrike" kern="1200" cap="none" spc="0" normalizeH="0" baseline="0" noProof="0" dirty="0" err="1">
                <a:ln>
                  <a:noFill/>
                </a:ln>
                <a:solidFill>
                  <a:prstClr val="white"/>
                </a:solidFill>
                <a:effectLst/>
                <a:uLnTx/>
                <a:uFillTx/>
                <a:latin typeface="Calibri" panose="020F0502020204030204"/>
                <a:ea typeface="+mn-ea"/>
                <a:cs typeface="+mn-cs"/>
              </a:rPr>
              <a:t>cán</a:t>
            </a: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white"/>
                </a:solidFill>
                <a:effectLst/>
                <a:uLnTx/>
                <a:uFillTx/>
                <a:latin typeface="Calibri" panose="020F0502020204030204"/>
                <a:ea typeface="+mn-ea"/>
                <a:cs typeface="+mn-cs"/>
              </a:rPr>
              <a:t>sự</a:t>
            </a: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white"/>
                </a:solidFill>
                <a:effectLst/>
                <a:uLnTx/>
                <a:uFillTx/>
                <a:latin typeface="Calibri" panose="020F0502020204030204"/>
                <a:ea typeface="+mn-ea"/>
                <a:cs typeface="+mn-cs"/>
              </a:rPr>
              <a:t>lớp</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Speech Bubble: Oval 55">
            <a:extLst>
              <a:ext uri="{FF2B5EF4-FFF2-40B4-BE49-F238E27FC236}">
                <a16:creationId xmlns:a16="http://schemas.microsoft.com/office/drawing/2014/main" id="{4DEDAAF8-3AD5-2B64-F9B8-801BB3B01E69}"/>
              </a:ext>
            </a:extLst>
          </p:cNvPr>
          <p:cNvSpPr/>
          <p:nvPr/>
        </p:nvSpPr>
        <p:spPr>
          <a:xfrm>
            <a:off x="110252" y="158414"/>
            <a:ext cx="3949653" cy="2037645"/>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E1F61025-026D-8974-BED0-83A6FD1687B5}"/>
              </a:ext>
            </a:extLst>
          </p:cNvPr>
          <p:cNvSpPr txBox="1"/>
          <p:nvPr/>
        </p:nvSpPr>
        <p:spPr>
          <a:xfrm>
            <a:off x="207170" y="517232"/>
            <a:ext cx="364316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58" name="Speech Bubble: Oval 57">
            <a:extLst>
              <a:ext uri="{FF2B5EF4-FFF2-40B4-BE49-F238E27FC236}">
                <a16:creationId xmlns:a16="http://schemas.microsoft.com/office/drawing/2014/main" id="{BFFFCD33-AE23-0B73-ACD8-F023E7D85600}"/>
              </a:ext>
            </a:extLst>
          </p:cNvPr>
          <p:cNvSpPr/>
          <p:nvPr/>
        </p:nvSpPr>
        <p:spPr>
          <a:xfrm>
            <a:off x="8382607" y="372315"/>
            <a:ext cx="3717851"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Calibri" panose="020F0502020204030204" pitchFamily="34" charset="0"/>
              </a:rPr>
              <a:t>Lớp</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Calibri" panose="020F0502020204030204" pitchFamily="34" charset="0"/>
              </a:rPr>
              <a:t>trưởng</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Calibri" panose="020F0502020204030204" pitchFamily="34" charset="0"/>
              </a:rPr>
              <a:t>báo</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Calibri" panose="020F0502020204030204" pitchFamily="34" charset="0"/>
              </a:rPr>
              <a:t>cáo</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Calibri" panose="020F0502020204030204" pitchFamily="34" charset="0"/>
              </a:rPr>
              <a:t>kết</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Calibri" panose="020F0502020204030204" pitchFamily="34" charset="0"/>
              </a:rPr>
              <a:t>quả</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Calibri" panose="020F0502020204030204" pitchFamily="34" charset="0"/>
              </a:rPr>
              <a:t>học</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Calibri" panose="020F0502020204030204" pitchFamily="34" charset="0"/>
              </a:rPr>
              <a:t>tập</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Calibri" panose="020F0502020204030204" pitchFamily="34" charset="0"/>
              </a:rPr>
              <a:t>của</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Calibri" panose="020F0502020204030204" pitchFamily="34" charset="0"/>
              </a:rPr>
              <a:t>lớp</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rPr>
              <a:t> trong </a:t>
            </a:r>
            <a:r>
              <a:rPr kumimoji="0" lang="vi-VN"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Calibri" panose="020F0502020204030204" pitchFamily="34" charset="0"/>
              </a:rPr>
              <a:t>tuần</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59" name="Picture 2" descr="Clipart - School Uniform Clipart – Stunning free transparent png clipart  images free download">
            <a:extLst>
              <a:ext uri="{FF2B5EF4-FFF2-40B4-BE49-F238E27FC236}">
                <a16:creationId xmlns:a16="http://schemas.microsoft.com/office/drawing/2014/main" id="{7E99ED78-24F9-14D9-0578-DD1DD7EAD3AB}"/>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4368" b="92529" l="5000" r="50476">
                        <a14:foregroundMark x1="33690" y1="14368" x2="33690" y2="14368"/>
                        <a14:foregroundMark x1="48214" y1="38218" x2="48214" y2="38218"/>
                        <a14:foregroundMark x1="11310" y1="37069" x2="11310" y2="37069"/>
                        <a14:foregroundMark x1="11905" y1="37787" x2="11905" y2="37787"/>
                        <a14:foregroundMark x1="12143" y1="38075" x2="12262" y2="39799"/>
                        <a14:foregroundMark x1="29048" y1="47270" x2="30000" y2="64799"/>
                        <a14:foregroundMark x1="14762" y1="30891" x2="13810" y2="39511"/>
                        <a14:foregroundMark x1="12619" y1="41667" x2="12619" y2="46121"/>
                        <a14:foregroundMark x1="26786" y1="85632" x2="28333" y2="92529"/>
                        <a14:foregroundMark x1="34048" y1="84483" x2="34048" y2="88793"/>
                        <a14:foregroundMark x1="32619" y1="53879" x2="32619" y2="53879"/>
                        <a14:foregroundMark x1="50119" y1="34914" x2="50476" y2="42098"/>
                        <a14:foregroundMark x1="17500" y1="23276" x2="13571" y2="34483"/>
                        <a14:foregroundMark x1="13571" y1="34483" x2="13929" y2="35489"/>
                        <a14:foregroundMark x1="11905" y1="45115" x2="17143" y2="52011"/>
                        <a14:foregroundMark x1="12381" y1="35920" x2="16667" y2="29167"/>
                        <a14:foregroundMark x1="17619" y1="22126" x2="13929" y2="30603"/>
                        <a14:foregroundMark x1="29762" y1="52874" x2="33095" y2="61351"/>
                      </a14:backgroundRemoval>
                    </a14:imgEffect>
                  </a14:imgLayer>
                </a14:imgProps>
              </a:ext>
              <a:ext uri="{28A0092B-C50C-407E-A947-70E740481C1C}">
                <a14:useLocalDpi xmlns:a14="http://schemas.microsoft.com/office/drawing/2010/main" val="0"/>
              </a:ext>
            </a:extLst>
          </a:blip>
          <a:srcRect t="7963" r="47976"/>
          <a:stretch/>
        </p:blipFill>
        <p:spPr bwMode="auto">
          <a:xfrm>
            <a:off x="1227376" y="2282875"/>
            <a:ext cx="3088276" cy="452687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Clipart - School Uniform Clipart – Stunning free transparent png clipart  images free download">
            <a:extLst>
              <a:ext uri="{FF2B5EF4-FFF2-40B4-BE49-F238E27FC236}">
                <a16:creationId xmlns:a16="http://schemas.microsoft.com/office/drawing/2014/main" id="{36B97C49-38B0-E5F5-30FB-591FC3A43A31}"/>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6466" b="92960" l="52500" r="95000">
                        <a14:foregroundMark x1="73929" y1="6466" x2="71786" y2="15230"/>
                        <a14:foregroundMark x1="53929" y1="16523" x2="56071" y2="21552"/>
                        <a14:foregroundMark x1="53452" y1="15517" x2="53452" y2="15517"/>
                        <a14:foregroundMark x1="53095" y1="16236" x2="52500" y2="17672"/>
                        <a14:foregroundMark x1="57381" y1="21264" x2="53571" y2="26149"/>
                        <a14:foregroundMark x1="69167" y1="46839" x2="71310" y2="57615"/>
                        <a14:foregroundMark x1="73214" y1="47701" x2="74167" y2="49856"/>
                        <a14:foregroundMark x1="74643" y1="84195" x2="73929" y2="92816"/>
                        <a14:foregroundMark x1="73929" y1="92816" x2="74048" y2="92960"/>
                        <a14:foregroundMark x1="67976" y1="84052" x2="68690" y2="91667"/>
                        <a14:foregroundMark x1="68690" y1="91667" x2="67976" y2="92529"/>
                      </a14:backgroundRemoval>
                    </a14:imgEffect>
                  </a14:imgLayer>
                </a14:imgProps>
              </a:ext>
              <a:ext uri="{28A0092B-C50C-407E-A947-70E740481C1C}">
                <a14:useLocalDpi xmlns:a14="http://schemas.microsoft.com/office/drawing/2010/main" val="0"/>
              </a:ext>
            </a:extLst>
          </a:blip>
          <a:srcRect l="50243" t="665" r="3172" b="-665"/>
          <a:stretch/>
        </p:blipFill>
        <p:spPr bwMode="auto">
          <a:xfrm>
            <a:off x="7701613" y="2313426"/>
            <a:ext cx="2624543" cy="46680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80">
                                          <p:stCondLst>
                                            <p:cond delay="0"/>
                                          </p:stCondLst>
                                        </p:cTn>
                                        <p:tgtEl>
                                          <p:spTgt spid="55"/>
                                        </p:tgtEl>
                                      </p:cBhvr>
                                    </p:animEffect>
                                    <p:anim calcmode="lin" valueType="num">
                                      <p:cBhvr>
                                        <p:cTn id="8"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13" dur="26">
                                          <p:stCondLst>
                                            <p:cond delay="650"/>
                                          </p:stCondLst>
                                        </p:cTn>
                                        <p:tgtEl>
                                          <p:spTgt spid="55"/>
                                        </p:tgtEl>
                                      </p:cBhvr>
                                      <p:to x="100000" y="60000"/>
                                    </p:animScale>
                                    <p:animScale>
                                      <p:cBhvr>
                                        <p:cTn id="14" dur="166" decel="50000">
                                          <p:stCondLst>
                                            <p:cond delay="676"/>
                                          </p:stCondLst>
                                        </p:cTn>
                                        <p:tgtEl>
                                          <p:spTgt spid="55"/>
                                        </p:tgtEl>
                                      </p:cBhvr>
                                      <p:to x="100000" y="100000"/>
                                    </p:animScale>
                                    <p:animScale>
                                      <p:cBhvr>
                                        <p:cTn id="15" dur="26">
                                          <p:stCondLst>
                                            <p:cond delay="1312"/>
                                          </p:stCondLst>
                                        </p:cTn>
                                        <p:tgtEl>
                                          <p:spTgt spid="55"/>
                                        </p:tgtEl>
                                      </p:cBhvr>
                                      <p:to x="100000" y="80000"/>
                                    </p:animScale>
                                    <p:animScale>
                                      <p:cBhvr>
                                        <p:cTn id="16" dur="166" decel="50000">
                                          <p:stCondLst>
                                            <p:cond delay="1338"/>
                                          </p:stCondLst>
                                        </p:cTn>
                                        <p:tgtEl>
                                          <p:spTgt spid="55"/>
                                        </p:tgtEl>
                                      </p:cBhvr>
                                      <p:to x="100000" y="100000"/>
                                    </p:animScale>
                                    <p:animScale>
                                      <p:cBhvr>
                                        <p:cTn id="17" dur="26">
                                          <p:stCondLst>
                                            <p:cond delay="1642"/>
                                          </p:stCondLst>
                                        </p:cTn>
                                        <p:tgtEl>
                                          <p:spTgt spid="55"/>
                                        </p:tgtEl>
                                      </p:cBhvr>
                                      <p:to x="100000" y="90000"/>
                                    </p:animScale>
                                    <p:animScale>
                                      <p:cBhvr>
                                        <p:cTn id="18" dur="166" decel="50000">
                                          <p:stCondLst>
                                            <p:cond delay="1668"/>
                                          </p:stCondLst>
                                        </p:cTn>
                                        <p:tgtEl>
                                          <p:spTgt spid="55"/>
                                        </p:tgtEl>
                                      </p:cBhvr>
                                      <p:to x="100000" y="100000"/>
                                    </p:animScale>
                                    <p:animScale>
                                      <p:cBhvr>
                                        <p:cTn id="19" dur="26">
                                          <p:stCondLst>
                                            <p:cond delay="1808"/>
                                          </p:stCondLst>
                                        </p:cTn>
                                        <p:tgtEl>
                                          <p:spTgt spid="55"/>
                                        </p:tgtEl>
                                      </p:cBhvr>
                                      <p:to x="100000" y="95000"/>
                                    </p:animScale>
                                    <p:animScale>
                                      <p:cBhvr>
                                        <p:cTn id="20" dur="166" decel="50000">
                                          <p:stCondLst>
                                            <p:cond delay="1834"/>
                                          </p:stCondLst>
                                        </p:cTn>
                                        <p:tgtEl>
                                          <p:spTgt spid="55"/>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barn(inVertical)">
                                      <p:cBhvr>
                                        <p:cTn id="23" dur="500"/>
                                        <p:tgtEl>
                                          <p:spTgt spid="58"/>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 calcmode="lin" valueType="num">
                                      <p:cBhvr additive="base">
                                        <p:cTn id="26" dur="500" fill="hold"/>
                                        <p:tgtEl>
                                          <p:spTgt spid="57"/>
                                        </p:tgtEl>
                                        <p:attrNameLst>
                                          <p:attrName>ppt_x</p:attrName>
                                        </p:attrNameLst>
                                      </p:cBhvr>
                                      <p:tavLst>
                                        <p:tav tm="0">
                                          <p:val>
                                            <p:strVal val="#ppt_x"/>
                                          </p:val>
                                        </p:tav>
                                        <p:tav tm="100000">
                                          <p:val>
                                            <p:strVal val="#ppt_x"/>
                                          </p:val>
                                        </p:tav>
                                      </p:tavLst>
                                    </p:anim>
                                    <p:anim calcmode="lin" valueType="num">
                                      <p:cBhvr additive="base">
                                        <p:cTn id="27" dur="500" fill="hold"/>
                                        <p:tgtEl>
                                          <p:spTgt spid="5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additive="base">
                                        <p:cTn id="30" dur="500" fill="hold"/>
                                        <p:tgtEl>
                                          <p:spTgt spid="56"/>
                                        </p:tgtEl>
                                        <p:attrNameLst>
                                          <p:attrName>ppt_x</p:attrName>
                                        </p:attrNameLst>
                                      </p:cBhvr>
                                      <p:tavLst>
                                        <p:tav tm="0">
                                          <p:val>
                                            <p:strVal val="#ppt_x"/>
                                          </p:val>
                                        </p:tav>
                                        <p:tav tm="100000">
                                          <p:val>
                                            <p:strVal val="#ppt_x"/>
                                          </p:val>
                                        </p:tav>
                                      </p:tavLst>
                                    </p:anim>
                                    <p:anim calcmode="lin" valueType="num">
                                      <p:cBhvr additive="base">
                                        <p:cTn id="31"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animBg="1"/>
      <p:bldP spid="57" grpId="0"/>
      <p:bldP spid="5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Picture 12" descr="Hình ảnh Sàn Gỗ PNG , Gỗ Clipart, Sàn Nhà, Gỗ PNG miễn phí tải tập tin  PSDComment và Vector">
            <a:extLst>
              <a:ext uri="{FF2B5EF4-FFF2-40B4-BE49-F238E27FC236}">
                <a16:creationId xmlns:a16="http://schemas.microsoft.com/office/drawing/2014/main" id="{E4C60F29-6835-2E96-4EC6-C6DE66948B5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41587" r="-1428" b="39486"/>
          <a:stretch/>
        </p:blipFill>
        <p:spPr bwMode="auto">
          <a:xfrm>
            <a:off x="0" y="5007428"/>
            <a:ext cx="12387944" cy="185057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Cute text box png images | PNGEgg">
            <a:extLst>
              <a:ext uri="{FF2B5EF4-FFF2-40B4-BE49-F238E27FC236}">
                <a16:creationId xmlns:a16="http://schemas.microsoft.com/office/drawing/2014/main" id="{986F3DA1-11BA-698F-FCD8-83DAA48A4A8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869" b="89846" l="6667" r="99444">
                        <a14:foregroundMark x1="10333" y1="27249" x2="10333" y2="27249"/>
                        <a14:foregroundMark x1="9444" y1="26992" x2="9444" y2="26992"/>
                        <a14:foregroundMark x1="6667" y1="39075" x2="6667" y2="39075"/>
                        <a14:foregroundMark x1="26000" y1="8869" x2="26000" y2="8869"/>
                        <a14:foregroundMark x1="54000" y1="16967" x2="49444" y2="23136"/>
                        <a14:foregroundMark x1="64000" y1="23779" x2="66778" y2="21594"/>
                        <a14:foregroundMark x1="80222" y1="23136" x2="80222" y2="23136"/>
                        <a14:foregroundMark x1="32889" y1="35347" x2="29333" y2="42159"/>
                        <a14:foregroundMark x1="29333" y1="42159" x2="27111" y2="55013"/>
                        <a14:foregroundMark x1="27111" y1="55013" x2="32111" y2="65681"/>
                        <a14:foregroundMark x1="32111" y1="65681" x2="57000" y2="71337"/>
                        <a14:foregroundMark x1="57000" y1="71337" x2="75000" y2="68123"/>
                        <a14:foregroundMark x1="99444" y1="71722" x2="99222" y2="71208"/>
                      </a14:backgroundRemoval>
                    </a14:imgEffect>
                  </a14:imgLayer>
                </a14:imgProps>
              </a:ext>
              <a:ext uri="{28A0092B-C50C-407E-A947-70E740481C1C}">
                <a14:useLocalDpi xmlns:a14="http://schemas.microsoft.com/office/drawing/2010/main" val="0"/>
              </a:ext>
            </a:extLst>
          </a:blip>
          <a:srcRect t="29649"/>
          <a:stretch/>
        </p:blipFill>
        <p:spPr bwMode="auto">
          <a:xfrm>
            <a:off x="1672432" y="-29067"/>
            <a:ext cx="8026740" cy="48818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ow to Draw a Hydrangea Flower - Really Easy Drawing Tutorial">
            <a:extLst>
              <a:ext uri="{FF2B5EF4-FFF2-40B4-BE49-F238E27FC236}">
                <a16:creationId xmlns:a16="http://schemas.microsoft.com/office/drawing/2014/main" id="{9EA1465A-58B6-3D71-90CF-C66F5A5CCF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829008" flipH="1">
            <a:off x="7821658" y="2488064"/>
            <a:ext cx="4552733" cy="453934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Teacher Cartoon Illustration - Png People Teacher Cartoon, Transparent Png  , Transparent Png Image - PNGitem">
            <a:extLst>
              <a:ext uri="{FF2B5EF4-FFF2-40B4-BE49-F238E27FC236}">
                <a16:creationId xmlns:a16="http://schemas.microsoft.com/office/drawing/2014/main" id="{072A3B7A-59E0-4BEA-4B7E-22879C46AFE3}"/>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356" b="90000" l="10000" r="90000">
                        <a14:foregroundMark x1="46744" y1="4356" x2="46744" y2="4356"/>
                        <a14:foregroundMark x1="36860" y1="88528" x2="36860" y2="8852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93202" y="1545770"/>
            <a:ext cx="2889306" cy="547687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8F54D7EA-14FA-E4DB-2EE3-532E283D5F12}"/>
              </a:ext>
            </a:extLst>
          </p:cNvPr>
          <p:cNvSpPr txBox="1"/>
          <p:nvPr/>
        </p:nvSpPr>
        <p:spPr>
          <a:xfrm>
            <a:off x="3595642" y="281515"/>
            <a:ext cx="4897495"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00B0F0"/>
                </a:solidFill>
                <a:effectLst/>
                <a:uLnTx/>
                <a:uFillTx/>
                <a:latin typeface="Calibri" panose="020F0502020204030204"/>
                <a:ea typeface="+mn-ea"/>
                <a:cs typeface="+mn-cs"/>
              </a:rPr>
              <a:t>Phần</a:t>
            </a:r>
            <a:r>
              <a:rPr kumimoji="0" lang="en-US" sz="4400" b="1" i="0" u="none" strike="noStrike" kern="1200" cap="none" spc="300" normalizeH="0" baseline="0" noProof="0" dirty="0">
                <a:ln>
                  <a:noFill/>
                </a:ln>
                <a:solidFill>
                  <a:srgbClr val="00B0F0"/>
                </a:solidFill>
                <a:effectLst/>
                <a:uLnTx/>
                <a:uFillTx/>
                <a:latin typeface="Calibri" panose="020F0502020204030204"/>
                <a:ea typeface="+mn-ea"/>
                <a:cs typeface="+mn-cs"/>
              </a:rPr>
              <a:t> </a:t>
            </a:r>
            <a:r>
              <a:rPr kumimoji="0" lang="en-US" sz="4400" b="1" i="0" u="none" strike="noStrike" kern="1200" cap="none" spc="300" normalizeH="0" baseline="0" noProof="0" dirty="0" err="1">
                <a:ln>
                  <a:noFill/>
                </a:ln>
                <a:solidFill>
                  <a:srgbClr val="F79646">
                    <a:lumMod val="50000"/>
                  </a:srgbClr>
                </a:solidFill>
                <a:effectLst/>
                <a:uLnTx/>
                <a:uFillTx/>
                <a:latin typeface="Calibri" panose="020F0502020204030204"/>
                <a:ea typeface="+mn-ea"/>
                <a:cs typeface="+mn-cs"/>
              </a:rPr>
              <a:t>nhận</a:t>
            </a:r>
            <a:r>
              <a:rPr kumimoji="0" lang="en-US" sz="4400" b="1" i="0" u="none" strike="noStrike" kern="1200" cap="none" spc="300" normalizeH="0" baseline="0" noProof="0" dirty="0">
                <a:ln>
                  <a:noFill/>
                </a:ln>
                <a:solidFill>
                  <a:srgbClr val="00B0F0"/>
                </a:solidFill>
                <a:effectLst/>
                <a:uLnTx/>
                <a:uFillTx/>
                <a:latin typeface="Calibri" panose="020F0502020204030204"/>
                <a:ea typeface="+mn-ea"/>
                <a:cs typeface="+mn-cs"/>
              </a:rPr>
              <a:t> </a:t>
            </a:r>
            <a:r>
              <a:rPr kumimoji="0" lang="en-US" sz="4400" b="1" i="0" u="none" strike="noStrike" kern="1200" cap="none" spc="300" normalizeH="0" baseline="0" noProof="0" dirty="0" err="1">
                <a:ln>
                  <a:noFill/>
                </a:ln>
                <a:solidFill>
                  <a:srgbClr val="00B050"/>
                </a:solidFill>
                <a:effectLst/>
                <a:uLnTx/>
                <a:uFillTx/>
                <a:latin typeface="Calibri" panose="020F0502020204030204"/>
                <a:ea typeface="+mn-ea"/>
                <a:cs typeface="+mn-cs"/>
              </a:rPr>
              <a:t>xét</a:t>
            </a:r>
            <a:r>
              <a:rPr kumimoji="0" lang="en-US" sz="4400" b="1" i="0" u="none" strike="noStrike" kern="1200" cap="none" spc="300" normalizeH="0" baseline="0" noProof="0" dirty="0">
                <a:ln>
                  <a:noFill/>
                </a:ln>
                <a:solidFill>
                  <a:srgbClr val="00B0F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a:ln>
                  <a:noFill/>
                </a:ln>
                <a:solidFill>
                  <a:srgbClr val="00B0F0"/>
                </a:solidFill>
                <a:effectLst/>
                <a:uLnTx/>
                <a:uFillTx/>
                <a:latin typeface="Calibri" panose="020F0502020204030204"/>
                <a:ea typeface="+mn-ea"/>
                <a:cs typeface="+mn-cs"/>
              </a:rPr>
              <a:t>             </a:t>
            </a:r>
            <a:r>
              <a:rPr kumimoji="0" lang="en-US" sz="4400" b="1" i="0" u="none" strike="noStrike" kern="1200" cap="none" spc="300" normalizeH="0" baseline="0" noProof="0">
                <a:ln>
                  <a:noFill/>
                </a:ln>
                <a:solidFill>
                  <a:srgbClr val="FF0000"/>
                </a:solidFill>
                <a:effectLst/>
                <a:uLnTx/>
                <a:uFillTx/>
                <a:latin typeface="Calibri" panose="020F0502020204030204"/>
                <a:ea typeface="+mn-ea"/>
                <a:cs typeface="+mn-cs"/>
              </a:rPr>
              <a:t>Giáo</a:t>
            </a:r>
            <a:r>
              <a:rPr kumimoji="0" lang="en-US" sz="4400" b="1" i="0" u="none" strike="noStrike" kern="1200" cap="none" spc="300" normalizeH="0" baseline="0" noProof="0">
                <a:ln>
                  <a:noFill/>
                </a:ln>
                <a:solidFill>
                  <a:srgbClr val="00B0F0"/>
                </a:solidFill>
                <a:effectLst/>
                <a:uLnTx/>
                <a:uFillTx/>
                <a:latin typeface="Calibri" panose="020F0502020204030204"/>
                <a:ea typeface="+mn-ea"/>
                <a:cs typeface="+mn-cs"/>
              </a:rPr>
              <a:t> </a:t>
            </a:r>
            <a:r>
              <a:rPr kumimoji="0" lang="en-US" sz="4400" b="1" i="0" u="none" strike="noStrike" kern="1200" cap="none" spc="300" normalizeH="0" baseline="0" noProof="0">
                <a:ln>
                  <a:noFill/>
                </a:ln>
                <a:solidFill>
                  <a:srgbClr val="7030A0"/>
                </a:solidFill>
                <a:effectLst/>
                <a:uLnTx/>
                <a:uFillTx/>
                <a:latin typeface="Calibri" panose="020F0502020204030204"/>
                <a:ea typeface="+mn-ea"/>
                <a:cs typeface="+mn-cs"/>
              </a:rPr>
              <a:t>viên</a:t>
            </a:r>
            <a:endParaRPr kumimoji="0" lang="en-US" sz="4400" b="1" i="0" u="none" strike="noStrike" kern="1200" cap="none" spc="300" normalizeH="0" baseline="0" noProof="0" dirty="0">
              <a:ln>
                <a:noFill/>
              </a:ln>
              <a:solidFill>
                <a:srgbClr val="7030A0"/>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5BE95428-9DAD-30A7-ED3E-C313C20BC29E}"/>
              </a:ext>
            </a:extLst>
          </p:cNvPr>
          <p:cNvSpPr txBox="1"/>
          <p:nvPr/>
        </p:nvSpPr>
        <p:spPr>
          <a:xfrm>
            <a:off x="3282657" y="1717712"/>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a:ea typeface="+mn-ea"/>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12" descr="Hình ảnh Sàn Gỗ PNG , Gỗ Clipart, Sàn Nhà, Gỗ PNG miễn phí tải tập tin  PSDComment và Vector">
            <a:extLst>
              <a:ext uri="{FF2B5EF4-FFF2-40B4-BE49-F238E27FC236}">
                <a16:creationId xmlns:a16="http://schemas.microsoft.com/office/drawing/2014/main" id="{65DD9C13-6E86-F9A7-DAFD-E06D3CDAF6C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41587" r="-1428" b="39486"/>
          <a:stretch/>
        </p:blipFill>
        <p:spPr bwMode="auto">
          <a:xfrm>
            <a:off x="0" y="5007428"/>
            <a:ext cx="12387944" cy="18505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Cute text box png images | PNGEgg">
            <a:extLst>
              <a:ext uri="{FF2B5EF4-FFF2-40B4-BE49-F238E27FC236}">
                <a16:creationId xmlns:a16="http://schemas.microsoft.com/office/drawing/2014/main" id="{C88731FE-1298-DA31-2549-8B84922408C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869" b="89846" l="6667" r="99444">
                        <a14:foregroundMark x1="10333" y1="27249" x2="10333" y2="27249"/>
                        <a14:foregroundMark x1="9444" y1="26992" x2="9444" y2="26992"/>
                        <a14:foregroundMark x1="6667" y1="39075" x2="6667" y2="39075"/>
                        <a14:foregroundMark x1="26000" y1="8869" x2="26000" y2="8869"/>
                        <a14:foregroundMark x1="54000" y1="16967" x2="49444" y2="23136"/>
                        <a14:foregroundMark x1="64000" y1="23779" x2="66778" y2="21594"/>
                        <a14:foregroundMark x1="80222" y1="23136" x2="80222" y2="23136"/>
                        <a14:foregroundMark x1="32889" y1="35347" x2="29333" y2="42159"/>
                        <a14:foregroundMark x1="29333" y1="42159" x2="27111" y2="55013"/>
                        <a14:foregroundMark x1="27111" y1="55013" x2="32111" y2="65681"/>
                        <a14:foregroundMark x1="32111" y1="65681" x2="57000" y2="71337"/>
                        <a14:foregroundMark x1="57000" y1="71337" x2="75000" y2="68123"/>
                        <a14:foregroundMark x1="99444" y1="71722" x2="99222" y2="71208"/>
                      </a14:backgroundRemoval>
                    </a14:imgEffect>
                  </a14:imgLayer>
                </a14:imgProps>
              </a:ext>
              <a:ext uri="{28A0092B-C50C-407E-A947-70E740481C1C}">
                <a14:useLocalDpi xmlns:a14="http://schemas.microsoft.com/office/drawing/2010/main" val="0"/>
              </a:ext>
            </a:extLst>
          </a:blip>
          <a:srcRect t="29649"/>
          <a:stretch/>
        </p:blipFill>
        <p:spPr bwMode="auto">
          <a:xfrm>
            <a:off x="1672432" y="-29067"/>
            <a:ext cx="8026740" cy="48818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How to Draw a Hydrangea Flower - Really Easy Drawing Tutorial">
            <a:extLst>
              <a:ext uri="{FF2B5EF4-FFF2-40B4-BE49-F238E27FC236}">
                <a16:creationId xmlns:a16="http://schemas.microsoft.com/office/drawing/2014/main" id="{79958D16-34D1-93B8-BD2C-2C6254C0F1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829008" flipH="1">
            <a:off x="7821658" y="2488064"/>
            <a:ext cx="4552733" cy="45393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eacher Cartoon Illustration - Png People Teacher Cartoon, Transparent Png  , Transparent Png Image - PNGitem">
            <a:extLst>
              <a:ext uri="{FF2B5EF4-FFF2-40B4-BE49-F238E27FC236}">
                <a16:creationId xmlns:a16="http://schemas.microsoft.com/office/drawing/2014/main" id="{A1012B29-0687-3669-21D7-697F070B4F2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356" b="90000" l="10000" r="90000">
                        <a14:foregroundMark x1="46744" y1="4356" x2="46744" y2="4356"/>
                        <a14:foregroundMark x1="36860" y1="88528" x2="36860" y2="8852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93202" y="1545770"/>
            <a:ext cx="2889306" cy="547687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569AB31F-BB77-6A5A-21C1-E249DA4CA9F7}"/>
              </a:ext>
            </a:extLst>
          </p:cNvPr>
          <p:cNvSpPr txBox="1"/>
          <p:nvPr/>
        </p:nvSpPr>
        <p:spPr>
          <a:xfrm>
            <a:off x="3595642" y="281515"/>
            <a:ext cx="4897495"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00B0F0"/>
                </a:solidFill>
                <a:effectLst/>
                <a:uLnTx/>
                <a:uFillTx/>
                <a:latin typeface="Calibri" panose="020F0502020204030204"/>
                <a:ea typeface="+mn-ea"/>
                <a:cs typeface="+mn-cs"/>
              </a:rPr>
              <a:t>Phần</a:t>
            </a:r>
            <a:r>
              <a:rPr kumimoji="0" lang="en-US" sz="4400" b="1" i="0" u="none" strike="noStrike" kern="1200" cap="none" spc="300" normalizeH="0" baseline="0" noProof="0" dirty="0">
                <a:ln>
                  <a:noFill/>
                </a:ln>
                <a:solidFill>
                  <a:srgbClr val="00B0F0"/>
                </a:solidFill>
                <a:effectLst/>
                <a:uLnTx/>
                <a:uFillTx/>
                <a:latin typeface="Calibri" panose="020F0502020204030204"/>
                <a:ea typeface="+mn-ea"/>
                <a:cs typeface="+mn-cs"/>
              </a:rPr>
              <a:t> </a:t>
            </a:r>
            <a:r>
              <a:rPr kumimoji="0" lang="en-US" sz="4400" b="1" i="0" u="none" strike="noStrike" kern="1200" cap="none" spc="300" normalizeH="0" baseline="0" noProof="0" dirty="0" err="1">
                <a:ln>
                  <a:noFill/>
                </a:ln>
                <a:solidFill>
                  <a:srgbClr val="F79646">
                    <a:lumMod val="50000"/>
                  </a:srgbClr>
                </a:solidFill>
                <a:effectLst/>
                <a:uLnTx/>
                <a:uFillTx/>
                <a:latin typeface="Calibri" panose="020F0502020204030204"/>
                <a:ea typeface="+mn-ea"/>
                <a:cs typeface="+mn-cs"/>
              </a:rPr>
              <a:t>nhận</a:t>
            </a:r>
            <a:r>
              <a:rPr kumimoji="0" lang="en-US" sz="4400" b="1" i="0" u="none" strike="noStrike" kern="1200" cap="none" spc="300" normalizeH="0" baseline="0" noProof="0" dirty="0">
                <a:ln>
                  <a:noFill/>
                </a:ln>
                <a:solidFill>
                  <a:srgbClr val="00B0F0"/>
                </a:solidFill>
                <a:effectLst/>
                <a:uLnTx/>
                <a:uFillTx/>
                <a:latin typeface="Calibri" panose="020F0502020204030204"/>
                <a:ea typeface="+mn-ea"/>
                <a:cs typeface="+mn-cs"/>
              </a:rPr>
              <a:t> </a:t>
            </a:r>
            <a:r>
              <a:rPr kumimoji="0" lang="en-US" sz="4400" b="1" i="0" u="none" strike="noStrike" kern="1200" cap="none" spc="300" normalizeH="0" baseline="0" noProof="0" dirty="0" err="1">
                <a:ln>
                  <a:noFill/>
                </a:ln>
                <a:solidFill>
                  <a:srgbClr val="00B050"/>
                </a:solidFill>
                <a:effectLst/>
                <a:uLnTx/>
                <a:uFillTx/>
                <a:latin typeface="Calibri" panose="020F0502020204030204"/>
                <a:ea typeface="+mn-ea"/>
                <a:cs typeface="+mn-cs"/>
              </a:rPr>
              <a:t>xét</a:t>
            </a:r>
            <a:r>
              <a:rPr kumimoji="0" lang="en-US" sz="4400" b="1" i="0" u="none" strike="noStrike" kern="1200" cap="none" spc="300" normalizeH="0" baseline="0" noProof="0" dirty="0">
                <a:ln>
                  <a:noFill/>
                </a:ln>
                <a:solidFill>
                  <a:srgbClr val="00B0F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a:ln>
                  <a:noFill/>
                </a:ln>
                <a:solidFill>
                  <a:srgbClr val="00B0F0"/>
                </a:solidFill>
                <a:effectLst/>
                <a:uLnTx/>
                <a:uFillTx/>
                <a:latin typeface="Calibri" panose="020F0502020204030204"/>
                <a:ea typeface="+mn-ea"/>
                <a:cs typeface="+mn-cs"/>
              </a:rPr>
              <a:t>             </a:t>
            </a:r>
            <a:r>
              <a:rPr kumimoji="0" lang="en-US" sz="4400" b="1" i="0" u="none" strike="noStrike" kern="1200" cap="none" spc="300" normalizeH="0" baseline="0" noProof="0">
                <a:ln>
                  <a:noFill/>
                </a:ln>
                <a:solidFill>
                  <a:srgbClr val="FF0000"/>
                </a:solidFill>
                <a:effectLst/>
                <a:uLnTx/>
                <a:uFillTx/>
                <a:latin typeface="Calibri" panose="020F0502020204030204"/>
                <a:ea typeface="+mn-ea"/>
                <a:cs typeface="+mn-cs"/>
              </a:rPr>
              <a:t>Giáo</a:t>
            </a:r>
            <a:r>
              <a:rPr kumimoji="0" lang="en-US" sz="4400" b="1" i="0" u="none" strike="noStrike" kern="1200" cap="none" spc="300" normalizeH="0" baseline="0" noProof="0">
                <a:ln>
                  <a:noFill/>
                </a:ln>
                <a:solidFill>
                  <a:srgbClr val="00B0F0"/>
                </a:solidFill>
                <a:effectLst/>
                <a:uLnTx/>
                <a:uFillTx/>
                <a:latin typeface="Calibri" panose="020F0502020204030204"/>
                <a:ea typeface="+mn-ea"/>
                <a:cs typeface="+mn-cs"/>
              </a:rPr>
              <a:t> </a:t>
            </a:r>
            <a:r>
              <a:rPr kumimoji="0" lang="en-US" sz="4400" b="1" i="0" u="none" strike="noStrike" kern="1200" cap="none" spc="300" normalizeH="0" baseline="0" noProof="0">
                <a:ln>
                  <a:noFill/>
                </a:ln>
                <a:solidFill>
                  <a:srgbClr val="7030A0"/>
                </a:solidFill>
                <a:effectLst/>
                <a:uLnTx/>
                <a:uFillTx/>
                <a:latin typeface="Calibri" panose="020F0502020204030204"/>
                <a:ea typeface="+mn-ea"/>
                <a:cs typeface="+mn-cs"/>
              </a:rPr>
              <a:t>viên</a:t>
            </a:r>
            <a:endParaRPr kumimoji="0" lang="en-US" sz="4400" b="1" i="0" u="none" strike="noStrike" kern="1200" cap="none" spc="300" normalizeH="0" baseline="0" noProof="0" dirty="0">
              <a:ln>
                <a:noFill/>
              </a:ln>
              <a:solidFill>
                <a:srgbClr val="7030A0"/>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16786160-F51C-8E3F-B7EC-4502CE91BD82}"/>
              </a:ext>
            </a:extLst>
          </p:cNvPr>
          <p:cNvSpPr txBox="1"/>
          <p:nvPr/>
        </p:nvSpPr>
        <p:spPr>
          <a:xfrm>
            <a:off x="3282657" y="1717712"/>
            <a:ext cx="156805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a:ea typeface="+mn-ea"/>
                <a:cs typeface="Calibri" panose="020F0502020204030204" pitchFamily="34" charset="0"/>
              </a:rPr>
              <a:t>Hạn chế: </a:t>
            </a:r>
            <a:endPar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2" name="Picture 4">
            <a:extLst>
              <a:ext uri="{FF2B5EF4-FFF2-40B4-BE49-F238E27FC236}">
                <a16:creationId xmlns:a16="http://schemas.microsoft.com/office/drawing/2014/main" id="{7FF8DA50-13AD-FBE9-B8D9-EB0A237E71A8}"/>
              </a:ext>
            </a:extLst>
          </p:cNvPr>
          <p:cNvPicPr>
            <a:picLocks noChangeAspect="1"/>
          </p:cNvPicPr>
          <p:nvPr/>
        </p:nvPicPr>
        <p:blipFill>
          <a:blip r:embed="rId4"/>
          <a:srcRect/>
          <a:stretch>
            <a:fillRect/>
          </a:stretch>
        </p:blipFill>
        <p:spPr>
          <a:xfrm>
            <a:off x="9229" y="4540749"/>
            <a:ext cx="12196057" cy="2317251"/>
          </a:xfrm>
          <a:prstGeom prst="rect">
            <a:avLst/>
          </a:prstGeom>
        </p:spPr>
      </p:pic>
      <p:grpSp>
        <p:nvGrpSpPr>
          <p:cNvPr id="33" name="Group 4">
            <a:extLst>
              <a:ext uri="{FF2B5EF4-FFF2-40B4-BE49-F238E27FC236}">
                <a16:creationId xmlns:a16="http://schemas.microsoft.com/office/drawing/2014/main" id="{3605D001-CA19-A24D-9EF9-EADBBE967DEB}"/>
              </a:ext>
            </a:extLst>
          </p:cNvPr>
          <p:cNvGrpSpPr/>
          <p:nvPr/>
        </p:nvGrpSpPr>
        <p:grpSpPr>
          <a:xfrm>
            <a:off x="0" y="4392607"/>
            <a:ext cx="12192000" cy="365587"/>
            <a:chOff x="0" y="0"/>
            <a:chExt cx="6186311" cy="185501"/>
          </a:xfrm>
        </p:grpSpPr>
        <p:sp>
          <p:nvSpPr>
            <p:cNvPr id="34" name="Freeform 5">
              <a:extLst>
                <a:ext uri="{FF2B5EF4-FFF2-40B4-BE49-F238E27FC236}">
                  <a16:creationId xmlns:a16="http://schemas.microsoft.com/office/drawing/2014/main" id="{0AEA771A-36EC-F2A2-5629-CB9B1F08B709}"/>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5" name="Picture 8">
            <a:extLst>
              <a:ext uri="{FF2B5EF4-FFF2-40B4-BE49-F238E27FC236}">
                <a16:creationId xmlns:a16="http://schemas.microsoft.com/office/drawing/2014/main" id="{D3A1D241-99C3-AB69-BC0A-FE8FF2EA776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956572" y="589059"/>
            <a:ext cx="4278856" cy="3214491"/>
          </a:xfrm>
          <a:prstGeom prst="rect">
            <a:avLst/>
          </a:prstGeom>
        </p:spPr>
      </p:pic>
      <p:pic>
        <p:nvPicPr>
          <p:cNvPr id="36" name="Picture 10">
            <a:extLst>
              <a:ext uri="{FF2B5EF4-FFF2-40B4-BE49-F238E27FC236}">
                <a16:creationId xmlns:a16="http://schemas.microsoft.com/office/drawing/2014/main" id="{8A1759FC-07FD-FC50-DB77-8E2D8AD30AA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181611" y="267713"/>
            <a:ext cx="2624543" cy="4534847"/>
          </a:xfrm>
          <a:prstGeom prst="rect">
            <a:avLst/>
          </a:prstGeom>
        </p:spPr>
      </p:pic>
      <p:pic>
        <p:nvPicPr>
          <p:cNvPr id="37" name="Picture 11">
            <a:extLst>
              <a:ext uri="{FF2B5EF4-FFF2-40B4-BE49-F238E27FC236}">
                <a16:creationId xmlns:a16="http://schemas.microsoft.com/office/drawing/2014/main" id="{A73AFE63-9AC7-6065-27C6-6AEEEF8564E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8055" y="642243"/>
            <a:ext cx="2152772" cy="2152772"/>
          </a:xfrm>
          <a:prstGeom prst="rect">
            <a:avLst/>
          </a:prstGeom>
        </p:spPr>
      </p:pic>
      <p:grpSp>
        <p:nvGrpSpPr>
          <p:cNvPr id="38" name="Group 12">
            <a:extLst>
              <a:ext uri="{FF2B5EF4-FFF2-40B4-BE49-F238E27FC236}">
                <a16:creationId xmlns:a16="http://schemas.microsoft.com/office/drawing/2014/main" id="{712C18D3-FA6A-7CA5-587D-D7B3DA6AF763}"/>
              </a:ext>
            </a:extLst>
          </p:cNvPr>
          <p:cNvGrpSpPr/>
          <p:nvPr/>
        </p:nvGrpSpPr>
        <p:grpSpPr>
          <a:xfrm>
            <a:off x="0" y="1"/>
            <a:ext cx="12192000" cy="300351"/>
            <a:chOff x="0" y="0"/>
            <a:chExt cx="6186311" cy="152400"/>
          </a:xfrm>
          <a:solidFill>
            <a:schemeClr val="bg1"/>
          </a:solidFill>
        </p:grpSpPr>
        <p:sp>
          <p:nvSpPr>
            <p:cNvPr id="39" name="Freeform 13">
              <a:extLst>
                <a:ext uri="{FF2B5EF4-FFF2-40B4-BE49-F238E27FC236}">
                  <a16:creationId xmlns:a16="http://schemas.microsoft.com/office/drawing/2014/main" id="{D656946C-E73C-2E79-630A-2113607AB6E2}"/>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0" name="Group 14">
            <a:extLst>
              <a:ext uri="{FF2B5EF4-FFF2-40B4-BE49-F238E27FC236}">
                <a16:creationId xmlns:a16="http://schemas.microsoft.com/office/drawing/2014/main" id="{A28DB72E-62D7-7E0E-F69A-E502AB976097}"/>
              </a:ext>
            </a:extLst>
          </p:cNvPr>
          <p:cNvGrpSpPr/>
          <p:nvPr/>
        </p:nvGrpSpPr>
        <p:grpSpPr>
          <a:xfrm rot="-5400000">
            <a:off x="-2038357" y="2053899"/>
            <a:ext cx="4377064" cy="300351"/>
            <a:chOff x="0" y="0"/>
            <a:chExt cx="2220955" cy="152400"/>
          </a:xfrm>
          <a:solidFill>
            <a:schemeClr val="bg1"/>
          </a:solidFill>
        </p:grpSpPr>
        <p:sp>
          <p:nvSpPr>
            <p:cNvPr id="41" name="Freeform 15">
              <a:extLst>
                <a:ext uri="{FF2B5EF4-FFF2-40B4-BE49-F238E27FC236}">
                  <a16:creationId xmlns:a16="http://schemas.microsoft.com/office/drawing/2014/main" id="{C1E3522A-273F-4573-991B-C45ADAE401D1}"/>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 name="Group 16">
            <a:extLst>
              <a:ext uri="{FF2B5EF4-FFF2-40B4-BE49-F238E27FC236}">
                <a16:creationId xmlns:a16="http://schemas.microsoft.com/office/drawing/2014/main" id="{011A9589-5FDD-BA96-0E67-037B8A4967AC}"/>
              </a:ext>
            </a:extLst>
          </p:cNvPr>
          <p:cNvGrpSpPr/>
          <p:nvPr/>
        </p:nvGrpSpPr>
        <p:grpSpPr>
          <a:xfrm rot="-5400000">
            <a:off x="9853293" y="2046129"/>
            <a:ext cx="4377064" cy="300351"/>
            <a:chOff x="0" y="0"/>
            <a:chExt cx="2220955" cy="152400"/>
          </a:xfrm>
          <a:solidFill>
            <a:schemeClr val="bg1"/>
          </a:solidFill>
        </p:grpSpPr>
        <p:sp>
          <p:nvSpPr>
            <p:cNvPr id="43" name="Freeform 17">
              <a:extLst>
                <a:ext uri="{FF2B5EF4-FFF2-40B4-BE49-F238E27FC236}">
                  <a16:creationId xmlns:a16="http://schemas.microsoft.com/office/drawing/2014/main" id="{2A658139-1BEC-6DB8-2343-C18F403DBE78}"/>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4" name="Picture 18">
            <a:extLst>
              <a:ext uri="{FF2B5EF4-FFF2-40B4-BE49-F238E27FC236}">
                <a16:creationId xmlns:a16="http://schemas.microsoft.com/office/drawing/2014/main" id="{8F0A0C3E-0D5F-5FE5-406B-F7B781EF7BA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695809" y="1645521"/>
            <a:ext cx="1423035" cy="2743200"/>
          </a:xfrm>
          <a:prstGeom prst="rect">
            <a:avLst/>
          </a:prstGeom>
        </p:spPr>
      </p:pic>
      <p:sp>
        <p:nvSpPr>
          <p:cNvPr id="45" name="TextBox 44">
            <a:extLst>
              <a:ext uri="{FF2B5EF4-FFF2-40B4-BE49-F238E27FC236}">
                <a16:creationId xmlns:a16="http://schemas.microsoft.com/office/drawing/2014/main" id="{2430D5C3-8F9C-883E-E9C5-772655AA3A51}"/>
              </a:ext>
            </a:extLst>
          </p:cNvPr>
          <p:cNvSpPr txBox="1"/>
          <p:nvPr/>
        </p:nvSpPr>
        <p:spPr>
          <a:xfrm>
            <a:off x="4175807" y="889408"/>
            <a:ext cx="404442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panose="020F0502020204030204"/>
                <a:ea typeface="+mn-ea"/>
                <a:cs typeface="+mn-cs"/>
              </a:rPr>
              <a:t>Góc tuyên dương</a:t>
            </a:r>
            <a:endPar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0C9B5702-3A86-04BD-A040-9B43CD516276}"/>
              </a:ext>
            </a:extLst>
          </p:cNvPr>
          <p:cNvSpPr txBox="1"/>
          <p:nvPr/>
        </p:nvSpPr>
        <p:spPr>
          <a:xfrm>
            <a:off x="2601889" y="4822553"/>
            <a:ext cx="2709366"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libri" panose="020F0502020204030204"/>
                <a:ea typeface="+mn-ea"/>
                <a:cs typeface="+mn-cs"/>
              </a:rPr>
              <a:t>Dũng sĩ giải Toán</a:t>
            </a:r>
            <a:endParaRPr kumimoji="0" lang="en-US" sz="4267"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7" name="Picture 2" descr="Clipart - School Uniform Clipart – Stunning free transparent png clipart  images free download">
            <a:extLst>
              <a:ext uri="{FF2B5EF4-FFF2-40B4-BE49-F238E27FC236}">
                <a16:creationId xmlns:a16="http://schemas.microsoft.com/office/drawing/2014/main" id="{5F8A010F-71FE-CECE-8F37-2BE43C58E719}"/>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4368" b="92529" l="5000" r="50476">
                        <a14:foregroundMark x1="33690" y1="14368" x2="33690" y2="14368"/>
                        <a14:foregroundMark x1="48214" y1="38218" x2="48214" y2="38218"/>
                        <a14:foregroundMark x1="11310" y1="37069" x2="11310" y2="37069"/>
                        <a14:foregroundMark x1="11905" y1="37787" x2="11905" y2="37787"/>
                        <a14:foregroundMark x1="12143" y1="38075" x2="12262" y2="39799"/>
                        <a14:foregroundMark x1="29048" y1="47270" x2="30000" y2="64799"/>
                        <a14:foregroundMark x1="14762" y1="30891" x2="13810" y2="39511"/>
                        <a14:foregroundMark x1="12619" y1="41667" x2="12619" y2="46121"/>
                        <a14:foregroundMark x1="26786" y1="85632" x2="28333" y2="92529"/>
                        <a14:foregroundMark x1="34048" y1="84483" x2="34048" y2="88793"/>
                        <a14:foregroundMark x1="32619" y1="53879" x2="32619" y2="53879"/>
                        <a14:foregroundMark x1="50119" y1="34914" x2="50476" y2="42098"/>
                        <a14:foregroundMark x1="17500" y1="23276" x2="13571" y2="34483"/>
                        <a14:foregroundMark x1="13571" y1="34483" x2="13929" y2="35489"/>
                        <a14:foregroundMark x1="11905" y1="45115" x2="17143" y2="52011"/>
                        <a14:foregroundMark x1="12381" y1="35920" x2="16667" y2="29167"/>
                        <a14:foregroundMark x1="17619" y1="22126" x2="13929" y2="30603"/>
                        <a14:foregroundMark x1="29762" y1="52874" x2="33095" y2="61351"/>
                      </a14:backgroundRemoval>
                    </a14:imgEffect>
                  </a14:imgLayer>
                </a14:imgProps>
              </a:ext>
              <a:ext uri="{28A0092B-C50C-407E-A947-70E740481C1C}">
                <a14:useLocalDpi xmlns:a14="http://schemas.microsoft.com/office/drawing/2010/main" val="0"/>
              </a:ext>
            </a:extLst>
          </a:blip>
          <a:srcRect t="7963" r="47976"/>
          <a:stretch/>
        </p:blipFill>
        <p:spPr bwMode="auto">
          <a:xfrm>
            <a:off x="-77887" y="2136045"/>
            <a:ext cx="3088276" cy="452687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Clipart - School Uniform Clipart – Stunning free transparent png clipart  images free download">
            <a:extLst>
              <a:ext uri="{FF2B5EF4-FFF2-40B4-BE49-F238E27FC236}">
                <a16:creationId xmlns:a16="http://schemas.microsoft.com/office/drawing/2014/main" id="{673BB949-6D92-69F5-2D23-5A197C68C1BF}"/>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6466" b="92960" l="52500" r="95000">
                        <a14:foregroundMark x1="73929" y1="6466" x2="71786" y2="15230"/>
                        <a14:foregroundMark x1="53929" y1="16523" x2="56071" y2="21552"/>
                        <a14:foregroundMark x1="53452" y1="15517" x2="53452" y2="15517"/>
                        <a14:foregroundMark x1="53095" y1="16236" x2="52500" y2="17672"/>
                        <a14:foregroundMark x1="57381" y1="21264" x2="53571" y2="26149"/>
                        <a14:foregroundMark x1="69167" y1="46839" x2="71310" y2="57615"/>
                        <a14:foregroundMark x1="73214" y1="47701" x2="74167" y2="49856"/>
                        <a14:foregroundMark x1="74643" y1="84195" x2="73929" y2="92816"/>
                        <a14:foregroundMark x1="73929" y1="92816" x2="74048" y2="92960"/>
                        <a14:foregroundMark x1="67976" y1="84052" x2="68690" y2="91667"/>
                        <a14:foregroundMark x1="68690" y1="91667" x2="67976" y2="92529"/>
                      </a14:backgroundRemoval>
                    </a14:imgEffect>
                  </a14:imgLayer>
                </a14:imgProps>
              </a:ext>
              <a:ext uri="{28A0092B-C50C-407E-A947-70E740481C1C}">
                <a14:useLocalDpi xmlns:a14="http://schemas.microsoft.com/office/drawing/2010/main" val="0"/>
              </a:ext>
            </a:extLst>
          </a:blip>
          <a:srcRect l="50243" t="665" r="3172" b="-665"/>
          <a:stretch/>
        </p:blipFill>
        <p:spPr bwMode="auto">
          <a:xfrm>
            <a:off x="9396595" y="1964826"/>
            <a:ext cx="2624543" cy="4668054"/>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B7A8701D-8B6D-133C-E82F-6A107F9B994B}"/>
              </a:ext>
            </a:extLst>
          </p:cNvPr>
          <p:cNvSpPr txBox="1"/>
          <p:nvPr/>
        </p:nvSpPr>
        <p:spPr>
          <a:xfrm>
            <a:off x="6865552" y="4822553"/>
            <a:ext cx="2709366"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libri" panose="020F0502020204030204"/>
                <a:ea typeface="+mn-ea"/>
                <a:cs typeface="+mn-cs"/>
              </a:rPr>
              <a:t>Dũng sĩ giải Toán</a:t>
            </a:r>
            <a:endParaRPr kumimoji="0" lang="en-US" sz="4267"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80">
                                          <p:stCondLst>
                                            <p:cond delay="0"/>
                                          </p:stCondLst>
                                        </p:cTn>
                                        <p:tgtEl>
                                          <p:spTgt spid="45"/>
                                        </p:tgtEl>
                                      </p:cBhvr>
                                    </p:animEffect>
                                    <p:anim calcmode="lin" valueType="num">
                                      <p:cBhvr>
                                        <p:cTn id="8"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3" dur="26">
                                          <p:stCondLst>
                                            <p:cond delay="650"/>
                                          </p:stCondLst>
                                        </p:cTn>
                                        <p:tgtEl>
                                          <p:spTgt spid="45"/>
                                        </p:tgtEl>
                                      </p:cBhvr>
                                      <p:to x="100000" y="60000"/>
                                    </p:animScale>
                                    <p:animScale>
                                      <p:cBhvr>
                                        <p:cTn id="14" dur="166" decel="50000">
                                          <p:stCondLst>
                                            <p:cond delay="676"/>
                                          </p:stCondLst>
                                        </p:cTn>
                                        <p:tgtEl>
                                          <p:spTgt spid="45"/>
                                        </p:tgtEl>
                                      </p:cBhvr>
                                      <p:to x="100000" y="100000"/>
                                    </p:animScale>
                                    <p:animScale>
                                      <p:cBhvr>
                                        <p:cTn id="15" dur="26">
                                          <p:stCondLst>
                                            <p:cond delay="1312"/>
                                          </p:stCondLst>
                                        </p:cTn>
                                        <p:tgtEl>
                                          <p:spTgt spid="45"/>
                                        </p:tgtEl>
                                      </p:cBhvr>
                                      <p:to x="100000" y="80000"/>
                                    </p:animScale>
                                    <p:animScale>
                                      <p:cBhvr>
                                        <p:cTn id="16" dur="166" decel="50000">
                                          <p:stCondLst>
                                            <p:cond delay="1338"/>
                                          </p:stCondLst>
                                        </p:cTn>
                                        <p:tgtEl>
                                          <p:spTgt spid="45"/>
                                        </p:tgtEl>
                                      </p:cBhvr>
                                      <p:to x="100000" y="100000"/>
                                    </p:animScale>
                                    <p:animScale>
                                      <p:cBhvr>
                                        <p:cTn id="17" dur="26">
                                          <p:stCondLst>
                                            <p:cond delay="1642"/>
                                          </p:stCondLst>
                                        </p:cTn>
                                        <p:tgtEl>
                                          <p:spTgt spid="45"/>
                                        </p:tgtEl>
                                      </p:cBhvr>
                                      <p:to x="100000" y="90000"/>
                                    </p:animScale>
                                    <p:animScale>
                                      <p:cBhvr>
                                        <p:cTn id="18" dur="166" decel="50000">
                                          <p:stCondLst>
                                            <p:cond delay="1668"/>
                                          </p:stCondLst>
                                        </p:cTn>
                                        <p:tgtEl>
                                          <p:spTgt spid="45"/>
                                        </p:tgtEl>
                                      </p:cBhvr>
                                      <p:to x="100000" y="100000"/>
                                    </p:animScale>
                                    <p:animScale>
                                      <p:cBhvr>
                                        <p:cTn id="19" dur="26">
                                          <p:stCondLst>
                                            <p:cond delay="1808"/>
                                          </p:stCondLst>
                                        </p:cTn>
                                        <p:tgtEl>
                                          <p:spTgt spid="45"/>
                                        </p:tgtEl>
                                      </p:cBhvr>
                                      <p:to x="100000" y="95000"/>
                                    </p:animScale>
                                    <p:animScale>
                                      <p:cBhvr>
                                        <p:cTn id="20" dur="166" decel="50000">
                                          <p:stCondLst>
                                            <p:cond delay="1834"/>
                                          </p:stCondLst>
                                        </p:cTn>
                                        <p:tgtEl>
                                          <p:spTgt spid="45"/>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barn(inVertical)">
                                      <p:cBhvr>
                                        <p:cTn id="23" dur="500"/>
                                        <p:tgtEl>
                                          <p:spTgt spid="46"/>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46"/>
                                        </p:tgtEl>
                                      </p:cBhvr>
                                    </p:animEffect>
                                    <p:animScale>
                                      <p:cBhvr>
                                        <p:cTn id="26" dur="250" autoRev="1" fill="hold"/>
                                        <p:tgtEl>
                                          <p:spTgt spid="46"/>
                                        </p:tgtEl>
                                      </p:cBhvr>
                                      <p:by x="105000" y="105000"/>
                                    </p:animScale>
                                  </p:childTnLst>
                                </p:cTn>
                              </p:par>
                              <p:par>
                                <p:cTn id="27" presetID="16" presetClass="entr" presetSubtype="21"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barn(inVertical)">
                                      <p:cBhvr>
                                        <p:cTn id="29" dur="500"/>
                                        <p:tgtEl>
                                          <p:spTgt spid="49"/>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49"/>
                                        </p:tgtEl>
                                      </p:cBhvr>
                                    </p:animEffect>
                                    <p:animScale>
                                      <p:cBhvr>
                                        <p:cTn id="32" dur="250" autoRev="1" fill="hold"/>
                                        <p:tgtEl>
                                          <p:spTgt spid="4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animBg="1"/>
      <p:bldP spid="46" grpId="1" animBg="1"/>
      <p:bldP spid="49" grpId="0" animBg="1"/>
      <p:bldP spid="4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E257C2-E986-3416-7D61-61D8BFFC8AEB}"/>
              </a:ext>
            </a:extLst>
          </p:cNvPr>
          <p:cNvSpPr/>
          <p:nvPr/>
        </p:nvSpPr>
        <p:spPr>
          <a:xfrm>
            <a:off x="435204" y="388855"/>
            <a:ext cx="11321592" cy="6080289"/>
          </a:xfrm>
          <a:prstGeom prst="roundRect">
            <a:avLst/>
          </a:prstGeom>
          <a:solidFill>
            <a:schemeClr val="lt1">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DB18351-8366-98FD-AAB1-99EE322780EB}"/>
              </a:ext>
            </a:extLst>
          </p:cNvPr>
          <p:cNvSpPr txBox="1"/>
          <p:nvPr/>
        </p:nvSpPr>
        <p:spPr>
          <a:xfrm>
            <a:off x="1561707" y="772998"/>
            <a:ext cx="906858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PHƯƠNG HƯỚNG HOẠT ĐỘNG TUẦN …</a:t>
            </a:r>
          </a:p>
        </p:txBody>
      </p:sp>
      <p:pic>
        <p:nvPicPr>
          <p:cNvPr id="4" name="Picture 2" descr="Cute kid girl holding empty sign character cartoon logo hand drawn art illustration">
            <a:extLst>
              <a:ext uri="{FF2B5EF4-FFF2-40B4-BE49-F238E27FC236}">
                <a16:creationId xmlns:a16="http://schemas.microsoft.com/office/drawing/2014/main" id="{018D228B-6D64-03A7-6A34-0669B0321D8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0" b="91218" l="9904" r="89936">
                        <a14:foregroundMark x1="36901" y1="41517" x2="39776" y2="45309"/>
                        <a14:foregroundMark x1="51438" y1="62475" x2="55272" y2="71457"/>
                        <a14:foregroundMark x1="55272" y1="71457" x2="55272" y2="71457"/>
                        <a14:foregroundMark x1="47284" y1="67066" x2="49521" y2="83633"/>
                        <a14:foregroundMark x1="44728" y1="83832" x2="45367" y2="89022"/>
                        <a14:foregroundMark x1="30351" y1="91218" x2="30351" y2="91218"/>
                        <a14:foregroundMark x1="26198" y1="63473" x2="37700" y2="78044"/>
                        <a14:foregroundMark x1="40895" y1="64271" x2="27157" y2="75050"/>
                        <a14:foregroundMark x1="34185" y1="64471" x2="28914" y2="75449"/>
                        <a14:foregroundMark x1="28914" y1="75449" x2="29712" y2="76248"/>
                        <a14:foregroundMark x1="30831" y1="64271" x2="26038" y2="78044"/>
                        <a14:foregroundMark x1="26038" y1="78044" x2="28275" y2="80639"/>
                        <a14:foregroundMark x1="40575" y1="63673" x2="36741" y2="76248"/>
                        <a14:foregroundMark x1="36741" y1="76248" x2="34185" y2="78443"/>
                        <a14:foregroundMark x1="23482" y1="65469" x2="24760" y2="78044"/>
                        <a14:foregroundMark x1="41054" y1="65070" x2="40415" y2="75649"/>
                        <a14:backgroundMark x1="35463" y1="59481" x2="35463" y2="59481"/>
                        <a14:backgroundMark x1="33866" y1="54691" x2="33866" y2="54691"/>
                        <a14:backgroundMark x1="25719" y1="60080" x2="25719" y2="60080"/>
                      </a14:backgroundRemoval>
                    </a14:imgEffect>
                  </a14:imgLayer>
                </a14:imgProps>
              </a:ext>
              <a:ext uri="{28A0092B-C50C-407E-A947-70E740481C1C}">
                <a14:useLocalDpi xmlns:a14="http://schemas.microsoft.com/office/drawing/2010/main" val="0"/>
              </a:ext>
            </a:extLst>
          </a:blip>
          <a:srcRect/>
          <a:stretch>
            <a:fillRect/>
          </a:stretch>
        </p:blipFill>
        <p:spPr bwMode="auto">
          <a:xfrm>
            <a:off x="7516993" y="3071724"/>
            <a:ext cx="4675007" cy="37414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537B23-E190-C779-A118-1DC3045F279A}"/>
              </a:ext>
            </a:extLst>
          </p:cNvPr>
          <p:cNvSpPr txBox="1"/>
          <p:nvPr/>
        </p:nvSpPr>
        <p:spPr>
          <a:xfrm>
            <a:off x="1570264" y="720803"/>
            <a:ext cx="941614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B050"/>
                </a:solidFill>
                <a:effectLst/>
                <a:uLnTx/>
                <a:uFillTx/>
                <a:latin typeface="Calibri" panose="020F0502020204030204"/>
                <a:ea typeface="+mn-ea"/>
                <a:cs typeface="+mn-cs"/>
              </a:rPr>
              <a:t>Chúc</a:t>
            </a:r>
            <a:r>
              <a:rPr kumimoji="0" lang="en-US" sz="54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00B050"/>
                </a:solidFill>
                <a:effectLst/>
                <a:uLnTx/>
                <a:uFillTx/>
                <a:latin typeface="Calibri" panose="020F0502020204030204"/>
                <a:ea typeface="+mn-ea"/>
                <a:cs typeface="+mn-cs"/>
              </a:rPr>
              <a:t>mừng</a:t>
            </a:r>
            <a:r>
              <a:rPr kumimoji="0" lang="en-US" sz="54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00B050"/>
                </a:solidFill>
                <a:effectLst/>
                <a:uLnTx/>
                <a:uFillTx/>
                <a:latin typeface="Calibri" panose="020F0502020204030204"/>
                <a:ea typeface="+mn-ea"/>
                <a:cs typeface="+mn-cs"/>
              </a:rPr>
              <a:t>sinh</a:t>
            </a:r>
            <a:r>
              <a:rPr kumimoji="0" lang="en-US" sz="54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00B050"/>
                </a:solidFill>
                <a:effectLst/>
                <a:uLnTx/>
                <a:uFillTx/>
                <a:latin typeface="Calibri" panose="020F0502020204030204"/>
                <a:ea typeface="+mn-ea"/>
                <a:cs typeface="+mn-cs"/>
              </a:rPr>
              <a:t>nhật</a:t>
            </a:r>
            <a:r>
              <a:rPr kumimoji="0" lang="en-US" sz="54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00B050"/>
                </a:solidFill>
                <a:effectLst/>
                <a:uLnTx/>
                <a:uFillTx/>
                <a:latin typeface="Calibri" panose="020F0502020204030204"/>
                <a:ea typeface="+mn-ea"/>
                <a:cs typeface="+mn-cs"/>
              </a:rPr>
              <a:t>Tháng</a:t>
            </a:r>
            <a:r>
              <a:rPr kumimoji="0" lang="en-US" sz="5400" b="1" i="0" u="none" strike="noStrike" kern="1200" cap="none" spc="0" normalizeH="0" baseline="0" noProof="0" dirty="0">
                <a:ln>
                  <a:noFill/>
                </a:ln>
                <a:solidFill>
                  <a:srgbClr val="00B050"/>
                </a:solidFill>
                <a:effectLst/>
                <a:uLnTx/>
                <a:uFillTx/>
                <a:latin typeface="Calibri" panose="020F0502020204030204"/>
                <a:ea typeface="+mn-ea"/>
                <a:cs typeface="+mn-cs"/>
              </a:rPr>
              <a:t> …</a:t>
            </a:r>
          </a:p>
        </p:txBody>
      </p:sp>
      <p:pic>
        <p:nvPicPr>
          <p:cNvPr id="6" name="Picture 14" descr="27+ Beautiful Image of Cartoon Birthday Cake - davemelillo.com">
            <a:extLst>
              <a:ext uri="{FF2B5EF4-FFF2-40B4-BE49-F238E27FC236}">
                <a16:creationId xmlns:a16="http://schemas.microsoft.com/office/drawing/2014/main" id="{389FF402-DB98-228F-088E-68199EE20D5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279" b="91825" l="4484" r="94837">
                        <a14:foregroundMark x1="50000" y1="7279" x2="50543" y2="23292"/>
                        <a14:foregroundMark x1="6114" y1="60582" x2="10054" y2="71221"/>
                        <a14:foregroundMark x1="10054" y1="71221" x2="10190" y2="74916"/>
                        <a14:foregroundMark x1="4484" y1="85106" x2="4484" y2="85106"/>
                        <a14:foregroundMark x1="4755" y1="73124" x2="4755" y2="73124"/>
                        <a14:foregroundMark x1="91168" y1="58567" x2="90625" y2="69653"/>
                        <a14:foregroundMark x1="94837" y1="60134" x2="94158" y2="62486"/>
                        <a14:foregroundMark x1="17391" y1="89474" x2="44701" y2="91825"/>
                        <a14:foregroundMark x1="44701" y1="91825" x2="80299" y2="89026"/>
                        <a14:backgroundMark x1="39266" y1="95745" x2="49049" y2="95073"/>
                        <a14:backgroundMark x1="49049" y1="95073" x2="59239" y2="95409"/>
                      </a14:backgroundRemoval>
                    </a14:imgEffect>
                  </a14:imgLayer>
                </a14:imgProps>
              </a:ext>
              <a:ext uri="{28A0092B-C50C-407E-A947-70E740481C1C}">
                <a14:useLocalDpi xmlns:a14="http://schemas.microsoft.com/office/drawing/2010/main" val="0"/>
              </a:ext>
            </a:extLst>
          </a:blip>
          <a:srcRect/>
          <a:stretch>
            <a:fillRect/>
          </a:stretch>
        </p:blipFill>
        <p:spPr bwMode="auto">
          <a:xfrm>
            <a:off x="0" y="3510585"/>
            <a:ext cx="2931884" cy="35577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Cartoon Gift Box Christmas Present Gifting Box And Xmas Present Winter  Holidays Or Birthday Party Gift Sign Secret Boxing With Surprises Greeting  Giftbox Decor Vector Isolated Icon Stock Illustration - Download Image">
            <a:extLst>
              <a:ext uri="{FF2B5EF4-FFF2-40B4-BE49-F238E27FC236}">
                <a16:creationId xmlns:a16="http://schemas.microsoft.com/office/drawing/2014/main" id="{81E2B84D-BCE5-C380-DFE2-D7AB1D3FB81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856" b="89904" l="7933" r="90865">
                        <a14:foregroundMark x1="8173" y1="47837" x2="8173" y2="47837"/>
                        <a14:foregroundMark x1="90385" y1="58894" x2="90385" y2="58894"/>
                        <a14:foregroundMark x1="90865" y1="46875" x2="90865" y2="46875"/>
                        <a14:backgroundMark x1="36298" y1="37019" x2="36298" y2="37019"/>
                      </a14:backgroundRemoval>
                    </a14:imgEffect>
                  </a14:imgLayer>
                </a14:imgProps>
              </a:ext>
              <a:ext uri="{28A0092B-C50C-407E-A947-70E740481C1C}">
                <a14:useLocalDpi xmlns:a14="http://schemas.microsoft.com/office/drawing/2010/main" val="0"/>
              </a:ext>
            </a:extLst>
          </a:blip>
          <a:srcRect/>
          <a:stretch>
            <a:fillRect/>
          </a:stretch>
        </p:blipFill>
        <p:spPr bwMode="auto">
          <a:xfrm>
            <a:off x="7944848" y="3341915"/>
            <a:ext cx="4551952" cy="4551952"/>
          </a:xfrm>
          <a:prstGeom prst="rect">
            <a:avLst/>
          </a:prstGeom>
          <a:noFill/>
          <a:extLst>
            <a:ext uri="{909E8E84-426E-40DD-AFC4-6F175D3DCCD1}">
              <a14:hiddenFill xmlns:a14="http://schemas.microsoft.com/office/drawing/2010/main">
                <a:solidFill>
                  <a:srgbClr val="FFFFFF"/>
                </a:solidFill>
              </a14:hiddenFill>
            </a:ext>
          </a:extLst>
        </p:spPr>
      </p:pic>
      <p:sp>
        <p:nvSpPr>
          <p:cNvPr id="8" name="Star: 7 Points 7">
            <a:extLst>
              <a:ext uri="{FF2B5EF4-FFF2-40B4-BE49-F238E27FC236}">
                <a16:creationId xmlns:a16="http://schemas.microsoft.com/office/drawing/2014/main" id="{7A59EE8E-A59D-AEDD-8643-6AB81F9D9EFE}"/>
              </a:ext>
            </a:extLst>
          </p:cNvPr>
          <p:cNvSpPr/>
          <p:nvPr/>
        </p:nvSpPr>
        <p:spPr>
          <a:xfrm>
            <a:off x="1663698" y="1828799"/>
            <a:ext cx="2656114" cy="2329543"/>
          </a:xfrm>
          <a:prstGeom prst="star7">
            <a:avLst/>
          </a:prstGeom>
          <a:ln w="28575">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Star: 7 Points 22">
            <a:extLst>
              <a:ext uri="{FF2B5EF4-FFF2-40B4-BE49-F238E27FC236}">
                <a16:creationId xmlns:a16="http://schemas.microsoft.com/office/drawing/2014/main" id="{6022D561-0FFA-806F-23A8-AB9DF3F0EC6D}"/>
              </a:ext>
            </a:extLst>
          </p:cNvPr>
          <p:cNvSpPr/>
          <p:nvPr/>
        </p:nvSpPr>
        <p:spPr>
          <a:xfrm>
            <a:off x="4950279" y="2754085"/>
            <a:ext cx="2656114" cy="2329543"/>
          </a:xfrm>
          <a:prstGeom prst="star7">
            <a:avLst/>
          </a:prstGeom>
          <a:ln w="28575">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Star: 7 Points 23">
            <a:extLst>
              <a:ext uri="{FF2B5EF4-FFF2-40B4-BE49-F238E27FC236}">
                <a16:creationId xmlns:a16="http://schemas.microsoft.com/office/drawing/2014/main" id="{D9C5BCEE-EB5F-68FA-6BD4-D4B8614CEC55}"/>
              </a:ext>
            </a:extLst>
          </p:cNvPr>
          <p:cNvSpPr/>
          <p:nvPr/>
        </p:nvSpPr>
        <p:spPr>
          <a:xfrm>
            <a:off x="8236860" y="1828798"/>
            <a:ext cx="2656114" cy="2329543"/>
          </a:xfrm>
          <a:prstGeom prst="star7">
            <a:avLst/>
          </a:prstGeom>
          <a:ln w="28575">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DD255DA-CE71-4107-A175-E1A9F37AB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10" name="组合 9">
            <a:extLst>
              <a:ext uri="{FF2B5EF4-FFF2-40B4-BE49-F238E27FC236}">
                <a16:creationId xmlns:a16="http://schemas.microsoft.com/office/drawing/2014/main" id="{8B3D0045-39F7-4631-96D6-BDE8832438CD}"/>
              </a:ext>
            </a:extLst>
          </p:cNvPr>
          <p:cNvGrpSpPr/>
          <p:nvPr/>
        </p:nvGrpSpPr>
        <p:grpSpPr>
          <a:xfrm>
            <a:off x="127000" y="431800"/>
            <a:ext cx="5969000" cy="5981700"/>
            <a:chOff x="381000" y="609600"/>
            <a:chExt cx="5969000" cy="5981700"/>
          </a:xfrm>
        </p:grpSpPr>
        <p:pic>
          <p:nvPicPr>
            <p:cNvPr id="7" name="图片 6">
              <a:extLst>
                <a:ext uri="{FF2B5EF4-FFF2-40B4-BE49-F238E27FC236}">
                  <a16:creationId xmlns:a16="http://schemas.microsoft.com/office/drawing/2014/main" id="{C9F0AF39-323A-4180-BA4F-E2BCBDEA4C75}"/>
                </a:ext>
              </a:extLst>
            </p:cNvPr>
            <p:cNvPicPr>
              <a:picLocks noChangeAspect="1"/>
            </p:cNvPicPr>
            <p:nvPr/>
          </p:nvPicPr>
          <p:blipFill rotWithShape="1">
            <a:blip r:embed="rId4">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9" name="图片 8">
              <a:extLst>
                <a:ext uri="{FF2B5EF4-FFF2-40B4-BE49-F238E27FC236}">
                  <a16:creationId xmlns:a16="http://schemas.microsoft.com/office/drawing/2014/main" id="{FCD207EA-D144-4739-9625-B6881F79E196}"/>
                </a:ext>
              </a:extLst>
            </p:cNvPr>
            <p:cNvPicPr>
              <a:picLocks noChangeAspect="1"/>
            </p:cNvPicPr>
            <p:nvPr/>
          </p:nvPicPr>
          <p:blipFill rotWithShape="1">
            <a:blip r:embed="rId5">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sp>
        <p:nvSpPr>
          <p:cNvPr id="11" name="TextBox 10">
            <a:extLst>
              <a:ext uri="{FF2B5EF4-FFF2-40B4-BE49-F238E27FC236}">
                <a16:creationId xmlns:a16="http://schemas.microsoft.com/office/drawing/2014/main" id="{4E72E66C-5E8B-49DB-BCB8-E1440CFEF14D}"/>
              </a:ext>
            </a:extLst>
          </p:cNvPr>
          <p:cNvSpPr txBox="1"/>
          <p:nvPr/>
        </p:nvSpPr>
        <p:spPr>
          <a:xfrm>
            <a:off x="4733925" y="238125"/>
            <a:ext cx="6915150" cy="584775"/>
          </a:xfrm>
          <a:prstGeom prst="rect">
            <a:avLst/>
          </a:prstGeom>
          <a:noFill/>
        </p:spPr>
        <p:txBody>
          <a:bodyPr wrap="square" rtlCol="0">
            <a:spAutoFit/>
          </a:bodyPr>
          <a:lstStyle/>
          <a:p>
            <a:r>
              <a:rPr lang="en-US" sz="3200" dirty="0" err="1">
                <a:solidFill>
                  <a:srgbClr val="002060"/>
                </a:solidFill>
              </a:rPr>
              <a:t>Thứ</a:t>
            </a:r>
            <a:r>
              <a:rPr lang="en-US" sz="3200" dirty="0">
                <a:solidFill>
                  <a:srgbClr val="002060"/>
                </a:solidFill>
              </a:rPr>
              <a:t>…..</a:t>
            </a:r>
            <a:r>
              <a:rPr lang="en-US" sz="3200" dirty="0" err="1">
                <a:solidFill>
                  <a:srgbClr val="002060"/>
                </a:solidFill>
              </a:rPr>
              <a:t>ngày</a:t>
            </a:r>
            <a:r>
              <a:rPr lang="en-US" sz="3200" dirty="0">
                <a:solidFill>
                  <a:srgbClr val="002060"/>
                </a:solidFill>
              </a:rPr>
              <a:t>…..</a:t>
            </a:r>
            <a:r>
              <a:rPr lang="en-US" sz="3200" dirty="0" err="1">
                <a:solidFill>
                  <a:srgbClr val="002060"/>
                </a:solidFill>
              </a:rPr>
              <a:t>tháng</a:t>
            </a:r>
            <a:r>
              <a:rPr lang="en-US" sz="3200" dirty="0">
                <a:solidFill>
                  <a:srgbClr val="002060"/>
                </a:solidFill>
              </a:rPr>
              <a:t>…..</a:t>
            </a:r>
            <a:r>
              <a:rPr lang="en-US" sz="3200" dirty="0" err="1">
                <a:solidFill>
                  <a:srgbClr val="002060"/>
                </a:solidFill>
              </a:rPr>
              <a:t>năm</a:t>
            </a:r>
            <a:endParaRPr lang="en-US" sz="3200" dirty="0">
              <a:solidFill>
                <a:srgbClr val="002060"/>
              </a:solidFill>
            </a:endParaRPr>
          </a:p>
        </p:txBody>
      </p:sp>
      <p:grpSp>
        <p:nvGrpSpPr>
          <p:cNvPr id="13" name="Group 12">
            <a:extLst>
              <a:ext uri="{FF2B5EF4-FFF2-40B4-BE49-F238E27FC236}">
                <a16:creationId xmlns:a16="http://schemas.microsoft.com/office/drawing/2014/main" id="{6D959B69-32A5-4779-B72C-2843D3BB6E9B}"/>
              </a:ext>
            </a:extLst>
          </p:cNvPr>
          <p:cNvGrpSpPr/>
          <p:nvPr/>
        </p:nvGrpSpPr>
        <p:grpSpPr>
          <a:xfrm>
            <a:off x="5210175" y="1133404"/>
            <a:ext cx="4917401" cy="729361"/>
            <a:chOff x="2750524" y="1447717"/>
            <a:chExt cx="6548377" cy="729361"/>
          </a:xfrm>
        </p:grpSpPr>
        <p:sp>
          <p:nvSpPr>
            <p:cNvPr id="17" name="Rounded Rectangle 5">
              <a:extLst>
                <a:ext uri="{FF2B5EF4-FFF2-40B4-BE49-F238E27FC236}">
                  <a16:creationId xmlns:a16="http://schemas.microsoft.com/office/drawing/2014/main" id="{E9AD81B2-973D-41C7-B26D-1D532547CF96}"/>
                </a:ext>
              </a:extLst>
            </p:cNvPr>
            <p:cNvSpPr/>
            <p:nvPr/>
          </p:nvSpPr>
          <p:spPr>
            <a:xfrm>
              <a:off x="2933699" y="1447717"/>
              <a:ext cx="6200775" cy="729361"/>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0000"/>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9B5B66E-F0AF-4FC0-AF6C-C6675E421889}"/>
                </a:ext>
              </a:extLst>
            </p:cNvPr>
            <p:cNvSpPr/>
            <p:nvPr/>
          </p:nvSpPr>
          <p:spPr>
            <a:xfrm>
              <a:off x="2750524" y="1530747"/>
              <a:ext cx="6548377"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Chủ</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đề</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grpSp>
      <p:pic>
        <p:nvPicPr>
          <p:cNvPr id="3" name="Picture 2">
            <a:extLst>
              <a:ext uri="{FF2B5EF4-FFF2-40B4-BE49-F238E27FC236}">
                <a16:creationId xmlns:a16="http://schemas.microsoft.com/office/drawing/2014/main" id="{611560D9-C44F-4EB6-9FA5-E5CF4F573B14}"/>
              </a:ext>
            </a:extLst>
          </p:cNvPr>
          <p:cNvPicPr>
            <a:picLocks noChangeAspect="1"/>
          </p:cNvPicPr>
          <p:nvPr/>
        </p:nvPicPr>
        <p:blipFill>
          <a:blip r:embed="rId6"/>
          <a:stretch>
            <a:fillRect/>
          </a:stretch>
        </p:blipFill>
        <p:spPr>
          <a:xfrm>
            <a:off x="4747355" y="2071749"/>
            <a:ext cx="6602540" cy="2981202"/>
          </a:xfrm>
          <a:prstGeom prst="rect">
            <a:avLst/>
          </a:prstGeom>
        </p:spPr>
      </p:pic>
    </p:spTree>
    <p:extLst>
      <p:ext uri="{BB962C8B-B14F-4D97-AF65-F5344CB8AC3E}">
        <p14:creationId xmlns:p14="http://schemas.microsoft.com/office/powerpoint/2010/main" val="3137040325"/>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DIAGRAM" val="#495094;"/>
</p:tagLst>
</file>

<file path=ppt/tags/tag2.xml><?xml version="1.0" encoding="utf-8"?>
<p:tagLst xmlns:a="http://schemas.openxmlformats.org/drawingml/2006/main" xmlns:r="http://schemas.openxmlformats.org/officeDocument/2006/relationships" xmlns:p="http://schemas.openxmlformats.org/presentationml/2006/main">
  <p:tag name="ISLIDE.DIAGRAM" val="#495094;"/>
</p:tagLst>
</file>

<file path=ppt/theme/theme1.xml><?xml version="1.0" encoding="utf-8"?>
<a:theme xmlns:a="http://schemas.openxmlformats.org/drawingml/2006/main" name="Office 主题​​">
  <a:themeElements>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fontScheme name="mtpyxcgs">
      <a:majorFont>
        <a:latin typeface="Arial" panose="020F0302020204030204"/>
        <a:ea typeface="思源黑体 CN Normal"/>
        <a:cs typeface=""/>
      </a:majorFont>
      <a:minorFont>
        <a:latin typeface="Arial" panose="020F0502020204030204"/>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3.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4.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52</TotalTime>
  <Words>399</Words>
  <Application>Microsoft Office PowerPoint</Application>
  <PresentationFormat>Widescreen</PresentationFormat>
  <Paragraphs>43</Paragraphs>
  <Slides>17</Slides>
  <Notes>9</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17</vt:i4>
      </vt:variant>
    </vt:vector>
  </HeadingPairs>
  <TitlesOfParts>
    <vt:vector size="24" baseType="lpstr">
      <vt:lpstr>Odibee Sans</vt:lpstr>
      <vt:lpstr>Arial</vt:lpstr>
      <vt:lpstr>Calibri</vt:lpstr>
      <vt:lpstr>Cambria</vt:lpstr>
      <vt:lpstr>Office 主题​​</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24</cp:revision>
  <dcterms:created xsi:type="dcterms:W3CDTF">2022-09-27T10:48:06Z</dcterms:created>
  <dcterms:modified xsi:type="dcterms:W3CDTF">2025-11-15T10:12:41Z</dcterms:modified>
</cp:coreProperties>
</file>