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66" r:id="rId5"/>
    <p:sldId id="259" r:id="rId6"/>
    <p:sldId id="265" r:id="rId7"/>
    <p:sldId id="270" r:id="rId8"/>
    <p:sldId id="260" r:id="rId9"/>
    <p:sldId id="271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92C7-33F1-4A70-BDDD-C0D905E3F9BC}" v="3" dt="2022-07-13T09:42:50.275"/>
    <p1510:client id="{BB3751D0-1007-4191-BCF0-40469DB7897C}" v="202" dt="2022-07-13T09:31:47.115"/>
    <p1510:client id="{DBB17EB9-36F6-4FC9-A992-DF6E3FA01D0D}" v="138" dt="2022-07-14T09:00:59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57" d="100"/>
          <a:sy n="57" d="100"/>
        </p:scale>
        <p:origin x="-456" y="-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-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ớp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14: MỘT PHẦN MẤY (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HỘI THẢO CHUYÊN ĐỀ CM CẤP TRƯỜNG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en-US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vi-VN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FB4B90-1E48-852B-8EC6-2AFC81A70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0" t="223" r="4047" b="42645"/>
          <a:stretch/>
        </p:blipFill>
        <p:spPr>
          <a:xfrm>
            <a:off x="1661319" y="1295400"/>
            <a:ext cx="13106400" cy="6133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5CDCEDA-2108-6504-F331-8C3F67AFEC89}"/>
              </a:ext>
            </a:extLst>
          </p:cNvPr>
          <p:cNvSpPr/>
          <p:nvPr/>
        </p:nvSpPr>
        <p:spPr>
          <a:xfrm>
            <a:off x="10729119" y="2057400"/>
            <a:ext cx="3810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1" y="11147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295400"/>
            <a:ext cx="2327973" cy="109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07BF042-6C43-820B-766B-110AC66A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0" t="8877"/>
          <a:stretch/>
        </p:blipFill>
        <p:spPr>
          <a:xfrm>
            <a:off x="746919" y="2362200"/>
            <a:ext cx="3031112" cy="2851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BBDC1BA-CA0A-D38D-33BA-1DD778D13B52}"/>
                  </a:ext>
                </a:extLst>
              </p:cNvPr>
              <p:cNvSpPr txBox="1"/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2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hai hình </a:t>
                </a:r>
                <a:r>
                  <a:rPr lang="en-US" sz="3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</a:t>
                </a: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BDC1BA-CA0A-D38D-33BA-1DD778D1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0C74604-BB8C-349A-D472-7D938984D90E}"/>
              </a:ext>
            </a:extLst>
          </p:cNvPr>
          <p:cNvSpPr/>
          <p:nvPr/>
        </p:nvSpPr>
        <p:spPr>
          <a:xfrm rot="10800000">
            <a:off x="3875570" y="2949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3DA8256-6028-7211-F4CE-E32D761C66A8}"/>
              </a:ext>
            </a:extLst>
          </p:cNvPr>
          <p:cNvSpPr/>
          <p:nvPr/>
        </p:nvSpPr>
        <p:spPr>
          <a:xfrm rot="10800000">
            <a:off x="3881034" y="3711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C2185A6-217C-4E3D-D080-7AEC292507E2}"/>
              </a:ext>
            </a:extLst>
          </p:cNvPr>
          <p:cNvSpPr/>
          <p:nvPr/>
        </p:nvSpPr>
        <p:spPr>
          <a:xfrm rot="10800000">
            <a:off x="3875570" y="47783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5A20021-4B76-E9D6-F049-1DB47003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6" y="5912618"/>
            <a:ext cx="3117273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98AF431-566F-8F7C-4CED-2B90A28D908E}"/>
                  </a:ext>
                </a:extLst>
              </p:cNvPr>
              <p:cNvSpPr txBox="1"/>
              <p:nvPr/>
            </p:nvSpPr>
            <p:spPr>
              <a:xfrm>
                <a:off x="3847269" y="5822835"/>
                <a:ext cx="11658600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4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tư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</a:t>
                </a:r>
                <a:r>
                  <a:rPr lang="en-US" sz="3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 viết </a:t>
                </a: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8AF431-566F-8F7C-4CED-2B90A28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69" y="5822835"/>
                <a:ext cx="11658600" cy="2950744"/>
              </a:xfrm>
              <a:prstGeom prst="rect">
                <a:avLst/>
              </a:prstGeom>
              <a:blipFill rotWithShape="1">
                <a:blip r:embed="rId6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="" xmlns:a16="http://schemas.microsoft.com/office/drawing/2014/main" id="{A655F3FC-D4C6-96E5-0B08-B05AF803E339}"/>
              </a:ext>
            </a:extLst>
          </p:cNvPr>
          <p:cNvSpPr/>
          <p:nvPr/>
        </p:nvSpPr>
        <p:spPr>
          <a:xfrm rot="10800000">
            <a:off x="3904328" y="6257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ED38D20-4D7D-1354-F79B-B5D540C11E12}"/>
              </a:ext>
            </a:extLst>
          </p:cNvPr>
          <p:cNvSpPr/>
          <p:nvPr/>
        </p:nvSpPr>
        <p:spPr>
          <a:xfrm rot="10800000">
            <a:off x="3909792" y="7019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AE192DCF-FEB0-F514-8027-E1EF429C05B5}"/>
              </a:ext>
            </a:extLst>
          </p:cNvPr>
          <p:cNvSpPr/>
          <p:nvPr/>
        </p:nvSpPr>
        <p:spPr>
          <a:xfrm rot="10800000">
            <a:off x="3904328" y="80865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  <p:bldP spid="25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2710767" cy="992290"/>
            <a:chOff x="4539228" y="172432"/>
            <a:chExt cx="2665028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2" y="64150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719" y="1682164"/>
            <a:ext cx="2895600" cy="14478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602169" y="3129966"/>
            <a:ext cx="2139694" cy="677108"/>
            <a:chOff x="1470819" y="1943100"/>
            <a:chExt cx="2139694" cy="677108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71309" y="1943100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F46C86F-F2F0-6597-1F48-5538DE891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82" t="11362" r="-61"/>
          <a:stretch/>
        </p:blipFill>
        <p:spPr>
          <a:xfrm>
            <a:off x="4175919" y="4038600"/>
            <a:ext cx="9873787" cy="4402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EDC395-1883-237F-8286-63D7C665AB79}"/>
              </a:ext>
            </a:extLst>
          </p:cNvPr>
          <p:cNvSpPr txBox="1"/>
          <p:nvPr/>
        </p:nvSpPr>
        <p:spPr>
          <a:xfrm>
            <a:off x="8214519" y="54811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D8C5675-AB9C-65B7-4A56-CCA134C13432}"/>
              </a:ext>
            </a:extLst>
          </p:cNvPr>
          <p:cNvSpPr txBox="1"/>
          <p:nvPr/>
        </p:nvSpPr>
        <p:spPr>
          <a:xfrm>
            <a:off x="8138319" y="7686657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90F48A-D32D-08D8-32C0-ABA007E8AF61}"/>
              </a:ext>
            </a:extLst>
          </p:cNvPr>
          <p:cNvSpPr txBox="1"/>
          <p:nvPr/>
        </p:nvSpPr>
        <p:spPr>
          <a:xfrm>
            <a:off x="13319919" y="54864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116EE8-6FDE-9471-5535-A7A6CEFE96B6}"/>
              </a:ext>
            </a:extLst>
          </p:cNvPr>
          <p:cNvSpPr txBox="1"/>
          <p:nvPr/>
        </p:nvSpPr>
        <p:spPr>
          <a:xfrm>
            <a:off x="13332192" y="7684039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8719" y="464820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67601" y="4677295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9327" y="701040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57519" y="6777117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60604" y="1295400"/>
            <a:ext cx="14212632" cy="753308"/>
            <a:chOff x="1470819" y="1122221"/>
            <a:chExt cx="14212632" cy="7533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122221"/>
              <a:ext cx="533400" cy="685800"/>
              <a:chOff x="1737519" y="1122221"/>
              <a:chExt cx="533400" cy="685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274621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122221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198421"/>
              <a:ext cx="1356493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 cách đọc phù hợp với cách viết một phần mấy ở mỗi hình?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EDEA4AE-83A8-87E2-464E-831D3CD6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6" t="12691" r="949" b="1401"/>
          <a:stretch/>
        </p:blipFill>
        <p:spPr>
          <a:xfrm>
            <a:off x="2728119" y="3180072"/>
            <a:ext cx="11549855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7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99110" y="1676400"/>
            <a:ext cx="8869821" cy="889924"/>
            <a:chOff x="1470819" y="1825446"/>
            <a:chExt cx="8869821" cy="8899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 khoanh vào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số hạt dẻ của hình nào?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blipFill>
                  <a:blip r:embed="rId2"/>
                  <a:stretch>
                    <a:fillRect l="-2298" r="-1186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1E0C10-FCF5-9C94-CA7D-8E75A492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9" y="3929112"/>
            <a:ext cx="5655170" cy="2937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D1C602B-717B-77E5-F097-E741BF10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08" y="4038600"/>
            <a:ext cx="5586809" cy="293739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7F9C9CD-D15A-1470-83D6-1E4290CA7BEA}"/>
              </a:ext>
            </a:extLst>
          </p:cNvPr>
          <p:cNvSpPr/>
          <p:nvPr/>
        </p:nvSpPr>
        <p:spPr>
          <a:xfrm>
            <a:off x="11499304" y="63246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158</Words>
  <Application>Microsoft Office PowerPoint</Application>
  <PresentationFormat>Custom</PresentationFormat>
  <Paragraphs>28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116</cp:revision>
  <dcterms:created xsi:type="dcterms:W3CDTF">2022-07-10T01:37:20Z</dcterms:created>
  <dcterms:modified xsi:type="dcterms:W3CDTF">2023-08-23T16:30:00Z</dcterms:modified>
</cp:coreProperties>
</file>