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875" r:id="rId4"/>
    <p:sldId id="876" r:id="rId5"/>
    <p:sldId id="365" r:id="rId6"/>
    <p:sldId id="257" r:id="rId7"/>
    <p:sldId id="369" r:id="rId8"/>
    <p:sldId id="371" r:id="rId9"/>
    <p:sldId id="871" r:id="rId10"/>
    <p:sldId id="370" r:id="rId11"/>
    <p:sldId id="879" r:id="rId12"/>
    <p:sldId id="367" r:id="rId13"/>
    <p:sldId id="362" r:id="rId14"/>
    <p:sldId id="372" r:id="rId15"/>
    <p:sldId id="3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33DDA-35A3-4BD7-B4C3-17BBB0375ED2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370FA-4F36-4303-AB27-4B980530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8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8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8593-07ED-4F02-88AE-3EEB64B25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9EC42-D2AE-4A19-A59D-F718FA4CDF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F3423-9ECD-41B7-BB9C-F7331716F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0900-DC7D-4342-8B45-AF7C4ABE5DF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AD11A-7A06-4FEB-9708-DBCDA77C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0EA91-E939-4EFF-A033-A3078BBF0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F4B0-CCDE-4BF1-B1B3-5BB17CDD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9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6AC30-8958-4BD7-9A61-07948EE43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0945E-556F-415B-BF1A-08246BD3D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F7936-BA00-4D6A-9476-3D9ED8116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0900-DC7D-4342-8B45-AF7C4ABE5DF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EC923-EF3F-48C0-AC49-7A062C950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8EF09-DB7E-40E9-B5B5-96E5ABD8A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F4B0-CCDE-4BF1-B1B3-5BB17CDD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8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329D1A-C7A4-4050-B247-EDD2A56AE2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1D0E91-FC72-499E-B41F-6FFC3E6A3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48E26-C127-419B-9D71-F8A60178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0900-DC7D-4342-8B45-AF7C4ABE5DF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468A6-E624-406F-BAFD-B6FE7AB89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57C67-9820-436C-A4AD-D53CAD6A4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F4B0-CCDE-4BF1-B1B3-5BB17CDD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7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0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69AF5-1E37-43E9-9B86-78720BA3A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8F996-AC4B-45ED-9C7E-283DC606C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8A677-89A0-4E50-A3C2-761A33FFD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0900-DC7D-4342-8B45-AF7C4ABE5DF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426E-5A27-4754-AD79-107E6C0DF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4F96D-5FB3-4317-80C7-591D1AF8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F4B0-CCDE-4BF1-B1B3-5BB17CDD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5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F93E5-286E-4B9A-B0AF-B24CF6DC9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DC8A4-344E-4615-A2BA-1A8D02947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0EB55-454F-4B7F-A682-5F3A8A895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0900-DC7D-4342-8B45-AF7C4ABE5DF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E1C32-60D0-47E9-9A39-7DF61F39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A7134-07A8-4056-A8E9-7D738A4A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F4B0-CCDE-4BF1-B1B3-5BB17CDD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4EC7B-BA2A-4449-920D-C2DC57E5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52DBA-B4EF-4756-B3FC-69A31E338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C4D3F-48FF-44DA-8466-2C79B2EA2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6AC47-9B85-48E7-BF06-18C0183E5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0900-DC7D-4342-8B45-AF7C4ABE5DF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80FF7-A85C-4E9B-8270-DB031819B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E6845-BA38-4B55-8EAB-2355B73F8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F4B0-CCDE-4BF1-B1B3-5BB17CDD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4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3CA8B-6832-4C1F-8CC6-8A2DEAD54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E550C-79C8-4351-A826-1AA54B82F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0B6FF-D9A7-4F9A-99E3-EBECCA9D2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848484-63F0-4368-A491-A30123CBE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F645FC-ADC9-4902-8852-5FE901DE0E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A48B0-EEF3-4DE7-95B2-E55A7ACA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0900-DC7D-4342-8B45-AF7C4ABE5DF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D88F7E-2395-46A4-8F87-B23DD3883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10C566-4A24-4D82-9F6A-A0B79B1B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F4B0-CCDE-4BF1-B1B3-5BB17CDD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3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1D191-CC45-461F-8B10-9DA63C5E6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7F68A-685D-4C6C-B686-D124B922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0900-DC7D-4342-8B45-AF7C4ABE5DF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42742D-17E7-4053-B52A-EABB2860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1EB12-D04D-4C65-9071-0B29B2A03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F4B0-CCDE-4BF1-B1B3-5BB17CDD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5B918-9282-4942-83EB-494A5F05C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0900-DC7D-4342-8B45-AF7C4ABE5DF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D84362-53A5-4D49-9AB7-94EAA518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08861-6DB9-4CAB-B3B0-AE252BAB7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F4B0-CCDE-4BF1-B1B3-5BB17CDD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B2A00-48C3-4DEC-93E9-5A0604CF6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73D4C-C3CE-49B3-87C6-6398DBA91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778E9-CCF9-46BB-B74E-543491195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F5F21-99B0-4924-B31D-BB574245A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0900-DC7D-4342-8B45-AF7C4ABE5DF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0418F-89EF-4CC8-B764-D462172C6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19C9E-918A-4F30-A76C-47EBC401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F4B0-CCDE-4BF1-B1B3-5BB17CDD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9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7A4AD-69E2-473C-BF09-C14C6F339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35D15F-7CD4-42CF-9973-B7EB967799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8908B-E700-4FF4-8027-8AE301FF5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E4A05-EB59-4BED-809F-401D56063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0900-DC7D-4342-8B45-AF7C4ABE5DF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00CBD-89E2-4739-877D-39F26A8EC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F9484-37C0-4B49-A8F4-170BBCC3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F4B0-CCDE-4BF1-B1B3-5BB17CDD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8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FEAB8-6D56-4890-BB6E-039C205A5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F6C14-C78C-40EF-8C6B-B536925AE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D248E-8E2E-4D78-89D1-46EDBCCE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90900-DC7D-4342-8B45-AF7C4ABE5DF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6B3C4-1865-499B-B9E0-F2B52FD54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FF13A-B368-44D7-B3A3-A225374F6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8F4B0-CCDE-4BF1-B1B3-5BB17CDD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9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858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2EA9CE-99D3-3D13-3A21-7882027DF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72" y="947170"/>
            <a:ext cx="7469505" cy="41860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A9D7D8-2854-431D-11CC-4D76CC4F04AA}"/>
              </a:ext>
            </a:extLst>
          </p:cNvPr>
          <p:cNvSpPr txBox="1"/>
          <p:nvPr/>
        </p:nvSpPr>
        <p:spPr>
          <a:xfrm>
            <a:off x="7663787" y="2070692"/>
            <a:ext cx="40845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NL" sz="4000" b="1" kern="0" dirty="0">
                <a:solidFill>
                  <a:srgbClr val="FB6493"/>
                </a:solidFill>
                <a:latin typeface="Cambria" panose="02040503050406030204" pitchFamily="18" charset="0"/>
              </a:rPr>
              <a:t>Diện tích hình A bằng </a:t>
            </a:r>
          </a:p>
          <a:p>
            <a:pPr algn="ctr">
              <a:defRPr/>
            </a:pPr>
            <a:r>
              <a:rPr lang="nl-NL" sz="4000" b="1" kern="0" dirty="0">
                <a:solidFill>
                  <a:srgbClr val="FB6493"/>
                </a:solidFill>
                <a:latin typeface="Cambria" panose="02040503050406030204" pitchFamily="18" charset="0"/>
              </a:rPr>
              <a:t>diện tích hình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82A2D9-55B5-0813-98CF-9939CE207C4C}"/>
              </a:ext>
            </a:extLst>
          </p:cNvPr>
          <p:cNvSpPr txBox="1"/>
          <p:nvPr/>
        </p:nvSpPr>
        <p:spPr>
          <a:xfrm>
            <a:off x="8591690" y="1459163"/>
            <a:ext cx="1894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NL" sz="4000" kern="0" dirty="0">
                <a:latin typeface="Cambria" panose="02040503050406030204" pitchFamily="18" charset="0"/>
              </a:rPr>
              <a:t>Ta nói: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4770BC-D24D-3BE6-EF8D-0D5F884231D3}"/>
              </a:ext>
            </a:extLst>
          </p:cNvPr>
          <p:cNvGrpSpPr/>
          <p:nvPr/>
        </p:nvGrpSpPr>
        <p:grpSpPr>
          <a:xfrm>
            <a:off x="1027951" y="5130632"/>
            <a:ext cx="3009417" cy="1077218"/>
            <a:chOff x="1145894" y="5126134"/>
            <a:chExt cx="3009417" cy="107721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D7AF557-ED1B-1107-30A6-A3887F937D4F}"/>
                </a:ext>
              </a:extLst>
            </p:cNvPr>
            <p:cNvSpPr/>
            <p:nvPr/>
          </p:nvSpPr>
          <p:spPr>
            <a:xfrm>
              <a:off x="1145894" y="5126134"/>
              <a:ext cx="3009417" cy="107014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A3C4DC0-CC1E-82A6-36F7-83B6430DBF99}"/>
                </a:ext>
              </a:extLst>
            </p:cNvPr>
            <p:cNvSpPr txBox="1"/>
            <p:nvPr/>
          </p:nvSpPr>
          <p:spPr>
            <a:xfrm>
              <a:off x="1375646" y="5126134"/>
              <a:ext cx="256379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l-NL" sz="32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Hình </a:t>
              </a:r>
              <a:r>
                <a:rPr lang="nl-NL" sz="3200" b="1" kern="0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A</a:t>
              </a:r>
              <a:r>
                <a:rPr lang="nl-NL" sz="32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 gồm  ô vuông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46F85F-F3CF-96E7-B057-139EB6B6D5D8}"/>
              </a:ext>
            </a:extLst>
          </p:cNvPr>
          <p:cNvGrpSpPr/>
          <p:nvPr/>
        </p:nvGrpSpPr>
        <p:grpSpPr>
          <a:xfrm>
            <a:off x="4880367" y="5116813"/>
            <a:ext cx="3009417" cy="1139914"/>
            <a:chOff x="5021460" y="5000741"/>
            <a:chExt cx="3009417" cy="113991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2EFCD54-AC38-4276-1273-70D4CC79A7E4}"/>
                </a:ext>
              </a:extLst>
            </p:cNvPr>
            <p:cNvSpPr/>
            <p:nvPr/>
          </p:nvSpPr>
          <p:spPr>
            <a:xfrm>
              <a:off x="5021460" y="5000741"/>
              <a:ext cx="3009417" cy="107014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81BACF0-A0AC-398C-0FD5-E032A9AD1559}"/>
                </a:ext>
              </a:extLst>
            </p:cNvPr>
            <p:cNvSpPr txBox="1"/>
            <p:nvPr/>
          </p:nvSpPr>
          <p:spPr>
            <a:xfrm>
              <a:off x="5237332" y="5063437"/>
              <a:ext cx="256379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l-NL" sz="32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Hình </a:t>
              </a:r>
              <a:r>
                <a:rPr lang="nl-NL" sz="3200" b="1" kern="0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B</a:t>
              </a:r>
              <a:r>
                <a:rPr lang="nl-NL" sz="32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 gồm  ô vuông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C273189-EFBF-464A-B715-4905238A2999}"/>
              </a:ext>
            </a:extLst>
          </p:cNvPr>
          <p:cNvSpPr txBox="1"/>
          <p:nvPr/>
        </p:nvSpPr>
        <p:spPr>
          <a:xfrm>
            <a:off x="1358154" y="5634318"/>
            <a:ext cx="376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04E135-B50E-4041-AFFC-3776A7F05A04}"/>
              </a:ext>
            </a:extLst>
          </p:cNvPr>
          <p:cNvSpPr txBox="1"/>
          <p:nvPr/>
        </p:nvSpPr>
        <p:spPr>
          <a:xfrm>
            <a:off x="5153374" y="5652248"/>
            <a:ext cx="376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97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AC67AB-8530-4B63-A192-A15845B6D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37537" r="58486"/>
          <a:stretch/>
        </p:blipFill>
        <p:spPr>
          <a:xfrm>
            <a:off x="745587" y="1230257"/>
            <a:ext cx="2743201" cy="30181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EE2647-071A-4472-9F09-A83599F6E8DD}"/>
              </a:ext>
            </a:extLst>
          </p:cNvPr>
          <p:cNvSpPr/>
          <p:nvPr/>
        </p:nvSpPr>
        <p:spPr>
          <a:xfrm>
            <a:off x="2771335" y="3263701"/>
            <a:ext cx="914400" cy="3516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6EB459-B290-4A9D-8429-1FC6369AA7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7" t="2018" b="55184"/>
          <a:stretch/>
        </p:blipFill>
        <p:spPr>
          <a:xfrm>
            <a:off x="6185099" y="190178"/>
            <a:ext cx="2321168" cy="2067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0A5A9A-3E23-4CE4-8CBE-B8D8EAC113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6" t="50347" r="4192" b="20539"/>
          <a:stretch/>
        </p:blipFill>
        <p:spPr>
          <a:xfrm>
            <a:off x="6185099" y="2609819"/>
            <a:ext cx="2011680" cy="1406770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FB0A689-B943-45D7-B9DE-C4C3768FE7D7}"/>
              </a:ext>
            </a:extLst>
          </p:cNvPr>
          <p:cNvCxnSpPr>
            <a:cxnSpLocks/>
          </p:cNvCxnSpPr>
          <p:nvPr/>
        </p:nvCxnSpPr>
        <p:spPr>
          <a:xfrm flipV="1">
            <a:off x="2117187" y="928469"/>
            <a:ext cx="3978813" cy="65075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272B6C6-80BF-4FDE-A126-B1C617A124BF}"/>
              </a:ext>
            </a:extLst>
          </p:cNvPr>
          <p:cNvCxnSpPr>
            <a:cxnSpLocks/>
          </p:cNvCxnSpPr>
          <p:nvPr/>
        </p:nvCxnSpPr>
        <p:spPr>
          <a:xfrm>
            <a:off x="3566977" y="3047482"/>
            <a:ext cx="2589625" cy="46058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F7AD80B-E67F-4EA6-92FC-4B529858F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71" y="4550231"/>
            <a:ext cx="11154046" cy="211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4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标注 4"/>
          <p:cNvSpPr/>
          <p:nvPr/>
        </p:nvSpPr>
        <p:spPr>
          <a:xfrm>
            <a:off x="1164907" y="808355"/>
            <a:ext cx="9868853" cy="3635375"/>
          </a:xfrm>
          <a:prstGeom prst="wedgeRectCallout">
            <a:avLst>
              <a:gd name="adj1" fmla="val -17059"/>
              <a:gd name="adj2" fmla="val 56682"/>
            </a:avLst>
          </a:prstGeom>
          <a:solidFill>
            <a:schemeClr val="bg1"/>
          </a:solidFill>
          <a:ln w="177800">
            <a:solidFill>
              <a:srgbClr val="F097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6" descr="D:\资料\图片2.png图片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1781" y="484021"/>
            <a:ext cx="1048385" cy="101828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0528126" flipH="1">
            <a:off x="4235826" y="1622139"/>
            <a:ext cx="801349" cy="463775"/>
          </a:xfrm>
          <a:prstGeom prst="rect">
            <a:avLst/>
          </a:prstGeom>
        </p:spPr>
      </p:pic>
      <p:pic>
        <p:nvPicPr>
          <p:cNvPr id="125" name="图片 124" descr="图层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5120" y="4169410"/>
            <a:ext cx="1938655" cy="2481580"/>
          </a:xfrm>
          <a:prstGeom prst="rect">
            <a:avLst/>
          </a:prstGeom>
        </p:spPr>
      </p:pic>
      <p:pic>
        <p:nvPicPr>
          <p:cNvPr id="126" name="图片 125" descr="图层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745" y="4443730"/>
            <a:ext cx="1095375" cy="8001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5261031" y="1059092"/>
            <a:ext cx="1398987" cy="1249899"/>
            <a:chOff x="5528" y="5093"/>
            <a:chExt cx="8187" cy="700"/>
          </a:xfrm>
        </p:grpSpPr>
        <p:sp>
          <p:nvSpPr>
            <p:cNvPr id="21" name="矩形: 圆角 38"/>
            <p:cNvSpPr/>
            <p:nvPr/>
          </p:nvSpPr>
          <p:spPr>
            <a:xfrm>
              <a:off x="5571" y="5146"/>
              <a:ext cx="8144" cy="647"/>
            </a:xfrm>
            <a:prstGeom prst="roundRect">
              <a:avLst>
                <a:gd name="adj" fmla="val 50000"/>
              </a:avLst>
            </a:prstGeom>
            <a:solidFill>
              <a:srgbClr val="D95642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+mn-cs"/>
              </a:endParaRPr>
            </a:p>
          </p:txBody>
        </p:sp>
        <p:sp>
          <p:nvSpPr>
            <p:cNvPr id="39" name="矩形: 圆角 38"/>
            <p:cNvSpPr/>
            <p:nvPr/>
          </p:nvSpPr>
          <p:spPr>
            <a:xfrm>
              <a:off x="5528" y="5093"/>
              <a:ext cx="8144" cy="647"/>
            </a:xfrm>
            <a:prstGeom prst="roundRect">
              <a:avLst>
                <a:gd name="adj" fmla="val 50000"/>
              </a:avLst>
            </a:prstGeom>
            <a:solidFill>
              <a:srgbClr val="F7C940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+mn-cs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071873">
            <a:off x="6878469" y="1499286"/>
            <a:ext cx="801349" cy="463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B0C637-EFE8-E438-3ADE-033D1AF598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141" y="918327"/>
            <a:ext cx="2066723" cy="17801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BBA788-6117-4BB2-AFA4-AFF66430936C}"/>
              </a:ext>
            </a:extLst>
          </p:cNvPr>
          <p:cNvSpPr txBox="1"/>
          <p:nvPr/>
        </p:nvSpPr>
        <p:spPr>
          <a:xfrm>
            <a:off x="2514600" y="2420471"/>
            <a:ext cx="6589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MemorandumH" panose="020B7200000000000000" pitchFamily="34" charset="0"/>
              </a:rPr>
              <a:t>HOẠT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112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0B0CB7-CD79-F9A6-5700-54AAB511C6E0}"/>
              </a:ext>
            </a:extLst>
          </p:cNvPr>
          <p:cNvGrpSpPr/>
          <p:nvPr/>
        </p:nvGrpSpPr>
        <p:grpSpPr>
          <a:xfrm>
            <a:off x="973014" y="306981"/>
            <a:ext cx="9577911" cy="1302502"/>
            <a:chOff x="2119151" y="304710"/>
            <a:chExt cx="9851091" cy="193882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479105F-7F21-0F27-3379-D8785BA41612}"/>
                </a:ext>
              </a:extLst>
            </p:cNvPr>
            <p:cNvSpPr/>
            <p:nvPr/>
          </p:nvSpPr>
          <p:spPr>
            <a:xfrm>
              <a:off x="2257858" y="304710"/>
              <a:ext cx="9573679" cy="1938825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23E71B-9B18-C226-EE17-05D84985E651}"/>
                </a:ext>
              </a:extLst>
            </p:cNvPr>
            <p:cNvSpPr txBox="1"/>
            <p:nvPr/>
          </p:nvSpPr>
          <p:spPr>
            <a:xfrm>
              <a:off x="2119151" y="358336"/>
              <a:ext cx="9851091" cy="17867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tam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giác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ABC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tam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giác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ADC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3FBEBC5-B2AF-6B76-7941-7ABC3F9EA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607" y="0"/>
            <a:ext cx="1347333" cy="16094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E5A9CF4-06D6-4DAC-B2B9-5B67CE07F706}"/>
              </a:ext>
            </a:extLst>
          </p:cNvPr>
          <p:cNvSpPr txBox="1"/>
          <p:nvPr/>
        </p:nvSpPr>
        <p:spPr>
          <a:xfrm>
            <a:off x="3780694" y="1645509"/>
            <a:ext cx="393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FDF4B5F-0761-48F3-A148-BF3D0F2F288F}"/>
              </a:ext>
            </a:extLst>
          </p:cNvPr>
          <p:cNvGrpSpPr/>
          <p:nvPr/>
        </p:nvGrpSpPr>
        <p:grpSpPr>
          <a:xfrm>
            <a:off x="3557953" y="2168729"/>
            <a:ext cx="5076094" cy="4555588"/>
            <a:chOff x="3557953" y="2168729"/>
            <a:chExt cx="5076094" cy="4555588"/>
          </a:xfrm>
        </p:grpSpPr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E1F03C1D-E21D-4813-88C7-D9DACFB23190}"/>
                </a:ext>
              </a:extLst>
            </p:cNvPr>
            <p:cNvSpPr/>
            <p:nvPr/>
          </p:nvSpPr>
          <p:spPr>
            <a:xfrm>
              <a:off x="3977642" y="2168729"/>
              <a:ext cx="4262511" cy="4248444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F8C6088-CFEF-40EC-9411-FBBECC923302}"/>
                </a:ext>
              </a:extLst>
            </p:cNvPr>
            <p:cNvSpPr/>
            <p:nvPr/>
          </p:nvSpPr>
          <p:spPr>
            <a:xfrm>
              <a:off x="3977642" y="4612991"/>
              <a:ext cx="4262511" cy="1804182"/>
            </a:xfrm>
            <a:prstGeom prst="triangle">
              <a:avLst>
                <a:gd name="adj" fmla="val 2260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4C901BA-DADF-4415-AD82-0ED9F88D095E}"/>
                </a:ext>
              </a:extLst>
            </p:cNvPr>
            <p:cNvSpPr txBox="1"/>
            <p:nvPr/>
          </p:nvSpPr>
          <p:spPr>
            <a:xfrm>
              <a:off x="3557953" y="6155563"/>
              <a:ext cx="3938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296092B-D69A-4E18-AFF4-0E3791522B58}"/>
                </a:ext>
              </a:extLst>
            </p:cNvPr>
            <p:cNvSpPr txBox="1"/>
            <p:nvPr/>
          </p:nvSpPr>
          <p:spPr>
            <a:xfrm>
              <a:off x="8240152" y="6201097"/>
              <a:ext cx="3938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B54BF5-8758-471F-80D5-75E95F462DAE}"/>
                </a:ext>
              </a:extLst>
            </p:cNvPr>
            <p:cNvSpPr txBox="1"/>
            <p:nvPr/>
          </p:nvSpPr>
          <p:spPr>
            <a:xfrm>
              <a:off x="4734952" y="4146042"/>
              <a:ext cx="3938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3458759-2168-4D66-B5F0-4C6ACA595A0F}"/>
              </a:ext>
            </a:extLst>
          </p:cNvPr>
          <p:cNvGrpSpPr/>
          <p:nvPr/>
        </p:nvGrpSpPr>
        <p:grpSpPr>
          <a:xfrm>
            <a:off x="3557953" y="1645509"/>
            <a:ext cx="5076094" cy="5078808"/>
            <a:chOff x="3557953" y="1645509"/>
            <a:chExt cx="5076094" cy="5078808"/>
          </a:xfrm>
        </p:grpSpPr>
        <p:sp>
          <p:nvSpPr>
            <p:cNvPr id="35" name="Right Triangle 34">
              <a:extLst>
                <a:ext uri="{FF2B5EF4-FFF2-40B4-BE49-F238E27FC236}">
                  <a16:creationId xmlns:a16="http://schemas.microsoft.com/office/drawing/2014/main" id="{924FC1C9-83FA-40B5-BC6F-36D54ECD01E3}"/>
                </a:ext>
              </a:extLst>
            </p:cNvPr>
            <p:cNvSpPr/>
            <p:nvPr/>
          </p:nvSpPr>
          <p:spPr>
            <a:xfrm>
              <a:off x="3977642" y="2168729"/>
              <a:ext cx="4262511" cy="4248444"/>
            </a:xfrm>
            <a:prstGeom prst="rt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5BFBCD2A-359C-4820-9319-2A892FC4613F}"/>
                </a:ext>
              </a:extLst>
            </p:cNvPr>
            <p:cNvSpPr/>
            <p:nvPr/>
          </p:nvSpPr>
          <p:spPr>
            <a:xfrm>
              <a:off x="3977642" y="4612991"/>
              <a:ext cx="4262511" cy="1804182"/>
            </a:xfrm>
            <a:prstGeom prst="triangle">
              <a:avLst>
                <a:gd name="adj" fmla="val 2260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682421A-F78E-4BB2-98C3-7E6CCFE8EAF2}"/>
                </a:ext>
              </a:extLst>
            </p:cNvPr>
            <p:cNvSpPr txBox="1"/>
            <p:nvPr/>
          </p:nvSpPr>
          <p:spPr>
            <a:xfrm>
              <a:off x="3780694" y="1645509"/>
              <a:ext cx="3938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B59DDD9-DA30-48D3-84A7-1B42538E0044}"/>
                </a:ext>
              </a:extLst>
            </p:cNvPr>
            <p:cNvSpPr txBox="1"/>
            <p:nvPr/>
          </p:nvSpPr>
          <p:spPr>
            <a:xfrm>
              <a:off x="3557953" y="6155563"/>
              <a:ext cx="3938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C10CF1C-8A4F-40C8-A8E2-5B16D415F5CB}"/>
                </a:ext>
              </a:extLst>
            </p:cNvPr>
            <p:cNvSpPr txBox="1"/>
            <p:nvPr/>
          </p:nvSpPr>
          <p:spPr>
            <a:xfrm>
              <a:off x="8240152" y="6201097"/>
              <a:ext cx="3938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4311A99-98C5-4246-A81E-8E0859EF04F2}"/>
                </a:ext>
              </a:extLst>
            </p:cNvPr>
            <p:cNvSpPr txBox="1"/>
            <p:nvPr/>
          </p:nvSpPr>
          <p:spPr>
            <a:xfrm>
              <a:off x="4734952" y="4146042"/>
              <a:ext cx="3938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719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BE085D4-FB5E-26CE-7C86-03EAA1DC7BB6}"/>
              </a:ext>
            </a:extLst>
          </p:cNvPr>
          <p:cNvGrpSpPr/>
          <p:nvPr/>
        </p:nvGrpSpPr>
        <p:grpSpPr>
          <a:xfrm>
            <a:off x="1422021" y="705060"/>
            <a:ext cx="10275994" cy="844221"/>
            <a:chOff x="2016198" y="255948"/>
            <a:chExt cx="11757961" cy="124805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ED35DFC-17FC-91F3-0D08-070FC8418F73}"/>
                </a:ext>
              </a:extLst>
            </p:cNvPr>
            <p:cNvSpPr/>
            <p:nvPr/>
          </p:nvSpPr>
          <p:spPr>
            <a:xfrm>
              <a:off x="2016198" y="255948"/>
              <a:ext cx="11691087" cy="1248059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77DCEF-8F3D-EDB6-DFBE-939187879255}"/>
                </a:ext>
              </a:extLst>
            </p:cNvPr>
            <p:cNvSpPr txBox="1"/>
            <p:nvPr/>
          </p:nvSpPr>
          <p:spPr>
            <a:xfrm>
              <a:off x="2119151" y="358336"/>
              <a:ext cx="11655008" cy="9555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con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dưới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dây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diện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lớn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8BF5015-8415-4B07-A5C5-85F4C3903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31" y="1654175"/>
            <a:ext cx="9505623" cy="329298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FA93FF2-6B75-E618-4EA7-63A6833D16AC}"/>
              </a:ext>
            </a:extLst>
          </p:cNvPr>
          <p:cNvGrpSpPr/>
          <p:nvPr/>
        </p:nvGrpSpPr>
        <p:grpSpPr>
          <a:xfrm>
            <a:off x="2657633" y="5087515"/>
            <a:ext cx="2563793" cy="1077218"/>
            <a:chOff x="1606533" y="5114300"/>
            <a:chExt cx="2563793" cy="10772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A93D298-D3F9-E766-683F-BF8A9D99FA3A}"/>
                </a:ext>
              </a:extLst>
            </p:cNvPr>
            <p:cNvSpPr/>
            <p:nvPr/>
          </p:nvSpPr>
          <p:spPr>
            <a:xfrm>
              <a:off x="1629941" y="5126134"/>
              <a:ext cx="2309498" cy="1006297"/>
            </a:xfrm>
            <a:prstGeom prst="roundRect">
              <a:avLst/>
            </a:prstGeom>
            <a:solidFill>
              <a:srgbClr val="FFF8C0"/>
            </a:solidFill>
            <a:ln w="28575">
              <a:solidFill>
                <a:srgbClr val="FD5818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54F3D5-A205-D095-8C73-5ABFEA2508E7}"/>
                </a:ext>
              </a:extLst>
            </p:cNvPr>
            <p:cNvSpPr txBox="1"/>
            <p:nvPr/>
          </p:nvSpPr>
          <p:spPr>
            <a:xfrm>
              <a:off x="1606533" y="5114300"/>
              <a:ext cx="256379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l-NL" sz="32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Con voi: </a:t>
              </a:r>
            </a:p>
            <a:p>
              <a:pPr algn="ctr">
                <a:defRPr/>
              </a:pPr>
              <a:r>
                <a:rPr lang="nl-NL" sz="32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29 ô vuông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E0D7B7-0AD3-77C7-6BCD-F2D738EF23E2}"/>
              </a:ext>
            </a:extLst>
          </p:cNvPr>
          <p:cNvGrpSpPr/>
          <p:nvPr/>
        </p:nvGrpSpPr>
        <p:grpSpPr>
          <a:xfrm>
            <a:off x="7097721" y="5016594"/>
            <a:ext cx="2563793" cy="1077218"/>
            <a:chOff x="1502793" y="5055213"/>
            <a:chExt cx="2563793" cy="10772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0EE9654-3A52-49CB-DD83-39516A46CA1A}"/>
                </a:ext>
              </a:extLst>
            </p:cNvPr>
            <p:cNvSpPr/>
            <p:nvPr/>
          </p:nvSpPr>
          <p:spPr>
            <a:xfrm>
              <a:off x="1629941" y="5126134"/>
              <a:ext cx="2309498" cy="1006297"/>
            </a:xfrm>
            <a:prstGeom prst="roundRect">
              <a:avLst/>
            </a:prstGeom>
            <a:solidFill>
              <a:srgbClr val="B5E8FF"/>
            </a:solidFill>
            <a:ln w="28575">
              <a:solidFill>
                <a:srgbClr val="072EAD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4C28AE0-4FD6-249B-7A68-6AA7C5B36A46}"/>
                </a:ext>
              </a:extLst>
            </p:cNvPr>
            <p:cNvSpPr txBox="1"/>
            <p:nvPr/>
          </p:nvSpPr>
          <p:spPr>
            <a:xfrm>
              <a:off x="1502793" y="5055213"/>
              <a:ext cx="256379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l-NL" sz="32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Con cá: </a:t>
              </a:r>
            </a:p>
            <a:p>
              <a:pPr algn="ctr">
                <a:defRPr/>
              </a:pPr>
              <a:r>
                <a:rPr lang="nl-NL" sz="32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28 ô vuông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EBF23941-879C-5EE8-BD72-B7FBA996F36F}"/>
              </a:ext>
            </a:extLst>
          </p:cNvPr>
          <p:cNvSpPr/>
          <p:nvPr/>
        </p:nvSpPr>
        <p:spPr>
          <a:xfrm>
            <a:off x="1538911" y="1769678"/>
            <a:ext cx="4365321" cy="32121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ACAE8-40E9-FA23-DABB-37ADC7CFF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78" y="403572"/>
            <a:ext cx="134733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7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6F308BE-A961-05EE-AF20-30A03C1CCCC4}"/>
              </a:ext>
            </a:extLst>
          </p:cNvPr>
          <p:cNvGrpSpPr/>
          <p:nvPr/>
        </p:nvGrpSpPr>
        <p:grpSpPr>
          <a:xfrm>
            <a:off x="1172400" y="604693"/>
            <a:ext cx="10186017" cy="715589"/>
            <a:chOff x="2154384" y="255948"/>
            <a:chExt cx="11655008" cy="105789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F15A21A-C187-6B71-6BB0-A9F60E9F651D}"/>
                </a:ext>
              </a:extLst>
            </p:cNvPr>
            <p:cNvSpPr/>
            <p:nvPr/>
          </p:nvSpPr>
          <p:spPr>
            <a:xfrm>
              <a:off x="2534618" y="255948"/>
              <a:ext cx="10939496" cy="1057895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E675DD-118B-13A4-FE79-D8A65919BE5C}"/>
                </a:ext>
              </a:extLst>
            </p:cNvPr>
            <p:cNvSpPr txBox="1"/>
            <p:nvPr/>
          </p:nvSpPr>
          <p:spPr>
            <a:xfrm>
              <a:off x="2154384" y="255948"/>
              <a:ext cx="11655008" cy="9555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So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sánh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diện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với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diện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3D3D091-766A-E5E6-7045-F65FA1574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22" y="1778861"/>
            <a:ext cx="7034183" cy="40277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5C343A-1FB1-015F-8CB5-8D53595D9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24" y="157745"/>
            <a:ext cx="134733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1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A9E8F0-F16F-42C8-9651-D6E3A4451E3C}"/>
              </a:ext>
            </a:extLst>
          </p:cNvPr>
          <p:cNvSpPr txBox="1"/>
          <p:nvPr/>
        </p:nvSpPr>
        <p:spPr>
          <a:xfrm>
            <a:off x="3402106" y="0"/>
            <a:ext cx="57418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QUẬN HỒNG BÀNG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ỜNG TIỂU HỌC ĐẠI BẢN II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D94C49-81C5-4B36-B492-23FFC6A6F4D3}"/>
              </a:ext>
            </a:extLst>
          </p:cNvPr>
          <p:cNvSpPr/>
          <p:nvPr/>
        </p:nvSpPr>
        <p:spPr>
          <a:xfrm>
            <a:off x="1075761" y="1856223"/>
            <a:ext cx="10394577" cy="338865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CHÀO M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lgerian" panose="04020705040A02060702" pitchFamily="82" charset="0"/>
              </a:rPr>
              <a:t>ỪNG QUÝ THẦY CÔ VỀ THĂM LỚP 3C</a:t>
            </a:r>
            <a:endParaRPr kumimoji="0" lang="en-US" sz="66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uLnTx/>
              <a:uFillTx/>
              <a:latin typeface="Algerian" panose="04020705040A020607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A5D28F-664A-4587-8D25-6F1E9039AA75}"/>
              </a:ext>
            </a:extLst>
          </p:cNvPr>
          <p:cNvSpPr txBox="1"/>
          <p:nvPr/>
        </p:nvSpPr>
        <p:spPr>
          <a:xfrm>
            <a:off x="2252380" y="2217821"/>
            <a:ext cx="804134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 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50: DIỆN TÍCH CỦA MỘT HÌNH (TIẾT 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EECBB9-2587-491F-9047-DE050E3F22FD}"/>
              </a:ext>
            </a:extLst>
          </p:cNvPr>
          <p:cNvSpPr txBox="1"/>
          <p:nvPr/>
        </p:nvSpPr>
        <p:spPr>
          <a:xfrm>
            <a:off x="2967865" y="5188750"/>
            <a:ext cx="7325856" cy="646331"/>
          </a:xfrm>
          <a:prstGeom prst="rect">
            <a:avLst/>
          </a:prstGeom>
          <a:noFill/>
          <a:effectLst>
            <a:outerShdw blurRad="825500" dist="50800" dir="5400000" sx="97000" sy="97000" algn="ctr" rotWithShape="0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Bùi Thị Kim Thanh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0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E7C827-C006-4331-BA57-321F78E58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39455"/>
            <a:ext cx="11833412" cy="657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74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DE28A9-28D4-490D-A0C7-2377D20D78F2}"/>
              </a:ext>
            </a:extLst>
          </p:cNvPr>
          <p:cNvSpPr/>
          <p:nvPr/>
        </p:nvSpPr>
        <p:spPr>
          <a:xfrm>
            <a:off x="263977" y="1036592"/>
            <a:ext cx="10855857" cy="915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1: Nêu cách tính chu vi hình chữ nhật?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958666-9566-47F8-A379-1399FBC70C3F}"/>
              </a:ext>
            </a:extLst>
          </p:cNvPr>
          <p:cNvSpPr/>
          <p:nvPr/>
        </p:nvSpPr>
        <p:spPr>
          <a:xfrm>
            <a:off x="263977" y="2971150"/>
            <a:ext cx="10267554" cy="915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2: Nêu cách tính chu vi hình vuông?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66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标注 4"/>
          <p:cNvSpPr/>
          <p:nvPr/>
        </p:nvSpPr>
        <p:spPr>
          <a:xfrm>
            <a:off x="1164907" y="808355"/>
            <a:ext cx="9868853" cy="3635375"/>
          </a:xfrm>
          <a:prstGeom prst="wedgeRectCallout">
            <a:avLst>
              <a:gd name="adj1" fmla="val -17059"/>
              <a:gd name="adj2" fmla="val 56682"/>
            </a:avLst>
          </a:prstGeom>
          <a:solidFill>
            <a:schemeClr val="bg1"/>
          </a:solidFill>
          <a:ln w="177800">
            <a:solidFill>
              <a:srgbClr val="F097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6" descr="D:\资料\图片2.png图片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1781" y="484021"/>
            <a:ext cx="1048385" cy="101828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0528126" flipH="1">
            <a:off x="4235826" y="1622139"/>
            <a:ext cx="801349" cy="463775"/>
          </a:xfrm>
          <a:prstGeom prst="rect">
            <a:avLst/>
          </a:prstGeom>
        </p:spPr>
      </p:pic>
      <p:grpSp>
        <p:nvGrpSpPr>
          <p:cNvPr id="73" name="组合 72"/>
          <p:cNvGrpSpPr/>
          <p:nvPr/>
        </p:nvGrpSpPr>
        <p:grpSpPr>
          <a:xfrm>
            <a:off x="10558780" y="401955"/>
            <a:ext cx="1254760" cy="736600"/>
            <a:chOff x="16628" y="633"/>
            <a:chExt cx="1976" cy="1160"/>
          </a:xfrm>
          <a:solidFill>
            <a:schemeClr val="tx1"/>
          </a:solidFill>
        </p:grpSpPr>
        <p:grpSp>
          <p:nvGrpSpPr>
            <p:cNvPr id="74" name="组合 73"/>
            <p:cNvGrpSpPr/>
            <p:nvPr/>
          </p:nvGrpSpPr>
          <p:grpSpPr>
            <a:xfrm>
              <a:off x="18004" y="633"/>
              <a:ext cx="600" cy="1160"/>
              <a:chOff x="11455400" y="558800"/>
              <a:chExt cx="381000" cy="736600"/>
            </a:xfrm>
            <a:grpFill/>
          </p:grpSpPr>
          <p:sp>
            <p:nvSpPr>
              <p:cNvPr id="75" name="椭圆 74"/>
              <p:cNvSpPr/>
              <p:nvPr/>
            </p:nvSpPr>
            <p:spPr>
              <a:xfrm>
                <a:off x="11455400" y="5588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11455400" y="7239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11455400" y="8890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11455400" y="10541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11455400" y="12192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11607800" y="5588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11607800" y="7239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11607800" y="8890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11607800" y="10541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11607800" y="12192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11760200" y="5588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11760200" y="7239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11760200" y="8890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11760200" y="10541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11760200" y="12192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grpSp>
          <p:nvGrpSpPr>
            <p:cNvPr id="90" name="组合 89"/>
            <p:cNvGrpSpPr/>
            <p:nvPr/>
          </p:nvGrpSpPr>
          <p:grpSpPr>
            <a:xfrm>
              <a:off x="17316" y="633"/>
              <a:ext cx="600" cy="1160"/>
              <a:chOff x="11455400" y="558800"/>
              <a:chExt cx="381000" cy="736600"/>
            </a:xfrm>
            <a:grpFill/>
          </p:grpSpPr>
          <p:sp>
            <p:nvSpPr>
              <p:cNvPr id="91" name="椭圆 90"/>
              <p:cNvSpPr/>
              <p:nvPr/>
            </p:nvSpPr>
            <p:spPr>
              <a:xfrm>
                <a:off x="11455400" y="5588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11455400" y="7239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11455400" y="8890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11455400" y="10541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1455400" y="12192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1607800" y="5588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11607800" y="7239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11607800" y="8890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11607800" y="10541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11607800" y="12192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11760200" y="5588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11760200" y="7239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11760200" y="8890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11760200" y="10541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11760200" y="12192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06" name="组合 105"/>
            <p:cNvGrpSpPr/>
            <p:nvPr/>
          </p:nvGrpSpPr>
          <p:grpSpPr>
            <a:xfrm>
              <a:off x="16628" y="633"/>
              <a:ext cx="600" cy="1160"/>
              <a:chOff x="11455400" y="558800"/>
              <a:chExt cx="381000" cy="736600"/>
            </a:xfrm>
            <a:grpFill/>
          </p:grpSpPr>
          <p:sp>
            <p:nvSpPr>
              <p:cNvPr id="107" name="椭圆 106"/>
              <p:cNvSpPr/>
              <p:nvPr/>
            </p:nvSpPr>
            <p:spPr>
              <a:xfrm>
                <a:off x="11455400" y="5588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11455400" y="7239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11455400" y="8890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11455400" y="10541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11455400" y="12192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11607800" y="5588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11607800" y="7239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11607800" y="8890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11607800" y="10541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11607800" y="12192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17" name="椭圆 116"/>
              <p:cNvSpPr/>
              <p:nvPr/>
            </p:nvSpPr>
            <p:spPr>
              <a:xfrm>
                <a:off x="11760200" y="5588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11760200" y="7239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11760200" y="8890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11760200" y="10541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11760200" y="12192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</p:grpSp>
      <p:pic>
        <p:nvPicPr>
          <p:cNvPr id="125" name="图片 124" descr="图层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5120" y="4169410"/>
            <a:ext cx="1938655" cy="2481580"/>
          </a:xfrm>
          <a:prstGeom prst="rect">
            <a:avLst/>
          </a:prstGeom>
        </p:spPr>
      </p:pic>
      <p:pic>
        <p:nvPicPr>
          <p:cNvPr id="126" name="图片 125" descr="图层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745" y="4443730"/>
            <a:ext cx="1095375" cy="8001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071873">
            <a:off x="6878469" y="1499286"/>
            <a:ext cx="801349" cy="463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1C51D7-2DD8-C3A8-B002-1F37870D91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7368" y="2297163"/>
            <a:ext cx="8535140" cy="17679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CA4AAD-165C-50BC-D373-F768D201D0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2748" y="993165"/>
            <a:ext cx="2078916" cy="17801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009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6312591219141">
            <a:hlinkClick r:id="" action="ppaction://media"/>
            <a:extLst>
              <a:ext uri="{FF2B5EF4-FFF2-40B4-BE49-F238E27FC236}">
                <a16:creationId xmlns:a16="http://schemas.microsoft.com/office/drawing/2014/main" id="{C0670D68-E24A-43DB-814D-9F7FD5296C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36377" y="436703"/>
            <a:ext cx="7705165" cy="5984594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50726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CD349F1-13DE-F5FD-4AF1-EFD520CC0732}"/>
              </a:ext>
            </a:extLst>
          </p:cNvPr>
          <p:cNvSpPr/>
          <p:nvPr/>
        </p:nvSpPr>
        <p:spPr>
          <a:xfrm>
            <a:off x="1155429" y="1243277"/>
            <a:ext cx="3006226" cy="3006226"/>
          </a:xfrm>
          <a:prstGeom prst="ellipse">
            <a:avLst/>
          </a:prstGeom>
          <a:solidFill>
            <a:srgbClr val="E7373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157284-8AF9-4760-AB13-6272EB5C0C86}"/>
              </a:ext>
            </a:extLst>
          </p:cNvPr>
          <p:cNvSpPr/>
          <p:nvPr/>
        </p:nvSpPr>
        <p:spPr>
          <a:xfrm>
            <a:off x="7365831" y="2476227"/>
            <a:ext cx="2317172" cy="5403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4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FABD8A0-800F-4CF7-A0DE-3F9EB5EC0F87}"/>
              </a:ext>
            </a:extLst>
          </p:cNvPr>
          <p:cNvSpPr/>
          <p:nvPr/>
        </p:nvSpPr>
        <p:spPr>
          <a:xfrm>
            <a:off x="1276452" y="1317580"/>
            <a:ext cx="3006226" cy="3006226"/>
          </a:xfrm>
          <a:prstGeom prst="ellipse">
            <a:avLst/>
          </a:prstGeom>
          <a:solidFill>
            <a:srgbClr val="E7373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061F4-F555-44FE-940C-937049FCB12C}"/>
              </a:ext>
            </a:extLst>
          </p:cNvPr>
          <p:cNvSpPr/>
          <p:nvPr/>
        </p:nvSpPr>
        <p:spPr>
          <a:xfrm>
            <a:off x="7486854" y="2599905"/>
            <a:ext cx="2317172" cy="5403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0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85 1.48148E-6 L -0.48085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205105" y="211455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E6505EA-8B65-4BA7-95F2-ADCC005BA9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0" y="267895"/>
            <a:ext cx="1013916" cy="923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339E55-1103-44D0-86C1-C6DEF4A28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699" y="2138362"/>
            <a:ext cx="2666613" cy="23098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F1800C-6B51-4E62-8F9E-DE39F42FFE66}"/>
              </a:ext>
            </a:extLst>
          </p:cNvPr>
          <p:cNvSpPr txBox="1"/>
          <p:nvPr/>
        </p:nvSpPr>
        <p:spPr>
          <a:xfrm>
            <a:off x="495300" y="14097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2F0696-AF0C-4107-85DD-43BF74B5968E}"/>
              </a:ext>
            </a:extLst>
          </p:cNvPr>
          <p:cNvSpPr/>
          <p:nvPr/>
        </p:nvSpPr>
        <p:spPr>
          <a:xfrm>
            <a:off x="4762500" y="1933575"/>
            <a:ext cx="6915150" cy="2819400"/>
          </a:xfrm>
          <a:prstGeom prst="rect">
            <a:avLst/>
          </a:prstGeom>
          <a:solidFill>
            <a:srgbClr val="F6C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A32B1E-758E-4128-9E9E-DC8FAD8162ED}"/>
              </a:ext>
            </a:extLst>
          </p:cNvPr>
          <p:cNvSpPr txBox="1"/>
          <p:nvPr/>
        </p:nvSpPr>
        <p:spPr>
          <a:xfrm>
            <a:off x="5114925" y="2124075"/>
            <a:ext cx="6353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chữ</a:t>
            </a:r>
            <a:r>
              <a:rPr lang="en-US" sz="3200" b="1" dirty="0"/>
              <a:t> </a:t>
            </a:r>
            <a:r>
              <a:rPr lang="en-US" sz="3200" b="1" dirty="0" err="1"/>
              <a:t>nhật</a:t>
            </a:r>
            <a:r>
              <a:rPr lang="en-US" sz="3200" b="1" dirty="0"/>
              <a:t> </a:t>
            </a:r>
            <a:r>
              <a:rPr lang="en-US" sz="3200" b="1" dirty="0" err="1"/>
              <a:t>nằm</a:t>
            </a:r>
            <a:r>
              <a:rPr lang="en-US" sz="3200" b="1" dirty="0"/>
              <a:t> </a:t>
            </a:r>
            <a:r>
              <a:rPr lang="en-US" sz="3200" b="1" dirty="0" err="1"/>
              <a:t>hoàn</a:t>
            </a:r>
            <a:r>
              <a:rPr lang="en-US" sz="3200" b="1" dirty="0"/>
              <a:t> </a:t>
            </a:r>
            <a:r>
              <a:rPr lang="en-US" sz="3200" b="1" dirty="0" err="1"/>
              <a:t>toàn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tròn</a:t>
            </a:r>
            <a:r>
              <a:rPr lang="en-US" sz="3200" b="1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718867-E960-417A-8705-B7D85455A20F}"/>
              </a:ext>
            </a:extLst>
          </p:cNvPr>
          <p:cNvSpPr txBox="1"/>
          <p:nvPr/>
        </p:nvSpPr>
        <p:spPr>
          <a:xfrm>
            <a:off x="5153025" y="3228975"/>
            <a:ext cx="6343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/>
              <a:t>Ta </a:t>
            </a:r>
            <a:r>
              <a:rPr lang="en-US" sz="3200" b="1" dirty="0" err="1"/>
              <a:t>nói</a:t>
            </a:r>
            <a:r>
              <a:rPr lang="en-US" sz="3200" b="1" dirty="0"/>
              <a:t>: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tích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chữ</a:t>
            </a:r>
            <a:r>
              <a:rPr lang="en-US" sz="3200" b="1" dirty="0"/>
              <a:t> </a:t>
            </a:r>
            <a:r>
              <a:rPr lang="en-US" sz="3200" b="1" dirty="0" err="1"/>
              <a:t>nhật</a:t>
            </a:r>
            <a:r>
              <a:rPr lang="en-US" sz="3200" b="1" dirty="0"/>
              <a:t> </a:t>
            </a:r>
            <a:r>
              <a:rPr lang="en-US" sz="3200" b="1" dirty="0" err="1"/>
              <a:t>bé</a:t>
            </a:r>
            <a:r>
              <a:rPr lang="en-US" sz="3200" b="1" dirty="0"/>
              <a:t> </a:t>
            </a:r>
            <a:r>
              <a:rPr lang="en-US" sz="3200" b="1" dirty="0" err="1"/>
              <a:t>hơn</a:t>
            </a:r>
            <a:r>
              <a:rPr lang="en-US" sz="3200" b="1" dirty="0"/>
              <a:t>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tích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tròn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423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0.7|0.8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0.7|0.8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177</Words>
  <Application>Microsoft Office PowerPoint</Application>
  <PresentationFormat>Widescreen</PresentationFormat>
  <Paragraphs>37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微软雅黑</vt:lpstr>
      <vt:lpstr>.VnMemorandumH</vt:lpstr>
      <vt:lpstr>Algerian</vt:lpstr>
      <vt:lpstr>Arial</vt:lpstr>
      <vt:lpstr>Calibri</vt:lpstr>
      <vt:lpstr>Calibri Light</vt:lpstr>
      <vt:lpstr>Cambria</vt:lpstr>
      <vt:lpstr>HP001 4 hàng</vt:lpstr>
      <vt:lpstr>Times New Roman</vt:lpstr>
      <vt:lpstr>思源黑体 CN Bold</vt:lpstr>
      <vt:lpstr>思源黑体 CN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</cp:revision>
  <dcterms:created xsi:type="dcterms:W3CDTF">2025-02-13T00:37:09Z</dcterms:created>
  <dcterms:modified xsi:type="dcterms:W3CDTF">2025-02-14T00:02:30Z</dcterms:modified>
</cp:coreProperties>
</file>