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65" r:id="rId3"/>
    <p:sldId id="257" r:id="rId4"/>
    <p:sldId id="360" r:id="rId5"/>
    <p:sldId id="361" r:id="rId6"/>
    <p:sldId id="362" r:id="rId7"/>
    <p:sldId id="363" r:id="rId8"/>
    <p:sldId id="364" r:id="rId9"/>
    <p:sldId id="265" r:id="rId10"/>
    <p:sldId id="354" r:id="rId11"/>
    <p:sldId id="258" r:id="rId12"/>
    <p:sldId id="259" r:id="rId13"/>
    <p:sldId id="260" r:id="rId14"/>
    <p:sldId id="261" r:id="rId15"/>
    <p:sldId id="262" r:id="rId16"/>
    <p:sldId id="263" r:id="rId17"/>
    <p:sldId id="266" r:id="rId18"/>
    <p:sldId id="264" r:id="rId19"/>
    <p:sldId id="355" r:id="rId20"/>
    <p:sldId id="356" r:id="rId21"/>
    <p:sldId id="357" r:id="rId22"/>
    <p:sldId id="358" r:id="rId23"/>
    <p:sldId id="359" r:id="rId24"/>
    <p:sldId id="351" r:id="rId25"/>
    <p:sldId id="353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Nunito Black" panose="020B0604020202020204" charset="0"/>
      <p:bold r:id="rId33"/>
      <p:boldItalic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Sigmar One" panose="020B0604020202020204" charset="0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1307"/>
    <a:srgbClr val="FF6699"/>
    <a:srgbClr val="7CC8D8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2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42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6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4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23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94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63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9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2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4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A47B9-2C9E-4CD3-8963-D7ACF30A070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jpe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jpe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6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6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10" Type="http://schemas.openxmlformats.org/officeDocument/2006/relationships/image" Target="../media/image21.gif"/><Relationship Id="rId4" Type="http://schemas.openxmlformats.org/officeDocument/2006/relationships/image" Target="../media/image14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10" Type="http://schemas.openxmlformats.org/officeDocument/2006/relationships/image" Target="../media/image21.gif"/><Relationship Id="rId4" Type="http://schemas.openxmlformats.org/officeDocument/2006/relationships/image" Target="../media/image14.png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10" Type="http://schemas.openxmlformats.org/officeDocument/2006/relationships/image" Target="../media/image21.gif"/><Relationship Id="rId4" Type="http://schemas.openxmlformats.org/officeDocument/2006/relationships/image" Target="../media/image14.pn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slide" Target="slide14.xml"/><Relationship Id="rId3" Type="http://schemas.openxmlformats.org/officeDocument/2006/relationships/audio" Target="../media/audio4.wav"/><Relationship Id="rId21" Type="http://schemas.openxmlformats.org/officeDocument/2006/relationships/image" Target="../media/image32.gif"/><Relationship Id="rId7" Type="http://schemas.openxmlformats.org/officeDocument/2006/relationships/image" Target="../media/image24.png"/><Relationship Id="rId12" Type="http://schemas.openxmlformats.org/officeDocument/2006/relationships/slide" Target="slide5.xml"/><Relationship Id="rId17" Type="http://schemas.openxmlformats.org/officeDocument/2006/relationships/image" Target="../media/image30.png"/><Relationship Id="rId2" Type="http://schemas.openxmlformats.org/officeDocument/2006/relationships/audio" Target="../media/audio3.wav"/><Relationship Id="rId16" Type="http://schemas.openxmlformats.org/officeDocument/2006/relationships/slide" Target="slide13.xml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5" Type="http://schemas.openxmlformats.org/officeDocument/2006/relationships/image" Target="../media/image29.png"/><Relationship Id="rId10" Type="http://schemas.openxmlformats.org/officeDocument/2006/relationships/slide" Target="slide4.xml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26.gif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E68668A-65EB-40B3-D6D1-8B729194E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056733" y="1138993"/>
            <a:ext cx="2277373" cy="5719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0EE79E-756C-8E33-23D0-DC75B4D941B5}"/>
              </a:ext>
            </a:extLst>
          </p:cNvPr>
          <p:cNvSpPr txBox="1"/>
          <p:nvPr/>
        </p:nvSpPr>
        <p:spPr>
          <a:xfrm>
            <a:off x="3607817" y="1247258"/>
            <a:ext cx="619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Thứ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…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ngày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 …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tháng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….</a:t>
            </a:r>
            <a:r>
              <a:rPr lang="en-US" altLang="zh-CN" sz="3200" b="1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năm</a:t>
            </a:r>
            <a:r>
              <a:rPr lang="en-US" altLang="zh-CN" sz="32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 2025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  <a:sym typeface="印品黑体" panose="00000500000000000000" pitchFamily="2" charset="-122"/>
            </a:endParaRPr>
          </a:p>
          <a:p>
            <a:pPr algn="ctr"/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Toán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ea typeface="印品黑体" panose="00000500000000000000" pitchFamily="2" charset="-122"/>
              <a:cs typeface="Tahoma" panose="020B0604030504040204" pitchFamily="34" charset="0"/>
              <a:sym typeface="印品黑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4132D-B11F-355F-39FB-6571174B4CBA}"/>
              </a:ext>
            </a:extLst>
          </p:cNvPr>
          <p:cNvSpPr txBox="1"/>
          <p:nvPr/>
        </p:nvSpPr>
        <p:spPr>
          <a:xfrm>
            <a:off x="3327205" y="2305802"/>
            <a:ext cx="743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ÔN TẬP HÌNH HỌC VÀ ĐO LƯỜNG</a:t>
            </a:r>
            <a:endParaRPr lang="zh-CN" altLang="en-US" sz="2800" b="1" dirty="0">
              <a:solidFill>
                <a:srgbClr val="C00000"/>
              </a:solidFill>
              <a:latin typeface="Nunito Black" pitchFamily="2" charset="0"/>
              <a:ea typeface="印品黑体" panose="00000500000000000000" pitchFamily="2" charset="-122"/>
              <a:cs typeface="Tahoma" panose="020B0604030504040204" pitchFamily="34" charset="0"/>
              <a:sym typeface="印品黑体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3D3BBE-F9DA-03E4-821D-8B5360FE7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257" y="2169209"/>
            <a:ext cx="1409897" cy="857370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E86BBF33-56FF-5B6E-663E-EB865720D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8141" y="0"/>
            <a:ext cx="1461084" cy="1391042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32C0E26C-F2C1-E684-64D5-1A51A014B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13936" y="4240213"/>
            <a:ext cx="2742797" cy="26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0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352F-2C9F-4719-8B21-0433156D7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C7FD8-A1BE-48C9-8796-35294E7EF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82C3B-B7D8-4725-BC3E-14F57C0BE52D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150BC7FD-62C6-4C45-974A-105081507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DA5872-C42F-49E2-9C51-5B132C948359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406B8EA-9319-458F-9E0C-CB7C27E4582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3E05E2-9FA4-4FBD-A03F-59498B597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FE0B0CB-0232-46E6-A88C-7CC51FE82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A1ED0E5-A870-4B71-F51F-9F573F185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FF8F3-EB0C-5E58-A329-6A5DE5DB9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67" y="1027906"/>
            <a:ext cx="10426831" cy="47640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78A991-6166-E94E-1E95-E6D4EC35AA03}"/>
              </a:ext>
            </a:extLst>
          </p:cNvPr>
          <p:cNvSpPr txBox="1"/>
          <p:nvPr/>
        </p:nvSpPr>
        <p:spPr>
          <a:xfrm>
            <a:off x="592867" y="1991175"/>
            <a:ext cx="1533379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trụ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8A5707-5DBA-98D7-1760-CDE523E6650B}"/>
              </a:ext>
            </a:extLst>
          </p:cNvPr>
          <p:cNvSpPr txBox="1"/>
          <p:nvPr/>
        </p:nvSpPr>
        <p:spPr>
          <a:xfrm>
            <a:off x="7624409" y="1246743"/>
            <a:ext cx="3314325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82137-560E-0687-6E91-DB5F3A2D746A}"/>
              </a:ext>
            </a:extLst>
          </p:cNvPr>
          <p:cNvSpPr txBox="1"/>
          <p:nvPr/>
        </p:nvSpPr>
        <p:spPr>
          <a:xfrm>
            <a:off x="201338" y="5681034"/>
            <a:ext cx="2954536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B65499-D350-C1F4-3838-EA0D2084D228}"/>
              </a:ext>
            </a:extLst>
          </p:cNvPr>
          <p:cNvSpPr txBox="1"/>
          <p:nvPr/>
        </p:nvSpPr>
        <p:spPr>
          <a:xfrm>
            <a:off x="6639631" y="4426296"/>
            <a:ext cx="1702512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cầu </a:t>
            </a:r>
          </a:p>
        </p:txBody>
      </p:sp>
    </p:spTree>
    <p:extLst>
      <p:ext uri="{BB962C8B-B14F-4D97-AF65-F5344CB8AC3E}">
        <p14:creationId xmlns:p14="http://schemas.microsoft.com/office/powerpoint/2010/main" val="94707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2F6F-E72A-40C2-9847-33129151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5A35-F2F3-46DB-86F6-BD6D15D1D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F93292-8FFB-4248-81DF-CCADB7D6692F}"/>
              </a:ext>
            </a:extLst>
          </p:cNvPr>
          <p:cNvGrpSpPr/>
          <p:nvPr/>
        </p:nvGrpSpPr>
        <p:grpSpPr>
          <a:xfrm>
            <a:off x="0" y="0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4985722D-2EE0-4C1E-905B-434851AB5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6D44EF7-7CBD-4535-A410-C6895984CB88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DAC7531-BDA3-4892-8203-8ED433CFF8D1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C72933F-4054-46BB-A069-A906DC254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0CE0E4F-8498-4554-80BB-4A6F8165E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7C9F65-8A9A-6486-59C8-49A0C298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363A3-A2ED-1EFD-B2B2-CDFDAD1D1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63" y="969778"/>
            <a:ext cx="10515600" cy="3067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DA1584-DE5B-2B69-06CB-94123E35C9DD}"/>
              </a:ext>
            </a:extLst>
          </p:cNvPr>
          <p:cNvSpPr txBox="1"/>
          <p:nvPr/>
        </p:nvSpPr>
        <p:spPr>
          <a:xfrm>
            <a:off x="1014898" y="4520739"/>
            <a:ext cx="6244031" cy="578882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được sắp xếp theo quy luật nào?</a:t>
            </a:r>
            <a:endParaRPr lang="en-US" sz="28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86198-AC91-8A33-D2D8-E3F514792D1A}"/>
              </a:ext>
            </a:extLst>
          </p:cNvPr>
          <p:cNvSpPr txBox="1"/>
          <p:nvPr/>
        </p:nvSpPr>
        <p:spPr>
          <a:xfrm>
            <a:off x="1032472" y="4520739"/>
            <a:ext cx="8551133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nhật, khối trụ, khối lập phương, khối cầu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40C8D4-6FC8-7B75-E77F-A2D252E4C718}"/>
              </a:ext>
            </a:extLst>
          </p:cNvPr>
          <p:cNvSpPr/>
          <p:nvPr/>
        </p:nvSpPr>
        <p:spPr>
          <a:xfrm>
            <a:off x="6345209" y="3277773"/>
            <a:ext cx="660503" cy="718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ED9E-7C8A-44F2-8962-A33053B5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93BE-E116-4713-B3DC-6460E501F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1F0E-9CE8-4ECA-852F-2C5A7DE062D0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80FD0622-3E48-40A9-A58C-FF6F29136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0F2E91-71CA-46F7-B4CE-0894B2D37DBB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3BEA281-C84E-40DF-8585-A1DFF7ADC5CF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9D01DA-598B-4536-9FF2-EE6B05337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031ED2-1E77-4177-892F-E0BA0E27E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BB779-B26D-5B26-9F6A-DFF6485C17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597" b="67394"/>
          <a:stretch/>
        </p:blipFill>
        <p:spPr>
          <a:xfrm>
            <a:off x="456407" y="972553"/>
            <a:ext cx="5455539" cy="1237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ECA3F-5872-00FA-9900-6052120B7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3C7A6-09C3-6485-BD8E-5F7DB4AC4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105" y="1384960"/>
            <a:ext cx="3790238" cy="32194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36BC85-92D5-6A47-22EB-C25E45E7D2B3}"/>
              </a:ext>
            </a:extLst>
          </p:cNvPr>
          <p:cNvSpPr txBox="1"/>
          <p:nvPr/>
        </p:nvSpPr>
        <p:spPr>
          <a:xfrm>
            <a:off x="1235291" y="2442006"/>
            <a:ext cx="5081102" cy="578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A, M, C là 3 điểm thẳng hàng</a:t>
            </a:r>
            <a:endParaRPr lang="en-US" sz="28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867FB-4F10-1148-0AD7-D3E6BBDEE189}"/>
              </a:ext>
            </a:extLst>
          </p:cNvPr>
          <p:cNvSpPr txBox="1"/>
          <p:nvPr/>
        </p:nvSpPr>
        <p:spPr>
          <a:xfrm>
            <a:off x="1235291" y="3214757"/>
            <a:ext cx="5081102" cy="578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M, O, B là 3 điểm thẳng hàng</a:t>
            </a:r>
            <a:endParaRPr lang="en-US" sz="28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194B82-7BAC-980C-40B8-02EA445F50AB}"/>
              </a:ext>
            </a:extLst>
          </p:cNvPr>
          <p:cNvSpPr txBox="1"/>
          <p:nvPr/>
        </p:nvSpPr>
        <p:spPr>
          <a:xfrm>
            <a:off x="1235291" y="4025497"/>
            <a:ext cx="5081102" cy="578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N, O, C là 3 điểm thẳng hàng</a:t>
            </a:r>
            <a:endParaRPr lang="en-US" sz="28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71364A-6C09-91BD-84F5-E0840A63818F}"/>
              </a:ext>
            </a:extLst>
          </p:cNvPr>
          <p:cNvSpPr txBox="1"/>
          <p:nvPr/>
        </p:nvSpPr>
        <p:spPr>
          <a:xfrm>
            <a:off x="1235291" y="4890404"/>
            <a:ext cx="5081102" cy="578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A, N, B là 3 điểm thẳng hàng</a:t>
            </a:r>
            <a:endParaRPr lang="en-US" sz="28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E1FA-DFD7-41CB-B593-B62A567F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4652-C96C-403A-8471-1E2851ED4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C8BFDC-22AF-4690-B1B2-B9A8B4233C8B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3441CC1-F30B-4CCC-A161-44913A10C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D8E42E-4FFE-4647-9E17-C2DF7D03E2E9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5989B85-349B-41A6-A2C6-53B9CDD4D3B8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8FFD047-F5DC-4D4C-9EF7-3407ED700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840F625-CBC1-457D-BE62-3B276F25C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C1B7C-2466-3BD7-8593-7444E3C23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13" y="1027906"/>
            <a:ext cx="10942642" cy="3160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85FBA8-1613-4457-4205-5F19C1A7E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D001FD-E51E-62E9-99D2-85B14390EA81}"/>
              </a:ext>
            </a:extLst>
          </p:cNvPr>
          <p:cNvSpPr txBox="1"/>
          <p:nvPr/>
        </p:nvSpPr>
        <p:spPr>
          <a:xfrm>
            <a:off x="2988823" y="4318145"/>
            <a:ext cx="6716472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quãng đường ốc sên phải bò là:</a:t>
            </a:r>
          </a:p>
          <a:p>
            <a:pPr algn="ctr"/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+ 380 + 300 = 805 (cm)</a:t>
            </a:r>
          </a:p>
          <a:p>
            <a:pPr algn="ctr"/>
            <a:r>
              <a:rPr 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805 cm</a:t>
            </a:r>
          </a:p>
        </p:txBody>
      </p:sp>
    </p:spTree>
    <p:extLst>
      <p:ext uri="{BB962C8B-B14F-4D97-AF65-F5344CB8AC3E}">
        <p14:creationId xmlns:p14="http://schemas.microsoft.com/office/powerpoint/2010/main" val="94292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6564F-B5B8-4D6A-84FF-C2899D52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5FE1F-2225-4058-9A09-3D5221942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DA2C97-85F6-45A0-9665-317CDA6DFC12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55B3586E-4608-4E4C-AC02-47EFE8220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3220A89-7577-4D76-87AD-1AB658DA6F95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EE0DF41-7F48-450A-9BA3-F8A9CE81521E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B0A4E15-394E-4C35-949C-38B82F9C1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E0BECAE-D085-4B4E-9D26-9F915C336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F02FEF-AA49-DC3B-1A1A-97A4D652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431050-A93F-9B65-CAE2-272A27347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61" y="986631"/>
            <a:ext cx="3793219" cy="702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2043FF-18A0-3E0C-6A65-5DFBBBE8B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746" y="1335510"/>
            <a:ext cx="5330489" cy="40227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08F19E-735E-A592-66AE-9C2AB3846DA0}"/>
              </a:ext>
            </a:extLst>
          </p:cNvPr>
          <p:cNvSpPr txBox="1"/>
          <p:nvPr/>
        </p:nvSpPr>
        <p:spPr>
          <a:xfrm>
            <a:off x="231555" y="1882511"/>
            <a:ext cx="5330489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1: Quan sát kĩ hình cần vẽ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75748-0149-F397-E315-F577D836DEF4}"/>
              </a:ext>
            </a:extLst>
          </p:cNvPr>
          <p:cNvSpPr txBox="1"/>
          <p:nvPr/>
        </p:nvSpPr>
        <p:spPr>
          <a:xfrm>
            <a:off x="172924" y="2708800"/>
            <a:ext cx="5516285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2: Chấm các điểm đặc biệt của hình cần vẽ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A06ABC-F3EF-C684-5C3A-37304B044C80}"/>
              </a:ext>
            </a:extLst>
          </p:cNvPr>
          <p:cNvSpPr txBox="1"/>
          <p:nvPr/>
        </p:nvSpPr>
        <p:spPr>
          <a:xfrm>
            <a:off x="172924" y="3942961"/>
            <a:ext cx="5516285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3: Nối các điểm theo hình mẫu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0BD60C-C400-5912-453C-0FAE09CB8EC5}"/>
              </a:ext>
            </a:extLst>
          </p:cNvPr>
          <p:cNvSpPr txBox="1"/>
          <p:nvPr/>
        </p:nvSpPr>
        <p:spPr>
          <a:xfrm>
            <a:off x="4240380" y="5633429"/>
            <a:ext cx="7393014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TÔ MÀU CHO NGÔI NHÀ NHÉ!</a:t>
            </a:r>
          </a:p>
        </p:txBody>
      </p:sp>
    </p:spTree>
    <p:extLst>
      <p:ext uri="{BB962C8B-B14F-4D97-AF65-F5344CB8AC3E}">
        <p14:creationId xmlns:p14="http://schemas.microsoft.com/office/powerpoint/2010/main" val="153468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1CFB5-42DA-4FE9-8874-E6761F5A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B40F-8FF0-4A7D-8D05-2257C5D78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838AC4-B6BB-469B-9F8C-209C0C4EB5B8}"/>
              </a:ext>
            </a:extLst>
          </p:cNvPr>
          <p:cNvGrpSpPr/>
          <p:nvPr/>
        </p:nvGrpSpPr>
        <p:grpSpPr>
          <a:xfrm>
            <a:off x="0" y="-124218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5C794CF-61F6-4E08-8219-8E5E4A453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BFE29A-C935-4F11-9B21-CDB93BB7E70E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4ED36F8-2941-450D-B30F-4445391048F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28D00BD-C661-4445-8620-3563BC1F5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A5AF52C-E5DC-4E80-A9F3-2BC3D3F2A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4DFE4C-BE2C-3DB8-DF99-E39B9D053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Shape, square&#10;&#10;Description automatically generated">
            <a:extLst>
              <a:ext uri="{FF2B5EF4-FFF2-40B4-BE49-F238E27FC236}">
                <a16:creationId xmlns:a16="http://schemas.microsoft.com/office/drawing/2014/main" id="{D32558DB-D65B-7A36-A2A8-D7430BF4AB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813763" y="1448310"/>
            <a:ext cx="10580077" cy="4131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5A9AD0-0765-9A13-4C96-5850192FA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1600" l="1856" r="97380">
                        <a14:foregroundMark x1="3057" y1="16800" x2="19651" y2="16000"/>
                        <a14:foregroundMark x1="19651" y1="16000" x2="28057" y2="17600"/>
                        <a14:foregroundMark x1="30895" y1="17600" x2="8624" y2="23200"/>
                        <a14:foregroundMark x1="2729" y1="10400" x2="3275" y2="22800"/>
                        <a14:foregroundMark x1="2402" y1="12800" x2="33079" y2="17600"/>
                        <a14:foregroundMark x1="34825" y1="18000" x2="32751" y2="20400"/>
                        <a14:foregroundMark x1="34170" y1="17600" x2="34170" y2="13200"/>
                        <a14:foregroundMark x1="9061" y1="37600" x2="17031" y2="38400"/>
                        <a14:foregroundMark x1="17031" y1="38400" x2="45961" y2="31600"/>
                        <a14:foregroundMark x1="45961" y1="31600" x2="61245" y2="37600"/>
                        <a14:foregroundMark x1="58843" y1="40400" x2="10153" y2="42000"/>
                        <a14:foregroundMark x1="33624" y1="55600" x2="42249" y2="55600"/>
                        <a14:foregroundMark x1="42249" y1="55600" x2="50109" y2="55200"/>
                        <a14:foregroundMark x1="50109" y1="55200" x2="50109" y2="55200"/>
                        <a14:foregroundMark x1="45415" y1="74000" x2="32642" y2="76000"/>
                        <a14:foregroundMark x1="2074" y1="69200" x2="11572" y2="8400"/>
                        <a14:foregroundMark x1="66812" y1="8400" x2="91703" y2="72400"/>
                        <a14:foregroundMark x1="97380" y1="8000" x2="89738" y2="6000"/>
                        <a14:foregroundMark x1="73908" y1="68800" x2="71397" y2="91600"/>
                      </a14:backgroundRemoval>
                    </a14:imgEffect>
                  </a14:imgLayer>
                </a14:imgProps>
              </a:ext>
            </a:extLst>
          </a:blip>
          <a:srcRect t="5060"/>
          <a:stretch/>
        </p:blipFill>
        <p:spPr>
          <a:xfrm>
            <a:off x="1775089" y="1704633"/>
            <a:ext cx="9039449" cy="316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2DB11FD-8C3D-1709-9103-27BA765BF112}"/>
              </a:ext>
            </a:extLst>
          </p:cNvPr>
          <p:cNvSpPr/>
          <p:nvPr/>
        </p:nvSpPr>
        <p:spPr>
          <a:xfrm>
            <a:off x="2117042" y="3679192"/>
            <a:ext cx="576924" cy="705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45367-A0EE-07BD-7D6E-DA3300E44E10}"/>
              </a:ext>
            </a:extLst>
          </p:cNvPr>
          <p:cNvSpPr txBox="1"/>
          <p:nvPr/>
        </p:nvSpPr>
        <p:spPr>
          <a:xfrm>
            <a:off x="8669214" y="2166915"/>
            <a:ext cx="52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EB51E1-CC7F-DE0B-71D2-5273896AE2F2}"/>
              </a:ext>
            </a:extLst>
          </p:cNvPr>
          <p:cNvSpPr txBox="1"/>
          <p:nvPr/>
        </p:nvSpPr>
        <p:spPr>
          <a:xfrm>
            <a:off x="7795845" y="3738591"/>
            <a:ext cx="52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6542AF-939D-6EC3-4492-ED88010C2176}"/>
              </a:ext>
            </a:extLst>
          </p:cNvPr>
          <p:cNvSpPr txBox="1"/>
          <p:nvPr/>
        </p:nvSpPr>
        <p:spPr>
          <a:xfrm>
            <a:off x="9429808" y="3797206"/>
            <a:ext cx="52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1A0A2-0137-2BBB-85CD-594AB8E58D1B}"/>
              </a:ext>
            </a:extLst>
          </p:cNvPr>
          <p:cNvSpPr txBox="1"/>
          <p:nvPr/>
        </p:nvSpPr>
        <p:spPr>
          <a:xfrm>
            <a:off x="2668937" y="125799"/>
            <a:ext cx="7631635" cy="1546086"/>
          </a:xfrm>
          <a:prstGeom prst="cloud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5 hình tứ giác trong hình vẽ là: </a:t>
            </a:r>
          </a:p>
          <a:p>
            <a:r>
              <a:rPr lang="en-US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hình 1, hình 2, hình 3, hình tạo bởi hình 2 và 3, hình tạo bởi hình 1, 2 và 3.</a:t>
            </a:r>
            <a:endParaRPr lang="en-US" sz="20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7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FD625-E064-4BF8-96E1-28CC443BDA19}"/>
              </a:ext>
            </a:extLst>
          </p:cNvPr>
          <p:cNvGrpSpPr/>
          <p:nvPr/>
        </p:nvGrpSpPr>
        <p:grpSpPr>
          <a:xfrm>
            <a:off x="0" y="73943"/>
            <a:ext cx="12377796" cy="7106436"/>
            <a:chOff x="0" y="-69359"/>
            <a:chExt cx="12377796" cy="71064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FD1EBB7-3FDF-4015-87D7-86640E206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7FCEA0-6CED-44AF-ACB4-98667510D129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6"/>
              <a:chOff x="47846" y="-103479"/>
              <a:chExt cx="12302654" cy="710643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4C89664-ADB6-48D6-B1BC-8EBE6ECCD9B1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DBBA592-BB39-45C3-83F9-F8B85F43E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4346811"/>
                <a:ext cx="5312290" cy="265614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9A865F3-16B1-4FE8-99A7-4E648CA6B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9E6252D-B061-4A2D-95D8-199BDC74B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55" y="1583140"/>
            <a:ext cx="6925730" cy="4689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9C7F29-6C49-4795-979B-004B97CDBD18}"/>
              </a:ext>
            </a:extLst>
          </p:cNvPr>
          <p:cNvSpPr txBox="1">
            <a:spLocks/>
          </p:cNvSpPr>
          <p:nvPr/>
        </p:nvSpPr>
        <p:spPr>
          <a:xfrm>
            <a:off x="3527947" y="3287682"/>
            <a:ext cx="5431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5F91B0"/>
                </a:solidFill>
                <a:latin typeface="Sigmar One" panose="00000500000000000000" pitchFamily="2" charset="0"/>
              </a:rPr>
              <a:t>TIẾT 2</a:t>
            </a:r>
          </a:p>
          <a:p>
            <a:pPr algn="ctr"/>
            <a:r>
              <a:rPr lang="en-US" sz="3600">
                <a:solidFill>
                  <a:srgbClr val="5F91B0"/>
                </a:solidFill>
                <a:latin typeface="Sigmar One" panose="00000500000000000000" pitchFamily="2" charset="0"/>
              </a:rPr>
              <a:t>ÔN TẬP ĐO LƯỜNG</a:t>
            </a:r>
            <a:endParaRPr lang="en-US" sz="3600" dirty="0">
              <a:solidFill>
                <a:srgbClr val="5F91B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1265A-61E1-4B52-81DD-91C626687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74" y="1937301"/>
            <a:ext cx="1390008" cy="2700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CFBE8B-CAC5-4BC6-9F2B-4E12007C3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059" y="916566"/>
            <a:ext cx="2479389" cy="1732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30E1DB-542A-4694-B453-98FF074C8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627" y="-136547"/>
            <a:ext cx="3223538" cy="2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0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8302-155F-4C45-89B2-F9FE7F15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E664-6F9A-4D91-864E-65734B7A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316B79-F070-46B1-8DCA-D2809C5F37A0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E30937C8-CFAE-46CF-B978-E27061C2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A31E92-1D67-476D-8875-93C477E8D82E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FE0E2BE-166A-4224-9EBA-6E3B8779731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3DB5C0-0267-40A8-8CB6-83908BD09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89C459-0272-4117-8165-97A89F5C9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9343E5F-6D47-4131-7127-3C2B3BD7C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3" y="1100023"/>
            <a:ext cx="10520422" cy="4351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5A65BB-5A84-8226-5A4B-A451DE6F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4DB4D8-6282-34D3-DAA8-C401BC9D6C1C}"/>
              </a:ext>
            </a:extLst>
          </p:cNvPr>
          <p:cNvSpPr/>
          <p:nvPr/>
        </p:nvSpPr>
        <p:spPr>
          <a:xfrm>
            <a:off x="4389119" y="4234375"/>
            <a:ext cx="506438" cy="5627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B1358C-5BE0-888B-6C72-A23CB4BD215F}"/>
              </a:ext>
            </a:extLst>
          </p:cNvPr>
          <p:cNvSpPr/>
          <p:nvPr/>
        </p:nvSpPr>
        <p:spPr>
          <a:xfrm>
            <a:off x="10041985" y="4234375"/>
            <a:ext cx="506438" cy="5627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6DFCE1-19F9-1E55-5E59-F2A41BEA986C}"/>
              </a:ext>
            </a:extLst>
          </p:cNvPr>
          <p:cNvSpPr/>
          <p:nvPr/>
        </p:nvSpPr>
        <p:spPr>
          <a:xfrm>
            <a:off x="6243710" y="4797082"/>
            <a:ext cx="506438" cy="5627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72A70-2601-6BC9-08D7-0E3C6B853780}"/>
              </a:ext>
            </a:extLst>
          </p:cNvPr>
          <p:cNvSpPr txBox="1"/>
          <p:nvPr/>
        </p:nvSpPr>
        <p:spPr>
          <a:xfrm>
            <a:off x="7303668" y="4939555"/>
            <a:ext cx="43490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(Vì 7 kg – 3 kg = 4 kg)</a:t>
            </a: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8302-155F-4C45-89B2-F9FE7F15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E664-6F9A-4D91-864E-65734B7A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316B79-F070-46B1-8DCA-D2809C5F37A0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E30937C8-CFAE-46CF-B978-E27061C2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A31E92-1D67-476D-8875-93C477E8D82E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FE0E2BE-166A-4224-9EBA-6E3B8779731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3DB5C0-0267-40A8-8CB6-83908BD09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89C459-0272-4117-8165-97A89F5C9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5A65BB-5A84-8226-5A4B-A451DE6F6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D69337D-314A-3D77-1D08-4837B14F2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73" b="76538" l="3375" r="95737">
                        <a14:foregroundMark x1="11012" y1="44647" x2="53286" y2="65148"/>
                        <a14:foregroundMark x1="6750" y1="61503" x2="54707" y2="40547"/>
                        <a14:foregroundMark x1="54707" y1="40547" x2="54707" y2="40547"/>
                        <a14:foregroundMark x1="7638" y1="46469" x2="6039" y2="57631"/>
                        <a14:foregroundMark x1="6039" y1="57631" x2="11190" y2="74943"/>
                        <a14:foregroundMark x1="11190" y1="74943" x2="34813" y2="76993"/>
                        <a14:foregroundMark x1="34813" y1="76993" x2="50799" y2="74032"/>
                        <a14:foregroundMark x1="3375" y1="53986" x2="5329" y2="75626"/>
                        <a14:foregroundMark x1="57194" y1="17995" x2="61812" y2="30068"/>
                        <a14:foregroundMark x1="65009" y1="18907" x2="67496" y2="28474"/>
                        <a14:foregroundMark x1="90941" y1="14351" x2="84902" y2="30524"/>
                        <a14:foregroundMark x1="95382" y1="23007" x2="90586" y2="35080"/>
                        <a14:foregroundMark x1="88277" y1="40319" x2="95737" y2="35763"/>
                        <a14:foregroundMark x1="95737" y1="35763" x2="95737" y2="35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62"/>
          <a:stretch/>
        </p:blipFill>
        <p:spPr bwMode="auto">
          <a:xfrm>
            <a:off x="5162207" y="361428"/>
            <a:ext cx="8010784" cy="495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FE5F2-CD1E-40AD-F490-86AFDCC03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1" b="89796" l="2013" r="92830">
                        <a14:foregroundMark x1="3270" y1="6122" x2="43396" y2="14626"/>
                        <a14:foregroundMark x1="43396" y1="14626" x2="50566" y2="13946"/>
                        <a14:foregroundMark x1="2138" y1="12245" x2="17610" y2="16327"/>
                        <a14:foregroundMark x1="17610" y1="16327" x2="52453" y2="8844"/>
                        <a14:foregroundMark x1="49811" y1="5102" x2="55975" y2="13605"/>
                        <a14:foregroundMark x1="51698" y1="1361" x2="53585" y2="17007"/>
                        <a14:foregroundMark x1="50314" y1="12925" x2="52956" y2="16667"/>
                        <a14:foregroundMark x1="12327" y1="51701" x2="18616" y2="81293"/>
                        <a14:foregroundMark x1="57862" y1="79932" x2="88050" y2="76531"/>
                        <a14:foregroundMark x1="88050" y1="76531" x2="90818" y2="77891"/>
                        <a14:foregroundMark x1="61761" y1="73129" x2="71321" y2="86054"/>
                        <a14:foregroundMark x1="55975" y1="80952" x2="78365" y2="80612"/>
                        <a14:foregroundMark x1="60126" y1="82993" x2="88050" y2="83673"/>
                        <a14:foregroundMark x1="58868" y1="77211" x2="66038" y2="79932"/>
                        <a14:foregroundMark x1="55597" y1="84014" x2="91950" y2="82993"/>
                        <a14:foregroundMark x1="89434" y1="76531" x2="92830" y2="81293"/>
                        <a14:foregroundMark x1="90692" y1="77551" x2="86164" y2="74150"/>
                        <a14:foregroundMark x1="57987" y1="77891" x2="61132" y2="75170"/>
                        <a14:foregroundMark x1="91195" y1="82993" x2="81761" y2="8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905" y="900452"/>
            <a:ext cx="9846332" cy="364128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0A7EFF-C806-B6C4-2ABF-118E4C6F87D3}"/>
              </a:ext>
            </a:extLst>
          </p:cNvPr>
          <p:cNvSpPr/>
          <p:nvPr/>
        </p:nvSpPr>
        <p:spPr>
          <a:xfrm>
            <a:off x="8076369" y="3555049"/>
            <a:ext cx="576775" cy="4915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F10EA-0D2A-3840-2AD7-BFCF61E02DF6}"/>
              </a:ext>
            </a:extLst>
          </p:cNvPr>
          <p:cNvSpPr txBox="1"/>
          <p:nvPr/>
        </p:nvSpPr>
        <p:spPr>
          <a:xfrm>
            <a:off x="5676967" y="4202082"/>
            <a:ext cx="4261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(Vì 5 </a:t>
            </a:r>
            <a:r>
              <a:rPr lang="en-US" sz="3200" b="0" i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l</a:t>
            </a:r>
            <a:r>
              <a:rPr lang="en-US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+ 15 </a:t>
            </a:r>
            <a:r>
              <a:rPr lang="en-US" sz="3200" b="0" i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l</a:t>
            </a:r>
            <a:r>
              <a:rPr lang="en-US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= 20 </a:t>
            </a:r>
            <a:r>
              <a:rPr lang="en-US" sz="3200" b="0" i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l</a:t>
            </a:r>
            <a:r>
              <a:rPr lang="en-US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87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8302-155F-4C45-89B2-F9FE7F15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BF4B5590-38DC-308C-A6E3-35B43FF8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19" y="1825625"/>
            <a:ext cx="7531161" cy="435133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316B79-F070-46B1-8DCA-D2809C5F37A0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E30937C8-CFAE-46CF-B978-E27061C2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A31E92-1D67-476D-8875-93C477E8D82E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FE0E2BE-166A-4224-9EBA-6E3B8779731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3DB5C0-0267-40A8-8CB6-83908BD09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89C459-0272-4117-8165-97A89F5C9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5A65BB-5A84-8226-5A4B-A451DE6F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B8B93D3-AEA9-5B67-E8BD-96782DA9DE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9631" r="12565"/>
          <a:stretch/>
        </p:blipFill>
        <p:spPr>
          <a:xfrm>
            <a:off x="-108310" y="0"/>
            <a:ext cx="12408617" cy="5955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C49BE4-158F-EB23-57F0-78BBF64F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88745" l="0" r="99253">
                        <a14:foregroundMark x1="2242" y1="10390" x2="55666" y2="54545"/>
                        <a14:foregroundMark x1="55666" y1="54545" x2="95766" y2="71861"/>
                        <a14:foregroundMark x1="95766" y1="71861" x2="99128" y2="61039"/>
                        <a14:foregroundMark x1="99128" y1="61039" x2="97758" y2="31169"/>
                        <a14:foregroundMark x1="97758" y1="31169" x2="98506" y2="13420"/>
                        <a14:foregroundMark x1="98506" y1="13420" x2="72976" y2="4762"/>
                        <a14:foregroundMark x1="72976" y1="4762" x2="7347" y2="10823"/>
                        <a14:foregroundMark x1="7347" y1="10823" x2="2117" y2="23810"/>
                        <a14:foregroundMark x1="2117" y1="23810" x2="1619" y2="42424"/>
                        <a14:foregroundMark x1="1619" y1="42424" x2="3487" y2="60173"/>
                        <a14:foregroundMark x1="3487" y1="60173" x2="7846" y2="71429"/>
                        <a14:foregroundMark x1="7846" y1="71429" x2="20050" y2="81818"/>
                        <a14:foregroundMark x1="40985" y1="88434" x2="47447" y2="90476"/>
                        <a14:foregroundMark x1="20050" y1="81818" x2="40483" y2="88275"/>
                        <a14:foregroundMark x1="47447" y1="90476" x2="74844" y2="79221"/>
                        <a14:foregroundMark x1="74844" y1="79221" x2="79701" y2="73160"/>
                        <a14:foregroundMark x1="79701" y1="73160" x2="79826" y2="73160"/>
                        <a14:foregroundMark x1="48817" y1="77922" x2="42466" y2="79654"/>
                        <a14:foregroundMark x1="40349" y1="67532" x2="39851" y2="54113"/>
                        <a14:foregroundMark x1="38107" y1="58442" x2="40100" y2="80087"/>
                        <a14:foregroundMark x1="8219" y1="88745" x2="6351" y2="74026"/>
                        <a14:foregroundMark x1="6351" y1="74026" x2="4981" y2="4762"/>
                        <a14:foregroundMark x1="1121" y1="3463" x2="0" y2="24675"/>
                        <a14:foregroundMark x1="0" y1="24675" x2="0" y2="24675"/>
                        <a14:foregroundMark x1="76463" y1="19481" x2="92154" y2="49351"/>
                        <a14:foregroundMark x1="92154" y1="49351" x2="95392" y2="60606"/>
                        <a14:foregroundMark x1="47073" y1="57143" x2="44956" y2="68398"/>
                        <a14:foregroundMark x1="26526" y1="56710" x2="24782" y2="60606"/>
                        <a14:foregroundMark x1="35118" y1="18615" x2="30884" y2="18182"/>
                        <a14:foregroundMark x1="99253" y1="11255" x2="99253" y2="11255"/>
                        <a14:foregroundMark x1="99128" y1="12987" x2="98879" y2="20779"/>
                        <a14:foregroundMark x1="62640" y1="75758" x2="38481" y2="78788"/>
                        <a14:foregroundMark x1="59527" y1="58009" x2="27397" y2="57576"/>
                        <a14:foregroundMark x1="25031" y1="57576" x2="8717" y2="61039"/>
                        <a14:foregroundMark x1="28020" y1="35065" x2="12204" y2="41991"/>
                        <a14:backgroundMark x1="28767" y1="99134" x2="39975" y2="94372"/>
                        <a14:backgroundMark x1="39975" y1="94372" x2="45081" y2="96104"/>
                        <a14:backgroundMark x1="45081" y1="96104" x2="33375" y2="97835"/>
                        <a14:backgroundMark x1="33375" y1="97835" x2="41096" y2="98701"/>
                        <a14:backgroundMark x1="41096" y1="98701" x2="35990" y2="98268"/>
                        <a14:backgroundMark x1="35990" y1="98268" x2="42839" y2="96104"/>
                        <a14:backgroundMark x1="42839" y1="96104" x2="35492" y2="95238"/>
                        <a14:backgroundMark x1="35492" y1="95238" x2="41594" y2="95671"/>
                        <a14:backgroundMark x1="41594" y1="95671" x2="34869" y2="98701"/>
                        <a14:backgroundMark x1="45330" y1="97403" x2="48070" y2="99134"/>
                        <a14:backgroundMark x1="65878" y1="99134" x2="71357" y2="95671"/>
                        <a14:backgroundMark x1="71357" y1="95671" x2="75716" y2="98701"/>
                        <a14:backgroundMark x1="77460" y1="99134" x2="82067" y2="97835"/>
                        <a14:backgroundMark x1="83437" y1="97835" x2="82939" y2="94805"/>
                        <a14:backgroundMark x1="83935" y1="96537" x2="83935" y2="94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75" y="2202909"/>
            <a:ext cx="10967159" cy="315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2CC73A-32AF-FC09-A36A-2F4D5206AE59}"/>
              </a:ext>
            </a:extLst>
          </p:cNvPr>
          <p:cNvSpPr/>
          <p:nvPr/>
        </p:nvSpPr>
        <p:spPr>
          <a:xfrm>
            <a:off x="1358795" y="4527366"/>
            <a:ext cx="652975" cy="5991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1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FD625-E064-4BF8-96E1-28CC443BDA19}"/>
              </a:ext>
            </a:extLst>
          </p:cNvPr>
          <p:cNvGrpSpPr/>
          <p:nvPr/>
        </p:nvGrpSpPr>
        <p:grpSpPr>
          <a:xfrm>
            <a:off x="0" y="73943"/>
            <a:ext cx="12377796" cy="7106436"/>
            <a:chOff x="0" y="-69359"/>
            <a:chExt cx="12377796" cy="71064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FD1EBB7-3FDF-4015-87D7-86640E206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7FCEA0-6CED-44AF-ACB4-98667510D129}"/>
                </a:ext>
              </a:extLst>
            </p:cNvPr>
            <p:cNvGrpSpPr/>
            <p:nvPr/>
          </p:nvGrpSpPr>
          <p:grpSpPr>
            <a:xfrm>
              <a:off x="75141" y="-69359"/>
              <a:ext cx="12302655" cy="7106436"/>
              <a:chOff x="47845" y="-103479"/>
              <a:chExt cx="12302655" cy="710643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4C89664-ADB6-48D6-B1BC-8EBE6ECCD9B1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DBBA592-BB39-45C3-83F9-F8B85F43E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5" y="4449169"/>
                <a:ext cx="5107573" cy="255378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9A865F3-16B1-4FE8-99A7-4E648CA6B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9E6252D-B061-4A2D-95D8-199BDC74B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55" y="1583140"/>
            <a:ext cx="6925730" cy="4689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9C7F29-6C49-4795-979B-004B97CDBD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27947" y="3287682"/>
            <a:ext cx="54318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5F91B0"/>
                </a:solidFill>
                <a:latin typeface="Sigmar One" panose="00000500000000000000" pitchFamily="2" charset="0"/>
              </a:rPr>
              <a:t>Khởi</a:t>
            </a:r>
            <a:r>
              <a:rPr lang="en-US" sz="6600" dirty="0">
                <a:solidFill>
                  <a:srgbClr val="5F91B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5F91B0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5F91B0"/>
              </a:solidFill>
              <a:latin typeface="Sigmar One" panose="00000500000000000000" pitchFamily="2" charset="0"/>
            </a:endParaRP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E9E9BA-64D8-4529-9D56-36834C052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32" y="1944697"/>
            <a:ext cx="1354562" cy="1344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E1699-5379-4F0F-B217-00CDFF3C0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9627" y="0"/>
            <a:ext cx="3223538" cy="2251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73B64F-9522-45D5-B8AE-C4F973D6D2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059" y="916566"/>
            <a:ext cx="2479389" cy="1732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F1FA49-5657-4B3C-8E36-AB9CE1000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9627" y="-136547"/>
            <a:ext cx="3223538" cy="2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8302-155F-4C45-89B2-F9FE7F15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1AA67C73-E8B8-47CA-59EF-7C117F78C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37" y="1825625"/>
            <a:ext cx="3996126" cy="435133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316B79-F070-46B1-8DCA-D2809C5F37A0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E30937C8-CFAE-46CF-B978-E27061C2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A31E92-1D67-476D-8875-93C477E8D82E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FE0E2BE-166A-4224-9EBA-6E3B8779731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3DB5C0-0267-40A8-8CB6-83908BD09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89C459-0272-4117-8165-97A89F5C9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5A65BB-5A84-8226-5A4B-A451DE6F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151"/>
            <a:ext cx="1918999" cy="85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B47748-6179-93B0-3CBA-4273B3CB6BD7}"/>
              </a:ext>
            </a:extLst>
          </p:cNvPr>
          <p:cNvSpPr txBox="1"/>
          <p:nvPr/>
        </p:nvSpPr>
        <p:spPr>
          <a:xfrm>
            <a:off x="59537" y="772080"/>
            <a:ext cx="11864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3: Mỗi tuần gia đình cô Hoa ăn hết 5 kg gạo. Cô Hoa mua về 20 kg gạo. Hỏi gia đình cô Hoa ăn trong mấy tuần thì hết số gạo đó.</a:t>
            </a:r>
            <a:endParaRPr lang="en-US" sz="2800" b="1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0F7922-9E04-0B96-0C3B-7E132190C574}"/>
              </a:ext>
            </a:extLst>
          </p:cNvPr>
          <p:cNvSpPr txBox="1"/>
          <p:nvPr/>
        </p:nvSpPr>
        <p:spPr>
          <a:xfrm>
            <a:off x="745719" y="3866553"/>
            <a:ext cx="3399692" cy="1532334"/>
          </a:xfrm>
          <a:custGeom>
            <a:avLst/>
            <a:gdLst>
              <a:gd name="connsiteX0" fmla="*/ 0 w 3399692"/>
              <a:gd name="connsiteY0" fmla="*/ 255394 h 1532334"/>
              <a:gd name="connsiteX1" fmla="*/ 255394 w 3399692"/>
              <a:gd name="connsiteY1" fmla="*/ 0 h 1532334"/>
              <a:gd name="connsiteX2" fmla="*/ 862064 w 3399692"/>
              <a:gd name="connsiteY2" fmla="*/ 0 h 1532334"/>
              <a:gd name="connsiteX3" fmla="*/ 1439845 w 3399692"/>
              <a:gd name="connsiteY3" fmla="*/ 0 h 1532334"/>
              <a:gd name="connsiteX4" fmla="*/ 1988736 w 3399692"/>
              <a:gd name="connsiteY4" fmla="*/ 0 h 1532334"/>
              <a:gd name="connsiteX5" fmla="*/ 2566517 w 3399692"/>
              <a:gd name="connsiteY5" fmla="*/ 0 h 1532334"/>
              <a:gd name="connsiteX6" fmla="*/ 3144298 w 3399692"/>
              <a:gd name="connsiteY6" fmla="*/ 0 h 1532334"/>
              <a:gd name="connsiteX7" fmla="*/ 3399692 w 3399692"/>
              <a:gd name="connsiteY7" fmla="*/ 255394 h 1532334"/>
              <a:gd name="connsiteX8" fmla="*/ 3399692 w 3399692"/>
              <a:gd name="connsiteY8" fmla="*/ 745736 h 1532334"/>
              <a:gd name="connsiteX9" fmla="*/ 3399692 w 3399692"/>
              <a:gd name="connsiteY9" fmla="*/ 1276940 h 1532334"/>
              <a:gd name="connsiteX10" fmla="*/ 3144298 w 3399692"/>
              <a:gd name="connsiteY10" fmla="*/ 1532334 h 1532334"/>
              <a:gd name="connsiteX11" fmla="*/ 2508739 w 3399692"/>
              <a:gd name="connsiteY11" fmla="*/ 1532334 h 1532334"/>
              <a:gd name="connsiteX12" fmla="*/ 1959847 w 3399692"/>
              <a:gd name="connsiteY12" fmla="*/ 1532334 h 1532334"/>
              <a:gd name="connsiteX13" fmla="*/ 1410956 w 3399692"/>
              <a:gd name="connsiteY13" fmla="*/ 1532334 h 1532334"/>
              <a:gd name="connsiteX14" fmla="*/ 890953 w 3399692"/>
              <a:gd name="connsiteY14" fmla="*/ 1532334 h 1532334"/>
              <a:gd name="connsiteX15" fmla="*/ 255394 w 3399692"/>
              <a:gd name="connsiteY15" fmla="*/ 1532334 h 1532334"/>
              <a:gd name="connsiteX16" fmla="*/ 0 w 3399692"/>
              <a:gd name="connsiteY16" fmla="*/ 1276940 h 1532334"/>
              <a:gd name="connsiteX17" fmla="*/ 0 w 3399692"/>
              <a:gd name="connsiteY17" fmla="*/ 786598 h 1532334"/>
              <a:gd name="connsiteX18" fmla="*/ 0 w 3399692"/>
              <a:gd name="connsiteY18" fmla="*/ 255394 h 153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99692" h="1532334" fill="none" extrusionOk="0">
                <a:moveTo>
                  <a:pt x="0" y="255394"/>
                </a:moveTo>
                <a:cubicBezTo>
                  <a:pt x="30267" y="86015"/>
                  <a:pt x="102737" y="-7085"/>
                  <a:pt x="255394" y="0"/>
                </a:cubicBezTo>
                <a:cubicBezTo>
                  <a:pt x="472917" y="-32677"/>
                  <a:pt x="583107" y="11075"/>
                  <a:pt x="862064" y="0"/>
                </a:cubicBezTo>
                <a:cubicBezTo>
                  <a:pt x="1141021" y="-11075"/>
                  <a:pt x="1240802" y="54983"/>
                  <a:pt x="1439845" y="0"/>
                </a:cubicBezTo>
                <a:cubicBezTo>
                  <a:pt x="1638888" y="-54983"/>
                  <a:pt x="1830833" y="34831"/>
                  <a:pt x="1988736" y="0"/>
                </a:cubicBezTo>
                <a:cubicBezTo>
                  <a:pt x="2146639" y="-34831"/>
                  <a:pt x="2341052" y="18682"/>
                  <a:pt x="2566517" y="0"/>
                </a:cubicBezTo>
                <a:cubicBezTo>
                  <a:pt x="2791982" y="-18682"/>
                  <a:pt x="2886318" y="10151"/>
                  <a:pt x="3144298" y="0"/>
                </a:cubicBezTo>
                <a:cubicBezTo>
                  <a:pt x="3281970" y="-1229"/>
                  <a:pt x="3418413" y="121624"/>
                  <a:pt x="3399692" y="255394"/>
                </a:cubicBezTo>
                <a:cubicBezTo>
                  <a:pt x="3455088" y="360971"/>
                  <a:pt x="3355497" y="527236"/>
                  <a:pt x="3399692" y="745736"/>
                </a:cubicBezTo>
                <a:cubicBezTo>
                  <a:pt x="3443887" y="964236"/>
                  <a:pt x="3390715" y="1081254"/>
                  <a:pt x="3399692" y="1276940"/>
                </a:cubicBezTo>
                <a:cubicBezTo>
                  <a:pt x="3374700" y="1415581"/>
                  <a:pt x="3298769" y="1501396"/>
                  <a:pt x="3144298" y="1532334"/>
                </a:cubicBezTo>
                <a:cubicBezTo>
                  <a:pt x="2909395" y="1595112"/>
                  <a:pt x="2707122" y="1462197"/>
                  <a:pt x="2508739" y="1532334"/>
                </a:cubicBezTo>
                <a:cubicBezTo>
                  <a:pt x="2310356" y="1602471"/>
                  <a:pt x="2214202" y="1491113"/>
                  <a:pt x="1959847" y="1532334"/>
                </a:cubicBezTo>
                <a:cubicBezTo>
                  <a:pt x="1705492" y="1573555"/>
                  <a:pt x="1547353" y="1525062"/>
                  <a:pt x="1410956" y="1532334"/>
                </a:cubicBezTo>
                <a:cubicBezTo>
                  <a:pt x="1274559" y="1539606"/>
                  <a:pt x="1015467" y="1499790"/>
                  <a:pt x="890953" y="1532334"/>
                </a:cubicBezTo>
                <a:cubicBezTo>
                  <a:pt x="766439" y="1564878"/>
                  <a:pt x="565125" y="1484253"/>
                  <a:pt x="255394" y="1532334"/>
                </a:cubicBezTo>
                <a:cubicBezTo>
                  <a:pt x="115478" y="1527835"/>
                  <a:pt x="17339" y="1451253"/>
                  <a:pt x="0" y="1276940"/>
                </a:cubicBezTo>
                <a:cubicBezTo>
                  <a:pt x="-10741" y="1055249"/>
                  <a:pt x="53047" y="953689"/>
                  <a:pt x="0" y="786598"/>
                </a:cubicBezTo>
                <a:cubicBezTo>
                  <a:pt x="-53047" y="619507"/>
                  <a:pt x="46660" y="375727"/>
                  <a:pt x="0" y="255394"/>
                </a:cubicBezTo>
                <a:close/>
              </a:path>
              <a:path w="3399692" h="1532334" stroke="0" extrusionOk="0">
                <a:moveTo>
                  <a:pt x="0" y="255394"/>
                </a:moveTo>
                <a:cubicBezTo>
                  <a:pt x="-1939" y="117660"/>
                  <a:pt x="136663" y="-15094"/>
                  <a:pt x="255394" y="0"/>
                </a:cubicBezTo>
                <a:cubicBezTo>
                  <a:pt x="435932" y="-9035"/>
                  <a:pt x="735651" y="5310"/>
                  <a:pt x="862064" y="0"/>
                </a:cubicBezTo>
                <a:cubicBezTo>
                  <a:pt x="988477" y="-5310"/>
                  <a:pt x="1181196" y="22513"/>
                  <a:pt x="1439845" y="0"/>
                </a:cubicBezTo>
                <a:cubicBezTo>
                  <a:pt x="1698494" y="-22513"/>
                  <a:pt x="1873886" y="61057"/>
                  <a:pt x="2017625" y="0"/>
                </a:cubicBezTo>
                <a:cubicBezTo>
                  <a:pt x="2161364" y="-61057"/>
                  <a:pt x="2463635" y="27754"/>
                  <a:pt x="2595406" y="0"/>
                </a:cubicBezTo>
                <a:cubicBezTo>
                  <a:pt x="2727177" y="-27754"/>
                  <a:pt x="2908488" y="13172"/>
                  <a:pt x="3144298" y="0"/>
                </a:cubicBezTo>
                <a:cubicBezTo>
                  <a:pt x="3318857" y="-7615"/>
                  <a:pt x="3383887" y="80703"/>
                  <a:pt x="3399692" y="255394"/>
                </a:cubicBezTo>
                <a:cubicBezTo>
                  <a:pt x="3406982" y="421667"/>
                  <a:pt x="3383270" y="594551"/>
                  <a:pt x="3399692" y="776382"/>
                </a:cubicBezTo>
                <a:cubicBezTo>
                  <a:pt x="3416114" y="958213"/>
                  <a:pt x="3372987" y="1036402"/>
                  <a:pt x="3399692" y="1276940"/>
                </a:cubicBezTo>
                <a:cubicBezTo>
                  <a:pt x="3395128" y="1404033"/>
                  <a:pt x="3267677" y="1530293"/>
                  <a:pt x="3144298" y="1532334"/>
                </a:cubicBezTo>
                <a:cubicBezTo>
                  <a:pt x="2971187" y="1550536"/>
                  <a:pt x="2820576" y="1478209"/>
                  <a:pt x="2566517" y="1532334"/>
                </a:cubicBezTo>
                <a:cubicBezTo>
                  <a:pt x="2312458" y="1586459"/>
                  <a:pt x="2205626" y="1523100"/>
                  <a:pt x="1930958" y="1532334"/>
                </a:cubicBezTo>
                <a:cubicBezTo>
                  <a:pt x="1656290" y="1541568"/>
                  <a:pt x="1603813" y="1478250"/>
                  <a:pt x="1410956" y="1532334"/>
                </a:cubicBezTo>
                <a:cubicBezTo>
                  <a:pt x="1218099" y="1586418"/>
                  <a:pt x="1058828" y="1496537"/>
                  <a:pt x="890953" y="1532334"/>
                </a:cubicBezTo>
                <a:cubicBezTo>
                  <a:pt x="723078" y="1568131"/>
                  <a:pt x="421612" y="1467107"/>
                  <a:pt x="255394" y="1532334"/>
                </a:cubicBezTo>
                <a:cubicBezTo>
                  <a:pt x="125126" y="1491454"/>
                  <a:pt x="-14293" y="1424375"/>
                  <a:pt x="0" y="1276940"/>
                </a:cubicBezTo>
                <a:cubicBezTo>
                  <a:pt x="-30727" y="1098345"/>
                  <a:pt x="3146" y="1023281"/>
                  <a:pt x="0" y="786598"/>
                </a:cubicBezTo>
                <a:cubicBezTo>
                  <a:pt x="-3146" y="549915"/>
                  <a:pt x="40358" y="379679"/>
                  <a:pt x="0" y="255394"/>
                </a:cubicBezTo>
                <a:close/>
              </a:path>
            </a:pathLst>
          </a:custGeom>
          <a:solidFill>
            <a:srgbClr val="FF6699"/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chemeClr val="bg1"/>
                </a:solidFill>
                <a:effectLst/>
                <a:latin typeface="OpenSans"/>
              </a:rPr>
              <a:t>Tóm tắt</a:t>
            </a:r>
          </a:p>
          <a:p>
            <a:pPr algn="ctr"/>
            <a:r>
              <a:rPr lang="en-US" sz="2800" b="1" i="0">
                <a:solidFill>
                  <a:schemeClr val="bg1"/>
                </a:solidFill>
                <a:effectLst/>
                <a:latin typeface="OpenSans"/>
              </a:rPr>
              <a:t>Mỗi tuần: 5 kg</a:t>
            </a:r>
          </a:p>
          <a:p>
            <a:pPr algn="ctr"/>
            <a:r>
              <a:rPr lang="en-US" sz="2800" b="1" i="0">
                <a:solidFill>
                  <a:schemeClr val="bg1"/>
                </a:solidFill>
                <a:effectLst/>
                <a:latin typeface="OpenSans"/>
              </a:rPr>
              <a:t>20 kg: ... tuần?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F5E418-4E34-E365-4BE2-C54CD334C0FB}"/>
              </a:ext>
            </a:extLst>
          </p:cNvPr>
          <p:cNvSpPr txBox="1"/>
          <p:nvPr/>
        </p:nvSpPr>
        <p:spPr>
          <a:xfrm>
            <a:off x="4923692" y="3569285"/>
            <a:ext cx="6301153" cy="2485787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Bài giải</a:t>
            </a:r>
          </a:p>
          <a:p>
            <a:pPr algn="ctr"/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Gia đình cô Hoa ăn hết số gạo đó trong số tuần là:</a:t>
            </a:r>
          </a:p>
          <a:p>
            <a:pPr algn="ctr"/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20 : 5 = 4 (tuần)</a:t>
            </a:r>
          </a:p>
          <a:p>
            <a:pPr algn="ctr"/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Đáp số: 4 tuần</a:t>
            </a:r>
          </a:p>
        </p:txBody>
      </p:sp>
      <p:pic>
        <p:nvPicPr>
          <p:cNvPr id="1026" name="Picture 2" descr="Cây lương thực lúa gạo Vector - Free.Vector6.com">
            <a:extLst>
              <a:ext uri="{FF2B5EF4-FFF2-40B4-BE49-F238E27FC236}">
                <a16:creationId xmlns:a16="http://schemas.microsoft.com/office/drawing/2014/main" id="{0A18D3A5-8F55-BC6F-2C47-23F5665B2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07" b="95367" l="9105" r="89936">
                        <a14:foregroundMark x1="9265" y1="67412" x2="9105" y2="82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832" r="52064"/>
          <a:stretch/>
        </p:blipFill>
        <p:spPr bwMode="auto">
          <a:xfrm>
            <a:off x="1531982" y="1690688"/>
            <a:ext cx="2858265" cy="206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3C13E08F-ACC4-8BD8-ABA5-2275E5349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r="18863" b="5154"/>
          <a:stretch/>
        </p:blipFill>
        <p:spPr>
          <a:xfrm>
            <a:off x="4390247" y="1494755"/>
            <a:ext cx="7441744" cy="520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8302-155F-4C45-89B2-F9FE7F15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E664-6F9A-4D91-864E-65734B7A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316B79-F070-46B1-8DCA-D2809C5F37A0}"/>
              </a:ext>
            </a:extLst>
          </p:cNvPr>
          <p:cNvGrpSpPr/>
          <p:nvPr/>
        </p:nvGrpSpPr>
        <p:grpSpPr>
          <a:xfrm>
            <a:off x="0" y="-69359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E30937C8-CFAE-46CF-B978-E27061C2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A31E92-1D67-476D-8875-93C477E8D82E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FE0E2BE-166A-4224-9EBA-6E3B8779731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3DB5C0-0267-40A8-8CB6-83908BD09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89C459-0272-4117-8165-97A89F5C9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5A65BB-5A84-8226-5A4B-A451DE6F6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5" y="0"/>
            <a:ext cx="2219325" cy="118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A7CB77-AD84-3450-DEE4-288EAFE16590}"/>
              </a:ext>
            </a:extLst>
          </p:cNvPr>
          <p:cNvSpPr txBox="1"/>
          <p:nvPr/>
        </p:nvSpPr>
        <p:spPr>
          <a:xfrm>
            <a:off x="393565" y="1024343"/>
            <a:ext cx="10044663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Bài 4: Tìm hai đồng hồ chỉ cùng giờ vào buổi chiều hoặc buổi tối.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AB7221-F978-9C05-6685-0DDBB490BB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45" r="80109" b="41774"/>
          <a:stretch/>
        </p:blipFill>
        <p:spPr>
          <a:xfrm>
            <a:off x="1356655" y="2116722"/>
            <a:ext cx="1756549" cy="15637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5D8A5E-6A63-DF75-B6D3-3E9BCC2928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990" r="79856"/>
          <a:stretch/>
        </p:blipFill>
        <p:spPr>
          <a:xfrm>
            <a:off x="1713200" y="4905235"/>
            <a:ext cx="1556054" cy="808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622FEA-0BE8-895B-B08E-893802D6A4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77" r="54246" b="45144"/>
          <a:stretch/>
        </p:blipFill>
        <p:spPr>
          <a:xfrm>
            <a:off x="3577196" y="2115417"/>
            <a:ext cx="1832820" cy="1563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8E9470-E4CF-5A3A-33E9-F8BCA104E7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547" t="2345" r="28496" b="44100"/>
          <a:stretch/>
        </p:blipFill>
        <p:spPr>
          <a:xfrm>
            <a:off x="6173074" y="2145300"/>
            <a:ext cx="1654627" cy="1563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517718-BD6A-1A43-34B0-7AF38BBA55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109" t="2345" b="41774"/>
          <a:stretch/>
        </p:blipFill>
        <p:spPr>
          <a:xfrm>
            <a:off x="8537045" y="2145300"/>
            <a:ext cx="1756548" cy="1563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51882E-7D9D-8F89-40B9-7610308D7F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65" t="63738" r="50009" b="3252"/>
          <a:stretch/>
        </p:blipFill>
        <p:spPr>
          <a:xfrm>
            <a:off x="3994519" y="4829770"/>
            <a:ext cx="1832821" cy="808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1652CA-51FB-DDE9-DC51-DB74C721C2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07" t="62226" r="26273" b="-1"/>
          <a:stretch/>
        </p:blipFill>
        <p:spPr>
          <a:xfrm>
            <a:off x="6692691" y="4835876"/>
            <a:ext cx="1654627" cy="9247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C14D7-07EB-848B-42E5-593C7128A5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988" t="65059" b="-1"/>
          <a:stretch/>
        </p:blipFill>
        <p:spPr>
          <a:xfrm>
            <a:off x="8576604" y="4905235"/>
            <a:ext cx="1545907" cy="85534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81629EA-B82E-D253-3A92-E33C248F95E2}"/>
              </a:ext>
            </a:extLst>
          </p:cNvPr>
          <p:cNvSpPr/>
          <p:nvPr/>
        </p:nvSpPr>
        <p:spPr>
          <a:xfrm>
            <a:off x="2447778" y="3474720"/>
            <a:ext cx="2222696" cy="1519904"/>
          </a:xfrm>
          <a:custGeom>
            <a:avLst/>
            <a:gdLst>
              <a:gd name="connsiteX0" fmla="*/ 0 w 2222696"/>
              <a:gd name="connsiteY0" fmla="*/ 0 h 1519904"/>
              <a:gd name="connsiteX1" fmla="*/ 56271 w 2222696"/>
              <a:gd name="connsiteY1" fmla="*/ 70338 h 1519904"/>
              <a:gd name="connsiteX2" fmla="*/ 126610 w 2222696"/>
              <a:gd name="connsiteY2" fmla="*/ 267286 h 1519904"/>
              <a:gd name="connsiteX3" fmla="*/ 211016 w 2222696"/>
              <a:gd name="connsiteY3" fmla="*/ 337625 h 1519904"/>
              <a:gd name="connsiteX4" fmla="*/ 337625 w 2222696"/>
              <a:gd name="connsiteY4" fmla="*/ 464234 h 1519904"/>
              <a:gd name="connsiteX5" fmla="*/ 464234 w 2222696"/>
              <a:gd name="connsiteY5" fmla="*/ 534572 h 1519904"/>
              <a:gd name="connsiteX6" fmla="*/ 731520 w 2222696"/>
              <a:gd name="connsiteY6" fmla="*/ 618978 h 1519904"/>
              <a:gd name="connsiteX7" fmla="*/ 970671 w 2222696"/>
              <a:gd name="connsiteY7" fmla="*/ 661182 h 1519904"/>
              <a:gd name="connsiteX8" fmla="*/ 1336431 w 2222696"/>
              <a:gd name="connsiteY8" fmla="*/ 717452 h 1519904"/>
              <a:gd name="connsiteX9" fmla="*/ 1477108 w 2222696"/>
              <a:gd name="connsiteY9" fmla="*/ 801858 h 1519904"/>
              <a:gd name="connsiteX10" fmla="*/ 1589650 w 2222696"/>
              <a:gd name="connsiteY10" fmla="*/ 872197 h 1519904"/>
              <a:gd name="connsiteX11" fmla="*/ 1842868 w 2222696"/>
              <a:gd name="connsiteY11" fmla="*/ 1111348 h 1519904"/>
              <a:gd name="connsiteX12" fmla="*/ 1955410 w 2222696"/>
              <a:gd name="connsiteY12" fmla="*/ 1280160 h 1519904"/>
              <a:gd name="connsiteX13" fmla="*/ 1983545 w 2222696"/>
              <a:gd name="connsiteY13" fmla="*/ 1322363 h 1519904"/>
              <a:gd name="connsiteX14" fmla="*/ 1997613 w 2222696"/>
              <a:gd name="connsiteY14" fmla="*/ 1364566 h 1519904"/>
              <a:gd name="connsiteX15" fmla="*/ 2180493 w 2222696"/>
              <a:gd name="connsiteY15" fmla="*/ 1477108 h 1519904"/>
              <a:gd name="connsiteX16" fmla="*/ 2222696 w 2222696"/>
              <a:gd name="connsiteY16" fmla="*/ 1519311 h 151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2696" h="1519904">
                <a:moveTo>
                  <a:pt x="0" y="0"/>
                </a:moveTo>
                <a:cubicBezTo>
                  <a:pt x="18757" y="23446"/>
                  <a:pt x="42843" y="43482"/>
                  <a:pt x="56271" y="70338"/>
                </a:cubicBezTo>
                <a:cubicBezTo>
                  <a:pt x="71220" y="100236"/>
                  <a:pt x="101955" y="224140"/>
                  <a:pt x="126610" y="267286"/>
                </a:cubicBezTo>
                <a:cubicBezTo>
                  <a:pt x="139224" y="289360"/>
                  <a:pt x="200879" y="327488"/>
                  <a:pt x="211016" y="337625"/>
                </a:cubicBezTo>
                <a:cubicBezTo>
                  <a:pt x="293964" y="420573"/>
                  <a:pt x="253591" y="412521"/>
                  <a:pt x="337625" y="464234"/>
                </a:cubicBezTo>
                <a:cubicBezTo>
                  <a:pt x="378742" y="489537"/>
                  <a:pt x="420551" y="514015"/>
                  <a:pt x="464234" y="534572"/>
                </a:cubicBezTo>
                <a:cubicBezTo>
                  <a:pt x="533148" y="567002"/>
                  <a:pt x="663147" y="604327"/>
                  <a:pt x="731520" y="618978"/>
                </a:cubicBezTo>
                <a:cubicBezTo>
                  <a:pt x="810672" y="635939"/>
                  <a:pt x="891179" y="645895"/>
                  <a:pt x="970671" y="661182"/>
                </a:cubicBezTo>
                <a:cubicBezTo>
                  <a:pt x="1257744" y="716389"/>
                  <a:pt x="901897" y="666331"/>
                  <a:pt x="1336431" y="717452"/>
                </a:cubicBezTo>
                <a:cubicBezTo>
                  <a:pt x="1465059" y="781767"/>
                  <a:pt x="1307349" y="700003"/>
                  <a:pt x="1477108" y="801858"/>
                </a:cubicBezTo>
                <a:cubicBezTo>
                  <a:pt x="1541584" y="840543"/>
                  <a:pt x="1530875" y="817340"/>
                  <a:pt x="1589650" y="872197"/>
                </a:cubicBezTo>
                <a:cubicBezTo>
                  <a:pt x="1937109" y="1196493"/>
                  <a:pt x="1592912" y="897101"/>
                  <a:pt x="1842868" y="1111348"/>
                </a:cubicBezTo>
                <a:cubicBezTo>
                  <a:pt x="1906437" y="1238481"/>
                  <a:pt x="1826084" y="1086169"/>
                  <a:pt x="1955410" y="1280160"/>
                </a:cubicBezTo>
                <a:cubicBezTo>
                  <a:pt x="1964788" y="1294228"/>
                  <a:pt x="1975984" y="1307241"/>
                  <a:pt x="1983545" y="1322363"/>
                </a:cubicBezTo>
                <a:cubicBezTo>
                  <a:pt x="1990177" y="1335626"/>
                  <a:pt x="1987128" y="1354081"/>
                  <a:pt x="1997613" y="1364566"/>
                </a:cubicBezTo>
                <a:cubicBezTo>
                  <a:pt x="2097448" y="1464401"/>
                  <a:pt x="2087554" y="1453873"/>
                  <a:pt x="2180493" y="1477108"/>
                </a:cubicBezTo>
                <a:cubicBezTo>
                  <a:pt x="2197526" y="1528208"/>
                  <a:pt x="2179731" y="1519311"/>
                  <a:pt x="2222696" y="1519311"/>
                </a:cubicBezTo>
              </a:path>
            </a:pathLst>
          </a:cu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EB0021-ECDB-9B07-952A-BA5CC8A62A48}"/>
              </a:ext>
            </a:extLst>
          </p:cNvPr>
          <p:cNvSpPr/>
          <p:nvPr/>
        </p:nvSpPr>
        <p:spPr>
          <a:xfrm>
            <a:off x="4951828" y="3446585"/>
            <a:ext cx="4360984" cy="1603717"/>
          </a:xfrm>
          <a:custGeom>
            <a:avLst/>
            <a:gdLst>
              <a:gd name="connsiteX0" fmla="*/ 0 w 4360984"/>
              <a:gd name="connsiteY0" fmla="*/ 0 h 1603717"/>
              <a:gd name="connsiteX1" fmla="*/ 112541 w 4360984"/>
              <a:gd name="connsiteY1" fmla="*/ 42203 h 1603717"/>
              <a:gd name="connsiteX2" fmla="*/ 154744 w 4360984"/>
              <a:gd name="connsiteY2" fmla="*/ 112541 h 1603717"/>
              <a:gd name="connsiteX3" fmla="*/ 196947 w 4360984"/>
              <a:gd name="connsiteY3" fmla="*/ 154744 h 1603717"/>
              <a:gd name="connsiteX4" fmla="*/ 211015 w 4360984"/>
              <a:gd name="connsiteY4" fmla="*/ 196947 h 1603717"/>
              <a:gd name="connsiteX5" fmla="*/ 253218 w 4360984"/>
              <a:gd name="connsiteY5" fmla="*/ 239150 h 1603717"/>
              <a:gd name="connsiteX6" fmla="*/ 422030 w 4360984"/>
              <a:gd name="connsiteY6" fmla="*/ 323557 h 1603717"/>
              <a:gd name="connsiteX7" fmla="*/ 478301 w 4360984"/>
              <a:gd name="connsiteY7" fmla="*/ 337624 h 1603717"/>
              <a:gd name="connsiteX8" fmla="*/ 689317 w 4360984"/>
              <a:gd name="connsiteY8" fmla="*/ 436098 h 1603717"/>
              <a:gd name="connsiteX9" fmla="*/ 1856935 w 4360984"/>
              <a:gd name="connsiteY9" fmla="*/ 450166 h 1603717"/>
              <a:gd name="connsiteX10" fmla="*/ 1927274 w 4360984"/>
              <a:gd name="connsiteY10" fmla="*/ 478301 h 1603717"/>
              <a:gd name="connsiteX11" fmla="*/ 1969477 w 4360984"/>
              <a:gd name="connsiteY11" fmla="*/ 492369 h 1603717"/>
              <a:gd name="connsiteX12" fmla="*/ 2011680 w 4360984"/>
              <a:gd name="connsiteY12" fmla="*/ 534572 h 1603717"/>
              <a:gd name="connsiteX13" fmla="*/ 2180492 w 4360984"/>
              <a:gd name="connsiteY13" fmla="*/ 633046 h 1603717"/>
              <a:gd name="connsiteX14" fmla="*/ 2250830 w 4360984"/>
              <a:gd name="connsiteY14" fmla="*/ 661181 h 1603717"/>
              <a:gd name="connsiteX15" fmla="*/ 2391507 w 4360984"/>
              <a:gd name="connsiteY15" fmla="*/ 759655 h 1603717"/>
              <a:gd name="connsiteX16" fmla="*/ 2560320 w 4360984"/>
              <a:gd name="connsiteY16" fmla="*/ 829993 h 1603717"/>
              <a:gd name="connsiteX17" fmla="*/ 2940147 w 4360984"/>
              <a:gd name="connsiteY17" fmla="*/ 970670 h 1603717"/>
              <a:gd name="connsiteX18" fmla="*/ 3066757 w 4360984"/>
              <a:gd name="connsiteY18" fmla="*/ 998806 h 1603717"/>
              <a:gd name="connsiteX19" fmla="*/ 3277772 w 4360984"/>
              <a:gd name="connsiteY19" fmla="*/ 1069144 h 1603717"/>
              <a:gd name="connsiteX20" fmla="*/ 3812344 w 4360984"/>
              <a:gd name="connsiteY20" fmla="*/ 1153550 h 1603717"/>
              <a:gd name="connsiteX21" fmla="*/ 3938954 w 4360984"/>
              <a:gd name="connsiteY21" fmla="*/ 1195753 h 1603717"/>
              <a:gd name="connsiteX22" fmla="*/ 3995224 w 4360984"/>
              <a:gd name="connsiteY22" fmla="*/ 1237957 h 1603717"/>
              <a:gd name="connsiteX23" fmla="*/ 4037427 w 4360984"/>
              <a:gd name="connsiteY23" fmla="*/ 1266092 h 1603717"/>
              <a:gd name="connsiteX24" fmla="*/ 4093698 w 4360984"/>
              <a:gd name="connsiteY24" fmla="*/ 1308295 h 1603717"/>
              <a:gd name="connsiteX25" fmla="*/ 4149969 w 4360984"/>
              <a:gd name="connsiteY25" fmla="*/ 1336430 h 1603717"/>
              <a:gd name="connsiteX26" fmla="*/ 4206240 w 4360984"/>
              <a:gd name="connsiteY26" fmla="*/ 1406769 h 1603717"/>
              <a:gd name="connsiteX27" fmla="*/ 4276578 w 4360984"/>
              <a:gd name="connsiteY27" fmla="*/ 1519310 h 1603717"/>
              <a:gd name="connsiteX28" fmla="*/ 4360984 w 4360984"/>
              <a:gd name="connsiteY28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60984" h="1603717">
                <a:moveTo>
                  <a:pt x="0" y="0"/>
                </a:moveTo>
                <a:cubicBezTo>
                  <a:pt x="37514" y="14068"/>
                  <a:pt x="80139" y="18638"/>
                  <a:pt x="112541" y="42203"/>
                </a:cubicBezTo>
                <a:cubicBezTo>
                  <a:pt x="134654" y="58285"/>
                  <a:pt x="138338" y="90667"/>
                  <a:pt x="154744" y="112541"/>
                </a:cubicBezTo>
                <a:cubicBezTo>
                  <a:pt x="166681" y="128457"/>
                  <a:pt x="182879" y="140676"/>
                  <a:pt x="196947" y="154744"/>
                </a:cubicBezTo>
                <a:cubicBezTo>
                  <a:pt x="201636" y="168812"/>
                  <a:pt x="202790" y="184609"/>
                  <a:pt x="211015" y="196947"/>
                </a:cubicBezTo>
                <a:cubicBezTo>
                  <a:pt x="222051" y="213500"/>
                  <a:pt x="236920" y="227741"/>
                  <a:pt x="253218" y="239150"/>
                </a:cubicBezTo>
                <a:cubicBezTo>
                  <a:pt x="302693" y="273783"/>
                  <a:pt x="363963" y="304201"/>
                  <a:pt x="422030" y="323557"/>
                </a:cubicBezTo>
                <a:cubicBezTo>
                  <a:pt x="440372" y="329671"/>
                  <a:pt x="460482" y="330121"/>
                  <a:pt x="478301" y="337624"/>
                </a:cubicBezTo>
                <a:cubicBezTo>
                  <a:pt x="549839" y="367745"/>
                  <a:pt x="611954" y="429783"/>
                  <a:pt x="689317" y="436098"/>
                </a:cubicBezTo>
                <a:cubicBezTo>
                  <a:pt x="1077261" y="467767"/>
                  <a:pt x="1467729" y="445477"/>
                  <a:pt x="1856935" y="450166"/>
                </a:cubicBezTo>
                <a:cubicBezTo>
                  <a:pt x="1880381" y="459544"/>
                  <a:pt x="1903629" y="469434"/>
                  <a:pt x="1927274" y="478301"/>
                </a:cubicBezTo>
                <a:cubicBezTo>
                  <a:pt x="1941159" y="483508"/>
                  <a:pt x="1957139" y="484144"/>
                  <a:pt x="1969477" y="492369"/>
                </a:cubicBezTo>
                <a:cubicBezTo>
                  <a:pt x="1986030" y="503405"/>
                  <a:pt x="1995127" y="523536"/>
                  <a:pt x="2011680" y="534572"/>
                </a:cubicBezTo>
                <a:cubicBezTo>
                  <a:pt x="2065884" y="570708"/>
                  <a:pt x="2122918" y="602566"/>
                  <a:pt x="2180492" y="633046"/>
                </a:cubicBezTo>
                <a:cubicBezTo>
                  <a:pt x="2202809" y="644861"/>
                  <a:pt x="2229177" y="648189"/>
                  <a:pt x="2250830" y="661181"/>
                </a:cubicBezTo>
                <a:cubicBezTo>
                  <a:pt x="2299912" y="690630"/>
                  <a:pt x="2341257" y="732246"/>
                  <a:pt x="2391507" y="759655"/>
                </a:cubicBezTo>
                <a:cubicBezTo>
                  <a:pt x="2445024" y="788846"/>
                  <a:pt x="2503423" y="808110"/>
                  <a:pt x="2560320" y="829993"/>
                </a:cubicBezTo>
                <a:cubicBezTo>
                  <a:pt x="2686335" y="878460"/>
                  <a:pt x="2812062" y="927975"/>
                  <a:pt x="2940147" y="970670"/>
                </a:cubicBezTo>
                <a:cubicBezTo>
                  <a:pt x="2981161" y="984341"/>
                  <a:pt x="3025253" y="986701"/>
                  <a:pt x="3066757" y="998806"/>
                </a:cubicBezTo>
                <a:cubicBezTo>
                  <a:pt x="3137934" y="1019566"/>
                  <a:pt x="3205843" y="1051162"/>
                  <a:pt x="3277772" y="1069144"/>
                </a:cubicBezTo>
                <a:cubicBezTo>
                  <a:pt x="3483724" y="1120632"/>
                  <a:pt x="3608410" y="1129558"/>
                  <a:pt x="3812344" y="1153550"/>
                </a:cubicBezTo>
                <a:cubicBezTo>
                  <a:pt x="3854547" y="1167618"/>
                  <a:pt x="3898562" y="1177111"/>
                  <a:pt x="3938954" y="1195753"/>
                </a:cubicBezTo>
                <a:cubicBezTo>
                  <a:pt x="3960242" y="1205578"/>
                  <a:pt x="3976145" y="1224329"/>
                  <a:pt x="3995224" y="1237957"/>
                </a:cubicBezTo>
                <a:cubicBezTo>
                  <a:pt x="4008982" y="1247784"/>
                  <a:pt x="4023669" y="1256265"/>
                  <a:pt x="4037427" y="1266092"/>
                </a:cubicBezTo>
                <a:cubicBezTo>
                  <a:pt x="4056506" y="1279720"/>
                  <a:pt x="4073816" y="1295869"/>
                  <a:pt x="4093698" y="1308295"/>
                </a:cubicBezTo>
                <a:cubicBezTo>
                  <a:pt x="4111481" y="1319409"/>
                  <a:pt x="4131212" y="1327052"/>
                  <a:pt x="4149969" y="1336430"/>
                </a:cubicBezTo>
                <a:cubicBezTo>
                  <a:pt x="4180776" y="1367238"/>
                  <a:pt x="4182580" y="1365364"/>
                  <a:pt x="4206240" y="1406769"/>
                </a:cubicBezTo>
                <a:cubicBezTo>
                  <a:pt x="4242932" y="1470980"/>
                  <a:pt x="4223948" y="1460832"/>
                  <a:pt x="4276578" y="1519310"/>
                </a:cubicBezTo>
                <a:cubicBezTo>
                  <a:pt x="4303196" y="1548885"/>
                  <a:pt x="4360984" y="1603717"/>
                  <a:pt x="4360984" y="1603717"/>
                </a:cubicBezTo>
              </a:path>
            </a:pathLst>
          </a:cu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66BF463-EF44-AC88-11D4-C9A37933F58E}"/>
              </a:ext>
            </a:extLst>
          </p:cNvPr>
          <p:cNvSpPr/>
          <p:nvPr/>
        </p:nvSpPr>
        <p:spPr>
          <a:xfrm>
            <a:off x="2504049" y="3587262"/>
            <a:ext cx="4586068" cy="1434904"/>
          </a:xfrm>
          <a:custGeom>
            <a:avLst/>
            <a:gdLst>
              <a:gd name="connsiteX0" fmla="*/ 4586068 w 4586068"/>
              <a:gd name="connsiteY0" fmla="*/ 0 h 1434904"/>
              <a:gd name="connsiteX1" fmla="*/ 4192173 w 4586068"/>
              <a:gd name="connsiteY1" fmla="*/ 70338 h 1434904"/>
              <a:gd name="connsiteX2" fmla="*/ 3742006 w 4586068"/>
              <a:gd name="connsiteY2" fmla="*/ 211015 h 1434904"/>
              <a:gd name="connsiteX3" fmla="*/ 3530991 w 4586068"/>
              <a:gd name="connsiteY3" fmla="*/ 267286 h 1434904"/>
              <a:gd name="connsiteX4" fmla="*/ 3291840 w 4586068"/>
              <a:gd name="connsiteY4" fmla="*/ 323556 h 1434904"/>
              <a:gd name="connsiteX5" fmla="*/ 3094893 w 4586068"/>
              <a:gd name="connsiteY5" fmla="*/ 379827 h 1434904"/>
              <a:gd name="connsiteX6" fmla="*/ 2827606 w 4586068"/>
              <a:gd name="connsiteY6" fmla="*/ 436098 h 1434904"/>
              <a:gd name="connsiteX7" fmla="*/ 2616591 w 4586068"/>
              <a:gd name="connsiteY7" fmla="*/ 506436 h 1434904"/>
              <a:gd name="connsiteX8" fmla="*/ 2489982 w 4586068"/>
              <a:gd name="connsiteY8" fmla="*/ 534572 h 1434904"/>
              <a:gd name="connsiteX9" fmla="*/ 2222696 w 4586068"/>
              <a:gd name="connsiteY9" fmla="*/ 604910 h 1434904"/>
              <a:gd name="connsiteX10" fmla="*/ 1983545 w 4586068"/>
              <a:gd name="connsiteY10" fmla="*/ 661181 h 1434904"/>
              <a:gd name="connsiteX11" fmla="*/ 1856936 w 4586068"/>
              <a:gd name="connsiteY11" fmla="*/ 703384 h 1434904"/>
              <a:gd name="connsiteX12" fmla="*/ 1659988 w 4586068"/>
              <a:gd name="connsiteY12" fmla="*/ 745587 h 1434904"/>
              <a:gd name="connsiteX13" fmla="*/ 1463040 w 4586068"/>
              <a:gd name="connsiteY13" fmla="*/ 801858 h 1434904"/>
              <a:gd name="connsiteX14" fmla="*/ 1167619 w 4586068"/>
              <a:gd name="connsiteY14" fmla="*/ 872196 h 1434904"/>
              <a:gd name="connsiteX15" fmla="*/ 801859 w 4586068"/>
              <a:gd name="connsiteY15" fmla="*/ 956603 h 1434904"/>
              <a:gd name="connsiteX16" fmla="*/ 689317 w 4586068"/>
              <a:gd name="connsiteY16" fmla="*/ 1012873 h 1434904"/>
              <a:gd name="connsiteX17" fmla="*/ 534573 w 4586068"/>
              <a:gd name="connsiteY17" fmla="*/ 1026941 h 1434904"/>
              <a:gd name="connsiteX18" fmla="*/ 337625 w 4586068"/>
              <a:gd name="connsiteY18" fmla="*/ 1083212 h 1434904"/>
              <a:gd name="connsiteX19" fmla="*/ 239151 w 4586068"/>
              <a:gd name="connsiteY19" fmla="*/ 1153550 h 1434904"/>
              <a:gd name="connsiteX20" fmla="*/ 211016 w 4586068"/>
              <a:gd name="connsiteY20" fmla="*/ 1181686 h 1434904"/>
              <a:gd name="connsiteX21" fmla="*/ 154745 w 4586068"/>
              <a:gd name="connsiteY21" fmla="*/ 1223889 h 1434904"/>
              <a:gd name="connsiteX22" fmla="*/ 98474 w 4586068"/>
              <a:gd name="connsiteY22" fmla="*/ 1308295 h 1434904"/>
              <a:gd name="connsiteX23" fmla="*/ 42203 w 4586068"/>
              <a:gd name="connsiteY23" fmla="*/ 1364566 h 1434904"/>
              <a:gd name="connsiteX24" fmla="*/ 0 w 4586068"/>
              <a:gd name="connsiteY24" fmla="*/ 1434904 h 143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86068" h="1434904">
                <a:moveTo>
                  <a:pt x="4586068" y="0"/>
                </a:moveTo>
                <a:cubicBezTo>
                  <a:pt x="4454770" y="23446"/>
                  <a:pt x="4321566" y="37990"/>
                  <a:pt x="4192173" y="70338"/>
                </a:cubicBezTo>
                <a:cubicBezTo>
                  <a:pt x="4039655" y="108467"/>
                  <a:pt x="3893910" y="170507"/>
                  <a:pt x="3742006" y="211015"/>
                </a:cubicBezTo>
                <a:lnTo>
                  <a:pt x="3530991" y="267286"/>
                </a:lnTo>
                <a:cubicBezTo>
                  <a:pt x="3451542" y="287148"/>
                  <a:pt x="3371136" y="303093"/>
                  <a:pt x="3291840" y="323556"/>
                </a:cubicBezTo>
                <a:cubicBezTo>
                  <a:pt x="3225730" y="340617"/>
                  <a:pt x="3161130" y="363268"/>
                  <a:pt x="3094893" y="379827"/>
                </a:cubicBezTo>
                <a:cubicBezTo>
                  <a:pt x="2755589" y="464654"/>
                  <a:pt x="3462002" y="254843"/>
                  <a:pt x="2827606" y="436098"/>
                </a:cubicBezTo>
                <a:cubicBezTo>
                  <a:pt x="2756316" y="456467"/>
                  <a:pt x="2687768" y="485676"/>
                  <a:pt x="2616591" y="506436"/>
                </a:cubicBezTo>
                <a:cubicBezTo>
                  <a:pt x="2575088" y="518541"/>
                  <a:pt x="2531924" y="524087"/>
                  <a:pt x="2489982" y="534572"/>
                </a:cubicBezTo>
                <a:cubicBezTo>
                  <a:pt x="2400604" y="556917"/>
                  <a:pt x="2312074" y="582566"/>
                  <a:pt x="2222696" y="604910"/>
                </a:cubicBezTo>
                <a:cubicBezTo>
                  <a:pt x="2143247" y="624772"/>
                  <a:pt x="2062623" y="639891"/>
                  <a:pt x="1983545" y="661181"/>
                </a:cubicBezTo>
                <a:cubicBezTo>
                  <a:pt x="1940589" y="672746"/>
                  <a:pt x="1899981" y="692155"/>
                  <a:pt x="1856936" y="703384"/>
                </a:cubicBezTo>
                <a:cubicBezTo>
                  <a:pt x="1791970" y="720331"/>
                  <a:pt x="1725123" y="729303"/>
                  <a:pt x="1659988" y="745587"/>
                </a:cubicBezTo>
                <a:cubicBezTo>
                  <a:pt x="1593750" y="762146"/>
                  <a:pt x="1528969" y="784108"/>
                  <a:pt x="1463040" y="801858"/>
                </a:cubicBezTo>
                <a:cubicBezTo>
                  <a:pt x="1257104" y="857302"/>
                  <a:pt x="1347259" y="829424"/>
                  <a:pt x="1167619" y="872196"/>
                </a:cubicBezTo>
                <a:cubicBezTo>
                  <a:pt x="816673" y="955755"/>
                  <a:pt x="1190948" y="873227"/>
                  <a:pt x="801859" y="956603"/>
                </a:cubicBezTo>
                <a:cubicBezTo>
                  <a:pt x="764345" y="975360"/>
                  <a:pt x="729878" y="1002199"/>
                  <a:pt x="689317" y="1012873"/>
                </a:cubicBezTo>
                <a:cubicBezTo>
                  <a:pt x="639228" y="1026054"/>
                  <a:pt x="585733" y="1018863"/>
                  <a:pt x="534573" y="1026941"/>
                </a:cubicBezTo>
                <a:cubicBezTo>
                  <a:pt x="467442" y="1037541"/>
                  <a:pt x="401820" y="1061813"/>
                  <a:pt x="337625" y="1083212"/>
                </a:cubicBezTo>
                <a:cubicBezTo>
                  <a:pt x="304800" y="1106658"/>
                  <a:pt x="270992" y="1128785"/>
                  <a:pt x="239151" y="1153550"/>
                </a:cubicBezTo>
                <a:cubicBezTo>
                  <a:pt x="228682" y="1161693"/>
                  <a:pt x="221205" y="1173195"/>
                  <a:pt x="211016" y="1181686"/>
                </a:cubicBezTo>
                <a:cubicBezTo>
                  <a:pt x="193004" y="1196696"/>
                  <a:pt x="170322" y="1206365"/>
                  <a:pt x="154745" y="1223889"/>
                </a:cubicBezTo>
                <a:cubicBezTo>
                  <a:pt x="132280" y="1249162"/>
                  <a:pt x="119598" y="1281890"/>
                  <a:pt x="98474" y="1308295"/>
                </a:cubicBezTo>
                <a:cubicBezTo>
                  <a:pt x="81903" y="1329009"/>
                  <a:pt x="58119" y="1343345"/>
                  <a:pt x="42203" y="1364566"/>
                </a:cubicBezTo>
                <a:cubicBezTo>
                  <a:pt x="-51100" y="1488970"/>
                  <a:pt x="48567" y="1386337"/>
                  <a:pt x="0" y="1434904"/>
                </a:cubicBezTo>
              </a:path>
            </a:pathLst>
          </a:cu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7C55FE2-C497-25F3-9DE8-B0069FCA14BC}"/>
              </a:ext>
            </a:extLst>
          </p:cNvPr>
          <p:cNvSpPr/>
          <p:nvPr/>
        </p:nvSpPr>
        <p:spPr>
          <a:xfrm>
            <a:off x="7736409" y="3502855"/>
            <a:ext cx="1759283" cy="1589650"/>
          </a:xfrm>
          <a:custGeom>
            <a:avLst/>
            <a:gdLst>
              <a:gd name="connsiteX0" fmla="*/ 1759283 w 1759283"/>
              <a:gd name="connsiteY0" fmla="*/ 0 h 1589650"/>
              <a:gd name="connsiteX1" fmla="*/ 1576403 w 1759283"/>
              <a:gd name="connsiteY1" fmla="*/ 182880 h 1589650"/>
              <a:gd name="connsiteX2" fmla="*/ 1534200 w 1759283"/>
              <a:gd name="connsiteY2" fmla="*/ 323557 h 1589650"/>
              <a:gd name="connsiteX3" fmla="*/ 1449794 w 1759283"/>
              <a:gd name="connsiteY3" fmla="*/ 379828 h 1589650"/>
              <a:gd name="connsiteX4" fmla="*/ 1013696 w 1759283"/>
              <a:gd name="connsiteY4" fmla="*/ 618979 h 1589650"/>
              <a:gd name="connsiteX5" fmla="*/ 887086 w 1759283"/>
              <a:gd name="connsiteY5" fmla="*/ 703385 h 1589650"/>
              <a:gd name="connsiteX6" fmla="*/ 493191 w 1759283"/>
              <a:gd name="connsiteY6" fmla="*/ 900333 h 1589650"/>
              <a:gd name="connsiteX7" fmla="*/ 408785 w 1759283"/>
              <a:gd name="connsiteY7" fmla="*/ 970671 h 1589650"/>
              <a:gd name="connsiteX8" fmla="*/ 239973 w 1759283"/>
              <a:gd name="connsiteY8" fmla="*/ 1125416 h 1589650"/>
              <a:gd name="connsiteX9" fmla="*/ 155566 w 1759283"/>
              <a:gd name="connsiteY9" fmla="*/ 1223890 h 1589650"/>
              <a:gd name="connsiteX10" fmla="*/ 99296 w 1759283"/>
              <a:gd name="connsiteY10" fmla="*/ 1350499 h 1589650"/>
              <a:gd name="connsiteX11" fmla="*/ 85228 w 1759283"/>
              <a:gd name="connsiteY11" fmla="*/ 1406770 h 1589650"/>
              <a:gd name="connsiteX12" fmla="*/ 14889 w 1759283"/>
              <a:gd name="connsiteY12" fmla="*/ 1491176 h 1589650"/>
              <a:gd name="connsiteX13" fmla="*/ 822 w 1759283"/>
              <a:gd name="connsiteY13" fmla="*/ 1589650 h 158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59283" h="1589650">
                <a:moveTo>
                  <a:pt x="1759283" y="0"/>
                </a:moveTo>
                <a:cubicBezTo>
                  <a:pt x="1690612" y="54937"/>
                  <a:pt x="1622838" y="102674"/>
                  <a:pt x="1576403" y="182880"/>
                </a:cubicBezTo>
                <a:cubicBezTo>
                  <a:pt x="1551874" y="225249"/>
                  <a:pt x="1560674" y="282375"/>
                  <a:pt x="1534200" y="323557"/>
                </a:cubicBezTo>
                <a:cubicBezTo>
                  <a:pt x="1515915" y="352001"/>
                  <a:pt x="1479266" y="363250"/>
                  <a:pt x="1449794" y="379828"/>
                </a:cubicBezTo>
                <a:cubicBezTo>
                  <a:pt x="1206485" y="516690"/>
                  <a:pt x="1357208" y="389973"/>
                  <a:pt x="1013696" y="618979"/>
                </a:cubicBezTo>
                <a:cubicBezTo>
                  <a:pt x="971493" y="647114"/>
                  <a:pt x="932138" y="680082"/>
                  <a:pt x="887086" y="703385"/>
                </a:cubicBezTo>
                <a:cubicBezTo>
                  <a:pt x="666026" y="817726"/>
                  <a:pt x="649654" y="788574"/>
                  <a:pt x="493191" y="900333"/>
                </a:cubicBezTo>
                <a:cubicBezTo>
                  <a:pt x="463389" y="921620"/>
                  <a:pt x="437384" y="947792"/>
                  <a:pt x="408785" y="970671"/>
                </a:cubicBezTo>
                <a:cubicBezTo>
                  <a:pt x="326263" y="1036688"/>
                  <a:pt x="332456" y="1014437"/>
                  <a:pt x="239973" y="1125416"/>
                </a:cubicBezTo>
                <a:cubicBezTo>
                  <a:pt x="132695" y="1254149"/>
                  <a:pt x="305373" y="1111535"/>
                  <a:pt x="155566" y="1223890"/>
                </a:cubicBezTo>
                <a:cubicBezTo>
                  <a:pt x="136809" y="1266093"/>
                  <a:pt x="115875" y="1307394"/>
                  <a:pt x="99296" y="1350499"/>
                </a:cubicBezTo>
                <a:cubicBezTo>
                  <a:pt x="92355" y="1368545"/>
                  <a:pt x="92844" y="1388999"/>
                  <a:pt x="85228" y="1406770"/>
                </a:cubicBezTo>
                <a:cubicBezTo>
                  <a:pt x="70538" y="1441046"/>
                  <a:pt x="40241" y="1465824"/>
                  <a:pt x="14889" y="1491176"/>
                </a:cubicBezTo>
                <a:cubicBezTo>
                  <a:pt x="-5109" y="1551174"/>
                  <a:pt x="822" y="1518550"/>
                  <a:pt x="822" y="158965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8302-155F-4C45-89B2-F9FE7F15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E664-6F9A-4D91-864E-65734B7A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316B79-F070-46B1-8DCA-D2809C5F37A0}"/>
              </a:ext>
            </a:extLst>
          </p:cNvPr>
          <p:cNvGrpSpPr/>
          <p:nvPr/>
        </p:nvGrpSpPr>
        <p:grpSpPr>
          <a:xfrm>
            <a:off x="0" y="-124218"/>
            <a:ext cx="12377796" cy="7106435"/>
            <a:chOff x="0" y="-69359"/>
            <a:chExt cx="12377796" cy="7106435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E30937C8-CFAE-46CF-B978-E27061C2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A31E92-1D67-476D-8875-93C477E8D82E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5"/>
              <a:chOff x="47846" y="-103479"/>
              <a:chExt cx="12302654" cy="710643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FE0E2BE-166A-4224-9EBA-6E3B87797314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3DB5C0-0267-40A8-8CB6-83908BD09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5546115"/>
                <a:ext cx="2913681" cy="145684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89C459-0272-4117-8165-97A89F5C9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5A65BB-5A84-8226-5A4B-A451DE6F6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5" y="0"/>
            <a:ext cx="1813195" cy="96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44E940-170D-A279-1D68-548E3DCF1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748" y="3216958"/>
            <a:ext cx="5130767" cy="302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F7851-692E-7E76-E536-EFD57EB7D5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3061" b="77356"/>
          <a:stretch/>
        </p:blipFill>
        <p:spPr>
          <a:xfrm>
            <a:off x="191546" y="847006"/>
            <a:ext cx="550179" cy="53274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5A548A-9B5D-3C18-8928-FA006DE60287}"/>
              </a:ext>
            </a:extLst>
          </p:cNvPr>
          <p:cNvSpPr txBox="1"/>
          <p:nvPr/>
        </p:nvSpPr>
        <p:spPr>
          <a:xfrm>
            <a:off x="778663" y="819095"/>
            <a:ext cx="1049567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2060"/>
                </a:solidFill>
                <a:effectLst/>
                <a:latin typeface="OpenSans"/>
              </a:rPr>
              <a:t>Có một can 3 l và một can 5 l. Chỉ dùng hai cái can đó, làm thế nào lấy được một l nước từ bể nước ?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FC0B5C-D78A-824A-6C6C-BA55EC4D68CC}"/>
              </a:ext>
            </a:extLst>
          </p:cNvPr>
          <p:cNvSpPr txBox="1"/>
          <p:nvPr/>
        </p:nvSpPr>
        <p:spPr>
          <a:xfrm>
            <a:off x="241493" y="1765300"/>
            <a:ext cx="1124126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	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Lấy nước vào đầy can 3 lít. Sau đó ta đổ hết nước từ can 3 lít sang can 5 lít.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A8D1BC-3AF9-49E4-3B7D-322DF8A1723A}"/>
              </a:ext>
            </a:extLst>
          </p:cNvPr>
          <p:cNvSpPr txBox="1"/>
          <p:nvPr/>
        </p:nvSpPr>
        <p:spPr>
          <a:xfrm>
            <a:off x="196948" y="2933015"/>
            <a:ext cx="64008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	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Như vậy can 5 lít chỉ còn chứa được 2 lít nước nữa.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3B2A3-7E99-0E7B-7F53-E4C6101CAFD3}"/>
              </a:ext>
            </a:extLst>
          </p:cNvPr>
          <p:cNvSpPr txBox="1"/>
          <p:nvPr/>
        </p:nvSpPr>
        <p:spPr>
          <a:xfrm>
            <a:off x="191546" y="4072109"/>
            <a:ext cx="64008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	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Tiếp tục lấy nước vào đầy can 3 lít. Sau đó đổ nước từ can 3 lít sang can 5 lít đến đầy can thì dừng lại.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998A1D-3D41-D75F-E0CB-B1331F7A9EE4}"/>
              </a:ext>
            </a:extLst>
          </p:cNvPr>
          <p:cNvSpPr txBox="1"/>
          <p:nvPr/>
        </p:nvSpPr>
        <p:spPr>
          <a:xfrm>
            <a:off x="191546" y="5574707"/>
            <a:ext cx="6400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Như vậy trong can 3 lít chỉ còn 1 lít nước.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983C-EA20-4FED-9CED-A12144CA5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CD59B-CB41-47DB-8749-EBF5231B5D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698A36-A949-41F3-AE44-77FAF3C16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D4AC16-A3BD-48A0-8599-1600B4BF0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51DA3E-8FE6-4282-AC21-4B9A7E8E03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B39E72-37FC-4070-9636-945814B6F2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FCC692B8-CBE4-4068-9AD2-61728AF730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811711" y="-163174"/>
            <a:ext cx="7631430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77944CE1-C726-4B6C-94D5-583FBDBB51C8}"/>
              </a:ext>
            </a:extLst>
          </p:cNvPr>
          <p:cNvSpPr txBox="1"/>
          <p:nvPr/>
        </p:nvSpPr>
        <p:spPr>
          <a:xfrm>
            <a:off x="2441152" y="3526592"/>
            <a:ext cx="690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lang="en-US" altLang="zh-CN" sz="4400" b="1" spc="300" dirty="0">
              <a:solidFill>
                <a:schemeClr val="accent1">
                  <a:lumMod val="75000"/>
                </a:schemeClr>
              </a:solidFill>
              <a:latin typeface="Sigmar One" panose="00000500000000000000" pitchFamily="2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12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AB82137-0862-47AA-8B73-10FB87AE5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723140-171D-48BD-A180-3525A312D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43" y="2319479"/>
            <a:ext cx="1170158" cy="116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68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983C-EA20-4FED-9CED-A12144CA5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CD59B-CB41-47DB-8749-EBF5231B5D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698A36-A949-41F3-AE44-77FAF3C16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D4AC16-A3BD-48A0-8599-1600B4BF0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51DA3E-8FE6-4282-AC21-4B9A7E8E03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B39E72-37FC-4070-9636-945814B6F2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FCC692B8-CBE4-4068-9AD2-61728AF730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811711" y="-163174"/>
            <a:ext cx="7631430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77944CE1-C726-4B6C-94D5-583FBDBB51C8}"/>
              </a:ext>
            </a:extLst>
          </p:cNvPr>
          <p:cNvSpPr txBox="1"/>
          <p:nvPr/>
        </p:nvSpPr>
        <p:spPr>
          <a:xfrm>
            <a:off x="2735897" y="2832726"/>
            <a:ext cx="5783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Hẹn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gặp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lại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các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em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!</a:t>
            </a:r>
          </a:p>
        </p:txBody>
      </p:sp>
      <p:pic>
        <p:nvPicPr>
          <p:cNvPr id="12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AB82137-0862-47AA-8B73-10FB87AE5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2F6439-306D-4120-A6E5-FEB23A297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87" y="1944568"/>
            <a:ext cx="851133" cy="844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869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03162" y="2229507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8" y="2573359"/>
            <a:ext cx="10329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99808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CÂU HỎI 1: Kết quả của phép tính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4 x 4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5996" y="534650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7" y="1117728"/>
            <a:ext cx="4996922" cy="41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CÂU HỎI 2: Kết quả của phép chia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32 : 4?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49629" y="52081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65940" y="417853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224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5127" y="490367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9216" y="321107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HỎI: Điền vào chỗ trống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Times New Roman" panose="02020603050405020304" pitchFamily="18" charset="0"/>
              </a:rPr>
              <a:t>                     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+ 4 + 4 + 4 = 4 x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596" y="4472757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59" y="523242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FD625-E064-4BF8-96E1-28CC443BDA19}"/>
              </a:ext>
            </a:extLst>
          </p:cNvPr>
          <p:cNvGrpSpPr/>
          <p:nvPr/>
        </p:nvGrpSpPr>
        <p:grpSpPr>
          <a:xfrm>
            <a:off x="0" y="73943"/>
            <a:ext cx="12377796" cy="7106436"/>
            <a:chOff x="0" y="-69359"/>
            <a:chExt cx="12377796" cy="71064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FD1EBB7-3FDF-4015-87D7-86640E206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7FCEA0-6CED-44AF-ACB4-98667510D129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6"/>
              <a:chOff x="47846" y="-103479"/>
              <a:chExt cx="12302654" cy="710643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4C89664-ADB6-48D6-B1BC-8EBE6ECCD9B1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DBBA592-BB39-45C3-83F9-F8B85F43E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4346811"/>
                <a:ext cx="5312290" cy="265614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9A865F3-16B1-4FE8-99A7-4E648CA6B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9E6252D-B061-4A2D-95D8-199BDC74B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882" y="1583140"/>
            <a:ext cx="8721969" cy="4689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9C7F29-6C49-4795-979B-004B97CDBD18}"/>
              </a:ext>
            </a:extLst>
          </p:cNvPr>
          <p:cNvSpPr txBox="1">
            <a:spLocks/>
          </p:cNvSpPr>
          <p:nvPr/>
        </p:nvSpPr>
        <p:spPr>
          <a:xfrm>
            <a:off x="1484140" y="3347622"/>
            <a:ext cx="98614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5F91B0"/>
                </a:solidFill>
                <a:latin typeface="Sigmar One" panose="00000500000000000000" pitchFamily="2" charset="0"/>
              </a:rPr>
              <a:t>TIẾT 1</a:t>
            </a:r>
          </a:p>
          <a:p>
            <a:pPr algn="ctr"/>
            <a:r>
              <a:rPr lang="en-US" sz="4000">
                <a:solidFill>
                  <a:srgbClr val="5F91B0"/>
                </a:solidFill>
                <a:latin typeface="Sigmar One" panose="00000500000000000000" pitchFamily="2" charset="0"/>
              </a:rPr>
              <a:t>ÔN TẬP HÌNH HỌC</a:t>
            </a:r>
            <a:endParaRPr lang="en-US" sz="4000" dirty="0">
              <a:solidFill>
                <a:srgbClr val="5F91B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1265A-61E1-4B52-81DD-91C626687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74" y="1937301"/>
            <a:ext cx="1390008" cy="2700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CFBE8B-CAC5-4BC6-9F2B-4E12007C3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059" y="916566"/>
            <a:ext cx="2479389" cy="1732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30E1DB-542A-4694-B453-98FF074C8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627" y="-136547"/>
            <a:ext cx="3223538" cy="2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8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FD625-E064-4BF8-96E1-28CC443BDA19}"/>
              </a:ext>
            </a:extLst>
          </p:cNvPr>
          <p:cNvGrpSpPr/>
          <p:nvPr/>
        </p:nvGrpSpPr>
        <p:grpSpPr>
          <a:xfrm>
            <a:off x="0" y="73943"/>
            <a:ext cx="12377796" cy="7106436"/>
            <a:chOff x="0" y="-69359"/>
            <a:chExt cx="12377796" cy="71064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FD1EBB7-3FDF-4015-87D7-86640E206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8"/>
            <a:stretch>
              <a:fillRect/>
            </a:stretch>
          </p:blipFill>
          <p:spPr>
            <a:xfrm>
              <a:off x="0" y="6092456"/>
              <a:ext cx="12192000" cy="80807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7FCEA0-6CED-44AF-ACB4-98667510D129}"/>
                </a:ext>
              </a:extLst>
            </p:cNvPr>
            <p:cNvGrpSpPr/>
            <p:nvPr/>
          </p:nvGrpSpPr>
          <p:grpSpPr>
            <a:xfrm>
              <a:off x="75142" y="-69359"/>
              <a:ext cx="12302654" cy="7106436"/>
              <a:chOff x="47846" y="-103479"/>
              <a:chExt cx="12302654" cy="710643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4C89664-ADB6-48D6-B1BC-8EBE6ECCD9B1}"/>
                  </a:ext>
                </a:extLst>
              </p:cNvPr>
              <p:cNvSpPr/>
              <p:nvPr/>
            </p:nvSpPr>
            <p:spPr>
              <a:xfrm>
                <a:off x="47846" y="63795"/>
                <a:ext cx="12057321" cy="63795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CC8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DBBA592-BB39-45C3-83F9-F8B85F43E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6" y="4346811"/>
                <a:ext cx="5312290" cy="265614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9A865F3-16B1-4FE8-99A7-4E648CA6B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939" y="-103479"/>
                <a:ext cx="1298561" cy="1237595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9E6252D-B061-4A2D-95D8-199BDC74B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55" y="1583140"/>
            <a:ext cx="6925730" cy="4689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9C7F29-6C49-4795-979B-004B97CDBD18}"/>
              </a:ext>
            </a:extLst>
          </p:cNvPr>
          <p:cNvSpPr txBox="1">
            <a:spLocks/>
          </p:cNvSpPr>
          <p:nvPr/>
        </p:nvSpPr>
        <p:spPr>
          <a:xfrm>
            <a:off x="3208874" y="3530067"/>
            <a:ext cx="5897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5F91B0"/>
                </a:solidFill>
                <a:latin typeface="Sigmar One" panose="00000500000000000000" pitchFamily="2" charset="0"/>
              </a:rPr>
              <a:t>LUYỆN TẬP</a:t>
            </a:r>
            <a:endParaRPr lang="en-US" sz="6600" dirty="0">
              <a:solidFill>
                <a:srgbClr val="5F91B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1265A-61E1-4B52-81DD-91C626687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74" y="1937301"/>
            <a:ext cx="1390008" cy="2700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CFBE8B-CAC5-4BC6-9F2B-4E12007C3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059" y="916566"/>
            <a:ext cx="2479389" cy="1732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30E1DB-542A-4694-B453-98FF074C8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627" y="-136547"/>
            <a:ext cx="3223538" cy="2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44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463</Words>
  <Application>Microsoft Office PowerPoint</Application>
  <PresentationFormat>Widescreen</PresentationFormat>
  <Paragraphs>73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Calibri</vt:lpstr>
      <vt:lpstr>OpenSans</vt:lpstr>
      <vt:lpstr>Nunito Black</vt:lpstr>
      <vt:lpstr>Sigmar One</vt:lpstr>
      <vt:lpstr>印品黑体</vt:lpstr>
      <vt:lpstr>Montserrat Alternates Black</vt:lpstr>
      <vt:lpstr>Arial</vt:lpstr>
      <vt:lpstr>Tahoma</vt:lpstr>
      <vt:lpstr>Calibri Light</vt:lpstr>
      <vt:lpstr>Times New Roman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2022-03-27T22:47:58Z</dcterms:created>
  <dcterms:modified xsi:type="dcterms:W3CDTF">2025-05-01T15:44:30Z</dcterms:modified>
</cp:coreProperties>
</file>