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8" r:id="rId3"/>
    <p:sldId id="305" r:id="rId4"/>
    <p:sldId id="306" r:id="rId5"/>
    <p:sldId id="271" r:id="rId6"/>
    <p:sldId id="314" r:id="rId7"/>
    <p:sldId id="312" r:id="rId8"/>
    <p:sldId id="313" r:id="rId9"/>
    <p:sldId id="3794" r:id="rId10"/>
    <p:sldId id="3795" r:id="rId11"/>
    <p:sldId id="3796" r:id="rId12"/>
    <p:sldId id="3770" r:id="rId13"/>
    <p:sldId id="3793" r:id="rId14"/>
    <p:sldId id="318" r:id="rId15"/>
    <p:sldId id="3792" r:id="rId16"/>
    <p:sldId id="265" r:id="rId17"/>
    <p:sldId id="3772" r:id="rId18"/>
    <p:sldId id="3786" r:id="rId19"/>
    <p:sldId id="378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243C4-3B72-4F12-AE0C-7B6C176F0350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F61A-FD8A-4FA2-9B19-F6D05399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40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8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07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1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7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76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6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71737ba3b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71737ba3b_0_1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33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7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7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8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59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1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671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062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8F-89C2-4211-A4AE-F085D8A13FD5}" type="datetimeFigureOut">
              <a:rPr lang="en-US" smtClean="0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EFB2-6262-4D57-B35D-54E462062A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3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5694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25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0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16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187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4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33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AB77A15-25A3-EF6C-3458-2420E4A7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6406" y="-239843"/>
            <a:ext cx="15487700" cy="7314888"/>
          </a:xfrm>
          <a:prstGeom prst="rect">
            <a:avLst/>
          </a:prstGeom>
        </p:spPr>
      </p:pic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474" y="2026397"/>
            <a:ext cx="3580049" cy="1426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1ECDAF-6A53-4CF3-9973-F85CF500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7" y="3263390"/>
            <a:ext cx="7023201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1313980" y="524417"/>
            <a:ext cx="9849320" cy="1016607"/>
            <a:chOff x="1573976" y="506770"/>
            <a:chExt cx="7386990" cy="762455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2032991" y="568939"/>
              <a:ext cx="692797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Toa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cuối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cùng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ghi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nào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79E95-B670-B059-0A1E-95BDE278E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1" y="1971674"/>
            <a:ext cx="10560021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1380A-AAEF-BA2D-F0F7-A42ECB21FCA0}"/>
              </a:ext>
            </a:extLst>
          </p:cNvPr>
          <p:cNvGrpSpPr/>
          <p:nvPr/>
        </p:nvGrpSpPr>
        <p:grpSpPr>
          <a:xfrm>
            <a:off x="3390900" y="3433764"/>
            <a:ext cx="1962150" cy="1117102"/>
            <a:chOff x="3390900" y="3433764"/>
            <a:chExt cx="1962150" cy="111710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5381D13-AB7E-94C4-B018-477FAA7149B3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409CE-6320-83A1-A825-2EFE4390D764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90E32D-231D-F321-0373-C0AD66BC5D39}"/>
              </a:ext>
            </a:extLst>
          </p:cNvPr>
          <p:cNvGrpSpPr/>
          <p:nvPr/>
        </p:nvGrpSpPr>
        <p:grpSpPr>
          <a:xfrm>
            <a:off x="5067300" y="3443289"/>
            <a:ext cx="1962150" cy="1117102"/>
            <a:chOff x="3390900" y="3433764"/>
            <a:chExt cx="1962150" cy="1117102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B127D9ED-CCCD-252E-4015-A83EA944C708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FE5DB-A860-6BC5-DD78-C5F71D4B8005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8C651-4D57-D843-F053-39A480705999}"/>
              </a:ext>
            </a:extLst>
          </p:cNvPr>
          <p:cNvSpPr/>
          <p:nvPr/>
        </p:nvSpPr>
        <p:spPr>
          <a:xfrm>
            <a:off x="7410450" y="275272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78392C-A571-AD70-1039-19AA1E234D73}"/>
              </a:ext>
            </a:extLst>
          </p:cNvPr>
          <p:cNvSpPr/>
          <p:nvPr/>
        </p:nvSpPr>
        <p:spPr>
          <a:xfrm>
            <a:off x="8772525" y="273367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E1C02-F3C5-4F64-9E67-4D8B6CC3DF81}"/>
              </a:ext>
            </a:extLst>
          </p:cNvPr>
          <p:cNvSpPr/>
          <p:nvPr/>
        </p:nvSpPr>
        <p:spPr>
          <a:xfrm>
            <a:off x="10182225" y="2705100"/>
            <a:ext cx="12954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78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466255" y="397759"/>
            <a:ext cx="11620970" cy="1323439"/>
            <a:chOff x="938182" y="411776"/>
            <a:chExt cx="8715728" cy="99257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1674342" y="411776"/>
              <a:ext cx="797956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đến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xe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trên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9058101" y="5093368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719BE-4C2E-BA64-0E9D-22F1869B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2" y="2657475"/>
            <a:ext cx="8224838" cy="301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A43CAF-CD51-CCF0-FB40-99E661318AE0}"/>
              </a:ext>
            </a:extLst>
          </p:cNvPr>
          <p:cNvSpPr/>
          <p:nvPr/>
        </p:nvSpPr>
        <p:spPr>
          <a:xfrm>
            <a:off x="2295525" y="2162175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39 845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8E9C30-A63E-A170-8E8D-3A580F60ACE1}"/>
              </a:ext>
            </a:extLst>
          </p:cNvPr>
          <p:cNvSpPr/>
          <p:nvPr/>
        </p:nvSpPr>
        <p:spPr>
          <a:xfrm>
            <a:off x="4886325" y="21907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28 716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06C7FC-A665-C2CE-AE61-E553480372EE}"/>
              </a:ext>
            </a:extLst>
          </p:cNvPr>
          <p:cNvSpPr/>
          <p:nvPr/>
        </p:nvSpPr>
        <p:spPr>
          <a:xfrm>
            <a:off x="7581900" y="21526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28 170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EB2B4F-DE66-9723-C536-00A414EDFA59}"/>
              </a:ext>
            </a:extLst>
          </p:cNvPr>
          <p:cNvCxnSpPr>
            <a:cxnSpLocks/>
          </p:cNvCxnSpPr>
          <p:nvPr/>
        </p:nvCxnSpPr>
        <p:spPr>
          <a:xfrm flipV="1">
            <a:off x="3781425" y="3724275"/>
            <a:ext cx="2238375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8BFDEF-50F0-FBBB-D89F-CEAE5EDF6B93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3752850"/>
            <a:ext cx="2466975" cy="819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E5C081-0B12-882E-30BF-BE7474D7CAD0}"/>
              </a:ext>
            </a:extLst>
          </p:cNvPr>
          <p:cNvCxnSpPr>
            <a:cxnSpLocks/>
          </p:cNvCxnSpPr>
          <p:nvPr/>
        </p:nvCxnSpPr>
        <p:spPr>
          <a:xfrm flipV="1">
            <a:off x="8439150" y="3733800"/>
            <a:ext cx="0" cy="89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49D651C3-52D1-FAE8-4883-6B729EE92D19}"/>
              </a:ext>
            </a:extLst>
          </p:cNvPr>
          <p:cNvGrpSpPr/>
          <p:nvPr/>
        </p:nvGrpSpPr>
        <p:grpSpPr>
          <a:xfrm flipH="1">
            <a:off x="6890039" y="3434568"/>
            <a:ext cx="2707367" cy="2709689"/>
            <a:chOff x="1164410" y="999300"/>
            <a:chExt cx="2488469" cy="287594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>
              <a:off x="1320755" y="3030414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572BC10-822F-4120-A81F-568BB9B2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969" t="9911" r="8223" b="59108"/>
            <a:stretch/>
          </p:blipFill>
          <p:spPr>
            <a:xfrm>
              <a:off x="1164410" y="999300"/>
              <a:ext cx="2488469" cy="2875947"/>
            </a:xfrm>
            <a:prstGeom prst="rect">
              <a:avLst/>
            </a:prstGeom>
          </p:spPr>
        </p:pic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E13E38-55FB-AD7D-C802-ACA3A831D690}"/>
              </a:ext>
            </a:extLst>
          </p:cNvPr>
          <p:cNvGrpSpPr/>
          <p:nvPr/>
        </p:nvGrpSpPr>
        <p:grpSpPr>
          <a:xfrm>
            <a:off x="8528787" y="676477"/>
            <a:ext cx="2630423" cy="1927232"/>
            <a:chOff x="6396590" y="507358"/>
            <a:chExt cx="1972817" cy="1445424"/>
          </a:xfrm>
        </p:grpSpPr>
        <p:sp>
          <p:nvSpPr>
            <p:cNvPr id="366" name="Bong bóng Ý nghĩ: Hình đám mây 365">
              <a:extLst>
                <a:ext uri="{FF2B5EF4-FFF2-40B4-BE49-F238E27FC236}">
                  <a16:creationId xmlns:a16="http://schemas.microsoft.com/office/drawing/2014/main" id="{47CEC806-74AC-1B76-1321-1213721D64AA}"/>
                </a:ext>
              </a:extLst>
            </p:cNvPr>
            <p:cNvSpPr/>
            <p:nvPr/>
          </p:nvSpPr>
          <p:spPr>
            <a:xfrm>
              <a:off x="6396590" y="507358"/>
              <a:ext cx="1972817" cy="1445424"/>
            </a:xfrm>
            <a:prstGeom prst="cloudCallout">
              <a:avLst>
                <a:gd name="adj1" fmla="val -24184"/>
                <a:gd name="adj2" fmla="val 1425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Tim 8">
              <a:extLst>
                <a:ext uri="{FF2B5EF4-FFF2-40B4-BE49-F238E27FC236}">
                  <a16:creationId xmlns:a16="http://schemas.microsoft.com/office/drawing/2014/main" id="{71578FCB-D748-672B-CA1D-252013A8B8D4}"/>
                </a:ext>
              </a:extLst>
            </p:cNvPr>
            <p:cNvSpPr/>
            <p:nvPr/>
          </p:nvSpPr>
          <p:spPr>
            <a:xfrm>
              <a:off x="6981275" y="844657"/>
              <a:ext cx="828937" cy="685234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45B23682-5DBF-DB65-A451-DC686983D0CB}"/>
              </a:ext>
            </a:extLst>
          </p:cNvPr>
          <p:cNvGrpSpPr/>
          <p:nvPr/>
        </p:nvGrpSpPr>
        <p:grpSpPr>
          <a:xfrm rot="20856719">
            <a:off x="1600238" y="252408"/>
            <a:ext cx="6095812" cy="4302979"/>
            <a:chOff x="1665290" y="-88190"/>
            <a:chExt cx="3531593" cy="2384169"/>
          </a:xfrm>
        </p:grpSpPr>
        <p:grpSp>
          <p:nvGrpSpPr>
            <p:cNvPr id="299" name="Google Shape;258;p6">
              <a:extLst>
                <a:ext uri="{FF2B5EF4-FFF2-40B4-BE49-F238E27FC236}">
                  <a16:creationId xmlns:a16="http://schemas.microsoft.com/office/drawing/2014/main" id="{16480B24-7B77-924D-532E-34D07E5B9265}"/>
                </a:ext>
              </a:extLst>
            </p:cNvPr>
            <p:cNvGrpSpPr/>
            <p:nvPr/>
          </p:nvGrpSpPr>
          <p:grpSpPr>
            <a:xfrm flipH="1">
              <a:off x="1665290" y="-88190"/>
              <a:ext cx="3531593" cy="2384169"/>
              <a:chOff x="4351" y="1949"/>
              <a:chExt cx="841" cy="811"/>
            </a:xfrm>
          </p:grpSpPr>
          <p:sp>
            <p:nvSpPr>
              <p:cNvPr id="301" name="Google Shape;259;p6">
                <a:extLst>
                  <a:ext uri="{FF2B5EF4-FFF2-40B4-BE49-F238E27FC236}">
                    <a16:creationId xmlns:a16="http://schemas.microsoft.com/office/drawing/2014/main" id="{B7D7C7EC-09A1-9FD5-3D0C-B7F082F28B51}"/>
                  </a:ext>
                </a:extLst>
              </p:cNvPr>
              <p:cNvSpPr/>
              <p:nvPr/>
            </p:nvSpPr>
            <p:spPr>
              <a:xfrm rot="20856719"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2" name="Google Shape;260;p6">
                <a:extLst>
                  <a:ext uri="{FF2B5EF4-FFF2-40B4-BE49-F238E27FC236}">
                    <a16:creationId xmlns:a16="http://schemas.microsoft.com/office/drawing/2014/main" id="{6C421A9E-FBC9-2CEF-4364-FF73984E2A7D}"/>
                  </a:ext>
                </a:extLst>
              </p:cNvPr>
              <p:cNvSpPr/>
              <p:nvPr/>
            </p:nvSpPr>
            <p:spPr>
              <a:xfrm rot="8057412">
                <a:off x="5094" y="2145"/>
                <a:ext cx="100" cy="96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3" name="Google Shape;261;p6">
                <a:extLst>
                  <a:ext uri="{FF2B5EF4-FFF2-40B4-BE49-F238E27FC236}">
                    <a16:creationId xmlns:a16="http://schemas.microsoft.com/office/drawing/2014/main" id="{E1AC040E-6915-BEEE-1359-65A4A0AFE062}"/>
                  </a:ext>
                </a:extLst>
              </p:cNvPr>
              <p:cNvSpPr/>
              <p:nvPr/>
            </p:nvSpPr>
            <p:spPr>
              <a:xfrm rot="7514891">
                <a:off x="5066" y="2096"/>
                <a:ext cx="115" cy="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4" name="Google Shape;262;p6">
                <a:extLst>
                  <a:ext uri="{FF2B5EF4-FFF2-40B4-BE49-F238E27FC236}">
                    <a16:creationId xmlns:a16="http://schemas.microsoft.com/office/drawing/2014/main" id="{EF627450-6142-7A3D-64E7-2F0EFC77F02F}"/>
                  </a:ext>
                </a:extLst>
              </p:cNvPr>
              <p:cNvSpPr/>
              <p:nvPr/>
            </p:nvSpPr>
            <p:spPr>
              <a:xfrm rot="6174344">
                <a:off x="4999" y="2027"/>
                <a:ext cx="18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5" name="Google Shape;263;p6">
                <a:extLst>
                  <a:ext uri="{FF2B5EF4-FFF2-40B4-BE49-F238E27FC236}">
                    <a16:creationId xmlns:a16="http://schemas.microsoft.com/office/drawing/2014/main" id="{FF7F2606-6727-C270-3BC0-4EC227C47905}"/>
                  </a:ext>
                </a:extLst>
              </p:cNvPr>
              <p:cNvSpPr/>
              <p:nvPr/>
            </p:nvSpPr>
            <p:spPr>
              <a:xfrm>
                <a:off x="4918" y="2571"/>
                <a:ext cx="61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6" name="Google Shape;264;p6">
                <a:extLst>
                  <a:ext uri="{FF2B5EF4-FFF2-40B4-BE49-F238E27FC236}">
                    <a16:creationId xmlns:a16="http://schemas.microsoft.com/office/drawing/2014/main" id="{18CF9D10-1586-F6C9-3EF2-D1086747D662}"/>
                  </a:ext>
                </a:extLst>
              </p:cNvPr>
              <p:cNvSpPr/>
              <p:nvPr/>
            </p:nvSpPr>
            <p:spPr>
              <a:xfrm rot="21093227">
                <a:off x="4394" y="2431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7" name="Google Shape;265;p6">
                <a:extLst>
                  <a:ext uri="{FF2B5EF4-FFF2-40B4-BE49-F238E27FC236}">
                    <a16:creationId xmlns:a16="http://schemas.microsoft.com/office/drawing/2014/main" id="{42504AA5-FF20-F8E6-0C52-1BD597157D19}"/>
                  </a:ext>
                </a:extLst>
              </p:cNvPr>
              <p:cNvSpPr/>
              <p:nvPr/>
            </p:nvSpPr>
            <p:spPr>
              <a:xfrm>
                <a:off x="4733" y="2627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300" name="Google Shape;266;p6">
              <a:extLst>
                <a:ext uri="{FF2B5EF4-FFF2-40B4-BE49-F238E27FC236}">
                  <a16:creationId xmlns:a16="http://schemas.microsoft.com/office/drawing/2014/main" id="{6B5CBF92-5CFF-9E3E-9C2F-FA7B96F4C27D}"/>
                </a:ext>
              </a:extLst>
            </p:cNvPr>
            <p:cNvSpPr/>
            <p:nvPr/>
          </p:nvSpPr>
          <p:spPr>
            <a:xfrm rot="743281">
              <a:off x="2082981" y="594771"/>
              <a:ext cx="2936968" cy="1309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tốt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lắm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!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Rùa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con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cảm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đã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giúp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đỡ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mình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26C3B29-2728-4066-AF58-9719667B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1230284" y="2090834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3434458" y="2580500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412702" y="1814512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715390" y="-27704"/>
            <a:ext cx="6297647" cy="2668524"/>
            <a:chOff x="832042" y="854109"/>
            <a:chExt cx="4044139" cy="2075309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94609"/>
                <a:gd name="adj2" fmla="val 13597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832042" y="854109"/>
              <a:ext cx="4044139" cy="2075309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Tuy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lấy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hết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thải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nhưng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chân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bị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chảy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máu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khá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nhiều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F7E00465-15E7-3750-09C0-951EDCC298BA}"/>
              </a:ext>
            </a:extLst>
          </p:cNvPr>
          <p:cNvGrpSpPr/>
          <p:nvPr/>
        </p:nvGrpSpPr>
        <p:grpSpPr>
          <a:xfrm>
            <a:off x="1197406" y="-35010"/>
            <a:ext cx="5333613" cy="2553204"/>
            <a:chOff x="930913" y="916698"/>
            <a:chExt cx="3908729" cy="2061214"/>
          </a:xfrm>
        </p:grpSpPr>
        <p:sp>
          <p:nvSpPr>
            <p:cNvPr id="76" name="Bong bóng Ý nghĩ: Hình đám mây 1">
              <a:extLst>
                <a:ext uri="{FF2B5EF4-FFF2-40B4-BE49-F238E27FC236}">
                  <a16:creationId xmlns:a16="http://schemas.microsoft.com/office/drawing/2014/main" id="{33FC0BA2-B229-5B22-AC69-4CCF8161F160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61483"/>
                <a:gd name="adj2" fmla="val 49552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D0A1B6CA-2829-AC49-93F6-D7BCF4A404BA}"/>
                </a:ext>
              </a:extLst>
            </p:cNvPr>
            <p:cNvSpPr txBox="1"/>
            <p:nvPr/>
          </p:nvSpPr>
          <p:spPr>
            <a:xfrm>
              <a:off x="930913" y="916698"/>
              <a:ext cx="3908729" cy="2061214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AA5F4D72-3A02-A7F9-737C-96A9450527E0}"/>
              </a:ext>
            </a:extLst>
          </p:cNvPr>
          <p:cNvGrpSpPr/>
          <p:nvPr/>
        </p:nvGrpSpPr>
        <p:grpSpPr>
          <a:xfrm>
            <a:off x="93283" y="4807744"/>
            <a:ext cx="2807861" cy="1764632"/>
            <a:chOff x="-69921" y="3590942"/>
            <a:chExt cx="2105896" cy="132347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8020862-65D2-E5EB-9E40-29A7BB5B4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174" r="54711" b="33364"/>
            <a:stretch/>
          </p:blipFill>
          <p:spPr>
            <a:xfrm>
              <a:off x="-69921" y="3590942"/>
              <a:ext cx="2105896" cy="1323474"/>
            </a:xfrm>
            <a:prstGeom prst="rect">
              <a:avLst/>
            </a:prstGeom>
          </p:spPr>
        </p:pic>
        <p:sp>
          <p:nvSpPr>
            <p:cNvPr id="46" name="Hình giọt nước 45">
              <a:extLst>
                <a:ext uri="{FF2B5EF4-FFF2-40B4-BE49-F238E27FC236}">
                  <a16:creationId xmlns:a16="http://schemas.microsoft.com/office/drawing/2014/main" id="{A30D73BB-DBFC-4AA1-23B7-6D19081B8CF0}"/>
                </a:ext>
              </a:extLst>
            </p:cNvPr>
            <p:cNvSpPr/>
            <p:nvPr/>
          </p:nvSpPr>
          <p:spPr>
            <a:xfrm>
              <a:off x="1511075" y="4106956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80" name="Hình giọt nước 79">
              <a:extLst>
                <a:ext uri="{FF2B5EF4-FFF2-40B4-BE49-F238E27FC236}">
                  <a16:creationId xmlns:a16="http://schemas.microsoft.com/office/drawing/2014/main" id="{E9EE2065-099C-2285-AD8D-777D26961C63}"/>
                </a:ext>
              </a:extLst>
            </p:cNvPr>
            <p:cNvSpPr/>
            <p:nvPr/>
          </p:nvSpPr>
          <p:spPr>
            <a:xfrm>
              <a:off x="1460170" y="4015824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5F800EC-E3DE-C17E-4762-F833601D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0" t="70897" b="4117"/>
          <a:stretch/>
        </p:blipFill>
        <p:spPr>
          <a:xfrm>
            <a:off x="7523747" y="1789591"/>
            <a:ext cx="2288093" cy="1903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1772A4-1591-1325-3F22-DB3EA446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580" y="851008"/>
            <a:ext cx="6517189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406452" y="569657"/>
            <a:ext cx="5756177" cy="951599"/>
            <a:chOff x="2755046" y="450752"/>
            <a:chExt cx="3373331" cy="713699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755046" y="450752"/>
              <a:ext cx="337333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3701901" y="1771117"/>
            <a:ext cx="766123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Chăm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sóc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vết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thương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chân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1029291" y="2856232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4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3"/>
          <p:cNvSpPr/>
          <p:nvPr/>
        </p:nvSpPr>
        <p:spPr>
          <a:xfrm>
            <a:off x="764149" y="11130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43"/>
          <p:cNvSpPr/>
          <p:nvPr/>
        </p:nvSpPr>
        <p:spPr>
          <a:xfrm flipH="1">
            <a:off x="8825486" y="622932"/>
            <a:ext cx="2445055" cy="624843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C3311C-ABD6-2606-732D-98F3DEA6DE91}"/>
              </a:ext>
            </a:extLst>
          </p:cNvPr>
          <p:cNvSpPr/>
          <p:nvPr/>
        </p:nvSpPr>
        <p:spPr>
          <a:xfrm>
            <a:off x="520990" y="469295"/>
            <a:ext cx="11545527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D6F4FF"/>
                </a:solidFill>
                <a:latin typeface="Calibri"/>
                <a:sym typeface="Arial"/>
              </a:rPr>
              <a:t>z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5AD331C-AA1D-540C-1CFB-9D3162EB1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3" t="42417" r="33588" b="30491"/>
          <a:stretch/>
        </p:blipFill>
        <p:spPr>
          <a:xfrm flipH="1">
            <a:off x="446000" y="4114800"/>
            <a:ext cx="2248596" cy="2390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17F96-970E-637D-CB26-7D7C237E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509587"/>
            <a:ext cx="5581650" cy="2422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22DD5-3AD1-2521-74C1-A1177B7CBC68}"/>
              </a:ext>
            </a:extLst>
          </p:cNvPr>
          <p:cNvSpPr txBox="1"/>
          <p:nvPr/>
        </p:nvSpPr>
        <p:spPr>
          <a:xfrm>
            <a:off x="1828800" y="3329672"/>
            <a:ext cx="9505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</a:rPr>
              <a:t> Biết rằng bài hát có 74 381 lượt nghe. Nam và Việt làm tròn số đến hàng nghìn, ai đã làm tròn đúng?</a:t>
            </a:r>
            <a:endParaRPr lang="en-US" sz="3200" dirty="0"/>
          </a:p>
        </p:txBody>
      </p:sp>
      <p:sp>
        <p:nvSpPr>
          <p:cNvPr id="6" name="Tam giác Cân 13">
            <a:extLst>
              <a:ext uri="{FF2B5EF4-FFF2-40B4-BE49-F238E27FC236}">
                <a16:creationId xmlns:a16="http://schemas.microsoft.com/office/drawing/2014/main" id="{02562A0C-9C0F-9373-52AF-CAB255D0049D}"/>
              </a:ext>
            </a:extLst>
          </p:cNvPr>
          <p:cNvSpPr/>
          <p:nvPr/>
        </p:nvSpPr>
        <p:spPr>
          <a:xfrm>
            <a:off x="1329155" y="557450"/>
            <a:ext cx="1167737" cy="959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5333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:a16="http://schemas.microsoft.com/office/drawing/2014/main" id="{39D99BFA-9333-6BAA-AD25-9554E76BF2FB}"/>
              </a:ext>
            </a:extLst>
          </p:cNvPr>
          <p:cNvSpPr txBox="1"/>
          <p:nvPr/>
        </p:nvSpPr>
        <p:spPr>
          <a:xfrm>
            <a:off x="1636378" y="743059"/>
            <a:ext cx="48061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392E7-E2CA-8F28-9827-64DA60612852}"/>
              </a:ext>
            </a:extLst>
          </p:cNvPr>
          <p:cNvSpPr/>
          <p:nvPr/>
        </p:nvSpPr>
        <p:spPr>
          <a:xfrm>
            <a:off x="2628900" y="5038725"/>
            <a:ext cx="3619500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nghìn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B8E7-58AE-1BD1-88C4-01F3F64C5AA7}"/>
              </a:ext>
            </a:extLst>
          </p:cNvPr>
          <p:cNvSpPr txBox="1"/>
          <p:nvPr/>
        </p:nvSpPr>
        <p:spPr>
          <a:xfrm>
            <a:off x="6515100" y="500062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74 381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8CD4F1-030B-B9A4-6055-EFA0BD11ED5F}"/>
              </a:ext>
            </a:extLst>
          </p:cNvPr>
          <p:cNvCxnSpPr>
            <a:cxnSpLocks/>
          </p:cNvCxnSpPr>
          <p:nvPr/>
        </p:nvCxnSpPr>
        <p:spPr>
          <a:xfrm>
            <a:off x="7781925" y="529590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7E49EE-85FC-0448-E033-007E2E379D16}"/>
              </a:ext>
            </a:extLst>
          </p:cNvPr>
          <p:cNvSpPr txBox="1"/>
          <p:nvPr/>
        </p:nvSpPr>
        <p:spPr>
          <a:xfrm>
            <a:off x="8067675" y="47434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3 &lt;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7FF61-A7BD-F787-99CA-B3CF3B9539DB}"/>
              </a:ext>
            </a:extLst>
          </p:cNvPr>
          <p:cNvSpPr txBox="1"/>
          <p:nvPr/>
        </p:nvSpPr>
        <p:spPr>
          <a:xfrm>
            <a:off x="7610475" y="52673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43DD3-B802-5D49-1493-0195CCAB1615}"/>
              </a:ext>
            </a:extLst>
          </p:cNvPr>
          <p:cNvSpPr txBox="1"/>
          <p:nvPr/>
        </p:nvSpPr>
        <p:spPr>
          <a:xfrm>
            <a:off x="10410825" y="50482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896811-7807-E692-545A-F105FE2B1AC0}"/>
              </a:ext>
            </a:extLst>
          </p:cNvPr>
          <p:cNvSpPr txBox="1"/>
          <p:nvPr/>
        </p:nvSpPr>
        <p:spPr>
          <a:xfrm>
            <a:off x="4143374" y="5838825"/>
            <a:ext cx="707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Vậy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Việt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vàng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en-US" sz="4000" dirty="0" err="1">
                <a:solidFill>
                  <a:srgbClr val="002060"/>
                </a:solidFill>
              </a:rPr>
              <a:t>nói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đúng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7155990" y="3482947"/>
            <a:ext cx="3502089" cy="2370095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pic>
        <p:nvPicPr>
          <p:cNvPr id="291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F581267-8324-8834-B92B-FF5661318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324" flipH="1">
            <a:off x="1432094" y="243192"/>
            <a:ext cx="6250976" cy="5212352"/>
          </a:xfrm>
          <a:prstGeom prst="rect">
            <a:avLst/>
          </a:prstGeom>
        </p:spPr>
      </p:pic>
      <p:sp>
        <p:nvSpPr>
          <p:cNvPr id="292" name="TextBox 3">
            <a:extLst>
              <a:ext uri="{FF2B5EF4-FFF2-40B4-BE49-F238E27FC236}">
                <a16:creationId xmlns:a16="http://schemas.microsoft.com/office/drawing/2014/main" id="{33E4EACF-5F52-94BC-7103-E8D4E53C849E}"/>
              </a:ext>
            </a:extLst>
          </p:cNvPr>
          <p:cNvSpPr txBox="1"/>
          <p:nvPr/>
        </p:nvSpPr>
        <p:spPr>
          <a:xfrm rot="21408022">
            <a:off x="2063462" y="911484"/>
            <a:ext cx="5223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Chân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hôm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nay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khỏi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h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ẳn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tình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chăm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sóc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số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4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để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D6F4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D6F4FF"/>
              </a:solidFill>
              <a:cs typeface="Arial"/>
              <a:sym typeface="Arial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4E6460A2-D553-5D20-B0EB-DE8C02BB6F7E}"/>
              </a:ext>
            </a:extLst>
          </p:cNvPr>
          <p:cNvGrpSpPr/>
          <p:nvPr/>
        </p:nvGrpSpPr>
        <p:grpSpPr>
          <a:xfrm>
            <a:off x="7967093" y="1166907"/>
            <a:ext cx="3173905" cy="206583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4899"/>
                <a:gd name="adj2" fmla="val 76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4DF8948-B01A-F597-5469-C981C144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26" t="30784" r="24019" b="13762"/>
            <a:stretch/>
          </p:blipFill>
          <p:spPr>
            <a:xfrm>
              <a:off x="6324419" y="1213022"/>
              <a:ext cx="1580412" cy="729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3021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7C62DF4A-DDCC-F900-C06E-D17F5CC2BC55}"/>
              </a:ext>
            </a:extLst>
          </p:cNvPr>
          <p:cNvSpPr/>
          <p:nvPr/>
        </p:nvSpPr>
        <p:spPr>
          <a:xfrm>
            <a:off x="161925" y="182601"/>
            <a:ext cx="11855903" cy="655157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5" name="Nhóm 8">
            <a:extLst>
              <a:ext uri="{FF2B5EF4-FFF2-40B4-BE49-F238E27FC236}">
                <a16:creationId xmlns:a16="http://schemas.microsoft.com/office/drawing/2014/main" id="{019D16FD-3166-92D1-6B12-0675E9CEA369}"/>
              </a:ext>
            </a:extLst>
          </p:cNvPr>
          <p:cNvGrpSpPr/>
          <p:nvPr/>
        </p:nvGrpSpPr>
        <p:grpSpPr>
          <a:xfrm>
            <a:off x="409105" y="105318"/>
            <a:ext cx="11563821" cy="1054709"/>
            <a:chOff x="938182" y="471051"/>
            <a:chExt cx="8672866" cy="79103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4FFDF45D-A275-B6DF-EF1E-4F7C47572B0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9" name="Tam giác Cân 4">
                <a:extLst>
                  <a:ext uri="{FF2B5EF4-FFF2-40B4-BE49-F238E27FC236}">
                    <a16:creationId xmlns:a16="http://schemas.microsoft.com/office/drawing/2014/main" id="{940E1AB1-2711-2E38-2CC5-45C55C88E66B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03CD4F27-CD91-6F4D-5C68-655D80FEEC85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956AB03-0D16-BCAD-734B-06E850042880}"/>
                </a:ext>
              </a:extLst>
            </p:cNvPr>
            <p:cNvSpPr txBox="1"/>
            <p:nvPr/>
          </p:nvSpPr>
          <p:spPr>
            <a:xfrm>
              <a:off x="1631480" y="540363"/>
              <a:ext cx="7979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viết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20 080, 52 080, 92 000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1B2695-70E0-5A17-2B0D-B3F055B4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842962"/>
            <a:ext cx="7186613" cy="265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2964AD-93C4-3F36-1F6B-67A99AEAF090}"/>
              </a:ext>
            </a:extLst>
          </p:cNvPr>
          <p:cNvSpPr txBox="1"/>
          <p:nvPr/>
        </p:nvSpPr>
        <p:spPr>
          <a:xfrm>
            <a:off x="3162300" y="3381375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7F15F8-5155-262C-68EE-F6A8AC52E1BE}"/>
              </a:ext>
            </a:extLst>
          </p:cNvPr>
          <p:cNvSpPr/>
          <p:nvPr/>
        </p:nvSpPr>
        <p:spPr>
          <a:xfrm>
            <a:off x="1581149" y="408622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031E4-FFBC-7689-9A03-6ABBC1772664}"/>
              </a:ext>
            </a:extLst>
          </p:cNvPr>
          <p:cNvSpPr txBox="1"/>
          <p:nvPr/>
        </p:nvSpPr>
        <p:spPr>
          <a:xfrm>
            <a:off x="3400425" y="4543425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52 080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92 000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8197C7-18FD-CEA3-16B5-4D9AA125DB11}"/>
              </a:ext>
            </a:extLst>
          </p:cNvPr>
          <p:cNvSpPr/>
          <p:nvPr/>
        </p:nvSpPr>
        <p:spPr>
          <a:xfrm>
            <a:off x="1609724" y="505777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B659E-E7FF-0034-F5D8-C15A5C15F89A}"/>
              </a:ext>
            </a:extLst>
          </p:cNvPr>
          <p:cNvSpPr txBox="1"/>
          <p:nvPr/>
        </p:nvSpPr>
        <p:spPr>
          <a:xfrm>
            <a:off x="3438525" y="56007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20 080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52 080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E50F1-44BD-B971-C2CA-B1E33115065D}"/>
              </a:ext>
            </a:extLst>
          </p:cNvPr>
          <p:cNvSpPr txBox="1"/>
          <p:nvPr/>
        </p:nvSpPr>
        <p:spPr>
          <a:xfrm>
            <a:off x="762000" y="6086475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: 52 080,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92 000,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20 080</a:t>
            </a:r>
          </a:p>
        </p:txBody>
      </p:sp>
    </p:spTree>
    <p:extLst>
      <p:ext uri="{BB962C8B-B14F-4D97-AF65-F5344CB8AC3E}">
        <p14:creationId xmlns:p14="http://schemas.microsoft.com/office/powerpoint/2010/main" val="3247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9562235" y="4393586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4199257" y="4362330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5941936" y="4484748"/>
            <a:ext cx="3412737" cy="2451141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9EFE7D-5D10-2EBD-C915-FD3D765D3A76}"/>
              </a:ext>
            </a:extLst>
          </p:cNvPr>
          <p:cNvGrpSpPr/>
          <p:nvPr/>
        </p:nvGrpSpPr>
        <p:grpSpPr>
          <a:xfrm flipH="1">
            <a:off x="1813560" y="811058"/>
            <a:ext cx="5184256" cy="289478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2391"/>
                <a:gd name="adj2" fmla="val 864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BE5BB"/>
                </a:solidFill>
                <a:latin typeface="Calibri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F88B06-E733-06E9-E194-8517B7E0DE65}"/>
                </a:ext>
              </a:extLst>
            </p:cNvPr>
            <p:cNvSpPr txBox="1"/>
            <p:nvPr/>
          </p:nvSpPr>
          <p:spPr>
            <a:xfrm>
              <a:off x="6291526" y="1127138"/>
              <a:ext cx="1689482" cy="9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tạm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biệt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hẹn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gặp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lại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297" name="Google Shape;2549;p59">
            <a:extLst>
              <a:ext uri="{FF2B5EF4-FFF2-40B4-BE49-F238E27FC236}">
                <a16:creationId xmlns:a16="http://schemas.microsoft.com/office/drawing/2014/main" id="{1FE73E58-25B2-34AC-2CEF-570C035D3AA9}"/>
              </a:ext>
            </a:extLst>
          </p:cNvPr>
          <p:cNvGrpSpPr/>
          <p:nvPr/>
        </p:nvGrpSpPr>
        <p:grpSpPr>
          <a:xfrm>
            <a:off x="8379293" y="1142130"/>
            <a:ext cx="4206504" cy="3672633"/>
            <a:chOff x="6601117" y="625235"/>
            <a:chExt cx="3154878" cy="2754475"/>
          </a:xfrm>
        </p:grpSpPr>
        <p:sp>
          <p:nvSpPr>
            <p:cNvPr id="298" name="Google Shape;2550;p59">
              <a:extLst>
                <a:ext uri="{FF2B5EF4-FFF2-40B4-BE49-F238E27FC236}">
                  <a16:creationId xmlns:a16="http://schemas.microsoft.com/office/drawing/2014/main" id="{BA51B0E7-8405-61BC-EA67-4E520E6CA737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551;p59">
              <a:extLst>
                <a:ext uri="{FF2B5EF4-FFF2-40B4-BE49-F238E27FC236}">
                  <a16:creationId xmlns:a16="http://schemas.microsoft.com/office/drawing/2014/main" id="{D7CFB7B2-BD1F-FFC7-C282-B5F1825065D7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2552;p59">
              <a:extLst>
                <a:ext uri="{FF2B5EF4-FFF2-40B4-BE49-F238E27FC236}">
                  <a16:creationId xmlns:a16="http://schemas.microsoft.com/office/drawing/2014/main" id="{5B082448-3B33-9E43-D02E-DAF4D68EDD95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2553;p59">
              <a:extLst>
                <a:ext uri="{FF2B5EF4-FFF2-40B4-BE49-F238E27FC236}">
                  <a16:creationId xmlns:a16="http://schemas.microsoft.com/office/drawing/2014/main" id="{CC095D27-85BD-E6FC-F414-115E2BD3D65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554;p59">
              <a:extLst>
                <a:ext uri="{FF2B5EF4-FFF2-40B4-BE49-F238E27FC236}">
                  <a16:creationId xmlns:a16="http://schemas.microsoft.com/office/drawing/2014/main" id="{478300ED-903B-1436-43E3-E44A678FECC1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2555;p59">
              <a:extLst>
                <a:ext uri="{FF2B5EF4-FFF2-40B4-BE49-F238E27FC236}">
                  <a16:creationId xmlns:a16="http://schemas.microsoft.com/office/drawing/2014/main" id="{A7F31129-C705-841E-A200-814A4FADA4C1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2556;p59">
              <a:extLst>
                <a:ext uri="{FF2B5EF4-FFF2-40B4-BE49-F238E27FC236}">
                  <a16:creationId xmlns:a16="http://schemas.microsoft.com/office/drawing/2014/main" id="{AA630CD1-2EB8-F315-88CC-D1BDC72C7CE5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2557;p59">
              <a:extLst>
                <a:ext uri="{FF2B5EF4-FFF2-40B4-BE49-F238E27FC236}">
                  <a16:creationId xmlns:a16="http://schemas.microsoft.com/office/drawing/2014/main" id="{B61ACDCF-C310-75D9-6139-913F555C2B94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2558;p59">
              <a:extLst>
                <a:ext uri="{FF2B5EF4-FFF2-40B4-BE49-F238E27FC236}">
                  <a16:creationId xmlns:a16="http://schemas.microsoft.com/office/drawing/2014/main" id="{ECC9FA02-32A6-67CD-7B89-0ACF96FEF609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2559;p59">
              <a:extLst>
                <a:ext uri="{FF2B5EF4-FFF2-40B4-BE49-F238E27FC236}">
                  <a16:creationId xmlns:a16="http://schemas.microsoft.com/office/drawing/2014/main" id="{EFCFB4B5-8C42-D01B-543E-F9C560A9C4B2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2560;p59">
              <a:extLst>
                <a:ext uri="{FF2B5EF4-FFF2-40B4-BE49-F238E27FC236}">
                  <a16:creationId xmlns:a16="http://schemas.microsoft.com/office/drawing/2014/main" id="{2E69BF77-A18A-93B4-DFD5-74B99D8D3FA8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2561;p59">
              <a:extLst>
                <a:ext uri="{FF2B5EF4-FFF2-40B4-BE49-F238E27FC236}">
                  <a16:creationId xmlns:a16="http://schemas.microsoft.com/office/drawing/2014/main" id="{B98CC623-67DE-E987-2D7B-696E7846BF9F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2562;p59">
              <a:extLst>
                <a:ext uri="{FF2B5EF4-FFF2-40B4-BE49-F238E27FC236}">
                  <a16:creationId xmlns:a16="http://schemas.microsoft.com/office/drawing/2014/main" id="{8CAE2CC1-9716-DAB2-BEAC-D8974C331BB2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563;p59">
              <a:extLst>
                <a:ext uri="{FF2B5EF4-FFF2-40B4-BE49-F238E27FC236}">
                  <a16:creationId xmlns:a16="http://schemas.microsoft.com/office/drawing/2014/main" id="{3E79150E-C381-FA13-6B3E-0A73751BED50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2564;p59">
              <a:extLst>
                <a:ext uri="{FF2B5EF4-FFF2-40B4-BE49-F238E27FC236}">
                  <a16:creationId xmlns:a16="http://schemas.microsoft.com/office/drawing/2014/main" id="{869AFF1A-A353-EEAF-C121-0BD6EB02260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2565;p59">
              <a:extLst>
                <a:ext uri="{FF2B5EF4-FFF2-40B4-BE49-F238E27FC236}">
                  <a16:creationId xmlns:a16="http://schemas.microsoft.com/office/drawing/2014/main" id="{EBE8C983-2FB8-B5DC-40C2-81DDBED41365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566;p59">
              <a:extLst>
                <a:ext uri="{FF2B5EF4-FFF2-40B4-BE49-F238E27FC236}">
                  <a16:creationId xmlns:a16="http://schemas.microsoft.com/office/drawing/2014/main" id="{64AD1F4D-3AA6-E1DE-004B-F3F8A9EC332C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567;p59">
              <a:extLst>
                <a:ext uri="{FF2B5EF4-FFF2-40B4-BE49-F238E27FC236}">
                  <a16:creationId xmlns:a16="http://schemas.microsoft.com/office/drawing/2014/main" id="{3231D70A-F4B5-A811-B89C-0F46D1A3DC52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2568;p59">
              <a:extLst>
                <a:ext uri="{FF2B5EF4-FFF2-40B4-BE49-F238E27FC236}">
                  <a16:creationId xmlns:a16="http://schemas.microsoft.com/office/drawing/2014/main" id="{1C37DF83-4AF0-F867-1A24-C0CCA5B4F3F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2569;p59">
              <a:extLst>
                <a:ext uri="{FF2B5EF4-FFF2-40B4-BE49-F238E27FC236}">
                  <a16:creationId xmlns:a16="http://schemas.microsoft.com/office/drawing/2014/main" id="{A1ED978C-36DC-C4CE-AF29-587F641EF61A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2570;p59">
              <a:extLst>
                <a:ext uri="{FF2B5EF4-FFF2-40B4-BE49-F238E27FC236}">
                  <a16:creationId xmlns:a16="http://schemas.microsoft.com/office/drawing/2014/main" id="{BBC41FF0-C3C7-1CB5-942B-F32777F0FCF9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2571;p59">
              <a:extLst>
                <a:ext uri="{FF2B5EF4-FFF2-40B4-BE49-F238E27FC236}">
                  <a16:creationId xmlns:a16="http://schemas.microsoft.com/office/drawing/2014/main" id="{487665F8-E78E-B1A9-6BB5-AC67F4108298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2572;p59">
              <a:extLst>
                <a:ext uri="{FF2B5EF4-FFF2-40B4-BE49-F238E27FC236}">
                  <a16:creationId xmlns:a16="http://schemas.microsoft.com/office/drawing/2014/main" id="{D47E2C9A-7E9A-2F13-87B6-1E2428EF98CF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2573;p59">
              <a:extLst>
                <a:ext uri="{FF2B5EF4-FFF2-40B4-BE49-F238E27FC236}">
                  <a16:creationId xmlns:a16="http://schemas.microsoft.com/office/drawing/2014/main" id="{B87ACAE3-A527-4A73-81A3-20B2C80B3F06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2574;p59">
              <a:extLst>
                <a:ext uri="{FF2B5EF4-FFF2-40B4-BE49-F238E27FC236}">
                  <a16:creationId xmlns:a16="http://schemas.microsoft.com/office/drawing/2014/main" id="{BCA64746-F114-25A6-BA82-E0873ED8FC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2575;p59">
              <a:extLst>
                <a:ext uri="{FF2B5EF4-FFF2-40B4-BE49-F238E27FC236}">
                  <a16:creationId xmlns:a16="http://schemas.microsoft.com/office/drawing/2014/main" id="{A7366014-0402-6AEE-AA95-6526DD042CEB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2576;p59">
              <a:extLst>
                <a:ext uri="{FF2B5EF4-FFF2-40B4-BE49-F238E27FC236}">
                  <a16:creationId xmlns:a16="http://schemas.microsoft.com/office/drawing/2014/main" id="{77B82497-F159-9AAF-2C03-70546BD58DFC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2577;p59">
              <a:extLst>
                <a:ext uri="{FF2B5EF4-FFF2-40B4-BE49-F238E27FC236}">
                  <a16:creationId xmlns:a16="http://schemas.microsoft.com/office/drawing/2014/main" id="{ABF31184-EC4A-1CDC-BEFB-C4DBB91DAE8D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2578;p59">
              <a:extLst>
                <a:ext uri="{FF2B5EF4-FFF2-40B4-BE49-F238E27FC236}">
                  <a16:creationId xmlns:a16="http://schemas.microsoft.com/office/drawing/2014/main" id="{3F68617D-05B8-F299-55A1-4C052B92279B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2579;p59">
              <a:extLst>
                <a:ext uri="{FF2B5EF4-FFF2-40B4-BE49-F238E27FC236}">
                  <a16:creationId xmlns:a16="http://schemas.microsoft.com/office/drawing/2014/main" id="{F2160224-ECF6-6623-C162-209BE4C69B66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2580;p59">
              <a:extLst>
                <a:ext uri="{FF2B5EF4-FFF2-40B4-BE49-F238E27FC236}">
                  <a16:creationId xmlns:a16="http://schemas.microsoft.com/office/drawing/2014/main" id="{1EBC26AC-B19A-0427-9253-639403F717D7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2581;p59">
              <a:extLst>
                <a:ext uri="{FF2B5EF4-FFF2-40B4-BE49-F238E27FC236}">
                  <a16:creationId xmlns:a16="http://schemas.microsoft.com/office/drawing/2014/main" id="{38B85012-DA5F-FA0F-6F26-7BF29EBFC5D5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2582;p59">
              <a:extLst>
                <a:ext uri="{FF2B5EF4-FFF2-40B4-BE49-F238E27FC236}">
                  <a16:creationId xmlns:a16="http://schemas.microsoft.com/office/drawing/2014/main" id="{515BE852-A66E-24D1-9D41-C4E81F87C490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2583;p59">
              <a:extLst>
                <a:ext uri="{FF2B5EF4-FFF2-40B4-BE49-F238E27FC236}">
                  <a16:creationId xmlns:a16="http://schemas.microsoft.com/office/drawing/2014/main" id="{6F6A3D50-77D5-9D0A-C37A-E955B6E8FC29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2584;p59">
              <a:extLst>
                <a:ext uri="{FF2B5EF4-FFF2-40B4-BE49-F238E27FC236}">
                  <a16:creationId xmlns:a16="http://schemas.microsoft.com/office/drawing/2014/main" id="{10E0A442-2882-4B41-097B-8D81852D94B2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2585;p59">
              <a:extLst>
                <a:ext uri="{FF2B5EF4-FFF2-40B4-BE49-F238E27FC236}">
                  <a16:creationId xmlns:a16="http://schemas.microsoft.com/office/drawing/2014/main" id="{C11F3715-53C4-2A63-6CAE-65767ED24C5E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2586;p59">
              <a:extLst>
                <a:ext uri="{FF2B5EF4-FFF2-40B4-BE49-F238E27FC236}">
                  <a16:creationId xmlns:a16="http://schemas.microsoft.com/office/drawing/2014/main" id="{D138C8C9-66C0-4541-112C-57ED4160886A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2587;p59">
              <a:extLst>
                <a:ext uri="{FF2B5EF4-FFF2-40B4-BE49-F238E27FC236}">
                  <a16:creationId xmlns:a16="http://schemas.microsoft.com/office/drawing/2014/main" id="{21AC1A05-02F8-E93F-BE99-5D81534DC7EA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2588;p59">
              <a:extLst>
                <a:ext uri="{FF2B5EF4-FFF2-40B4-BE49-F238E27FC236}">
                  <a16:creationId xmlns:a16="http://schemas.microsoft.com/office/drawing/2014/main" id="{C8860F62-0EC4-C0BE-5647-F135BEDA6989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2589;p59">
              <a:extLst>
                <a:ext uri="{FF2B5EF4-FFF2-40B4-BE49-F238E27FC236}">
                  <a16:creationId xmlns:a16="http://schemas.microsoft.com/office/drawing/2014/main" id="{5294B222-0850-3706-CEB1-AFE5CD85E0B6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2590;p59">
              <a:extLst>
                <a:ext uri="{FF2B5EF4-FFF2-40B4-BE49-F238E27FC236}">
                  <a16:creationId xmlns:a16="http://schemas.microsoft.com/office/drawing/2014/main" id="{C18685B8-B719-B5BF-F238-9D4E6CF5D10F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2591;p59">
              <a:extLst>
                <a:ext uri="{FF2B5EF4-FFF2-40B4-BE49-F238E27FC236}">
                  <a16:creationId xmlns:a16="http://schemas.microsoft.com/office/drawing/2014/main" id="{7E6132BE-B0D7-BA7C-0A2B-DE6D995CA335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2592;p59">
              <a:extLst>
                <a:ext uri="{FF2B5EF4-FFF2-40B4-BE49-F238E27FC236}">
                  <a16:creationId xmlns:a16="http://schemas.microsoft.com/office/drawing/2014/main" id="{8ACF18D8-8380-8567-7D29-02C57CD287B8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2593;p59">
              <a:extLst>
                <a:ext uri="{FF2B5EF4-FFF2-40B4-BE49-F238E27FC236}">
                  <a16:creationId xmlns:a16="http://schemas.microsoft.com/office/drawing/2014/main" id="{D4B67A32-07B8-F3DD-C18C-7DADB17B2AAA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2594;p59">
              <a:extLst>
                <a:ext uri="{FF2B5EF4-FFF2-40B4-BE49-F238E27FC236}">
                  <a16:creationId xmlns:a16="http://schemas.microsoft.com/office/drawing/2014/main" id="{005C105C-3F08-29D3-DC1A-C330448CB8C1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2595;p59">
              <a:extLst>
                <a:ext uri="{FF2B5EF4-FFF2-40B4-BE49-F238E27FC236}">
                  <a16:creationId xmlns:a16="http://schemas.microsoft.com/office/drawing/2014/main" id="{F334C52A-FC44-10BB-E47E-3B0C38D61920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2596;p59">
              <a:extLst>
                <a:ext uri="{FF2B5EF4-FFF2-40B4-BE49-F238E27FC236}">
                  <a16:creationId xmlns:a16="http://schemas.microsoft.com/office/drawing/2014/main" id="{39AADB23-AD3C-CFC3-892A-EA86C634C884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597;p59">
              <a:extLst>
                <a:ext uri="{FF2B5EF4-FFF2-40B4-BE49-F238E27FC236}">
                  <a16:creationId xmlns:a16="http://schemas.microsoft.com/office/drawing/2014/main" id="{5494DAD8-C166-AA6E-8937-1D52ED2D92D3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598;p59">
              <a:extLst>
                <a:ext uri="{FF2B5EF4-FFF2-40B4-BE49-F238E27FC236}">
                  <a16:creationId xmlns:a16="http://schemas.microsoft.com/office/drawing/2014/main" id="{7417E96E-3492-A17D-666C-1192D1866A3C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2599;p59">
              <a:extLst>
                <a:ext uri="{FF2B5EF4-FFF2-40B4-BE49-F238E27FC236}">
                  <a16:creationId xmlns:a16="http://schemas.microsoft.com/office/drawing/2014/main" id="{62A7B72C-91F6-8EBC-209A-4125988CF23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2600;p59">
              <a:extLst>
                <a:ext uri="{FF2B5EF4-FFF2-40B4-BE49-F238E27FC236}">
                  <a16:creationId xmlns:a16="http://schemas.microsoft.com/office/drawing/2014/main" id="{2413D356-4E43-BE32-026A-86CF346252D4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601;p59">
              <a:extLst>
                <a:ext uri="{FF2B5EF4-FFF2-40B4-BE49-F238E27FC236}">
                  <a16:creationId xmlns:a16="http://schemas.microsoft.com/office/drawing/2014/main" id="{79053455-B8C8-0063-89BD-8D829608F6E1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602;p59">
              <a:extLst>
                <a:ext uri="{FF2B5EF4-FFF2-40B4-BE49-F238E27FC236}">
                  <a16:creationId xmlns:a16="http://schemas.microsoft.com/office/drawing/2014/main" id="{CDC737C3-9E4D-C68E-12E4-EC0FCA01AC98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2603;p59">
              <a:extLst>
                <a:ext uri="{FF2B5EF4-FFF2-40B4-BE49-F238E27FC236}">
                  <a16:creationId xmlns:a16="http://schemas.microsoft.com/office/drawing/2014/main" id="{1E323560-F997-89C3-C272-37BF037F0BE8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2604;p59">
              <a:extLst>
                <a:ext uri="{FF2B5EF4-FFF2-40B4-BE49-F238E27FC236}">
                  <a16:creationId xmlns:a16="http://schemas.microsoft.com/office/drawing/2014/main" id="{4A63A989-36C9-743B-85BA-51648D152872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605;p59">
              <a:extLst>
                <a:ext uri="{FF2B5EF4-FFF2-40B4-BE49-F238E27FC236}">
                  <a16:creationId xmlns:a16="http://schemas.microsoft.com/office/drawing/2014/main" id="{1BA520F0-6F93-D40E-96C5-89FAA69BBCC6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606;p59">
              <a:extLst>
                <a:ext uri="{FF2B5EF4-FFF2-40B4-BE49-F238E27FC236}">
                  <a16:creationId xmlns:a16="http://schemas.microsoft.com/office/drawing/2014/main" id="{BCD4CD8A-0CFB-9A5C-7378-A6BA20E28074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2607;p59">
              <a:extLst>
                <a:ext uri="{FF2B5EF4-FFF2-40B4-BE49-F238E27FC236}">
                  <a16:creationId xmlns:a16="http://schemas.microsoft.com/office/drawing/2014/main" id="{9AA56057-CD1E-6867-1751-5381B403C68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2608;p59">
              <a:extLst>
                <a:ext uri="{FF2B5EF4-FFF2-40B4-BE49-F238E27FC236}">
                  <a16:creationId xmlns:a16="http://schemas.microsoft.com/office/drawing/2014/main" id="{B73EF367-BB62-FC78-D969-9B0CBD2EC46D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609;p59">
              <a:extLst>
                <a:ext uri="{FF2B5EF4-FFF2-40B4-BE49-F238E27FC236}">
                  <a16:creationId xmlns:a16="http://schemas.microsoft.com/office/drawing/2014/main" id="{78078352-303B-2F67-2248-059504C67A0D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610;p59">
              <a:extLst>
                <a:ext uri="{FF2B5EF4-FFF2-40B4-BE49-F238E27FC236}">
                  <a16:creationId xmlns:a16="http://schemas.microsoft.com/office/drawing/2014/main" id="{48A9F1B2-4D87-2896-B209-D355A53E96D4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6AC31-CF79-4A0D-92D7-D54F6FA5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34" y="173410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29" name="Google Shape;1725;p52">
            <a:extLst>
              <a:ext uri="{FF2B5EF4-FFF2-40B4-BE49-F238E27FC236}">
                <a16:creationId xmlns:a16="http://schemas.microsoft.com/office/drawing/2014/main" id="{AA7BDC4D-185C-249A-50E8-8A46B751B9A3}"/>
              </a:ext>
            </a:extLst>
          </p:cNvPr>
          <p:cNvSpPr txBox="1">
            <a:spLocks/>
          </p:cNvSpPr>
          <p:nvPr/>
        </p:nvSpPr>
        <p:spPr>
          <a:xfrm>
            <a:off x="3835133" y="-95498"/>
            <a:ext cx="9557809" cy="476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5200"/>
              <a:buFont typeface="Satisfy"/>
              <a:buNone/>
              <a:defRPr sz="859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Tạm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Biệt</a:t>
            </a:r>
            <a:endParaRPr lang="en-US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</a:endParaRP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Và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Hẹn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Gặp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Lại</a:t>
            </a:r>
            <a:endParaRPr lang="vi-VN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52 267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0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2069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D6F4FF">
                    <a:lumMod val="10000"/>
                  </a:srgbClr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9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49"/>
          <p:cNvGrpSpPr/>
          <p:nvPr/>
        </p:nvGrpSpPr>
        <p:grpSpPr>
          <a:xfrm>
            <a:off x="8776602" y="2637747"/>
            <a:ext cx="2499796" cy="1244957"/>
            <a:chOff x="6582451" y="1978310"/>
            <a:chExt cx="1874847" cy="933718"/>
          </a:xfrm>
        </p:grpSpPr>
        <p:sp>
          <p:nvSpPr>
            <p:cNvPr id="1618" name="Google Shape;1618;p49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582451" y="2659139"/>
              <a:ext cx="257394" cy="66203"/>
            </a:xfrm>
            <a:custGeom>
              <a:avLst/>
              <a:gdLst/>
              <a:ahLst/>
              <a:cxnLst/>
              <a:rect l="l" t="t" r="r" b="b"/>
              <a:pathLst>
                <a:path w="5482" h="1410" extrusionOk="0">
                  <a:moveTo>
                    <a:pt x="3881" y="1"/>
                  </a:moveTo>
                  <a:cubicBezTo>
                    <a:pt x="3412" y="1"/>
                    <a:pt x="2977" y="276"/>
                    <a:pt x="2642" y="785"/>
                  </a:cubicBezTo>
                  <a:cubicBezTo>
                    <a:pt x="2267" y="365"/>
                    <a:pt x="1906" y="210"/>
                    <a:pt x="1577" y="210"/>
                  </a:cubicBezTo>
                  <a:cubicBezTo>
                    <a:pt x="662" y="210"/>
                    <a:pt x="1" y="1409"/>
                    <a:pt x="1" y="1409"/>
                  </a:cubicBezTo>
                  <a:cubicBezTo>
                    <a:pt x="574" y="932"/>
                    <a:pt x="1042" y="763"/>
                    <a:pt x="1446" y="763"/>
                  </a:cubicBezTo>
                  <a:cubicBezTo>
                    <a:pt x="1883" y="763"/>
                    <a:pt x="2246" y="961"/>
                    <a:pt x="2585" y="1182"/>
                  </a:cubicBezTo>
                  <a:cubicBezTo>
                    <a:pt x="3019" y="680"/>
                    <a:pt x="3500" y="516"/>
                    <a:pt x="3944" y="516"/>
                  </a:cubicBezTo>
                  <a:cubicBezTo>
                    <a:pt x="4779" y="516"/>
                    <a:pt x="5482" y="1097"/>
                    <a:pt x="5482" y="1097"/>
                  </a:cubicBezTo>
                  <a:cubicBezTo>
                    <a:pt x="4972" y="347"/>
                    <a:pt x="4406" y="1"/>
                    <a:pt x="3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2" name="Google Shape;1622;p49"/>
          <p:cNvSpPr/>
          <p:nvPr/>
        </p:nvSpPr>
        <p:spPr>
          <a:xfrm>
            <a:off x="10730557" y="5109393"/>
            <a:ext cx="21411" cy="63"/>
          </a:xfrm>
          <a:custGeom>
            <a:avLst/>
            <a:gdLst/>
            <a:ahLst/>
            <a:cxnLst/>
            <a:rect l="l" t="t" r="r" b="b"/>
            <a:pathLst>
              <a:path w="342" h="1" extrusionOk="0">
                <a:moveTo>
                  <a:pt x="0" y="1"/>
                </a:moveTo>
                <a:lnTo>
                  <a:pt x="34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49"/>
          <p:cNvSpPr/>
          <p:nvPr/>
        </p:nvSpPr>
        <p:spPr>
          <a:xfrm>
            <a:off x="3801367" y="61891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D0B8396-D25A-5768-2990-D6C19571A06A}"/>
              </a:ext>
            </a:extLst>
          </p:cNvPr>
          <p:cNvSpPr/>
          <p:nvPr/>
        </p:nvSpPr>
        <p:spPr>
          <a:xfrm>
            <a:off x="2225838" y="434513"/>
            <a:ext cx="2956143" cy="2816535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472BA816-D373-9F8A-3E28-990E26D9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1951" y="-259719"/>
            <a:ext cx="3095468" cy="260004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7677695-9AAD-F500-36A7-D10B36C0C6F4}"/>
              </a:ext>
            </a:extLst>
          </p:cNvPr>
          <p:cNvSpPr/>
          <p:nvPr/>
        </p:nvSpPr>
        <p:spPr>
          <a:xfrm>
            <a:off x="8253960" y="2340322"/>
            <a:ext cx="3783019" cy="187419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97E1E-49C5-4CAC-9941-C78E950E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258" y="2032934"/>
            <a:ext cx="8632684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4D7E05-91D0-478C-944F-436504746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3133" b="3479"/>
          <a:stretch/>
        </p:blipFill>
        <p:spPr>
          <a:xfrm flipH="1">
            <a:off x="-188031" y="4583279"/>
            <a:ext cx="5714787" cy="2370453"/>
          </a:xfrm>
          <a:prstGeom prst="rect">
            <a:avLst/>
          </a:prstGeom>
        </p:spPr>
      </p:pic>
      <p:pic>
        <p:nvPicPr>
          <p:cNvPr id="81" name="Picture 8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789484-57FF-45FD-BF12-EC64A091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1761" b="19114"/>
          <a:stretch/>
        </p:blipFill>
        <p:spPr>
          <a:xfrm flipH="1">
            <a:off x="-173255" y="4821018"/>
            <a:ext cx="5714787" cy="924857"/>
          </a:xfrm>
          <a:prstGeom prst="rect">
            <a:avLst/>
          </a:prstGeom>
        </p:spPr>
      </p:pic>
      <p:pic>
        <p:nvPicPr>
          <p:cNvPr id="75" name="Picture 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41A359-D2AD-455F-AA70-0A3C92D04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77489"/>
          <a:stretch/>
        </p:blipFill>
        <p:spPr>
          <a:xfrm>
            <a:off x="-132759" y="-39736"/>
            <a:ext cx="5687715" cy="3468736"/>
          </a:xfrm>
          <a:prstGeom prst="rect">
            <a:avLst/>
          </a:prstGeom>
        </p:spPr>
      </p:pic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9BD854-7A51-4609-9968-241EED96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84" y="-59479"/>
            <a:ext cx="6858000" cy="6858000"/>
          </a:xfrm>
          <a:prstGeom prst="rect">
            <a:avLst/>
          </a:prstGeom>
        </p:spPr>
      </p:pic>
      <p:pic>
        <p:nvPicPr>
          <p:cNvPr id="77" name="Picture 7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4E936C-35FD-4EC7-89C9-5F9ADD117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94820"/>
          <a:stretch/>
        </p:blipFill>
        <p:spPr>
          <a:xfrm>
            <a:off x="-172363" y="3016557"/>
            <a:ext cx="5591565" cy="1577068"/>
          </a:xfrm>
          <a:prstGeom prst="rect">
            <a:avLst/>
          </a:prstGeom>
        </p:spPr>
      </p:pic>
      <p:pic>
        <p:nvPicPr>
          <p:cNvPr id="79" name="Picture 7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B1F33B-2723-4527-8310-7A742871A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2" t="5389" r="74770" b="82421"/>
          <a:stretch/>
        </p:blipFill>
        <p:spPr>
          <a:xfrm>
            <a:off x="3624702" y="3149600"/>
            <a:ext cx="1908749" cy="1381209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B6F6449A-465D-0951-59ED-DB9A9BD26350}"/>
              </a:ext>
            </a:extLst>
          </p:cNvPr>
          <p:cNvGrpSpPr/>
          <p:nvPr/>
        </p:nvGrpSpPr>
        <p:grpSpPr>
          <a:xfrm>
            <a:off x="-586447" y="4413200"/>
            <a:ext cx="3542921" cy="2307109"/>
            <a:chOff x="-318383" y="3781079"/>
            <a:chExt cx="2171825" cy="1323474"/>
          </a:xfrm>
        </p:grpSpPr>
        <p:pic>
          <p:nvPicPr>
            <p:cNvPr id="45" name="Hình ảnh 4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08FBE56-EE46-0D68-B8B2-08F9DB835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58" name="Nhóm 57">
              <a:extLst>
                <a:ext uri="{FF2B5EF4-FFF2-40B4-BE49-F238E27FC236}">
                  <a16:creationId xmlns:a16="http://schemas.microsoft.com/office/drawing/2014/main" id="{7DC6DE3F-984F-C60E-F64A-CD1D38694CD9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49" name="Nhóm 48">
                <a:extLst>
                  <a:ext uri="{FF2B5EF4-FFF2-40B4-BE49-F238E27FC236}">
                    <a16:creationId xmlns:a16="http://schemas.microsoft.com/office/drawing/2014/main" id="{3C507B25-B568-4578-0F84-947A02741B66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" name="Hình ảnh 2">
                  <a:extLst>
                    <a:ext uri="{FF2B5EF4-FFF2-40B4-BE49-F238E27FC236}">
                      <a16:creationId xmlns:a16="http://schemas.microsoft.com/office/drawing/2014/main" id="{C8020862-65D2-E5EB-9E40-29A7BB5B4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47" name="Hình ảnh 46">
                  <a:extLst>
                    <a:ext uri="{FF2B5EF4-FFF2-40B4-BE49-F238E27FC236}">
                      <a16:creationId xmlns:a16="http://schemas.microsoft.com/office/drawing/2014/main" id="{A695E539-3A1C-4804-1091-A2BA1102D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48" name="Hình ảnh 47">
                  <a:extLst>
                    <a:ext uri="{FF2B5EF4-FFF2-40B4-BE49-F238E27FC236}">
                      <a16:creationId xmlns:a16="http://schemas.microsoft.com/office/drawing/2014/main" id="{51136179-F279-B206-2F00-20027AD1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54" name="Hình ảnh 53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2C294D9E-6921-314D-EDFB-383D6CA6F2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57" name="Hình ảnh 5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2F9990D0-CA1D-6551-C58F-E81493D11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6657132" y="1889001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349682" y="1780257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7838461" y="5758316"/>
            <a:ext cx="346255" cy="20617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AB668CB-9142-AF59-C88A-12DFE8550FF3}"/>
              </a:ext>
            </a:extLst>
          </p:cNvPr>
          <p:cNvGrpSpPr/>
          <p:nvPr/>
        </p:nvGrpSpPr>
        <p:grpSpPr>
          <a:xfrm>
            <a:off x="6006557" y="-299459"/>
            <a:ext cx="7124960" cy="2080470"/>
            <a:chOff x="5656123" y="-2355389"/>
            <a:chExt cx="4695299" cy="1627590"/>
          </a:xfrm>
        </p:grpSpPr>
        <p:sp>
          <p:nvSpPr>
            <p:cNvPr id="67" name="Bong bóng Ý nghĩ: Hình đám mây 1">
              <a:extLst>
                <a:ext uri="{FF2B5EF4-FFF2-40B4-BE49-F238E27FC236}">
                  <a16:creationId xmlns:a16="http://schemas.microsoft.com/office/drawing/2014/main" id="{7025501E-6FAD-5A74-5D45-0FD4B0B0DD7B}"/>
                </a:ext>
              </a:extLst>
            </p:cNvPr>
            <p:cNvSpPr/>
            <p:nvPr/>
          </p:nvSpPr>
          <p:spPr>
            <a:xfrm>
              <a:off x="6084846" y="-2355389"/>
              <a:ext cx="3712016" cy="1627590"/>
            </a:xfrm>
            <a:prstGeom prst="wedgeEllipseCallout">
              <a:avLst>
                <a:gd name="adj1" fmla="val 16063"/>
                <a:gd name="adj2" fmla="val 75418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4A69F99D-8853-3057-A85B-660C12C7DBE8}"/>
                </a:ext>
              </a:extLst>
            </p:cNvPr>
            <p:cNvSpPr txBox="1"/>
            <p:nvPr/>
          </p:nvSpPr>
          <p:spPr>
            <a:xfrm>
              <a:off x="5656123" y="-2332993"/>
              <a:ext cx="4695299" cy="1523616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nhiệm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vụ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69" name="Nhóm 68">
            <a:extLst>
              <a:ext uri="{FF2B5EF4-FFF2-40B4-BE49-F238E27FC236}">
                <a16:creationId xmlns:a16="http://schemas.microsoft.com/office/drawing/2014/main" id="{628B1840-E6AF-078F-8308-FBFF721A3C52}"/>
              </a:ext>
            </a:extLst>
          </p:cNvPr>
          <p:cNvGrpSpPr/>
          <p:nvPr/>
        </p:nvGrpSpPr>
        <p:grpSpPr>
          <a:xfrm>
            <a:off x="95154" y="2296716"/>
            <a:ext cx="5632861" cy="2259466"/>
            <a:chOff x="-4435772" y="2935394"/>
            <a:chExt cx="4835524" cy="1689203"/>
          </a:xfrm>
        </p:grpSpPr>
        <p:sp>
          <p:nvSpPr>
            <p:cNvPr id="70" name="Bong bóng Ý nghĩ: Hình đám mây 1">
              <a:extLst>
                <a:ext uri="{FF2B5EF4-FFF2-40B4-BE49-F238E27FC236}">
                  <a16:creationId xmlns:a16="http://schemas.microsoft.com/office/drawing/2014/main" id="{A2490EEB-9F16-CDC5-07B1-738FAD220769}"/>
                </a:ext>
              </a:extLst>
            </p:cNvPr>
            <p:cNvSpPr/>
            <p:nvPr/>
          </p:nvSpPr>
          <p:spPr>
            <a:xfrm>
              <a:off x="-3867742" y="2935394"/>
              <a:ext cx="3817964" cy="1649604"/>
            </a:xfrm>
            <a:prstGeom prst="wedgeEllipseCallout">
              <a:avLst>
                <a:gd name="adj1" fmla="val 87056"/>
                <a:gd name="adj2" fmla="val -7976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DF3EBB42-479A-E428-26D4-6165A94E05D0}"/>
                </a:ext>
              </a:extLst>
            </p:cNvPr>
            <p:cNvSpPr txBox="1"/>
            <p:nvPr/>
          </p:nvSpPr>
          <p:spPr>
            <a:xfrm>
              <a:off x="-4435772" y="3038948"/>
              <a:ext cx="4835524" cy="1585649"/>
            </a:xfrm>
            <a:prstGeom prst="wedgeEllipseCallout">
              <a:avLst>
                <a:gd name="adj1" fmla="val 84949"/>
                <a:gd name="adj2" fmla="val 977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</a:t>
              </a:r>
              <a:r>
                <a:rPr lang="en-US" sz="3067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2" name="Nhóm 71">
            <a:extLst>
              <a:ext uri="{FF2B5EF4-FFF2-40B4-BE49-F238E27FC236}">
                <a16:creationId xmlns:a16="http://schemas.microsoft.com/office/drawing/2014/main" id="{D9AE0187-E7A4-691C-29F7-DE51A9D5D90D}"/>
              </a:ext>
            </a:extLst>
          </p:cNvPr>
          <p:cNvGrpSpPr/>
          <p:nvPr/>
        </p:nvGrpSpPr>
        <p:grpSpPr>
          <a:xfrm>
            <a:off x="955914" y="118416"/>
            <a:ext cx="6228375" cy="2207240"/>
            <a:chOff x="608250" y="1331229"/>
            <a:chExt cx="4517212" cy="1616513"/>
          </a:xfrm>
        </p:grpSpPr>
        <p:sp>
          <p:nvSpPr>
            <p:cNvPr id="73" name="Bong bóng Ý nghĩ: Hình đám mây 1">
              <a:extLst>
                <a:ext uri="{FF2B5EF4-FFF2-40B4-BE49-F238E27FC236}">
                  <a16:creationId xmlns:a16="http://schemas.microsoft.com/office/drawing/2014/main" id="{23131E66-59AD-A449-A4E6-0EC0E14E663C}"/>
                </a:ext>
              </a:extLst>
            </p:cNvPr>
            <p:cNvSpPr/>
            <p:nvPr/>
          </p:nvSpPr>
          <p:spPr>
            <a:xfrm>
              <a:off x="1278086" y="1348730"/>
              <a:ext cx="3255814" cy="1552509"/>
            </a:xfrm>
            <a:prstGeom prst="wedgeEllipseCallout">
              <a:avLst>
                <a:gd name="adj1" fmla="val 105298"/>
                <a:gd name="adj2" fmla="val 50489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5F9550DA-0722-AECD-13D5-F4187FB37EC0}"/>
                </a:ext>
              </a:extLst>
            </p:cNvPr>
            <p:cNvSpPr txBox="1"/>
            <p:nvPr/>
          </p:nvSpPr>
          <p:spPr>
            <a:xfrm>
              <a:off x="608250" y="1331229"/>
              <a:ext cx="4517212" cy="1616513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ấy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  <a:endParaRPr lang="en-US" sz="3200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-852223" y="-246934"/>
            <a:ext cx="8576285" cy="2784658"/>
            <a:chOff x="391222" y="791050"/>
            <a:chExt cx="5271961" cy="2248067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5" y="1075156"/>
              <a:ext cx="3475655" cy="1826084"/>
            </a:xfrm>
            <a:prstGeom prst="wedgeEllipseCallout">
              <a:avLst>
                <a:gd name="adj1" fmla="val 58110"/>
                <a:gd name="adj2" fmla="val 70514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391222" y="791050"/>
              <a:ext cx="5271961" cy="2248067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Xin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mừng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“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nhí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”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682CE03-4A0C-0DA3-ABE8-7C12E32E7ECC}"/>
              </a:ext>
            </a:extLst>
          </p:cNvPr>
          <p:cNvSpPr/>
          <p:nvPr/>
        </p:nvSpPr>
        <p:spPr>
          <a:xfrm>
            <a:off x="1932820" y="735390"/>
            <a:ext cx="8224761" cy="508967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17A1283-527C-FE8F-0528-BB6F564C882D}"/>
              </a:ext>
            </a:extLst>
          </p:cNvPr>
          <p:cNvGrpSpPr/>
          <p:nvPr/>
        </p:nvGrpSpPr>
        <p:grpSpPr>
          <a:xfrm>
            <a:off x="2875943" y="715527"/>
            <a:ext cx="6717236" cy="1672165"/>
            <a:chOff x="2104117" y="774701"/>
            <a:chExt cx="5037927" cy="1254124"/>
          </a:xfrm>
        </p:grpSpPr>
        <p:pic>
          <p:nvPicPr>
            <p:cNvPr id="6" name="Hình ảnh 5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AAA6C15C-8E47-699B-677D-553C1A694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129157B-2CDB-ED2D-7DF4-D93D8A3DB000}"/>
                </a:ext>
              </a:extLst>
            </p:cNvPr>
            <p:cNvSpPr txBox="1"/>
            <p:nvPr/>
          </p:nvSpPr>
          <p:spPr>
            <a:xfrm>
              <a:off x="3241222" y="1078597"/>
              <a:ext cx="3900822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2FF3E639-966E-9179-226A-64BFA8CE858D}"/>
              </a:ext>
            </a:extLst>
          </p:cNvPr>
          <p:cNvGrpSpPr/>
          <p:nvPr/>
        </p:nvGrpSpPr>
        <p:grpSpPr>
          <a:xfrm>
            <a:off x="2875945" y="2290947"/>
            <a:ext cx="6890356" cy="1672165"/>
            <a:chOff x="2104117" y="774701"/>
            <a:chExt cx="5167767" cy="1254124"/>
          </a:xfrm>
        </p:grpSpPr>
        <p:pic>
          <p:nvPicPr>
            <p:cNvPr id="15" name="Hình ảnh 14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5554ECFA-2E20-0AFE-E560-16AE9C4C5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71EF29A-5E3B-8549-7819-BA5AE58A9532}"/>
                </a:ext>
              </a:extLst>
            </p:cNvPr>
            <p:cNvSpPr txBox="1"/>
            <p:nvPr/>
          </p:nvSpPr>
          <p:spPr>
            <a:xfrm>
              <a:off x="3022146" y="1084099"/>
              <a:ext cx="42497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Chăm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20C52F6-3526-5BEF-A29F-1E1B4A0068B2}"/>
              </a:ext>
            </a:extLst>
          </p:cNvPr>
          <p:cNvGrpSpPr/>
          <p:nvPr/>
        </p:nvGrpSpPr>
        <p:grpSpPr>
          <a:xfrm>
            <a:off x="2875943" y="3846504"/>
            <a:ext cx="6338511" cy="1672165"/>
            <a:chOff x="2104117" y="774701"/>
            <a:chExt cx="4753883" cy="1254124"/>
          </a:xfrm>
        </p:grpSpPr>
        <p:pic>
          <p:nvPicPr>
            <p:cNvPr id="18" name="Hình ảnh 17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CA74C05F-9127-CD77-EC69-A1A16ED2B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4BC2377-9322-B42C-FFFA-16D4D2DAABB5}"/>
                </a:ext>
              </a:extLst>
            </p:cNvPr>
            <p:cNvSpPr txBox="1"/>
            <p:nvPr/>
          </p:nvSpPr>
          <p:spPr>
            <a:xfrm>
              <a:off x="3241222" y="1078597"/>
              <a:ext cx="361677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Ai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nhanh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hơn</a:t>
              </a:r>
              <a:endParaRPr lang="en-US" sz="5333" b="1" kern="0" dirty="0">
                <a:solidFill>
                  <a:srgbClr val="00A5CA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0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2D419-F11D-46F7-8B5A-76CF1CD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45" y="844525"/>
            <a:ext cx="6742760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3590023" y="489259"/>
            <a:ext cx="5264565" cy="950976"/>
            <a:chOff x="2686961" y="451219"/>
            <a:chExt cx="3486638" cy="713232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686961" y="451219"/>
              <a:ext cx="34866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cứu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4032307" y="1568989"/>
            <a:ext cx="645807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Giúp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lấy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rác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thải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xung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quanh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668B40D-ED12-0DB9-0F09-EC8DD6CE3807}"/>
              </a:ext>
            </a:extLst>
          </p:cNvPr>
          <p:cNvGrpSpPr/>
          <p:nvPr/>
        </p:nvGrpSpPr>
        <p:grpSpPr>
          <a:xfrm>
            <a:off x="183857" y="2507958"/>
            <a:ext cx="3868359" cy="2850116"/>
            <a:chOff x="137892" y="1880968"/>
            <a:chExt cx="2901269" cy="2137587"/>
          </a:xfrm>
        </p:grpSpPr>
        <p:grpSp>
          <p:nvGrpSpPr>
            <p:cNvPr id="314" name="Nhóm 313">
              <a:extLst>
                <a:ext uri="{FF2B5EF4-FFF2-40B4-BE49-F238E27FC236}">
                  <a16:creationId xmlns:a16="http://schemas.microsoft.com/office/drawing/2014/main" id="{A364210A-0087-9BD2-4BD6-2F0166C15CEE}"/>
                </a:ext>
              </a:extLst>
            </p:cNvPr>
            <p:cNvGrpSpPr/>
            <p:nvPr/>
          </p:nvGrpSpPr>
          <p:grpSpPr>
            <a:xfrm>
              <a:off x="137892" y="1880968"/>
              <a:ext cx="2901269" cy="2059455"/>
              <a:chOff x="-318383" y="3781079"/>
              <a:chExt cx="2171825" cy="1323474"/>
            </a:xfrm>
          </p:grpSpPr>
          <p:pic>
            <p:nvPicPr>
              <p:cNvPr id="316" name="Hình ảnh 31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6BBACBA-932A-F151-C4E7-29F661F83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660" t="7647" r="53330" b="44216"/>
              <a:stretch/>
            </p:blipFill>
            <p:spPr>
              <a:xfrm>
                <a:off x="1183706" y="4055041"/>
                <a:ext cx="607613" cy="530545"/>
              </a:xfrm>
              <a:prstGeom prst="rect">
                <a:avLst/>
              </a:prstGeom>
            </p:spPr>
          </p:pic>
          <p:grpSp>
            <p:nvGrpSpPr>
              <p:cNvPr id="317" name="Nhóm 316">
                <a:extLst>
                  <a:ext uri="{FF2B5EF4-FFF2-40B4-BE49-F238E27FC236}">
                    <a16:creationId xmlns:a16="http://schemas.microsoft.com/office/drawing/2014/main" id="{948F635E-82B8-9A1E-40DA-B13C9E9595A0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71825" cy="1323474"/>
                <a:chOff x="-318383" y="3781079"/>
                <a:chExt cx="2171825" cy="1323474"/>
              </a:xfrm>
            </p:grpSpPr>
            <p:grpSp>
              <p:nvGrpSpPr>
                <p:cNvPr id="325" name="Nhóm 324">
                  <a:extLst>
                    <a:ext uri="{FF2B5EF4-FFF2-40B4-BE49-F238E27FC236}">
                      <a16:creationId xmlns:a16="http://schemas.microsoft.com/office/drawing/2014/main" id="{7B86371F-B9A8-A0E6-AB5D-5955B100D28E}"/>
                    </a:ext>
                  </a:extLst>
                </p:cNvPr>
                <p:cNvGrpSpPr/>
                <p:nvPr/>
              </p:nvGrpSpPr>
              <p:grpSpPr>
                <a:xfrm>
                  <a:off x="-318383" y="3781079"/>
                  <a:ext cx="2105896" cy="1323474"/>
                  <a:chOff x="-318383" y="3781079"/>
                  <a:chExt cx="2105896" cy="1323474"/>
                </a:xfrm>
              </p:grpSpPr>
              <p:pic>
                <p:nvPicPr>
                  <p:cNvPr id="327" name="Hình ảnh 326">
                    <a:extLst>
                      <a:ext uri="{FF2B5EF4-FFF2-40B4-BE49-F238E27FC236}">
                        <a16:creationId xmlns:a16="http://schemas.microsoft.com/office/drawing/2014/main" id="{5D33D40E-9760-B32F-1F27-17D2A7342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38174" r="54711" b="33364"/>
                  <a:stretch/>
                </p:blipFill>
                <p:spPr>
                  <a:xfrm>
                    <a:off x="-318383" y="3781079"/>
                    <a:ext cx="2105896" cy="1323474"/>
                  </a:xfrm>
                  <a:prstGeom prst="rect">
                    <a:avLst/>
                  </a:prstGeom>
                </p:spPr>
              </p:pic>
              <p:pic>
                <p:nvPicPr>
                  <p:cNvPr id="328" name="Hình ảnh 327">
                    <a:extLst>
                      <a:ext uri="{FF2B5EF4-FFF2-40B4-BE49-F238E27FC236}">
                        <a16:creationId xmlns:a16="http://schemas.microsoft.com/office/drawing/2014/main" id="{CD936DE4-27BF-6522-0CED-155AFB690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267" t="26385" r="6810" b="28037"/>
                  <a:stretch/>
                </p:blipFill>
                <p:spPr>
                  <a:xfrm flipV="1">
                    <a:off x="957954" y="3939703"/>
                    <a:ext cx="577190" cy="549639"/>
                  </a:xfrm>
                  <a:prstGeom prst="rect">
                    <a:avLst/>
                  </a:prstGeom>
                </p:spPr>
              </p:pic>
              <p:pic>
                <p:nvPicPr>
                  <p:cNvPr id="329" name="Hình ảnh 328">
                    <a:extLst>
                      <a:ext uri="{FF2B5EF4-FFF2-40B4-BE49-F238E27FC236}">
                        <a16:creationId xmlns:a16="http://schemas.microsoft.com/office/drawing/2014/main" id="{C0129A45-0BCC-3D19-3070-5A94EFD43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010" t="17213" r="49620" b="34984"/>
                  <a:stretch/>
                </p:blipFill>
                <p:spPr>
                  <a:xfrm>
                    <a:off x="852706" y="4378950"/>
                    <a:ext cx="707373" cy="4101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6" name="Hình ảnh 325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5437B5D8-2AF4-4045-978D-E3FAAD80A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5801" t="36564" r="33365" b="5909"/>
                <a:stretch/>
              </p:blipFill>
              <p:spPr>
                <a:xfrm rot="19399709">
                  <a:off x="1184281" y="4057188"/>
                  <a:ext cx="669161" cy="1039353"/>
                </a:xfrm>
                <a:prstGeom prst="rect">
                  <a:avLst/>
                </a:prstGeom>
              </p:spPr>
            </p:pic>
          </p:grpSp>
          <p:pic>
            <p:nvPicPr>
              <p:cNvPr id="320" name="Hình ảnh 3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C9CC410E-5CA4-0DC2-8196-C660C9B44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393" t="14968" r="2022" b="37678"/>
              <a:stretch/>
            </p:blipFill>
            <p:spPr>
              <a:xfrm flipV="1">
                <a:off x="957954" y="4324822"/>
                <a:ext cx="798061" cy="743652"/>
              </a:xfrm>
              <a:prstGeom prst="rect">
                <a:avLst/>
              </a:prstGeom>
            </p:spPr>
          </p:pic>
        </p:grp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86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404</Words>
  <Application>Microsoft Office PowerPoint</Application>
  <PresentationFormat>Widescreen</PresentationFormat>
  <Paragraphs>60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Oi</vt:lpstr>
      <vt:lpstr>Public Sans</vt:lpstr>
      <vt:lpstr>Quicksand</vt:lpstr>
      <vt:lpstr>Satisfy</vt:lpstr>
      <vt:lpstr>SVN-Poky's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2022-12-27T13:09:44Z</dcterms:created>
  <dcterms:modified xsi:type="dcterms:W3CDTF">2025-05-01T15:23:01Z</dcterms:modified>
</cp:coreProperties>
</file>