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x-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3.wav" ContentType="audio/x-wav"/>
  <Override PartName="/ppt/media/audio4.wav" ContentType="audio/x-wav"/>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257" r:id="rId2"/>
    <p:sldId id="410" r:id="rId3"/>
    <p:sldId id="634" r:id="rId4"/>
    <p:sldId id="638" r:id="rId5"/>
    <p:sldId id="269" r:id="rId6"/>
    <p:sldId id="656" r:id="rId7"/>
    <p:sldId id="657" r:id="rId8"/>
    <p:sldId id="658" r:id="rId9"/>
    <p:sldId id="317" r:id="rId10"/>
    <p:sldId id="318" r:id="rId11"/>
    <p:sldId id="348" r:id="rId12"/>
    <p:sldId id="628" r:id="rId13"/>
    <p:sldId id="647" r:id="rId14"/>
    <p:sldId id="648" r:id="rId15"/>
    <p:sldId id="649" r:id="rId16"/>
    <p:sldId id="352" r:id="rId17"/>
    <p:sldId id="608" r:id="rId18"/>
    <p:sldId id="640" r:id="rId19"/>
    <p:sldId id="659" r:id="rId20"/>
    <p:sldId id="607" r:id="rId21"/>
    <p:sldId id="643" r:id="rId22"/>
    <p:sldId id="376" r:id="rId23"/>
    <p:sldId id="627" r:id="rId24"/>
    <p:sldId id="644" r:id="rId25"/>
    <p:sldId id="315" r:id="rId26"/>
    <p:sldId id="645" r:id="rId27"/>
    <p:sldId id="319" r:id="rId28"/>
    <p:sldId id="630" r:id="rId29"/>
    <p:sldId id="631" r:id="rId30"/>
    <p:sldId id="354" r:id="rId31"/>
    <p:sldId id="621" r:id="rId32"/>
    <p:sldId id="622" r:id="rId33"/>
    <p:sldId id="650" r:id="rId34"/>
    <p:sldId id="651" r:id="rId35"/>
    <p:sldId id="367" r:id="rId36"/>
    <p:sldId id="646" r:id="rId37"/>
    <p:sldId id="325" r:id="rId38"/>
    <p:sldId id="398" r:id="rId39"/>
    <p:sldId id="601" r:id="rId40"/>
    <p:sldId id="652" r:id="rId41"/>
    <p:sldId id="624" r:id="rId42"/>
    <p:sldId id="653" r:id="rId43"/>
    <p:sldId id="654" r:id="rId44"/>
    <p:sldId id="655" r:id="rId45"/>
    <p:sldId id="620" r:id="rId46"/>
    <p:sldId id="341" r:id="rId47"/>
    <p:sldId id="340" r:id="rId48"/>
    <p:sldId id="419" r:id="rId49"/>
    <p:sldId id="346" r:id="rId50"/>
  </p:sldIdLst>
  <p:sldSz cx="12188825" cy="6858000"/>
  <p:notesSz cx="6858000" cy="9144000"/>
  <p:embeddedFontLst>
    <p:embeddedFont>
      <p:font typeface="Arvo" panose="020B0604020202020204" charset="0"/>
      <p:regular r:id="rId52"/>
      <p:bold r:id="rId53"/>
      <p:italic r:id="rId54"/>
      <p:boldItalic r:id="rId55"/>
    </p:embeddedFont>
    <p:embeddedFont>
      <p:font typeface="Fira Sans Condensed Medium" panose="020B0604020202020204" charset="0"/>
      <p:regular r:id="rId56"/>
      <p:bold r:id="rId57"/>
      <p:italic r:id="rId58"/>
      <p:boldItalic r:id="rId59"/>
    </p:embeddedFont>
    <p:embeddedFont>
      <p:font typeface="Fira Sans Extra Condensed Medium" panose="020B0604020202020204" charset="0"/>
      <p:regular r:id="rId60"/>
      <p:bold r:id="rId61"/>
      <p:italic r:id="rId62"/>
      <p:boldItalic r:id="rId63"/>
    </p:embeddedFont>
    <p:embeddedFont>
      <p:font typeface="Montserrat Alternates" panose="020B0604020202020204" charset="0"/>
      <p:regular r:id="rId64"/>
      <p:bold r:id="rId65"/>
      <p:italic r:id="rId66"/>
      <p:boldItalic r:id="rId67"/>
    </p:embeddedFont>
    <p:embeddedFont>
      <p:font typeface="Montserrat Alternates Black" panose="020B0604020202020204" charset="0"/>
      <p:bold r:id="rId68"/>
      <p:boldItalic r:id="rId69"/>
    </p:embeddedFont>
    <p:embeddedFont>
      <p:font typeface="Nunito" panose="020B0604020202020204" charset="0"/>
      <p:regular r:id="rId70"/>
      <p:bold r:id="rId71"/>
      <p:italic r:id="rId72"/>
      <p:boldItalic r:id="rId73"/>
    </p:embeddedFont>
    <p:embeddedFont>
      <p:font typeface="PT Sans"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471"/>
    <a:srgbClr val="FFF79A"/>
    <a:srgbClr val="FFDE8B"/>
    <a:srgbClr val="FFB3BA"/>
    <a:srgbClr val="BAE1FF"/>
    <a:srgbClr val="FFE49F"/>
    <a:srgbClr val="FFF8E7"/>
    <a:srgbClr val="E6E6E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F6A76C-5809-4C5F-99F4-4858CBF16102}">
  <a:tblStyle styleId="{D1F6A76C-5809-4C5F-99F4-4858CBF161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96" autoAdjust="0"/>
    <p:restoredTop sz="87477" autoAdjust="0"/>
  </p:normalViewPr>
  <p:slideViewPr>
    <p:cSldViewPr snapToGrid="0">
      <p:cViewPr varScale="1">
        <p:scale>
          <a:sx n="63" d="100"/>
          <a:sy n="63" d="100"/>
        </p:scale>
        <p:origin x="870" y="-90"/>
      </p:cViewPr>
      <p:guideLst/>
    </p:cSldViewPr>
  </p:slideViewPr>
  <p:notesTextViewPr>
    <p:cViewPr>
      <p:scale>
        <a:sx n="1" d="1"/>
        <a:sy n="1" d="1"/>
      </p:scale>
      <p:origin x="0" y="0"/>
    </p:cViewPr>
  </p:notesTextViewPr>
  <p:sorterViewPr>
    <p:cViewPr>
      <p:scale>
        <a:sx n="120" d="100"/>
        <a:sy n="120" d="100"/>
      </p:scale>
      <p:origin x="0" y="-13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7bde1848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37bde1848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nên hỏi HS khám phá ra từ ngữ nào khó đọc</a:t>
            </a:r>
          </a:p>
          <a:p>
            <a:endParaRPr lang="en-US" b="0"/>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Ví dụ tràng vô tay</a:t>
            </a:r>
          </a:p>
        </p:txBody>
      </p:sp>
    </p:spTree>
    <p:extLst>
      <p:ext uri="{BB962C8B-B14F-4D97-AF65-F5344CB8AC3E}">
        <p14:creationId xmlns:p14="http://schemas.microsoft.com/office/powerpoint/2010/main" val="248389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4954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1 lượt</a:t>
            </a:r>
          </a:p>
          <a:p>
            <a:pPr marL="0" lvl="0" indent="0" algn="l" rtl="0">
              <a:spcBef>
                <a:spcPts val="0"/>
              </a:spcBef>
              <a:spcAft>
                <a:spcPts val="0"/>
              </a:spcAft>
              <a:buNone/>
            </a:pPr>
            <a:endParaRPr lang="en-US" b="0"/>
          </a:p>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85788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37cce5493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37cce5493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39690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65653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70846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470010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074558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39</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41</a:t>
            </a:fld>
            <a:endParaRPr lang="en-US"/>
          </a:p>
        </p:txBody>
      </p:sp>
    </p:spTree>
    <p:extLst>
      <p:ext uri="{BB962C8B-B14F-4D97-AF65-F5344CB8AC3E}">
        <p14:creationId xmlns:p14="http://schemas.microsoft.com/office/powerpoint/2010/main" val="841482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vào cái bánh để quay lại mở quà</a:t>
            </a:r>
          </a:p>
          <a:p>
            <a:endParaRPr lang="en-US"/>
          </a:p>
        </p:txBody>
      </p:sp>
    </p:spTree>
    <p:extLst>
      <p:ext uri="{BB962C8B-B14F-4D97-AF65-F5344CB8AC3E}">
        <p14:creationId xmlns:p14="http://schemas.microsoft.com/office/powerpoint/2010/main" val="494103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A/B để ra đáp án</a:t>
            </a:r>
          </a:p>
          <a:p>
            <a:r>
              <a:rPr lang="en-US"/>
              <a:t>Click vào cái bánh để quay lại mở quà</a:t>
            </a:r>
          </a:p>
        </p:txBody>
      </p:sp>
    </p:spTree>
    <p:extLst>
      <p:ext uri="{BB962C8B-B14F-4D97-AF65-F5344CB8AC3E}">
        <p14:creationId xmlns:p14="http://schemas.microsoft.com/office/powerpoint/2010/main" val="849373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76759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Văn bản quá dài nên thầy cô cho HS khải thác ở trong sách để rèn thêm kĩ năng cho HS nhé</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7367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017041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Tìm từ khó đọc</a:t>
            </a:r>
          </a:p>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85705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9657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38"/>
        <p:cNvGrpSpPr/>
        <p:nvPr/>
      </p:nvGrpSpPr>
      <p:grpSpPr>
        <a:xfrm>
          <a:off x="0" y="0"/>
          <a:ext cx="0" cy="0"/>
          <a:chOff x="0" y="0"/>
          <a:chExt cx="0" cy="0"/>
        </a:xfrm>
      </p:grpSpPr>
      <p:sp>
        <p:nvSpPr>
          <p:cNvPr id="39" name="Google Shape;39;p3"/>
          <p:cNvSpPr/>
          <p:nvPr/>
        </p:nvSpPr>
        <p:spPr>
          <a:xfrm rot="6299894">
            <a:off x="9988886" y="-183881"/>
            <a:ext cx="2336732" cy="3297265"/>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0" name="Google Shape;40;p3"/>
          <p:cNvGrpSpPr/>
          <p:nvPr/>
        </p:nvGrpSpPr>
        <p:grpSpPr>
          <a:xfrm>
            <a:off x="10798452" y="1545256"/>
            <a:ext cx="657309" cy="1141837"/>
            <a:chOff x="6373500" y="3085625"/>
            <a:chExt cx="424875" cy="737875"/>
          </a:xfrm>
        </p:grpSpPr>
        <p:sp>
          <p:nvSpPr>
            <p:cNvPr id="41" name="Google Shape;41;p3"/>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2" name="Google Shape;42;p3"/>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3" name="Google Shape;43;p3"/>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 name="Google Shape;44;p3"/>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 name="Google Shape;45;p3"/>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 name="Google Shape;46;p3"/>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 name="Google Shape;47;p3"/>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8" name="Google Shape;48;p3"/>
          <p:cNvSpPr txBox="1">
            <a:spLocks noGrp="1"/>
          </p:cNvSpPr>
          <p:nvPr>
            <p:ph type="title"/>
          </p:nvPr>
        </p:nvSpPr>
        <p:spPr>
          <a:xfrm>
            <a:off x="2224221" y="3487000"/>
            <a:ext cx="7740384" cy="10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7998"/>
            </a:lvl1pPr>
            <a:lvl2pPr lvl="1" algn="ctr" rtl="0">
              <a:spcBef>
                <a:spcPts val="0"/>
              </a:spcBef>
              <a:spcAft>
                <a:spcPts val="0"/>
              </a:spcAft>
              <a:buSzPts val="4200"/>
              <a:buNone/>
              <a:defRPr sz="5599"/>
            </a:lvl2pPr>
            <a:lvl3pPr lvl="2" algn="ctr" rtl="0">
              <a:spcBef>
                <a:spcPts val="0"/>
              </a:spcBef>
              <a:spcAft>
                <a:spcPts val="0"/>
              </a:spcAft>
              <a:buSzPts val="4200"/>
              <a:buNone/>
              <a:defRPr sz="5599"/>
            </a:lvl3pPr>
            <a:lvl4pPr lvl="3" algn="ctr" rtl="0">
              <a:spcBef>
                <a:spcPts val="0"/>
              </a:spcBef>
              <a:spcAft>
                <a:spcPts val="0"/>
              </a:spcAft>
              <a:buSzPts val="4200"/>
              <a:buNone/>
              <a:defRPr sz="5599"/>
            </a:lvl4pPr>
            <a:lvl5pPr lvl="4" algn="ctr" rtl="0">
              <a:spcBef>
                <a:spcPts val="0"/>
              </a:spcBef>
              <a:spcAft>
                <a:spcPts val="0"/>
              </a:spcAft>
              <a:buSzPts val="4200"/>
              <a:buNone/>
              <a:defRPr sz="5599"/>
            </a:lvl5pPr>
            <a:lvl6pPr lvl="5" algn="ctr" rtl="0">
              <a:spcBef>
                <a:spcPts val="0"/>
              </a:spcBef>
              <a:spcAft>
                <a:spcPts val="0"/>
              </a:spcAft>
              <a:buSzPts val="4200"/>
              <a:buNone/>
              <a:defRPr sz="5599"/>
            </a:lvl6pPr>
            <a:lvl7pPr lvl="6" algn="ctr" rtl="0">
              <a:spcBef>
                <a:spcPts val="0"/>
              </a:spcBef>
              <a:spcAft>
                <a:spcPts val="0"/>
              </a:spcAft>
              <a:buSzPts val="4200"/>
              <a:buNone/>
              <a:defRPr sz="5599"/>
            </a:lvl7pPr>
            <a:lvl8pPr lvl="7" algn="ctr" rtl="0">
              <a:spcBef>
                <a:spcPts val="0"/>
              </a:spcBef>
              <a:spcAft>
                <a:spcPts val="0"/>
              </a:spcAft>
              <a:buSzPts val="4200"/>
              <a:buNone/>
              <a:defRPr sz="5599"/>
            </a:lvl8pPr>
            <a:lvl9pPr lvl="8" algn="ctr" rtl="0">
              <a:spcBef>
                <a:spcPts val="0"/>
              </a:spcBef>
              <a:spcAft>
                <a:spcPts val="0"/>
              </a:spcAft>
              <a:buSzPts val="4200"/>
              <a:buNone/>
              <a:defRPr sz="5599"/>
            </a:lvl9pPr>
          </a:lstStyle>
          <a:p>
            <a:endParaRPr/>
          </a:p>
        </p:txBody>
      </p:sp>
      <p:sp>
        <p:nvSpPr>
          <p:cNvPr id="49" name="Google Shape;49;p3"/>
          <p:cNvSpPr txBox="1">
            <a:spLocks noGrp="1"/>
          </p:cNvSpPr>
          <p:nvPr>
            <p:ph type="subTitle" idx="1"/>
          </p:nvPr>
        </p:nvSpPr>
        <p:spPr>
          <a:xfrm>
            <a:off x="2852457" y="4739199"/>
            <a:ext cx="6483911" cy="5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50" name="Google Shape;50;p3"/>
          <p:cNvSpPr txBox="1">
            <a:spLocks noGrp="1"/>
          </p:cNvSpPr>
          <p:nvPr>
            <p:ph type="title" idx="2" hasCustomPrompt="1"/>
          </p:nvPr>
        </p:nvSpPr>
        <p:spPr>
          <a:xfrm>
            <a:off x="5309617" y="1861333"/>
            <a:ext cx="1569591" cy="11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931"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51" name="Google Shape;51;p3"/>
          <p:cNvSpPr/>
          <p:nvPr/>
        </p:nvSpPr>
        <p:spPr>
          <a:xfrm rot="425787">
            <a:off x="-1619401" y="5706929"/>
            <a:ext cx="5315733" cy="1455523"/>
          </a:xfrm>
          <a:custGeom>
            <a:avLst/>
            <a:gdLst/>
            <a:ahLst/>
            <a:cxnLst/>
            <a:rect l="l" t="t" r="r" b="b"/>
            <a:pathLst>
              <a:path w="53448" h="14631" extrusionOk="0">
                <a:moveTo>
                  <a:pt x="38709" y="0"/>
                </a:moveTo>
                <a:cubicBezTo>
                  <a:pt x="38590" y="0"/>
                  <a:pt x="38470" y="3"/>
                  <a:pt x="38347" y="9"/>
                </a:cubicBezTo>
                <a:cubicBezTo>
                  <a:pt x="32013" y="311"/>
                  <a:pt x="31274" y="7202"/>
                  <a:pt x="31274" y="7202"/>
                </a:cubicBezTo>
                <a:cubicBezTo>
                  <a:pt x="31274" y="7202"/>
                  <a:pt x="30409" y="3164"/>
                  <a:pt x="27211" y="3164"/>
                </a:cubicBezTo>
                <a:cubicBezTo>
                  <a:pt x="27058" y="3164"/>
                  <a:pt x="26900" y="3174"/>
                  <a:pt x="26737" y="3193"/>
                </a:cubicBezTo>
                <a:cubicBezTo>
                  <a:pt x="23149" y="3614"/>
                  <a:pt x="22814" y="7836"/>
                  <a:pt x="22814" y="7836"/>
                </a:cubicBezTo>
                <a:cubicBezTo>
                  <a:pt x="22814" y="7836"/>
                  <a:pt x="21426" y="9"/>
                  <a:pt x="16563" y="9"/>
                </a:cubicBezTo>
                <a:cubicBezTo>
                  <a:pt x="16439" y="9"/>
                  <a:pt x="16312" y="14"/>
                  <a:pt x="16183" y="24"/>
                </a:cubicBezTo>
                <a:cubicBezTo>
                  <a:pt x="11010" y="447"/>
                  <a:pt x="10483" y="7836"/>
                  <a:pt x="10483" y="7836"/>
                </a:cubicBezTo>
                <a:cubicBezTo>
                  <a:pt x="10483" y="7836"/>
                  <a:pt x="8756" y="2540"/>
                  <a:pt x="5458" y="2540"/>
                </a:cubicBezTo>
                <a:cubicBezTo>
                  <a:pt x="5175" y="2540"/>
                  <a:pt x="4880" y="2579"/>
                  <a:pt x="4573" y="2665"/>
                </a:cubicBezTo>
                <a:cubicBezTo>
                  <a:pt x="1" y="3930"/>
                  <a:pt x="3623" y="12058"/>
                  <a:pt x="3623" y="12058"/>
                </a:cubicBezTo>
                <a:cubicBezTo>
                  <a:pt x="4258" y="13941"/>
                  <a:pt x="9099" y="14631"/>
                  <a:pt x="15479" y="14631"/>
                </a:cubicBezTo>
                <a:cubicBezTo>
                  <a:pt x="29237" y="14631"/>
                  <a:pt x="50154" y="11422"/>
                  <a:pt x="51491" y="10051"/>
                </a:cubicBezTo>
                <a:cubicBezTo>
                  <a:pt x="53447" y="8046"/>
                  <a:pt x="53229" y="3507"/>
                  <a:pt x="49639" y="3086"/>
                </a:cubicBezTo>
                <a:cubicBezTo>
                  <a:pt x="49483" y="3067"/>
                  <a:pt x="49333" y="3059"/>
                  <a:pt x="49187" y="3059"/>
                </a:cubicBezTo>
                <a:cubicBezTo>
                  <a:pt x="45971" y="3059"/>
                  <a:pt x="45102" y="7307"/>
                  <a:pt x="45102" y="7307"/>
                </a:cubicBezTo>
                <a:cubicBezTo>
                  <a:pt x="45102" y="7307"/>
                  <a:pt x="44695" y="0"/>
                  <a:pt x="38709"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2" name="Google Shape;52;p3"/>
          <p:cNvGrpSpPr/>
          <p:nvPr/>
        </p:nvGrpSpPr>
        <p:grpSpPr>
          <a:xfrm>
            <a:off x="451368" y="5214968"/>
            <a:ext cx="998707" cy="1030933"/>
            <a:chOff x="3348600" y="614425"/>
            <a:chExt cx="749225" cy="773200"/>
          </a:xfrm>
        </p:grpSpPr>
        <p:sp>
          <p:nvSpPr>
            <p:cNvPr id="53" name="Google Shape;53;p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 name="Google Shape;54;p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 name="Google Shape;55;p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6" name="Google Shape;56;p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7" name="Google Shape;57;p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8" name="Google Shape;58;p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9" name="Google Shape;59;p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 name="Google Shape;60;p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 name="Google Shape;61;p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 name="Google Shape;62;p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3" name="Google Shape;63;p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4" name="Google Shape;64;p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5" name="Google Shape;65;p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6" name="Google Shape;66;p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BLANK_1_1_1_1">
    <p:spTree>
      <p:nvGrpSpPr>
        <p:cNvPr id="1" name="Shape 462"/>
        <p:cNvGrpSpPr/>
        <p:nvPr/>
      </p:nvGrpSpPr>
      <p:grpSpPr>
        <a:xfrm>
          <a:off x="0" y="0"/>
          <a:ext cx="0" cy="0"/>
          <a:chOff x="0" y="0"/>
          <a:chExt cx="0" cy="0"/>
        </a:xfrm>
      </p:grpSpPr>
      <p:sp>
        <p:nvSpPr>
          <p:cNvPr id="463" name="Google Shape;463;p21"/>
          <p:cNvSpPr/>
          <p:nvPr/>
        </p:nvSpPr>
        <p:spPr>
          <a:xfrm rot="436619">
            <a:off x="-1259785" y="6104701"/>
            <a:ext cx="3490106" cy="955640"/>
          </a:xfrm>
          <a:custGeom>
            <a:avLst/>
            <a:gdLst/>
            <a:ahLst/>
            <a:cxnLst/>
            <a:rect l="l" t="t" r="r" b="b"/>
            <a:pathLst>
              <a:path w="53448" h="14631" extrusionOk="0">
                <a:moveTo>
                  <a:pt x="38709" y="0"/>
                </a:moveTo>
                <a:cubicBezTo>
                  <a:pt x="38590" y="0"/>
                  <a:pt x="38470" y="3"/>
                  <a:pt x="38347" y="9"/>
                </a:cubicBezTo>
                <a:cubicBezTo>
                  <a:pt x="32013" y="311"/>
                  <a:pt x="31274" y="7202"/>
                  <a:pt x="31274" y="7202"/>
                </a:cubicBezTo>
                <a:cubicBezTo>
                  <a:pt x="31274" y="7202"/>
                  <a:pt x="30409" y="3164"/>
                  <a:pt x="27211" y="3164"/>
                </a:cubicBezTo>
                <a:cubicBezTo>
                  <a:pt x="27058" y="3164"/>
                  <a:pt x="26900" y="3174"/>
                  <a:pt x="26737" y="3193"/>
                </a:cubicBezTo>
                <a:cubicBezTo>
                  <a:pt x="23149" y="3614"/>
                  <a:pt x="22814" y="7836"/>
                  <a:pt x="22814" y="7836"/>
                </a:cubicBezTo>
                <a:cubicBezTo>
                  <a:pt x="22814" y="7836"/>
                  <a:pt x="21426" y="9"/>
                  <a:pt x="16563" y="9"/>
                </a:cubicBezTo>
                <a:cubicBezTo>
                  <a:pt x="16439" y="9"/>
                  <a:pt x="16312" y="14"/>
                  <a:pt x="16183" y="24"/>
                </a:cubicBezTo>
                <a:cubicBezTo>
                  <a:pt x="11010" y="447"/>
                  <a:pt x="10483" y="7836"/>
                  <a:pt x="10483" y="7836"/>
                </a:cubicBezTo>
                <a:cubicBezTo>
                  <a:pt x="10483" y="7836"/>
                  <a:pt x="8756" y="2540"/>
                  <a:pt x="5458" y="2540"/>
                </a:cubicBezTo>
                <a:cubicBezTo>
                  <a:pt x="5175" y="2540"/>
                  <a:pt x="4880" y="2579"/>
                  <a:pt x="4573" y="2665"/>
                </a:cubicBezTo>
                <a:cubicBezTo>
                  <a:pt x="1" y="3930"/>
                  <a:pt x="3623" y="12058"/>
                  <a:pt x="3623" y="12058"/>
                </a:cubicBezTo>
                <a:cubicBezTo>
                  <a:pt x="4258" y="13941"/>
                  <a:pt x="9099" y="14631"/>
                  <a:pt x="15479" y="14631"/>
                </a:cubicBezTo>
                <a:cubicBezTo>
                  <a:pt x="29237" y="14631"/>
                  <a:pt x="50154" y="11422"/>
                  <a:pt x="51491" y="10051"/>
                </a:cubicBezTo>
                <a:cubicBezTo>
                  <a:pt x="53447" y="8046"/>
                  <a:pt x="53229" y="3507"/>
                  <a:pt x="49639" y="3086"/>
                </a:cubicBezTo>
                <a:cubicBezTo>
                  <a:pt x="49483" y="3067"/>
                  <a:pt x="49333" y="3059"/>
                  <a:pt x="49187" y="3059"/>
                </a:cubicBezTo>
                <a:cubicBezTo>
                  <a:pt x="45971" y="3059"/>
                  <a:pt x="45102" y="7307"/>
                  <a:pt x="45102" y="7307"/>
                </a:cubicBezTo>
                <a:cubicBezTo>
                  <a:pt x="45102" y="7307"/>
                  <a:pt x="44695" y="0"/>
                  <a:pt x="38709"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464" name="Google Shape;464;p21"/>
          <p:cNvSpPr/>
          <p:nvPr/>
        </p:nvSpPr>
        <p:spPr>
          <a:xfrm rot="10800000">
            <a:off x="9448102" y="-362072"/>
            <a:ext cx="2557039" cy="149474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65" name="Google Shape;465;p21"/>
          <p:cNvGrpSpPr/>
          <p:nvPr/>
        </p:nvGrpSpPr>
        <p:grpSpPr>
          <a:xfrm>
            <a:off x="-349274" y="5418335"/>
            <a:ext cx="998707" cy="1030933"/>
            <a:chOff x="3348600" y="614425"/>
            <a:chExt cx="749225" cy="773200"/>
          </a:xfrm>
        </p:grpSpPr>
        <p:sp>
          <p:nvSpPr>
            <p:cNvPr id="466" name="Google Shape;466;p21"/>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7" name="Google Shape;467;p21"/>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8" name="Google Shape;468;p21"/>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69" name="Google Shape;469;p21"/>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0" name="Google Shape;470;p21"/>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1" name="Google Shape;471;p21"/>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2" name="Google Shape;472;p21"/>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3" name="Google Shape;473;p21"/>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4" name="Google Shape;474;p21"/>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5" name="Google Shape;475;p21"/>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6" name="Google Shape;476;p21"/>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7" name="Google Shape;477;p21"/>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8" name="Google Shape;478;p21"/>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79" name="Google Shape;479;p21"/>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480" name="Google Shape;480;p21"/>
          <p:cNvGrpSpPr/>
          <p:nvPr/>
        </p:nvGrpSpPr>
        <p:grpSpPr>
          <a:xfrm>
            <a:off x="11238108" y="560069"/>
            <a:ext cx="566352" cy="983833"/>
            <a:chOff x="6373500" y="3085625"/>
            <a:chExt cx="424875" cy="737875"/>
          </a:xfrm>
        </p:grpSpPr>
        <p:sp>
          <p:nvSpPr>
            <p:cNvPr id="481" name="Google Shape;481;p21"/>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2" name="Google Shape;482;p21"/>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3" name="Google Shape;483;p21"/>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4" name="Google Shape;484;p21"/>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5" name="Google Shape;485;p21"/>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6" name="Google Shape;486;p21"/>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87" name="Google Shape;487;p21"/>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88" name="Google Shape;488;p21"/>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BLANK_1_1_1_1_1_1">
    <p:spTree>
      <p:nvGrpSpPr>
        <p:cNvPr id="1" name="Shape 509"/>
        <p:cNvGrpSpPr/>
        <p:nvPr/>
      </p:nvGrpSpPr>
      <p:grpSpPr>
        <a:xfrm>
          <a:off x="0" y="0"/>
          <a:ext cx="0" cy="0"/>
          <a:chOff x="0" y="0"/>
          <a:chExt cx="0" cy="0"/>
        </a:xfrm>
      </p:grpSpPr>
      <p:sp>
        <p:nvSpPr>
          <p:cNvPr id="510" name="Google Shape;510;p23"/>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1" name="Google Shape;511;p23"/>
          <p:cNvSpPr/>
          <p:nvPr/>
        </p:nvSpPr>
        <p:spPr>
          <a:xfrm>
            <a:off x="60786" y="5401871"/>
            <a:ext cx="2999124" cy="1652436"/>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12" name="Google Shape;512;p23"/>
          <p:cNvGrpSpPr/>
          <p:nvPr/>
        </p:nvGrpSpPr>
        <p:grpSpPr>
          <a:xfrm>
            <a:off x="253119" y="5560677"/>
            <a:ext cx="697597" cy="720107"/>
            <a:chOff x="3348600" y="614425"/>
            <a:chExt cx="749225" cy="773200"/>
          </a:xfrm>
        </p:grpSpPr>
        <p:sp>
          <p:nvSpPr>
            <p:cNvPr id="513" name="Google Shape;513;p2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4" name="Google Shape;514;p2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5" name="Google Shape;515;p2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6" name="Google Shape;516;p2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7" name="Google Shape;517;p2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8" name="Google Shape;518;p2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19" name="Google Shape;519;p2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0" name="Google Shape;520;p2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1" name="Google Shape;521;p2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2" name="Google Shape;522;p2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3" name="Google Shape;523;p2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4" name="Google Shape;524;p2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5" name="Google Shape;525;p2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26" name="Google Shape;526;p2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527" name="Google Shape;527;p23"/>
          <p:cNvSpPr/>
          <p:nvPr/>
        </p:nvSpPr>
        <p:spPr>
          <a:xfrm rot="10800000">
            <a:off x="9560228" y="-176268"/>
            <a:ext cx="3244439" cy="1131835"/>
          </a:xfrm>
          <a:custGeom>
            <a:avLst/>
            <a:gdLst/>
            <a:ahLst/>
            <a:cxnLst/>
            <a:rect l="l" t="t" r="r" b="b"/>
            <a:pathLst>
              <a:path w="63579" h="22174" extrusionOk="0">
                <a:moveTo>
                  <a:pt x="32259" y="1"/>
                </a:moveTo>
                <a:cubicBezTo>
                  <a:pt x="30439" y="1"/>
                  <a:pt x="28310" y="944"/>
                  <a:pt x="26544" y="2112"/>
                </a:cubicBezTo>
                <a:cubicBezTo>
                  <a:pt x="23971" y="3816"/>
                  <a:pt x="20370" y="8166"/>
                  <a:pt x="18181" y="11067"/>
                </a:cubicBezTo>
                <a:cubicBezTo>
                  <a:pt x="17477" y="12000"/>
                  <a:pt x="16661" y="12371"/>
                  <a:pt x="15851" y="12371"/>
                </a:cubicBezTo>
                <a:cubicBezTo>
                  <a:pt x="14145" y="12371"/>
                  <a:pt x="12462" y="10723"/>
                  <a:pt x="11894" y="9208"/>
                </a:cubicBezTo>
                <a:cubicBezTo>
                  <a:pt x="11310" y="7658"/>
                  <a:pt x="10401" y="6275"/>
                  <a:pt x="8702" y="6275"/>
                </a:cubicBezTo>
                <a:cubicBezTo>
                  <a:pt x="7954" y="6275"/>
                  <a:pt x="7053" y="6543"/>
                  <a:pt x="5958" y="7182"/>
                </a:cubicBezTo>
                <a:cubicBezTo>
                  <a:pt x="1848" y="9585"/>
                  <a:pt x="1153" y="14272"/>
                  <a:pt x="890" y="15784"/>
                </a:cubicBezTo>
                <a:cubicBezTo>
                  <a:pt x="0" y="20898"/>
                  <a:pt x="10502" y="21025"/>
                  <a:pt x="14672" y="21377"/>
                </a:cubicBezTo>
                <a:cubicBezTo>
                  <a:pt x="18639" y="21712"/>
                  <a:pt x="36465" y="22173"/>
                  <a:pt x="44083" y="22173"/>
                </a:cubicBezTo>
                <a:cubicBezTo>
                  <a:pt x="44476" y="22173"/>
                  <a:pt x="44842" y="22172"/>
                  <a:pt x="45177" y="22170"/>
                </a:cubicBezTo>
                <a:cubicBezTo>
                  <a:pt x="52014" y="22120"/>
                  <a:pt x="56810" y="21655"/>
                  <a:pt x="60029" y="16970"/>
                </a:cubicBezTo>
                <a:cubicBezTo>
                  <a:pt x="63247" y="12283"/>
                  <a:pt x="63579" y="7847"/>
                  <a:pt x="60642" y="7048"/>
                </a:cubicBezTo>
                <a:cubicBezTo>
                  <a:pt x="60342" y="6967"/>
                  <a:pt x="60051" y="6930"/>
                  <a:pt x="59767" y="6930"/>
                </a:cubicBezTo>
                <a:cubicBezTo>
                  <a:pt x="57393" y="6930"/>
                  <a:pt x="55561" y="9492"/>
                  <a:pt x="53396" y="9492"/>
                </a:cubicBezTo>
                <a:cubicBezTo>
                  <a:pt x="53293" y="9492"/>
                  <a:pt x="53188" y="9486"/>
                  <a:pt x="53083" y="9474"/>
                </a:cubicBezTo>
                <a:cubicBezTo>
                  <a:pt x="50517" y="9175"/>
                  <a:pt x="51191" y="7556"/>
                  <a:pt x="51404" y="6053"/>
                </a:cubicBezTo>
                <a:cubicBezTo>
                  <a:pt x="51616" y="4548"/>
                  <a:pt x="52051" y="2962"/>
                  <a:pt x="49510" y="2235"/>
                </a:cubicBezTo>
                <a:cubicBezTo>
                  <a:pt x="49244" y="2159"/>
                  <a:pt x="48984" y="2124"/>
                  <a:pt x="48730" y="2124"/>
                </a:cubicBezTo>
                <a:cubicBezTo>
                  <a:pt x="46554" y="2124"/>
                  <a:pt x="44815" y="4691"/>
                  <a:pt x="43693" y="6192"/>
                </a:cubicBezTo>
                <a:cubicBezTo>
                  <a:pt x="42520" y="7764"/>
                  <a:pt x="39674" y="11109"/>
                  <a:pt x="37707" y="11109"/>
                </a:cubicBezTo>
                <a:cubicBezTo>
                  <a:pt x="37576" y="11109"/>
                  <a:pt x="37448" y="11094"/>
                  <a:pt x="37325" y="11063"/>
                </a:cubicBezTo>
                <a:cubicBezTo>
                  <a:pt x="35365" y="10563"/>
                  <a:pt x="35353" y="8285"/>
                  <a:pt x="35893" y="6043"/>
                </a:cubicBezTo>
                <a:cubicBezTo>
                  <a:pt x="36433" y="3801"/>
                  <a:pt x="36535" y="2147"/>
                  <a:pt x="34501" y="665"/>
                </a:cubicBezTo>
                <a:cubicBezTo>
                  <a:pt x="33862" y="199"/>
                  <a:pt x="33093" y="1"/>
                  <a:pt x="32259" y="1"/>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28" name="Google Shape;528;p23"/>
          <p:cNvGrpSpPr/>
          <p:nvPr/>
        </p:nvGrpSpPr>
        <p:grpSpPr>
          <a:xfrm>
            <a:off x="11238108" y="317102"/>
            <a:ext cx="566352" cy="983833"/>
            <a:chOff x="6373500" y="3085625"/>
            <a:chExt cx="424875" cy="737875"/>
          </a:xfrm>
        </p:grpSpPr>
        <p:sp>
          <p:nvSpPr>
            <p:cNvPr id="529" name="Google Shape;529;p23"/>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0" name="Google Shape;530;p23"/>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1" name="Google Shape;531;p23"/>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2" name="Google Shape;532;p23"/>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3" name="Google Shape;533;p23"/>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4" name="Google Shape;534;p23"/>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35" name="Google Shape;535;p23"/>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1">
  <p:cSld name="SECTION_HEADER_1">
    <p:spTree>
      <p:nvGrpSpPr>
        <p:cNvPr id="1" name="Shape 536"/>
        <p:cNvGrpSpPr/>
        <p:nvPr/>
      </p:nvGrpSpPr>
      <p:grpSpPr>
        <a:xfrm>
          <a:off x="0" y="0"/>
          <a:ext cx="0" cy="0"/>
          <a:chOff x="0" y="0"/>
          <a:chExt cx="0" cy="0"/>
        </a:xfrm>
      </p:grpSpPr>
      <p:sp>
        <p:nvSpPr>
          <p:cNvPr id="537" name="Google Shape;537;p24"/>
          <p:cNvSpPr/>
          <p:nvPr/>
        </p:nvSpPr>
        <p:spPr>
          <a:xfrm rot="2700000">
            <a:off x="-47232" y="4922628"/>
            <a:ext cx="2164933" cy="2302336"/>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538" name="Google Shape;538;p24"/>
          <p:cNvSpPr/>
          <p:nvPr/>
        </p:nvSpPr>
        <p:spPr>
          <a:xfrm>
            <a:off x="8587130" y="-440100"/>
            <a:ext cx="3063618" cy="229446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539" name="Google Shape;539;p24"/>
          <p:cNvGrpSpPr/>
          <p:nvPr/>
        </p:nvGrpSpPr>
        <p:grpSpPr>
          <a:xfrm>
            <a:off x="10652027" y="643735"/>
            <a:ext cx="998707" cy="1030933"/>
            <a:chOff x="3348600" y="614425"/>
            <a:chExt cx="749225" cy="773200"/>
          </a:xfrm>
        </p:grpSpPr>
        <p:sp>
          <p:nvSpPr>
            <p:cNvPr id="540" name="Google Shape;540;p2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1" name="Google Shape;541;p2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2" name="Google Shape;542;p2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3" name="Google Shape;543;p2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4" name="Google Shape;544;p2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5" name="Google Shape;545;p2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6" name="Google Shape;546;p2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7" name="Google Shape;547;p2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8" name="Google Shape;548;p2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49" name="Google Shape;549;p2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0" name="Google Shape;550;p2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1" name="Google Shape;551;p2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2" name="Google Shape;552;p2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553" name="Google Shape;553;p2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554" name="Google Shape;554;p24"/>
          <p:cNvSpPr/>
          <p:nvPr/>
        </p:nvSpPr>
        <p:spPr>
          <a:xfrm>
            <a:off x="-543974" y="5354402"/>
            <a:ext cx="2275039" cy="613343"/>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555" name="Google Shape;555;p24"/>
          <p:cNvSpPr txBox="1">
            <a:spLocks noGrp="1"/>
          </p:cNvSpPr>
          <p:nvPr>
            <p:ph type="title"/>
          </p:nvPr>
        </p:nvSpPr>
        <p:spPr>
          <a:xfrm>
            <a:off x="1875113" y="3337500"/>
            <a:ext cx="8438602" cy="100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7998"/>
            </a:lvl1pPr>
            <a:lvl2pPr lvl="1" algn="ctr" rtl="0">
              <a:spcBef>
                <a:spcPts val="0"/>
              </a:spcBef>
              <a:spcAft>
                <a:spcPts val="0"/>
              </a:spcAft>
              <a:buSzPts val="4200"/>
              <a:buNone/>
              <a:defRPr sz="5599"/>
            </a:lvl2pPr>
            <a:lvl3pPr lvl="2" algn="ctr" rtl="0">
              <a:spcBef>
                <a:spcPts val="0"/>
              </a:spcBef>
              <a:spcAft>
                <a:spcPts val="0"/>
              </a:spcAft>
              <a:buSzPts val="4200"/>
              <a:buNone/>
              <a:defRPr sz="5599"/>
            </a:lvl3pPr>
            <a:lvl4pPr lvl="3" algn="ctr" rtl="0">
              <a:spcBef>
                <a:spcPts val="0"/>
              </a:spcBef>
              <a:spcAft>
                <a:spcPts val="0"/>
              </a:spcAft>
              <a:buSzPts val="4200"/>
              <a:buNone/>
              <a:defRPr sz="5599"/>
            </a:lvl4pPr>
            <a:lvl5pPr lvl="4" algn="ctr" rtl="0">
              <a:spcBef>
                <a:spcPts val="0"/>
              </a:spcBef>
              <a:spcAft>
                <a:spcPts val="0"/>
              </a:spcAft>
              <a:buSzPts val="4200"/>
              <a:buNone/>
              <a:defRPr sz="5599"/>
            </a:lvl5pPr>
            <a:lvl6pPr lvl="5" algn="ctr" rtl="0">
              <a:spcBef>
                <a:spcPts val="0"/>
              </a:spcBef>
              <a:spcAft>
                <a:spcPts val="0"/>
              </a:spcAft>
              <a:buSzPts val="4200"/>
              <a:buNone/>
              <a:defRPr sz="5599"/>
            </a:lvl6pPr>
            <a:lvl7pPr lvl="6" algn="ctr" rtl="0">
              <a:spcBef>
                <a:spcPts val="0"/>
              </a:spcBef>
              <a:spcAft>
                <a:spcPts val="0"/>
              </a:spcAft>
              <a:buSzPts val="4200"/>
              <a:buNone/>
              <a:defRPr sz="5599"/>
            </a:lvl7pPr>
            <a:lvl8pPr lvl="7" algn="ctr" rtl="0">
              <a:spcBef>
                <a:spcPts val="0"/>
              </a:spcBef>
              <a:spcAft>
                <a:spcPts val="0"/>
              </a:spcAft>
              <a:buSzPts val="4200"/>
              <a:buNone/>
              <a:defRPr sz="5599"/>
            </a:lvl8pPr>
            <a:lvl9pPr lvl="8" algn="ctr" rtl="0">
              <a:spcBef>
                <a:spcPts val="0"/>
              </a:spcBef>
              <a:spcAft>
                <a:spcPts val="0"/>
              </a:spcAft>
              <a:buSzPts val="4200"/>
              <a:buNone/>
              <a:defRPr sz="5599"/>
            </a:lvl9pPr>
          </a:lstStyle>
          <a:p>
            <a:endParaRPr/>
          </a:p>
        </p:txBody>
      </p:sp>
      <p:sp>
        <p:nvSpPr>
          <p:cNvPr id="556" name="Google Shape;556;p24"/>
          <p:cNvSpPr txBox="1">
            <a:spLocks noGrp="1"/>
          </p:cNvSpPr>
          <p:nvPr>
            <p:ph type="subTitle" idx="1"/>
          </p:nvPr>
        </p:nvSpPr>
        <p:spPr>
          <a:xfrm>
            <a:off x="2323512" y="4589700"/>
            <a:ext cx="5339409"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557" name="Google Shape;557;p24"/>
          <p:cNvSpPr txBox="1">
            <a:spLocks noGrp="1"/>
          </p:cNvSpPr>
          <p:nvPr>
            <p:ph type="title" idx="2" hasCustomPrompt="1"/>
          </p:nvPr>
        </p:nvSpPr>
        <p:spPr>
          <a:xfrm>
            <a:off x="1875111" y="1711833"/>
            <a:ext cx="1775538" cy="110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931"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BLANK_1_2">
    <p:spTree>
      <p:nvGrpSpPr>
        <p:cNvPr id="1" name="Shape 589"/>
        <p:cNvGrpSpPr/>
        <p:nvPr/>
      </p:nvGrpSpPr>
      <p:grpSpPr>
        <a:xfrm>
          <a:off x="0" y="0"/>
          <a:ext cx="0" cy="0"/>
          <a:chOff x="0" y="0"/>
          <a:chExt cx="0" cy="0"/>
        </a:xfrm>
      </p:grpSpPr>
      <p:sp>
        <p:nvSpPr>
          <p:cNvPr id="590" name="Google Shape;590;p26"/>
          <p:cNvSpPr txBox="1">
            <a:spLocks noGrp="1"/>
          </p:cNvSpPr>
          <p:nvPr>
            <p:ph type="ctrTitle"/>
          </p:nvPr>
        </p:nvSpPr>
        <p:spPr>
          <a:xfrm flipH="1">
            <a:off x="6477323" y="241781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1" name="Google Shape;591;p26"/>
          <p:cNvSpPr txBox="1">
            <a:spLocks noGrp="1"/>
          </p:cNvSpPr>
          <p:nvPr>
            <p:ph type="subTitle" idx="1"/>
          </p:nvPr>
        </p:nvSpPr>
        <p:spPr>
          <a:xfrm flipH="1">
            <a:off x="6477323" y="2988364"/>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2" name="Google Shape;592;p26"/>
          <p:cNvSpPr txBox="1">
            <a:spLocks noGrp="1"/>
          </p:cNvSpPr>
          <p:nvPr>
            <p:ph type="ctrTitle" idx="2"/>
          </p:nvPr>
        </p:nvSpPr>
        <p:spPr>
          <a:xfrm flipH="1">
            <a:off x="6476265" y="4810891"/>
            <a:ext cx="3359125"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3" name="Google Shape;593;p26"/>
          <p:cNvSpPr txBox="1">
            <a:spLocks noGrp="1"/>
          </p:cNvSpPr>
          <p:nvPr>
            <p:ph type="subTitle" idx="3"/>
          </p:nvPr>
        </p:nvSpPr>
        <p:spPr>
          <a:xfrm flipH="1">
            <a:off x="6477323" y="5381167"/>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4" name="Google Shape;594;p26"/>
          <p:cNvSpPr txBox="1">
            <a:spLocks noGrp="1"/>
          </p:cNvSpPr>
          <p:nvPr>
            <p:ph type="ctrTitle" idx="4"/>
          </p:nvPr>
        </p:nvSpPr>
        <p:spPr>
          <a:xfrm flipH="1">
            <a:off x="2353365" y="241781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5" name="Google Shape;595;p26"/>
          <p:cNvSpPr txBox="1">
            <a:spLocks noGrp="1"/>
          </p:cNvSpPr>
          <p:nvPr>
            <p:ph type="subTitle" idx="5"/>
          </p:nvPr>
        </p:nvSpPr>
        <p:spPr>
          <a:xfrm flipH="1">
            <a:off x="2353360" y="2988364"/>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6" name="Google Shape;596;p26"/>
          <p:cNvSpPr txBox="1">
            <a:spLocks noGrp="1"/>
          </p:cNvSpPr>
          <p:nvPr>
            <p:ph type="ctrTitle" idx="6"/>
          </p:nvPr>
        </p:nvSpPr>
        <p:spPr>
          <a:xfrm flipH="1">
            <a:off x="2353365" y="4810887"/>
            <a:ext cx="3357126"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597" name="Google Shape;597;p26"/>
          <p:cNvSpPr txBox="1">
            <a:spLocks noGrp="1"/>
          </p:cNvSpPr>
          <p:nvPr>
            <p:ph type="subTitle" idx="7"/>
          </p:nvPr>
        </p:nvSpPr>
        <p:spPr>
          <a:xfrm flipH="1">
            <a:off x="2353360" y="5381167"/>
            <a:ext cx="3357126"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98" name="Google Shape;598;p26"/>
          <p:cNvSpPr txBox="1">
            <a:spLocks noGrp="1"/>
          </p:cNvSpPr>
          <p:nvPr>
            <p:ph type="title" idx="8"/>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9" name="Google Shape;599;p26"/>
          <p:cNvSpPr/>
          <p:nvPr/>
        </p:nvSpPr>
        <p:spPr>
          <a:xfrm>
            <a:off x="189452" y="4600669"/>
            <a:ext cx="1768507" cy="2496767"/>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600" name="Google Shape;600;p26"/>
          <p:cNvGrpSpPr/>
          <p:nvPr/>
        </p:nvGrpSpPr>
        <p:grpSpPr>
          <a:xfrm>
            <a:off x="-47986" y="5122335"/>
            <a:ext cx="998707" cy="1030933"/>
            <a:chOff x="3348600" y="614425"/>
            <a:chExt cx="749225" cy="773200"/>
          </a:xfrm>
        </p:grpSpPr>
        <p:sp>
          <p:nvSpPr>
            <p:cNvPr id="601" name="Google Shape;601;p2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2" name="Google Shape;602;p2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3" name="Google Shape;603;p2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4" name="Google Shape;604;p2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5" name="Google Shape;605;p2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6" name="Google Shape;606;p2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7" name="Google Shape;607;p2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8" name="Google Shape;608;p2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09" name="Google Shape;609;p2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0" name="Google Shape;610;p2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1" name="Google Shape;611;p2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2" name="Google Shape;612;p2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3" name="Google Shape;613;p2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4" name="Google Shape;614;p2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615" name="Google Shape;615;p26"/>
          <p:cNvSpPr/>
          <p:nvPr/>
        </p:nvSpPr>
        <p:spPr>
          <a:xfrm rot="5400000">
            <a:off x="11484841" y="302916"/>
            <a:ext cx="1264925" cy="2736832"/>
          </a:xfrm>
          <a:custGeom>
            <a:avLst/>
            <a:gdLst/>
            <a:ahLst/>
            <a:cxnLst/>
            <a:rect l="l" t="t" r="r" b="b"/>
            <a:pathLst>
              <a:path w="25750" h="55728" extrusionOk="0">
                <a:moveTo>
                  <a:pt x="19298" y="1"/>
                </a:moveTo>
                <a:cubicBezTo>
                  <a:pt x="15992" y="1"/>
                  <a:pt x="10994" y="2659"/>
                  <a:pt x="13192" y="8646"/>
                </a:cubicBezTo>
                <a:cubicBezTo>
                  <a:pt x="15515" y="14972"/>
                  <a:pt x="17519" y="17555"/>
                  <a:pt x="13192" y="20116"/>
                </a:cubicBezTo>
                <a:cubicBezTo>
                  <a:pt x="8865" y="22676"/>
                  <a:pt x="5065" y="26053"/>
                  <a:pt x="6966" y="30909"/>
                </a:cubicBezTo>
                <a:cubicBezTo>
                  <a:pt x="8865" y="35764"/>
                  <a:pt x="13428" y="37135"/>
                  <a:pt x="10986" y="41041"/>
                </a:cubicBezTo>
                <a:cubicBezTo>
                  <a:pt x="8547" y="44947"/>
                  <a:pt x="0" y="49906"/>
                  <a:pt x="4959" y="53601"/>
                </a:cubicBezTo>
                <a:cubicBezTo>
                  <a:pt x="6894" y="55042"/>
                  <a:pt x="9886" y="55727"/>
                  <a:pt x="12932" y="55727"/>
                </a:cubicBezTo>
                <a:cubicBezTo>
                  <a:pt x="17694" y="55727"/>
                  <a:pt x="22589" y="54051"/>
                  <a:pt x="23788" y="50962"/>
                </a:cubicBezTo>
                <a:cubicBezTo>
                  <a:pt x="25750" y="45896"/>
                  <a:pt x="24038" y="10197"/>
                  <a:pt x="23788" y="7097"/>
                </a:cubicBezTo>
                <a:cubicBezTo>
                  <a:pt x="23535" y="3997"/>
                  <a:pt x="23535" y="384"/>
                  <a:pt x="19842" y="26"/>
                </a:cubicBezTo>
                <a:cubicBezTo>
                  <a:pt x="19667" y="9"/>
                  <a:pt x="19485" y="1"/>
                  <a:pt x="19298"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616" name="Google Shape;616;p26"/>
          <p:cNvGrpSpPr/>
          <p:nvPr/>
        </p:nvGrpSpPr>
        <p:grpSpPr>
          <a:xfrm>
            <a:off x="10810384" y="834202"/>
            <a:ext cx="855444" cy="1046567"/>
            <a:chOff x="4457500" y="728725"/>
            <a:chExt cx="641750" cy="784925"/>
          </a:xfrm>
        </p:grpSpPr>
        <p:sp>
          <p:nvSpPr>
            <p:cNvPr id="617" name="Google Shape;617;p26"/>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8" name="Google Shape;618;p26"/>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19" name="Google Shape;619;p26"/>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0" name="Google Shape;620;p26"/>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1" name="Google Shape;621;p26"/>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622" name="Google Shape;622;p26"/>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SECTION_HEADER_1_1_1">
    <p:spTree>
      <p:nvGrpSpPr>
        <p:cNvPr id="1" name="Shape 76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SECTION_HEADER_1_1_1_1">
    <p:spTree>
      <p:nvGrpSpPr>
        <p:cNvPr id="1" name="Shape 767"/>
        <p:cNvGrpSpPr/>
        <p:nvPr/>
      </p:nvGrpSpPr>
      <p:grpSpPr>
        <a:xfrm>
          <a:off x="0" y="0"/>
          <a:ext cx="0" cy="0"/>
          <a:chOff x="0" y="0"/>
          <a:chExt cx="0" cy="0"/>
        </a:xfrm>
      </p:grpSpPr>
      <p:sp>
        <p:nvSpPr>
          <p:cNvPr id="768" name="Google Shape;768;p32"/>
          <p:cNvSpPr/>
          <p:nvPr/>
        </p:nvSpPr>
        <p:spPr>
          <a:xfrm>
            <a:off x="-282693" y="-196659"/>
            <a:ext cx="2686164" cy="2549904"/>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69" name="Google Shape;769;p32"/>
          <p:cNvSpPr/>
          <p:nvPr/>
        </p:nvSpPr>
        <p:spPr>
          <a:xfrm>
            <a:off x="8133" y="1278722"/>
            <a:ext cx="3010622" cy="811655"/>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70" name="Google Shape;770;p32"/>
          <p:cNvSpPr/>
          <p:nvPr/>
        </p:nvSpPr>
        <p:spPr>
          <a:xfrm>
            <a:off x="9753221" y="4533965"/>
            <a:ext cx="2839506" cy="2126616"/>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71" name="Google Shape;771;p32"/>
          <p:cNvGrpSpPr/>
          <p:nvPr/>
        </p:nvGrpSpPr>
        <p:grpSpPr>
          <a:xfrm>
            <a:off x="10386409" y="4533883"/>
            <a:ext cx="1098876" cy="1134336"/>
            <a:chOff x="3348600" y="614425"/>
            <a:chExt cx="749225" cy="773200"/>
          </a:xfrm>
        </p:grpSpPr>
        <p:sp>
          <p:nvSpPr>
            <p:cNvPr id="772" name="Google Shape;772;p32"/>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3" name="Google Shape;773;p32"/>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4" name="Google Shape;774;p32"/>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5" name="Google Shape;775;p32"/>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6" name="Google Shape;776;p32"/>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7" name="Google Shape;777;p32"/>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8" name="Google Shape;778;p32"/>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79" name="Google Shape;779;p32"/>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0" name="Google Shape;780;p32"/>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1" name="Google Shape;781;p32"/>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2" name="Google Shape;782;p32"/>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3" name="Google Shape;783;p32"/>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4" name="Google Shape;784;p32"/>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85" name="Google Shape;785;p32"/>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SECTION_HEADER_1_1_1_1_1">
    <p:spTree>
      <p:nvGrpSpPr>
        <p:cNvPr id="1" name="Shape 786"/>
        <p:cNvGrpSpPr/>
        <p:nvPr/>
      </p:nvGrpSpPr>
      <p:grpSpPr>
        <a:xfrm>
          <a:off x="0" y="0"/>
          <a:ext cx="0" cy="0"/>
          <a:chOff x="0" y="0"/>
          <a:chExt cx="0" cy="0"/>
        </a:xfrm>
      </p:grpSpPr>
      <p:sp>
        <p:nvSpPr>
          <p:cNvPr id="787" name="Google Shape;787;p33"/>
          <p:cNvSpPr/>
          <p:nvPr/>
        </p:nvSpPr>
        <p:spPr>
          <a:xfrm>
            <a:off x="9091382" y="4909735"/>
            <a:ext cx="4293463" cy="2365580"/>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88" name="Google Shape;788;p33"/>
          <p:cNvSpPr/>
          <p:nvPr/>
        </p:nvSpPr>
        <p:spPr>
          <a:xfrm>
            <a:off x="-663192" y="4518202"/>
            <a:ext cx="2783132" cy="2928377"/>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89" name="Google Shape;789;p33"/>
          <p:cNvSpPr/>
          <p:nvPr/>
        </p:nvSpPr>
        <p:spPr>
          <a:xfrm>
            <a:off x="9551941" y="-352767"/>
            <a:ext cx="3618431" cy="2709981"/>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90" name="Google Shape;790;p33"/>
          <p:cNvSpPr/>
          <p:nvPr/>
        </p:nvSpPr>
        <p:spPr>
          <a:xfrm>
            <a:off x="-638314" y="-252165"/>
            <a:ext cx="3178085" cy="3016871"/>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791" name="Google Shape;791;p33"/>
          <p:cNvGrpSpPr/>
          <p:nvPr/>
        </p:nvGrpSpPr>
        <p:grpSpPr>
          <a:xfrm>
            <a:off x="10239385" y="5137100"/>
            <a:ext cx="998707" cy="1030933"/>
            <a:chOff x="3348600" y="614425"/>
            <a:chExt cx="749225" cy="773200"/>
          </a:xfrm>
        </p:grpSpPr>
        <p:sp>
          <p:nvSpPr>
            <p:cNvPr id="792" name="Google Shape;792;p3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3" name="Google Shape;793;p3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4" name="Google Shape;794;p3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5" name="Google Shape;795;p3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6" name="Google Shape;796;p3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7" name="Google Shape;797;p3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8" name="Google Shape;798;p3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799" name="Google Shape;799;p3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0" name="Google Shape;800;p3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1" name="Google Shape;801;p3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2" name="Google Shape;802;p3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3" name="Google Shape;803;p3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4" name="Google Shape;804;p3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5" name="Google Shape;805;p3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806" name="Google Shape;806;p33"/>
          <p:cNvGrpSpPr/>
          <p:nvPr/>
        </p:nvGrpSpPr>
        <p:grpSpPr>
          <a:xfrm>
            <a:off x="950728" y="323764"/>
            <a:ext cx="756212" cy="925165"/>
            <a:chOff x="4457500" y="728725"/>
            <a:chExt cx="641750" cy="784925"/>
          </a:xfrm>
        </p:grpSpPr>
        <p:sp>
          <p:nvSpPr>
            <p:cNvPr id="807" name="Google Shape;807;p3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8" name="Google Shape;808;p3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09" name="Google Shape;809;p3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0" name="Google Shape;810;p3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1" name="Google Shape;811;p3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812" name="Google Shape;812;p3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89"/>
        <p:cNvGrpSpPr/>
        <p:nvPr/>
      </p:nvGrpSpPr>
      <p:grpSpPr>
        <a:xfrm>
          <a:off x="0" y="0"/>
          <a:ext cx="0" cy="0"/>
          <a:chOff x="0" y="0"/>
          <a:chExt cx="0" cy="0"/>
        </a:xfrm>
      </p:grpSpPr>
      <p:grpSp>
        <p:nvGrpSpPr>
          <p:cNvPr id="1090" name="Google Shape;1090;p28"/>
          <p:cNvGrpSpPr/>
          <p:nvPr/>
        </p:nvGrpSpPr>
        <p:grpSpPr>
          <a:xfrm rot="8692989">
            <a:off x="9507380" y="5758891"/>
            <a:ext cx="3047698"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25" name="Google Shape;1125;p28"/>
          <p:cNvGrpSpPr/>
          <p:nvPr/>
        </p:nvGrpSpPr>
        <p:grpSpPr>
          <a:xfrm rot="1785685" flipH="1">
            <a:off x="-173441" y="5598506"/>
            <a:ext cx="1768326"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37" name="Google Shape;1137;p28"/>
          <p:cNvSpPr/>
          <p:nvPr/>
        </p:nvSpPr>
        <p:spPr>
          <a:xfrm>
            <a:off x="1455626" y="6167907"/>
            <a:ext cx="311295"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8" name="Google Shape;1138;p28"/>
          <p:cNvSpPr txBox="1">
            <a:spLocks noGrp="1"/>
          </p:cNvSpPr>
          <p:nvPr>
            <p:ph type="title"/>
          </p:nvPr>
        </p:nvSpPr>
        <p:spPr>
          <a:xfrm>
            <a:off x="415492" y="623400"/>
            <a:ext cx="11357841"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0315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162" y="2568767"/>
            <a:ext cx="8826501"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7887" y="3624833"/>
            <a:ext cx="432247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1">
                <a:solidFill>
                  <a:schemeClr val="dk1"/>
                </a:solidFill>
              </a:defRPr>
            </a:lvl1pPr>
            <a:lvl2pPr lvl="1" algn="ctr" rtl="0">
              <a:lnSpc>
                <a:spcPct val="100000"/>
              </a:lnSpc>
              <a:spcBef>
                <a:spcPts val="0"/>
              </a:spcBef>
              <a:spcAft>
                <a:spcPts val="0"/>
              </a:spcAft>
              <a:buNone/>
              <a:defRPr sz="3191">
                <a:solidFill>
                  <a:schemeClr val="dk1"/>
                </a:solidFill>
              </a:defRPr>
            </a:lvl2pPr>
            <a:lvl3pPr lvl="2" algn="ctr" rtl="0">
              <a:lnSpc>
                <a:spcPct val="100000"/>
              </a:lnSpc>
              <a:spcBef>
                <a:spcPts val="0"/>
              </a:spcBef>
              <a:spcAft>
                <a:spcPts val="0"/>
              </a:spcAft>
              <a:buNone/>
              <a:defRPr sz="3191">
                <a:solidFill>
                  <a:schemeClr val="dk1"/>
                </a:solidFill>
              </a:defRPr>
            </a:lvl3pPr>
            <a:lvl4pPr lvl="3" algn="ctr" rtl="0">
              <a:lnSpc>
                <a:spcPct val="100000"/>
              </a:lnSpc>
              <a:spcBef>
                <a:spcPts val="0"/>
              </a:spcBef>
              <a:spcAft>
                <a:spcPts val="0"/>
              </a:spcAft>
              <a:buNone/>
              <a:defRPr sz="3191">
                <a:solidFill>
                  <a:schemeClr val="dk1"/>
                </a:solidFill>
              </a:defRPr>
            </a:lvl4pPr>
            <a:lvl5pPr lvl="4" algn="ctr" rtl="0">
              <a:lnSpc>
                <a:spcPct val="100000"/>
              </a:lnSpc>
              <a:spcBef>
                <a:spcPts val="0"/>
              </a:spcBef>
              <a:spcAft>
                <a:spcPts val="0"/>
              </a:spcAft>
              <a:buNone/>
              <a:defRPr sz="3191">
                <a:solidFill>
                  <a:schemeClr val="dk1"/>
                </a:solidFill>
              </a:defRPr>
            </a:lvl5pPr>
            <a:lvl6pPr lvl="5" algn="ctr" rtl="0">
              <a:lnSpc>
                <a:spcPct val="100000"/>
              </a:lnSpc>
              <a:spcBef>
                <a:spcPts val="0"/>
              </a:spcBef>
              <a:spcAft>
                <a:spcPts val="0"/>
              </a:spcAft>
              <a:buNone/>
              <a:defRPr sz="3191">
                <a:solidFill>
                  <a:schemeClr val="dk1"/>
                </a:solidFill>
              </a:defRPr>
            </a:lvl6pPr>
            <a:lvl7pPr lvl="6" algn="ctr" rtl="0">
              <a:lnSpc>
                <a:spcPct val="100000"/>
              </a:lnSpc>
              <a:spcBef>
                <a:spcPts val="0"/>
              </a:spcBef>
              <a:spcAft>
                <a:spcPts val="0"/>
              </a:spcAft>
              <a:buNone/>
              <a:defRPr sz="3191">
                <a:solidFill>
                  <a:schemeClr val="dk1"/>
                </a:solidFill>
              </a:defRPr>
            </a:lvl7pPr>
            <a:lvl8pPr lvl="7" algn="ctr" rtl="0">
              <a:lnSpc>
                <a:spcPct val="100000"/>
              </a:lnSpc>
              <a:spcBef>
                <a:spcPts val="0"/>
              </a:spcBef>
              <a:spcAft>
                <a:spcPts val="0"/>
              </a:spcAft>
              <a:buNone/>
              <a:defRPr sz="3191">
                <a:solidFill>
                  <a:schemeClr val="dk1"/>
                </a:solidFill>
              </a:defRPr>
            </a:lvl8pPr>
            <a:lvl9pPr lvl="8" algn="ctr" rtl="0">
              <a:lnSpc>
                <a:spcPct val="100000"/>
              </a:lnSpc>
              <a:spcBef>
                <a:spcPts val="0"/>
              </a:spcBef>
              <a:spcAft>
                <a:spcPts val="0"/>
              </a:spcAft>
              <a:buNone/>
              <a:defRPr sz="3191">
                <a:solidFill>
                  <a:schemeClr val="dk1"/>
                </a:solidFill>
              </a:defRPr>
            </a:lvl9pPr>
          </a:lstStyle>
          <a:p>
            <a:endParaRPr/>
          </a:p>
        </p:txBody>
      </p:sp>
      <p:grpSp>
        <p:nvGrpSpPr>
          <p:cNvPr id="5191" name="Google Shape;5191;p19"/>
          <p:cNvGrpSpPr/>
          <p:nvPr/>
        </p:nvGrpSpPr>
        <p:grpSpPr>
          <a:xfrm rot="10800000" flipH="1">
            <a:off x="11835156" y="5589877"/>
            <a:ext cx="215828"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195" name="Google Shape;5195;p19"/>
          <p:cNvGrpSpPr/>
          <p:nvPr/>
        </p:nvGrpSpPr>
        <p:grpSpPr>
          <a:xfrm rot="10800000" flipH="1">
            <a:off x="177397" y="5539115"/>
            <a:ext cx="207238"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
        <p:nvSpPr>
          <p:cNvPr id="5199" name="Google Shape;5199;p19"/>
          <p:cNvSpPr/>
          <p:nvPr/>
        </p:nvSpPr>
        <p:spPr>
          <a:xfrm rot="10800000" flipH="1">
            <a:off x="-294372" y="-52518"/>
            <a:ext cx="544699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200" name="Google Shape;5200;p19"/>
          <p:cNvSpPr/>
          <p:nvPr/>
        </p:nvSpPr>
        <p:spPr>
          <a:xfrm rot="10800000" flipH="1">
            <a:off x="6028047" y="5966592"/>
            <a:ext cx="6207652"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grpSp>
        <p:nvGrpSpPr>
          <p:cNvPr id="5201" name="Google Shape;5201;p19"/>
          <p:cNvGrpSpPr/>
          <p:nvPr/>
        </p:nvGrpSpPr>
        <p:grpSpPr>
          <a:xfrm rot="10800000" flipH="1">
            <a:off x="2174955" y="5727059"/>
            <a:ext cx="554416"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10" name="Google Shape;5210;p19"/>
          <p:cNvGrpSpPr/>
          <p:nvPr/>
        </p:nvGrpSpPr>
        <p:grpSpPr>
          <a:xfrm rot="10800000" flipH="1">
            <a:off x="-422480" y="5291232"/>
            <a:ext cx="1799999"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19" name="Google Shape;5219;p19"/>
          <p:cNvGrpSpPr/>
          <p:nvPr/>
        </p:nvGrpSpPr>
        <p:grpSpPr>
          <a:xfrm rot="10800000" flipH="1">
            <a:off x="-224281" y="5924231"/>
            <a:ext cx="1153298"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39" name="Google Shape;5239;p19"/>
          <p:cNvGrpSpPr/>
          <p:nvPr/>
        </p:nvGrpSpPr>
        <p:grpSpPr>
          <a:xfrm rot="10800000" flipH="1">
            <a:off x="999199" y="5690300"/>
            <a:ext cx="561215"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67" name="Google Shape;5267;p19"/>
          <p:cNvGrpSpPr/>
          <p:nvPr/>
        </p:nvGrpSpPr>
        <p:grpSpPr>
          <a:xfrm rot="10800000" flipH="1">
            <a:off x="1704896" y="5995617"/>
            <a:ext cx="845622"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288" name="Google Shape;5288;p19"/>
          <p:cNvGrpSpPr/>
          <p:nvPr/>
        </p:nvGrpSpPr>
        <p:grpSpPr>
          <a:xfrm rot="10800000" flipH="1">
            <a:off x="2270196" y="6029217"/>
            <a:ext cx="104371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11" name="Google Shape;5311;p19"/>
          <p:cNvGrpSpPr/>
          <p:nvPr/>
        </p:nvGrpSpPr>
        <p:grpSpPr>
          <a:xfrm>
            <a:off x="668623" y="3922165"/>
            <a:ext cx="558702"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34" name="Google Shape;5334;p19"/>
          <p:cNvGrpSpPr/>
          <p:nvPr/>
        </p:nvGrpSpPr>
        <p:grpSpPr>
          <a:xfrm rot="10800000" flipH="1">
            <a:off x="11023753" y="1058000"/>
            <a:ext cx="1586280"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43" name="Google Shape;5343;p19"/>
          <p:cNvGrpSpPr/>
          <p:nvPr/>
        </p:nvGrpSpPr>
        <p:grpSpPr>
          <a:xfrm rot="10800000" flipH="1">
            <a:off x="11391436" y="259358"/>
            <a:ext cx="1389317"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71" name="Google Shape;5371;p19"/>
          <p:cNvGrpSpPr/>
          <p:nvPr/>
        </p:nvGrpSpPr>
        <p:grpSpPr>
          <a:xfrm rot="10800000" flipH="1">
            <a:off x="11309634" y="-360492"/>
            <a:ext cx="491093"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396" name="Google Shape;5396;p19"/>
          <p:cNvGrpSpPr/>
          <p:nvPr/>
        </p:nvGrpSpPr>
        <p:grpSpPr>
          <a:xfrm rot="-4992369">
            <a:off x="9639316" y="-344308"/>
            <a:ext cx="485747" cy="1258999"/>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
        <p:nvSpPr>
          <p:cNvPr id="5405" name="Google Shape;5405;p19"/>
          <p:cNvSpPr/>
          <p:nvPr/>
        </p:nvSpPr>
        <p:spPr>
          <a:xfrm rot="10800000" flipH="1">
            <a:off x="10651996" y="-166611"/>
            <a:ext cx="73053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6" name="Google Shape;5406;p19"/>
          <p:cNvSpPr/>
          <p:nvPr/>
        </p:nvSpPr>
        <p:spPr>
          <a:xfrm rot="10800000" flipH="1">
            <a:off x="10642527" y="-266316"/>
            <a:ext cx="647878"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7" name="Google Shape;5407;p19"/>
          <p:cNvSpPr/>
          <p:nvPr/>
        </p:nvSpPr>
        <p:spPr>
          <a:xfrm rot="10800000" flipH="1">
            <a:off x="11080342" y="635527"/>
            <a:ext cx="226652"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8" name="Google Shape;5408;p19"/>
          <p:cNvSpPr/>
          <p:nvPr/>
        </p:nvSpPr>
        <p:spPr>
          <a:xfrm rot="10800000" flipH="1">
            <a:off x="10993692" y="473731"/>
            <a:ext cx="314753"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09" name="Google Shape;5409;p19"/>
          <p:cNvSpPr/>
          <p:nvPr/>
        </p:nvSpPr>
        <p:spPr>
          <a:xfrm rot="10800000" flipH="1">
            <a:off x="10883904" y="302769"/>
            <a:ext cx="434829"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0" name="Google Shape;5410;p19"/>
          <p:cNvSpPr/>
          <p:nvPr/>
        </p:nvSpPr>
        <p:spPr>
          <a:xfrm rot="10800000" flipH="1">
            <a:off x="10795845" y="98216"/>
            <a:ext cx="50160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1" name="Google Shape;5411;p19"/>
          <p:cNvSpPr/>
          <p:nvPr/>
        </p:nvSpPr>
        <p:spPr>
          <a:xfrm rot="10800000" flipH="1">
            <a:off x="10773575" y="-66189"/>
            <a:ext cx="313544"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2" name="Google Shape;5412;p19"/>
          <p:cNvSpPr/>
          <p:nvPr/>
        </p:nvSpPr>
        <p:spPr>
          <a:xfrm rot="10800000" flipH="1">
            <a:off x="10827884" y="459940"/>
            <a:ext cx="3587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3" name="Google Shape;5413;p19"/>
          <p:cNvSpPr/>
          <p:nvPr/>
        </p:nvSpPr>
        <p:spPr>
          <a:xfrm rot="10800000" flipH="1">
            <a:off x="10788690" y="422988"/>
            <a:ext cx="34763"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4" name="Google Shape;5414;p19"/>
          <p:cNvSpPr/>
          <p:nvPr/>
        </p:nvSpPr>
        <p:spPr>
          <a:xfrm rot="10800000" flipH="1">
            <a:off x="10773005" y="489100"/>
            <a:ext cx="3587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5" name="Google Shape;5415;p19"/>
          <p:cNvSpPr/>
          <p:nvPr/>
        </p:nvSpPr>
        <p:spPr>
          <a:xfrm rot="10800000" flipH="1">
            <a:off x="11200948" y="291872"/>
            <a:ext cx="34763"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6" name="Google Shape;5416;p19"/>
          <p:cNvSpPr/>
          <p:nvPr/>
        </p:nvSpPr>
        <p:spPr>
          <a:xfrm rot="10800000" flipH="1">
            <a:off x="11157254" y="259351"/>
            <a:ext cx="34763"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7" name="Google Shape;5417;p19"/>
          <p:cNvSpPr/>
          <p:nvPr/>
        </p:nvSpPr>
        <p:spPr>
          <a:xfrm rot="10800000" flipH="1">
            <a:off x="10978010" y="514870"/>
            <a:ext cx="34763"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8" name="Google Shape;5418;p19"/>
          <p:cNvSpPr/>
          <p:nvPr/>
        </p:nvSpPr>
        <p:spPr>
          <a:xfrm rot="10800000" flipH="1">
            <a:off x="10952249" y="580980"/>
            <a:ext cx="3587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19" name="Google Shape;5419;p19"/>
          <p:cNvSpPr/>
          <p:nvPr/>
        </p:nvSpPr>
        <p:spPr>
          <a:xfrm rot="10800000" flipH="1">
            <a:off x="11270401" y="631404"/>
            <a:ext cx="34763"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0" name="Google Shape;5420;p19"/>
          <p:cNvSpPr/>
          <p:nvPr/>
        </p:nvSpPr>
        <p:spPr>
          <a:xfrm rot="10800000" flipH="1">
            <a:off x="11215525" y="591060"/>
            <a:ext cx="34763"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1" name="Google Shape;5421;p19"/>
          <p:cNvSpPr/>
          <p:nvPr/>
        </p:nvSpPr>
        <p:spPr>
          <a:xfrm rot="10800000" flipH="1">
            <a:off x="11149427" y="828636"/>
            <a:ext cx="3587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2" name="Google Shape;5422;p19"/>
          <p:cNvSpPr/>
          <p:nvPr/>
        </p:nvSpPr>
        <p:spPr>
          <a:xfrm rot="10800000" flipH="1">
            <a:off x="11186372" y="886923"/>
            <a:ext cx="34763"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3" name="Google Shape;5423;p19"/>
          <p:cNvSpPr/>
          <p:nvPr/>
        </p:nvSpPr>
        <p:spPr>
          <a:xfrm rot="-10392468" flipH="1">
            <a:off x="9804466" y="-141509"/>
            <a:ext cx="914575"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4" name="Google Shape;5424;p19"/>
          <p:cNvSpPr/>
          <p:nvPr/>
        </p:nvSpPr>
        <p:spPr>
          <a:xfrm rot="-10392468" flipH="1">
            <a:off x="9902376" y="-277317"/>
            <a:ext cx="644300"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5" name="Google Shape;5425;p19"/>
          <p:cNvSpPr/>
          <p:nvPr/>
        </p:nvSpPr>
        <p:spPr>
          <a:xfrm rot="-10392468" flipH="1">
            <a:off x="10341592" y="-79104"/>
            <a:ext cx="186307"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6" name="Google Shape;5426;p19"/>
          <p:cNvSpPr/>
          <p:nvPr/>
        </p:nvSpPr>
        <p:spPr>
          <a:xfrm rot="-10392468" flipH="1">
            <a:off x="10170511" y="98472"/>
            <a:ext cx="256908"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7" name="Google Shape;5427;p19"/>
          <p:cNvSpPr/>
          <p:nvPr/>
        </p:nvSpPr>
        <p:spPr>
          <a:xfrm rot="-10392468" flipH="1">
            <a:off x="10042405" y="219973"/>
            <a:ext cx="288312"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8" name="Google Shape;5428;p19"/>
          <p:cNvSpPr/>
          <p:nvPr/>
        </p:nvSpPr>
        <p:spPr>
          <a:xfrm rot="-10392468" flipH="1">
            <a:off x="10050401" y="393777"/>
            <a:ext cx="148521"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29" name="Google Shape;5429;p19"/>
          <p:cNvSpPr/>
          <p:nvPr/>
        </p:nvSpPr>
        <p:spPr>
          <a:xfrm rot="-10392468" flipH="1">
            <a:off x="9882797" y="549539"/>
            <a:ext cx="190405"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0" name="Google Shape;5430;p19"/>
          <p:cNvSpPr/>
          <p:nvPr/>
        </p:nvSpPr>
        <p:spPr>
          <a:xfrm rot="-10392468" flipH="1">
            <a:off x="9841116" y="682737"/>
            <a:ext cx="135961"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1" name="Google Shape;5431;p19"/>
          <p:cNvSpPr/>
          <p:nvPr/>
        </p:nvSpPr>
        <p:spPr>
          <a:xfrm rot="10800000" flipH="1">
            <a:off x="10644138" y="529450"/>
            <a:ext cx="3815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2" name="Google Shape;5432;p19"/>
          <p:cNvSpPr/>
          <p:nvPr/>
        </p:nvSpPr>
        <p:spPr>
          <a:xfrm rot="-10392468" flipH="1">
            <a:off x="10411789" y="625985"/>
            <a:ext cx="38121"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3" name="Google Shape;5433;p19"/>
          <p:cNvSpPr/>
          <p:nvPr/>
        </p:nvSpPr>
        <p:spPr>
          <a:xfrm rot="-10392468" flipH="1">
            <a:off x="10404035" y="558445"/>
            <a:ext cx="38121"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4" name="Google Shape;5434;p19"/>
          <p:cNvSpPr/>
          <p:nvPr/>
        </p:nvSpPr>
        <p:spPr>
          <a:xfrm rot="-10392468" flipH="1">
            <a:off x="9908480" y="219542"/>
            <a:ext cx="38121"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5" name="Google Shape;5435;p19"/>
          <p:cNvSpPr/>
          <p:nvPr/>
        </p:nvSpPr>
        <p:spPr>
          <a:xfrm rot="-10392468" flipH="1">
            <a:off x="9912198" y="283182"/>
            <a:ext cx="38121"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6" name="Google Shape;5436;p19"/>
          <p:cNvSpPr/>
          <p:nvPr/>
        </p:nvSpPr>
        <p:spPr>
          <a:xfrm rot="-10392468" flipH="1">
            <a:off x="9980060" y="243870"/>
            <a:ext cx="38121"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7" name="Google Shape;5437;p19"/>
          <p:cNvSpPr/>
          <p:nvPr/>
        </p:nvSpPr>
        <p:spPr>
          <a:xfrm rot="-10392468" flipH="1">
            <a:off x="9999423" y="877034"/>
            <a:ext cx="38121"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8" name="Google Shape;5438;p19"/>
          <p:cNvSpPr/>
          <p:nvPr/>
        </p:nvSpPr>
        <p:spPr>
          <a:xfrm rot="-10392468" flipH="1">
            <a:off x="9954890" y="890845"/>
            <a:ext cx="3701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39" name="Google Shape;5439;p19"/>
          <p:cNvSpPr/>
          <p:nvPr/>
        </p:nvSpPr>
        <p:spPr>
          <a:xfrm rot="-10392468" flipH="1">
            <a:off x="9819599" y="634417"/>
            <a:ext cx="38121"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0" name="Google Shape;5440;p19"/>
          <p:cNvSpPr/>
          <p:nvPr/>
        </p:nvSpPr>
        <p:spPr>
          <a:xfrm rot="-10392468" flipH="1">
            <a:off x="9824239" y="595454"/>
            <a:ext cx="38121"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1" name="Google Shape;5441;p19"/>
          <p:cNvSpPr/>
          <p:nvPr/>
        </p:nvSpPr>
        <p:spPr>
          <a:xfrm rot="-10392468" flipH="1">
            <a:off x="10460824" y="214241"/>
            <a:ext cx="38121"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2" name="Google Shape;5442;p19"/>
          <p:cNvSpPr/>
          <p:nvPr/>
        </p:nvSpPr>
        <p:spPr>
          <a:xfrm rot="-10392468" flipH="1">
            <a:off x="10087175" y="339016"/>
            <a:ext cx="3815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5443" name="Google Shape;5443;p19"/>
          <p:cNvSpPr/>
          <p:nvPr/>
        </p:nvSpPr>
        <p:spPr>
          <a:xfrm rot="-10392468" flipH="1">
            <a:off x="10375401" y="400460"/>
            <a:ext cx="38121"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grpSp>
        <p:nvGrpSpPr>
          <p:cNvPr id="5444" name="Google Shape;5444;p19"/>
          <p:cNvGrpSpPr/>
          <p:nvPr/>
        </p:nvGrpSpPr>
        <p:grpSpPr>
          <a:xfrm rot="10800000" flipH="1">
            <a:off x="9560243" y="5783902"/>
            <a:ext cx="581851"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467" name="Google Shape;5467;p19"/>
          <p:cNvGrpSpPr/>
          <p:nvPr/>
        </p:nvGrpSpPr>
        <p:grpSpPr>
          <a:xfrm rot="10800000" flipH="1">
            <a:off x="-294964" y="-248785"/>
            <a:ext cx="1999792"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482" name="Google Shape;5482;p19"/>
          <p:cNvGrpSpPr/>
          <p:nvPr/>
        </p:nvGrpSpPr>
        <p:grpSpPr>
          <a:xfrm rot="10800000" flipH="1">
            <a:off x="-342178" y="245523"/>
            <a:ext cx="1582626"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530" name="Google Shape;5530;p19"/>
          <p:cNvGrpSpPr/>
          <p:nvPr/>
        </p:nvGrpSpPr>
        <p:grpSpPr>
          <a:xfrm rot="10800000" flipH="1">
            <a:off x="10562365" y="5614397"/>
            <a:ext cx="1488612"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5592" name="Google Shape;5592;p19"/>
          <p:cNvGrpSpPr/>
          <p:nvPr/>
        </p:nvGrpSpPr>
        <p:grpSpPr>
          <a:xfrm rot="-5400000">
            <a:off x="7414603" y="6041457"/>
            <a:ext cx="1342667" cy="112203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Tree>
    <p:extLst>
      <p:ext uri="{BB962C8B-B14F-4D97-AF65-F5344CB8AC3E}">
        <p14:creationId xmlns:p14="http://schemas.microsoft.com/office/powerpoint/2010/main" val="260462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331" y="6247807"/>
            <a:ext cx="315840"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3601" name="Google Shape;3601;p14"/>
          <p:cNvSpPr txBox="1">
            <a:spLocks noGrp="1"/>
          </p:cNvSpPr>
          <p:nvPr>
            <p:ph type="title"/>
          </p:nvPr>
        </p:nvSpPr>
        <p:spPr>
          <a:xfrm>
            <a:off x="1236979" y="695500"/>
            <a:ext cx="7629213"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15" y="782621"/>
            <a:ext cx="215828"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
        <p:nvSpPr>
          <p:cNvPr id="3606" name="Google Shape;3606;p14"/>
          <p:cNvSpPr/>
          <p:nvPr/>
        </p:nvSpPr>
        <p:spPr>
          <a:xfrm flipH="1">
            <a:off x="-338637" y="6246035"/>
            <a:ext cx="5632639"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sp>
        <p:nvSpPr>
          <p:cNvPr id="3607" name="Google Shape;3607;p14"/>
          <p:cNvSpPr/>
          <p:nvPr/>
        </p:nvSpPr>
        <p:spPr>
          <a:xfrm>
            <a:off x="9158163" y="-41334"/>
            <a:ext cx="3377655"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67" tIns="121567" rIns="121567" bIns="121567" anchor="ctr" anchorCtr="0">
            <a:noAutofit/>
          </a:bodyPr>
          <a:lstStyle/>
          <a:p>
            <a:pPr marL="0" lvl="0" indent="0" algn="l" rtl="0">
              <a:spcBef>
                <a:spcPts val="0"/>
              </a:spcBef>
              <a:spcAft>
                <a:spcPts val="0"/>
              </a:spcAft>
              <a:buNone/>
            </a:pPr>
            <a:endParaRPr sz="2478"/>
          </a:p>
        </p:txBody>
      </p:sp>
      <p:grpSp>
        <p:nvGrpSpPr>
          <p:cNvPr id="3608" name="Google Shape;3608;p14"/>
          <p:cNvGrpSpPr/>
          <p:nvPr/>
        </p:nvGrpSpPr>
        <p:grpSpPr>
          <a:xfrm rot="-3170136">
            <a:off x="242006" y="-709670"/>
            <a:ext cx="577541" cy="149685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17" name="Google Shape;3617;p14"/>
          <p:cNvGrpSpPr/>
          <p:nvPr/>
        </p:nvGrpSpPr>
        <p:grpSpPr>
          <a:xfrm rot="-3170136">
            <a:off x="248751" y="-413317"/>
            <a:ext cx="584625" cy="1581887"/>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45" name="Google Shape;3645;p14"/>
          <p:cNvGrpSpPr/>
          <p:nvPr/>
        </p:nvGrpSpPr>
        <p:grpSpPr>
          <a:xfrm rot="-2429099" flipH="1">
            <a:off x="-579181" y="5446966"/>
            <a:ext cx="1542846"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54" name="Google Shape;3654;p14"/>
          <p:cNvGrpSpPr/>
          <p:nvPr/>
        </p:nvGrpSpPr>
        <p:grpSpPr>
          <a:xfrm rot="5400000">
            <a:off x="574308" y="5944561"/>
            <a:ext cx="480533" cy="1301286"/>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79" name="Google Shape;3679;p14"/>
          <p:cNvGrpSpPr/>
          <p:nvPr/>
        </p:nvGrpSpPr>
        <p:grpSpPr>
          <a:xfrm rot="-5400000" flipH="1">
            <a:off x="-275125" y="6058943"/>
            <a:ext cx="1244629" cy="72949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687" name="Google Shape;3687;p14"/>
          <p:cNvGrpSpPr/>
          <p:nvPr/>
        </p:nvGrpSpPr>
        <p:grpSpPr>
          <a:xfrm>
            <a:off x="11136511" y="601088"/>
            <a:ext cx="1166697"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708" name="Google Shape;3708;p14"/>
          <p:cNvGrpSpPr/>
          <p:nvPr/>
        </p:nvGrpSpPr>
        <p:grpSpPr>
          <a:xfrm flipH="1">
            <a:off x="11076637" y="5714166"/>
            <a:ext cx="1132804"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723" name="Google Shape;3723;p14"/>
          <p:cNvGrpSpPr/>
          <p:nvPr/>
        </p:nvGrpSpPr>
        <p:grpSpPr>
          <a:xfrm>
            <a:off x="10881433" y="-41321"/>
            <a:ext cx="1131048"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785" name="Google Shape;3785;p14"/>
          <p:cNvGrpSpPr/>
          <p:nvPr/>
        </p:nvGrpSpPr>
        <p:grpSpPr>
          <a:xfrm rot="-5400000" flipH="1">
            <a:off x="11272951" y="5993669"/>
            <a:ext cx="444265" cy="1203072"/>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810" name="Google Shape;3810;p14"/>
          <p:cNvGrpSpPr/>
          <p:nvPr/>
        </p:nvGrpSpPr>
        <p:grpSpPr>
          <a:xfrm rot="-5400000">
            <a:off x="10676242" y="425487"/>
            <a:ext cx="215884" cy="19450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814" name="Google Shape;3814;p14"/>
          <p:cNvGrpSpPr/>
          <p:nvPr/>
        </p:nvGrpSpPr>
        <p:grpSpPr>
          <a:xfrm>
            <a:off x="11611933" y="5902957"/>
            <a:ext cx="215828"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grpSp>
        <p:nvGrpSpPr>
          <p:cNvPr id="3818" name="Google Shape;3818;p14"/>
          <p:cNvGrpSpPr/>
          <p:nvPr/>
        </p:nvGrpSpPr>
        <p:grpSpPr>
          <a:xfrm>
            <a:off x="10860830" y="5995889"/>
            <a:ext cx="215828"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8"/>
            </a:p>
          </p:txBody>
        </p:sp>
      </p:grpSp>
    </p:spTree>
    <p:extLst>
      <p:ext uri="{BB962C8B-B14F-4D97-AF65-F5344CB8AC3E}">
        <p14:creationId xmlns:p14="http://schemas.microsoft.com/office/powerpoint/2010/main" val="207120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6"/>
          <p:cNvSpPr/>
          <p:nvPr/>
        </p:nvSpPr>
        <p:spPr>
          <a:xfrm>
            <a:off x="9379256" y="5568766"/>
            <a:ext cx="4534968" cy="1581967"/>
          </a:xfrm>
          <a:custGeom>
            <a:avLst/>
            <a:gdLst/>
            <a:ahLst/>
            <a:cxnLst/>
            <a:rect l="l" t="t" r="r" b="b"/>
            <a:pathLst>
              <a:path w="63579" h="22174" extrusionOk="0">
                <a:moveTo>
                  <a:pt x="32259" y="1"/>
                </a:moveTo>
                <a:cubicBezTo>
                  <a:pt x="30439" y="1"/>
                  <a:pt x="28310" y="944"/>
                  <a:pt x="26544" y="2112"/>
                </a:cubicBezTo>
                <a:cubicBezTo>
                  <a:pt x="23971" y="3816"/>
                  <a:pt x="20370" y="8166"/>
                  <a:pt x="18181" y="11067"/>
                </a:cubicBezTo>
                <a:cubicBezTo>
                  <a:pt x="17477" y="12000"/>
                  <a:pt x="16661" y="12371"/>
                  <a:pt x="15851" y="12371"/>
                </a:cubicBezTo>
                <a:cubicBezTo>
                  <a:pt x="14145" y="12371"/>
                  <a:pt x="12462" y="10723"/>
                  <a:pt x="11894" y="9208"/>
                </a:cubicBezTo>
                <a:cubicBezTo>
                  <a:pt x="11310" y="7658"/>
                  <a:pt x="10401" y="6275"/>
                  <a:pt x="8702" y="6275"/>
                </a:cubicBezTo>
                <a:cubicBezTo>
                  <a:pt x="7954" y="6275"/>
                  <a:pt x="7053" y="6543"/>
                  <a:pt x="5958" y="7182"/>
                </a:cubicBezTo>
                <a:cubicBezTo>
                  <a:pt x="1848" y="9585"/>
                  <a:pt x="1153" y="14272"/>
                  <a:pt x="890" y="15784"/>
                </a:cubicBezTo>
                <a:cubicBezTo>
                  <a:pt x="0" y="20898"/>
                  <a:pt x="10502" y="21025"/>
                  <a:pt x="14672" y="21377"/>
                </a:cubicBezTo>
                <a:cubicBezTo>
                  <a:pt x="18639" y="21712"/>
                  <a:pt x="36465" y="22173"/>
                  <a:pt x="44083" y="22173"/>
                </a:cubicBezTo>
                <a:cubicBezTo>
                  <a:pt x="44476" y="22173"/>
                  <a:pt x="44842" y="22172"/>
                  <a:pt x="45177" y="22170"/>
                </a:cubicBezTo>
                <a:cubicBezTo>
                  <a:pt x="52014" y="22120"/>
                  <a:pt x="56810" y="21655"/>
                  <a:pt x="60029" y="16970"/>
                </a:cubicBezTo>
                <a:cubicBezTo>
                  <a:pt x="63247" y="12283"/>
                  <a:pt x="63579" y="7847"/>
                  <a:pt x="60642" y="7048"/>
                </a:cubicBezTo>
                <a:cubicBezTo>
                  <a:pt x="60342" y="6967"/>
                  <a:pt x="60051" y="6930"/>
                  <a:pt x="59767" y="6930"/>
                </a:cubicBezTo>
                <a:cubicBezTo>
                  <a:pt x="57393" y="6930"/>
                  <a:pt x="55561" y="9492"/>
                  <a:pt x="53396" y="9492"/>
                </a:cubicBezTo>
                <a:cubicBezTo>
                  <a:pt x="53293" y="9492"/>
                  <a:pt x="53188" y="9486"/>
                  <a:pt x="53083" y="9474"/>
                </a:cubicBezTo>
                <a:cubicBezTo>
                  <a:pt x="50517" y="9175"/>
                  <a:pt x="51191" y="7556"/>
                  <a:pt x="51404" y="6053"/>
                </a:cubicBezTo>
                <a:cubicBezTo>
                  <a:pt x="51616" y="4548"/>
                  <a:pt x="52051" y="2962"/>
                  <a:pt x="49510" y="2235"/>
                </a:cubicBezTo>
                <a:cubicBezTo>
                  <a:pt x="49244" y="2159"/>
                  <a:pt x="48984" y="2124"/>
                  <a:pt x="48730" y="2124"/>
                </a:cubicBezTo>
                <a:cubicBezTo>
                  <a:pt x="46554" y="2124"/>
                  <a:pt x="44815" y="4691"/>
                  <a:pt x="43693" y="6192"/>
                </a:cubicBezTo>
                <a:cubicBezTo>
                  <a:pt x="42520" y="7764"/>
                  <a:pt x="39674" y="11109"/>
                  <a:pt x="37707" y="11109"/>
                </a:cubicBezTo>
                <a:cubicBezTo>
                  <a:pt x="37576" y="11109"/>
                  <a:pt x="37448" y="11094"/>
                  <a:pt x="37325" y="11063"/>
                </a:cubicBezTo>
                <a:cubicBezTo>
                  <a:pt x="35365" y="10563"/>
                  <a:pt x="35353" y="8285"/>
                  <a:pt x="35893" y="6043"/>
                </a:cubicBezTo>
                <a:cubicBezTo>
                  <a:pt x="36433" y="3801"/>
                  <a:pt x="36535" y="2147"/>
                  <a:pt x="34501" y="665"/>
                </a:cubicBezTo>
                <a:cubicBezTo>
                  <a:pt x="33862" y="199"/>
                  <a:pt x="33093" y="1"/>
                  <a:pt x="32259"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2" name="Google Shape;122;p6"/>
          <p:cNvSpPr/>
          <p:nvPr/>
        </p:nvSpPr>
        <p:spPr>
          <a:xfrm>
            <a:off x="8377020" y="-467998"/>
            <a:ext cx="2583272" cy="2463532"/>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3" name="Google Shape;123;p6"/>
          <p:cNvSpPr/>
          <p:nvPr/>
        </p:nvSpPr>
        <p:spPr>
          <a:xfrm rot="5400000">
            <a:off x="-904211" y="3680628"/>
            <a:ext cx="3061775" cy="1788858"/>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24" name="Google Shape;124;p6"/>
          <p:cNvGrpSpPr/>
          <p:nvPr/>
        </p:nvGrpSpPr>
        <p:grpSpPr>
          <a:xfrm>
            <a:off x="11467679" y="4787335"/>
            <a:ext cx="855444" cy="1046567"/>
            <a:chOff x="4457500" y="728725"/>
            <a:chExt cx="641750" cy="784925"/>
          </a:xfrm>
        </p:grpSpPr>
        <p:sp>
          <p:nvSpPr>
            <p:cNvPr id="125" name="Google Shape;125;p6"/>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6" name="Google Shape;126;p6"/>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7" name="Google Shape;127;p6"/>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8" name="Google Shape;128;p6"/>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29" name="Google Shape;129;p6"/>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0" name="Google Shape;130;p6"/>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31" name="Google Shape;131;p6"/>
          <p:cNvGrpSpPr/>
          <p:nvPr/>
        </p:nvGrpSpPr>
        <p:grpSpPr>
          <a:xfrm>
            <a:off x="-442616" y="2616168"/>
            <a:ext cx="998707" cy="1030933"/>
            <a:chOff x="3348600" y="614425"/>
            <a:chExt cx="749225" cy="773200"/>
          </a:xfrm>
        </p:grpSpPr>
        <p:sp>
          <p:nvSpPr>
            <p:cNvPr id="132" name="Google Shape;132;p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3" name="Google Shape;133;p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4" name="Google Shape;134;p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5" name="Google Shape;135;p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6" name="Google Shape;136;p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7" name="Google Shape;137;p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8" name="Google Shape;138;p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39" name="Google Shape;139;p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0" name="Google Shape;140;p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1" name="Google Shape;141;p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2" name="Google Shape;142;p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3" name="Google Shape;143;p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4" name="Google Shape;144;p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5" name="Google Shape;145;p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46" name="Google Shape;146;p6"/>
          <p:cNvGrpSpPr/>
          <p:nvPr/>
        </p:nvGrpSpPr>
        <p:grpSpPr>
          <a:xfrm>
            <a:off x="10165754" y="-377033"/>
            <a:ext cx="998707" cy="1030933"/>
            <a:chOff x="3348600" y="614425"/>
            <a:chExt cx="749225" cy="773200"/>
          </a:xfrm>
        </p:grpSpPr>
        <p:sp>
          <p:nvSpPr>
            <p:cNvPr id="147" name="Google Shape;147;p6"/>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8" name="Google Shape;148;p6"/>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49" name="Google Shape;149;p6"/>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0" name="Google Shape;150;p6"/>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1" name="Google Shape;151;p6"/>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2" name="Google Shape;152;p6"/>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3" name="Google Shape;153;p6"/>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4" name="Google Shape;154;p6"/>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5" name="Google Shape;155;p6"/>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6" name="Google Shape;156;p6"/>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7" name="Google Shape;157;p6"/>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8" name="Google Shape;158;p6"/>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59" name="Google Shape;159;p6"/>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60" name="Google Shape;160;p6"/>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161" name="Google Shape;161;p6"/>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2"/>
        <p:cNvGrpSpPr/>
        <p:nvPr/>
      </p:nvGrpSpPr>
      <p:grpSpPr>
        <a:xfrm>
          <a:off x="0" y="0"/>
          <a:ext cx="0" cy="0"/>
          <a:chOff x="0" y="0"/>
          <a:chExt cx="0" cy="0"/>
        </a:xfrm>
      </p:grpSpPr>
      <p:sp>
        <p:nvSpPr>
          <p:cNvPr id="163" name="Google Shape;163;p7"/>
          <p:cNvSpPr/>
          <p:nvPr/>
        </p:nvSpPr>
        <p:spPr>
          <a:xfrm rot="-2025853" flipH="1">
            <a:off x="654248" y="4638596"/>
            <a:ext cx="2629057" cy="2797373"/>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4" name="Google Shape;164;p7"/>
          <p:cNvSpPr/>
          <p:nvPr/>
        </p:nvSpPr>
        <p:spPr>
          <a:xfrm flipH="1">
            <a:off x="347391" y="-450500"/>
            <a:ext cx="3491343" cy="2614687"/>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5" name="Google Shape;165;p7"/>
          <p:cNvSpPr/>
          <p:nvPr/>
        </p:nvSpPr>
        <p:spPr>
          <a:xfrm>
            <a:off x="8120920" y="5045833"/>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66" name="Google Shape;166;p7"/>
          <p:cNvSpPr/>
          <p:nvPr/>
        </p:nvSpPr>
        <p:spPr>
          <a:xfrm>
            <a:off x="8971763" y="-698400"/>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167" name="Google Shape;167;p7"/>
          <p:cNvGrpSpPr/>
          <p:nvPr/>
        </p:nvGrpSpPr>
        <p:grpSpPr>
          <a:xfrm>
            <a:off x="-48002" y="5021635"/>
            <a:ext cx="998707" cy="1030933"/>
            <a:chOff x="3348600" y="614425"/>
            <a:chExt cx="749225" cy="773200"/>
          </a:xfrm>
        </p:grpSpPr>
        <p:sp>
          <p:nvSpPr>
            <p:cNvPr id="168" name="Google Shape;168;p7"/>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69" name="Google Shape;169;p7"/>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0" name="Google Shape;170;p7"/>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1" name="Google Shape;171;p7"/>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2" name="Google Shape;172;p7"/>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3" name="Google Shape;173;p7"/>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4" name="Google Shape;174;p7"/>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5" name="Google Shape;175;p7"/>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6" name="Google Shape;176;p7"/>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7" name="Google Shape;177;p7"/>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8" name="Google Shape;178;p7"/>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79" name="Google Shape;179;p7"/>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0" name="Google Shape;180;p7"/>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1" name="Google Shape;181;p7"/>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182" name="Google Shape;182;p7"/>
          <p:cNvGrpSpPr/>
          <p:nvPr/>
        </p:nvGrpSpPr>
        <p:grpSpPr>
          <a:xfrm>
            <a:off x="11110940" y="707136"/>
            <a:ext cx="566352" cy="983833"/>
            <a:chOff x="6373500" y="3085625"/>
            <a:chExt cx="424875" cy="737875"/>
          </a:xfrm>
        </p:grpSpPr>
        <p:sp>
          <p:nvSpPr>
            <p:cNvPr id="183" name="Google Shape;183;p7"/>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4" name="Google Shape;184;p7"/>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5" name="Google Shape;185;p7"/>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6" name="Google Shape;186;p7"/>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7" name="Google Shape;187;p7"/>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8" name="Google Shape;188;p7"/>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189" name="Google Shape;189;p7"/>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190" name="Google Shape;190;p7"/>
          <p:cNvSpPr txBox="1">
            <a:spLocks noGrp="1"/>
          </p:cNvSpPr>
          <p:nvPr>
            <p:ph type="title"/>
          </p:nvPr>
        </p:nvSpPr>
        <p:spPr>
          <a:xfrm>
            <a:off x="950719" y="2813000"/>
            <a:ext cx="5393795" cy="1232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sz="3199"/>
            </a:lvl2pPr>
            <a:lvl3pPr lvl="2">
              <a:spcBef>
                <a:spcPts val="0"/>
              </a:spcBef>
              <a:spcAft>
                <a:spcPts val="0"/>
              </a:spcAft>
              <a:buSzPts val="2400"/>
              <a:buNone/>
              <a:defRPr sz="3199"/>
            </a:lvl3pPr>
            <a:lvl4pPr lvl="3">
              <a:spcBef>
                <a:spcPts val="0"/>
              </a:spcBef>
              <a:spcAft>
                <a:spcPts val="0"/>
              </a:spcAft>
              <a:buSzPts val="2400"/>
              <a:buNone/>
              <a:defRPr sz="3199"/>
            </a:lvl4pPr>
            <a:lvl5pPr lvl="4">
              <a:spcBef>
                <a:spcPts val="0"/>
              </a:spcBef>
              <a:spcAft>
                <a:spcPts val="0"/>
              </a:spcAft>
              <a:buSzPts val="2400"/>
              <a:buNone/>
              <a:defRPr sz="3199"/>
            </a:lvl5pPr>
            <a:lvl6pPr lvl="5">
              <a:spcBef>
                <a:spcPts val="0"/>
              </a:spcBef>
              <a:spcAft>
                <a:spcPts val="0"/>
              </a:spcAft>
              <a:buSzPts val="2400"/>
              <a:buNone/>
              <a:defRPr sz="3199"/>
            </a:lvl6pPr>
            <a:lvl7pPr lvl="6">
              <a:spcBef>
                <a:spcPts val="0"/>
              </a:spcBef>
              <a:spcAft>
                <a:spcPts val="0"/>
              </a:spcAft>
              <a:buSzPts val="2400"/>
              <a:buNone/>
              <a:defRPr sz="3199"/>
            </a:lvl7pPr>
            <a:lvl8pPr lvl="7">
              <a:spcBef>
                <a:spcPts val="0"/>
              </a:spcBef>
              <a:spcAft>
                <a:spcPts val="0"/>
              </a:spcAft>
              <a:buSzPts val="2400"/>
              <a:buNone/>
              <a:defRPr sz="3199"/>
            </a:lvl8pPr>
            <a:lvl9pPr lvl="8">
              <a:spcBef>
                <a:spcPts val="0"/>
              </a:spcBef>
              <a:spcAft>
                <a:spcPts val="0"/>
              </a:spcAft>
              <a:buSzPts val="2400"/>
              <a:buNone/>
              <a:defRPr sz="3199"/>
            </a:lvl9pPr>
          </a:lstStyle>
          <a:p>
            <a:endParaRPr/>
          </a:p>
        </p:txBody>
      </p:sp>
      <p:sp>
        <p:nvSpPr>
          <p:cNvPr id="191" name="Google Shape;191;p7"/>
          <p:cNvSpPr txBox="1">
            <a:spLocks noGrp="1"/>
          </p:cNvSpPr>
          <p:nvPr>
            <p:ph type="body" idx="1"/>
          </p:nvPr>
        </p:nvSpPr>
        <p:spPr>
          <a:xfrm>
            <a:off x="5844311" y="1838000"/>
            <a:ext cx="5393795" cy="3182000"/>
          </a:xfrm>
          <a:prstGeom prst="rect">
            <a:avLst/>
          </a:prstGeom>
        </p:spPr>
        <p:txBody>
          <a:bodyPr spcFirstLastPara="1" wrap="square" lIns="91425" tIns="91425" rIns="91425" bIns="91425" anchor="t" anchorCtr="0">
            <a:noAutofit/>
          </a:bodyPr>
          <a:lstStyle>
            <a:lvl1pPr marL="609458" lvl="0" indent="-406305">
              <a:spcBef>
                <a:spcPts val="0"/>
              </a:spcBef>
              <a:spcAft>
                <a:spcPts val="0"/>
              </a:spcAft>
              <a:buClr>
                <a:schemeClr val="dk2"/>
              </a:buClr>
              <a:buSzPts val="1200"/>
              <a:buChar char="●"/>
              <a:defRPr/>
            </a:lvl1pPr>
            <a:lvl2pPr marL="1218915" lvl="1" indent="-406305">
              <a:spcBef>
                <a:spcPts val="0"/>
              </a:spcBef>
              <a:spcAft>
                <a:spcPts val="0"/>
              </a:spcAft>
              <a:buSzPts val="1200"/>
              <a:buChar char="○"/>
              <a:defRPr sz="1600"/>
            </a:lvl2pPr>
            <a:lvl3pPr marL="1828373" lvl="2" indent="-406305">
              <a:spcBef>
                <a:spcPts val="0"/>
              </a:spcBef>
              <a:spcAft>
                <a:spcPts val="0"/>
              </a:spcAft>
              <a:buSzPts val="1200"/>
              <a:buChar char="■"/>
              <a:defRPr sz="1600"/>
            </a:lvl3pPr>
            <a:lvl4pPr marL="2437830" lvl="3" indent="-406305">
              <a:spcBef>
                <a:spcPts val="0"/>
              </a:spcBef>
              <a:spcAft>
                <a:spcPts val="0"/>
              </a:spcAft>
              <a:buSzPts val="1200"/>
              <a:buChar char="●"/>
              <a:defRPr sz="1600"/>
            </a:lvl4pPr>
            <a:lvl5pPr marL="3047289" lvl="4" indent="-406305">
              <a:spcBef>
                <a:spcPts val="0"/>
              </a:spcBef>
              <a:spcAft>
                <a:spcPts val="0"/>
              </a:spcAft>
              <a:buSzPts val="1200"/>
              <a:buChar char="○"/>
              <a:defRPr sz="1600"/>
            </a:lvl5pPr>
            <a:lvl6pPr marL="3656747" lvl="5" indent="-406305">
              <a:spcBef>
                <a:spcPts val="0"/>
              </a:spcBef>
              <a:spcAft>
                <a:spcPts val="0"/>
              </a:spcAft>
              <a:buSzPts val="1200"/>
              <a:buChar char="■"/>
              <a:defRPr sz="1600"/>
            </a:lvl6pPr>
            <a:lvl7pPr marL="4266204" lvl="6" indent="-406305">
              <a:spcBef>
                <a:spcPts val="0"/>
              </a:spcBef>
              <a:spcAft>
                <a:spcPts val="0"/>
              </a:spcAft>
              <a:buSzPts val="1200"/>
              <a:buChar char="●"/>
              <a:defRPr sz="1600"/>
            </a:lvl7pPr>
            <a:lvl8pPr marL="4875662" lvl="7" indent="-406305">
              <a:spcBef>
                <a:spcPts val="0"/>
              </a:spcBef>
              <a:spcAft>
                <a:spcPts val="0"/>
              </a:spcAft>
              <a:buSzPts val="1200"/>
              <a:buChar char="○"/>
              <a:defRPr sz="1600"/>
            </a:lvl8pPr>
            <a:lvl9pPr marL="5485119" lvl="8" indent="-406305">
              <a:spcBef>
                <a:spcPts val="0"/>
              </a:spcBef>
              <a:spcAft>
                <a:spcPts val="0"/>
              </a:spcAft>
              <a:buSzPts val="1200"/>
              <a:buChar char="■"/>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4"/>
        <p:cNvGrpSpPr/>
        <p:nvPr/>
      </p:nvGrpSpPr>
      <p:grpSpPr>
        <a:xfrm>
          <a:off x="0" y="0"/>
          <a:ext cx="0" cy="0"/>
          <a:chOff x="0" y="0"/>
          <a:chExt cx="0" cy="0"/>
        </a:xfrm>
      </p:grpSpPr>
      <p:sp>
        <p:nvSpPr>
          <p:cNvPr id="215" name="Google Shape;215;p9"/>
          <p:cNvSpPr/>
          <p:nvPr/>
        </p:nvSpPr>
        <p:spPr>
          <a:xfrm>
            <a:off x="7736035" y="-753767"/>
            <a:ext cx="3857350" cy="3678453"/>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6" name="Google Shape;216;p9"/>
          <p:cNvSpPr/>
          <p:nvPr/>
        </p:nvSpPr>
        <p:spPr>
          <a:xfrm rot="-7199897">
            <a:off x="178059" y="-403952"/>
            <a:ext cx="3471253" cy="3691370"/>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7" name="Google Shape;217;p9"/>
          <p:cNvSpPr/>
          <p:nvPr/>
        </p:nvSpPr>
        <p:spPr>
          <a:xfrm>
            <a:off x="830012" y="4784613"/>
            <a:ext cx="3943743" cy="2305355"/>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18" name="Google Shape;218;p9"/>
          <p:cNvSpPr/>
          <p:nvPr/>
        </p:nvSpPr>
        <p:spPr>
          <a:xfrm>
            <a:off x="7572609" y="4873235"/>
            <a:ext cx="4184218" cy="2305389"/>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219" name="Google Shape;219;p9"/>
          <p:cNvGrpSpPr/>
          <p:nvPr/>
        </p:nvGrpSpPr>
        <p:grpSpPr>
          <a:xfrm>
            <a:off x="-47986" y="1604000"/>
            <a:ext cx="998707" cy="1030933"/>
            <a:chOff x="3348600" y="614425"/>
            <a:chExt cx="749225" cy="773200"/>
          </a:xfrm>
        </p:grpSpPr>
        <p:sp>
          <p:nvSpPr>
            <p:cNvPr id="220" name="Google Shape;220;p9"/>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1" name="Google Shape;221;p9"/>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2" name="Google Shape;222;p9"/>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3" name="Google Shape;223;p9"/>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4" name="Google Shape;224;p9"/>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5" name="Google Shape;225;p9"/>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6" name="Google Shape;226;p9"/>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7" name="Google Shape;227;p9"/>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8" name="Google Shape;228;p9"/>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29" name="Google Shape;229;p9"/>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0" name="Google Shape;230;p9"/>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1" name="Google Shape;231;p9"/>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2" name="Google Shape;232;p9"/>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3" name="Google Shape;233;p9"/>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234" name="Google Shape;234;p9"/>
          <p:cNvGrpSpPr/>
          <p:nvPr/>
        </p:nvGrpSpPr>
        <p:grpSpPr>
          <a:xfrm>
            <a:off x="10809816" y="4968556"/>
            <a:ext cx="657309" cy="1141837"/>
            <a:chOff x="6373500" y="3085625"/>
            <a:chExt cx="424875" cy="737875"/>
          </a:xfrm>
        </p:grpSpPr>
        <p:sp>
          <p:nvSpPr>
            <p:cNvPr id="235" name="Google Shape;235;p9"/>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6" name="Google Shape;236;p9"/>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7" name="Google Shape;237;p9"/>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8" name="Google Shape;238;p9"/>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39" name="Google Shape;239;p9"/>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40" name="Google Shape;240;p9"/>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41" name="Google Shape;241;p9"/>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242" name="Google Shape;242;p9"/>
          <p:cNvSpPr txBox="1">
            <a:spLocks noGrp="1"/>
          </p:cNvSpPr>
          <p:nvPr>
            <p:ph type="title"/>
          </p:nvPr>
        </p:nvSpPr>
        <p:spPr>
          <a:xfrm>
            <a:off x="2722491" y="2400900"/>
            <a:ext cx="6743843" cy="1013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99"/>
            </a:lvl1pPr>
            <a:lvl2pPr lvl="1" algn="ctr">
              <a:spcBef>
                <a:spcPts val="0"/>
              </a:spcBef>
              <a:spcAft>
                <a:spcPts val="0"/>
              </a:spcAft>
              <a:buSzPts val="4200"/>
              <a:buNone/>
              <a:defRPr sz="5599"/>
            </a:lvl2pPr>
            <a:lvl3pPr lvl="2" algn="ctr">
              <a:spcBef>
                <a:spcPts val="0"/>
              </a:spcBef>
              <a:spcAft>
                <a:spcPts val="0"/>
              </a:spcAft>
              <a:buSzPts val="4200"/>
              <a:buNone/>
              <a:defRPr sz="5599"/>
            </a:lvl3pPr>
            <a:lvl4pPr lvl="3" algn="ctr">
              <a:spcBef>
                <a:spcPts val="0"/>
              </a:spcBef>
              <a:spcAft>
                <a:spcPts val="0"/>
              </a:spcAft>
              <a:buSzPts val="4200"/>
              <a:buNone/>
              <a:defRPr sz="5599"/>
            </a:lvl4pPr>
            <a:lvl5pPr lvl="4" algn="ctr">
              <a:spcBef>
                <a:spcPts val="0"/>
              </a:spcBef>
              <a:spcAft>
                <a:spcPts val="0"/>
              </a:spcAft>
              <a:buSzPts val="4200"/>
              <a:buNone/>
              <a:defRPr sz="5599"/>
            </a:lvl5pPr>
            <a:lvl6pPr lvl="5" algn="ctr">
              <a:spcBef>
                <a:spcPts val="0"/>
              </a:spcBef>
              <a:spcAft>
                <a:spcPts val="0"/>
              </a:spcAft>
              <a:buSzPts val="4200"/>
              <a:buNone/>
              <a:defRPr sz="5599"/>
            </a:lvl6pPr>
            <a:lvl7pPr lvl="6" algn="ctr">
              <a:spcBef>
                <a:spcPts val="0"/>
              </a:spcBef>
              <a:spcAft>
                <a:spcPts val="0"/>
              </a:spcAft>
              <a:buSzPts val="4200"/>
              <a:buNone/>
              <a:defRPr sz="5599"/>
            </a:lvl7pPr>
            <a:lvl8pPr lvl="7" algn="ctr">
              <a:spcBef>
                <a:spcPts val="0"/>
              </a:spcBef>
              <a:spcAft>
                <a:spcPts val="0"/>
              </a:spcAft>
              <a:buSzPts val="4200"/>
              <a:buNone/>
              <a:defRPr sz="5599"/>
            </a:lvl8pPr>
            <a:lvl9pPr lvl="8" algn="ctr">
              <a:spcBef>
                <a:spcPts val="0"/>
              </a:spcBef>
              <a:spcAft>
                <a:spcPts val="0"/>
              </a:spcAft>
              <a:buSzPts val="4200"/>
              <a:buNone/>
              <a:defRPr sz="5599"/>
            </a:lvl9pPr>
          </a:lstStyle>
          <a:p>
            <a:endParaRPr/>
          </a:p>
        </p:txBody>
      </p:sp>
      <p:sp>
        <p:nvSpPr>
          <p:cNvPr id="243" name="Google Shape;243;p9"/>
          <p:cNvSpPr txBox="1">
            <a:spLocks noGrp="1"/>
          </p:cNvSpPr>
          <p:nvPr>
            <p:ph type="subTitle" idx="1"/>
          </p:nvPr>
        </p:nvSpPr>
        <p:spPr>
          <a:xfrm>
            <a:off x="2722491" y="3530967"/>
            <a:ext cx="6743843" cy="14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5"/>
        <p:cNvGrpSpPr/>
        <p:nvPr/>
      </p:nvGrpSpPr>
      <p:grpSpPr>
        <a:xfrm>
          <a:off x="0" y="0"/>
          <a:ext cx="0" cy="0"/>
          <a:chOff x="0" y="0"/>
          <a:chExt cx="0" cy="0"/>
        </a:xfrm>
      </p:grpSpPr>
      <p:sp>
        <p:nvSpPr>
          <p:cNvPr id="276" name="Google Shape;276;p13"/>
          <p:cNvSpPr/>
          <p:nvPr/>
        </p:nvSpPr>
        <p:spPr>
          <a:xfrm>
            <a:off x="-2137910" y="5260068"/>
            <a:ext cx="4218586" cy="1137317"/>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277" name="Google Shape;277;p13"/>
          <p:cNvGrpSpPr/>
          <p:nvPr/>
        </p:nvGrpSpPr>
        <p:grpSpPr>
          <a:xfrm rot="-5400000">
            <a:off x="10839439" y="993086"/>
            <a:ext cx="1381731" cy="1689556"/>
            <a:chOff x="4457500" y="728725"/>
            <a:chExt cx="641750" cy="784925"/>
          </a:xfrm>
        </p:grpSpPr>
        <p:sp>
          <p:nvSpPr>
            <p:cNvPr id="278" name="Google Shape;278;p1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79" name="Google Shape;279;p1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0" name="Google Shape;280;p1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1" name="Google Shape;281;p1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2" name="Google Shape;282;p1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283" name="Google Shape;283;p1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284" name="Google Shape;284;p13"/>
          <p:cNvSpPr txBox="1">
            <a:spLocks noGrp="1"/>
          </p:cNvSpPr>
          <p:nvPr>
            <p:ph type="ctrTitle"/>
          </p:nvPr>
        </p:nvSpPr>
        <p:spPr>
          <a:xfrm flipH="1">
            <a:off x="6563491" y="2416917"/>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85" name="Google Shape;285;p13"/>
          <p:cNvSpPr txBox="1">
            <a:spLocks noGrp="1"/>
          </p:cNvSpPr>
          <p:nvPr>
            <p:ph type="subTitle" idx="1"/>
          </p:nvPr>
        </p:nvSpPr>
        <p:spPr>
          <a:xfrm flipH="1">
            <a:off x="6563491" y="29874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86" name="Google Shape;286;p13"/>
          <p:cNvSpPr txBox="1">
            <a:spLocks noGrp="1"/>
          </p:cNvSpPr>
          <p:nvPr>
            <p:ph type="title" idx="2" hasCustomPrompt="1"/>
          </p:nvPr>
        </p:nvSpPr>
        <p:spPr>
          <a:xfrm flipH="1">
            <a:off x="8064484" y="16393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87" name="Google Shape;287;p13"/>
          <p:cNvSpPr txBox="1">
            <a:spLocks noGrp="1"/>
          </p:cNvSpPr>
          <p:nvPr>
            <p:ph type="ctrTitle" idx="3"/>
          </p:nvPr>
        </p:nvSpPr>
        <p:spPr>
          <a:xfrm flipH="1">
            <a:off x="6562291" y="4810888"/>
            <a:ext cx="42928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88" name="Google Shape;288;p13"/>
          <p:cNvSpPr txBox="1">
            <a:spLocks noGrp="1"/>
          </p:cNvSpPr>
          <p:nvPr>
            <p:ph type="subTitle" idx="4"/>
          </p:nvPr>
        </p:nvSpPr>
        <p:spPr>
          <a:xfrm flipH="1">
            <a:off x="6563491" y="53811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89" name="Google Shape;289;p13"/>
          <p:cNvSpPr txBox="1">
            <a:spLocks noGrp="1"/>
          </p:cNvSpPr>
          <p:nvPr>
            <p:ph type="title" idx="5" hasCustomPrompt="1"/>
          </p:nvPr>
        </p:nvSpPr>
        <p:spPr>
          <a:xfrm flipH="1">
            <a:off x="8022894" y="4033433"/>
            <a:ext cx="1371643"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0" name="Google Shape;290;p13"/>
          <p:cNvSpPr txBox="1">
            <a:spLocks noGrp="1"/>
          </p:cNvSpPr>
          <p:nvPr>
            <p:ph type="ctrTitle" idx="6"/>
          </p:nvPr>
        </p:nvSpPr>
        <p:spPr>
          <a:xfrm flipH="1">
            <a:off x="1334828" y="2416917"/>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91" name="Google Shape;291;p13"/>
          <p:cNvSpPr txBox="1">
            <a:spLocks noGrp="1"/>
          </p:cNvSpPr>
          <p:nvPr>
            <p:ph type="subTitle" idx="7"/>
          </p:nvPr>
        </p:nvSpPr>
        <p:spPr>
          <a:xfrm flipH="1">
            <a:off x="1334820" y="29874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92" name="Google Shape;292;p13"/>
          <p:cNvSpPr txBox="1">
            <a:spLocks noGrp="1"/>
          </p:cNvSpPr>
          <p:nvPr>
            <p:ph type="title" idx="8" hasCustomPrompt="1"/>
          </p:nvPr>
        </p:nvSpPr>
        <p:spPr>
          <a:xfrm flipH="1">
            <a:off x="2835815" y="16393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3" name="Google Shape;293;p13"/>
          <p:cNvSpPr txBox="1">
            <a:spLocks noGrp="1"/>
          </p:cNvSpPr>
          <p:nvPr>
            <p:ph type="ctrTitle" idx="9"/>
          </p:nvPr>
        </p:nvSpPr>
        <p:spPr>
          <a:xfrm flipH="1">
            <a:off x="1334828" y="4810884"/>
            <a:ext cx="4290482" cy="4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666"/>
            </a:lvl1pPr>
            <a:lvl2pPr lvl="1"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2pPr>
            <a:lvl3pPr lvl="2"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3pPr>
            <a:lvl4pPr lvl="3"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4pPr>
            <a:lvl5pPr lvl="4"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5pPr>
            <a:lvl6pPr lvl="5"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6pPr>
            <a:lvl7pPr lvl="6"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7pPr>
            <a:lvl8pPr lvl="7"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8pPr>
            <a:lvl9pPr lvl="8" algn="ctr" rtl="0">
              <a:spcBef>
                <a:spcPts val="0"/>
              </a:spcBef>
              <a:spcAft>
                <a:spcPts val="0"/>
              </a:spcAft>
              <a:buSzPts val="1800"/>
              <a:buFont typeface="Fira Sans Condensed Medium"/>
              <a:buNone/>
              <a:defRPr sz="2399">
                <a:latin typeface="Fira Sans Condensed Medium"/>
                <a:ea typeface="Fira Sans Condensed Medium"/>
                <a:cs typeface="Fira Sans Condensed Medium"/>
                <a:sym typeface="Fira Sans Condensed Medium"/>
              </a:defRPr>
            </a:lvl9pPr>
          </a:lstStyle>
          <a:p>
            <a:endParaRPr/>
          </a:p>
        </p:txBody>
      </p:sp>
      <p:sp>
        <p:nvSpPr>
          <p:cNvPr id="294" name="Google Shape;294;p13"/>
          <p:cNvSpPr txBox="1">
            <a:spLocks noGrp="1"/>
          </p:cNvSpPr>
          <p:nvPr>
            <p:ph type="subTitle" idx="13"/>
          </p:nvPr>
        </p:nvSpPr>
        <p:spPr>
          <a:xfrm flipH="1">
            <a:off x="1334820" y="5381167"/>
            <a:ext cx="4290482"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95" name="Google Shape;295;p13"/>
          <p:cNvSpPr txBox="1">
            <a:spLocks noGrp="1"/>
          </p:cNvSpPr>
          <p:nvPr>
            <p:ph type="title" idx="14" hasCustomPrompt="1"/>
          </p:nvPr>
        </p:nvSpPr>
        <p:spPr>
          <a:xfrm flipH="1">
            <a:off x="2835815" y="4033433"/>
            <a:ext cx="1288464"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599"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398">
                <a:latin typeface="Fira Sans Extra Condensed Medium"/>
                <a:ea typeface="Fira Sans Extra Condensed Medium"/>
                <a:cs typeface="Fira Sans Extra Condensed Medium"/>
                <a:sym typeface="Fira Sans Extra Condensed Medium"/>
              </a:defRPr>
            </a:lvl9pPr>
          </a:lstStyle>
          <a:p>
            <a:r>
              <a:t>xx%</a:t>
            </a:r>
          </a:p>
        </p:txBody>
      </p:sp>
      <p:sp>
        <p:nvSpPr>
          <p:cNvPr id="296" name="Google Shape;296;p13"/>
          <p:cNvSpPr txBox="1">
            <a:spLocks noGrp="1"/>
          </p:cNvSpPr>
          <p:nvPr>
            <p:ph type="title" idx="15"/>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97"/>
        <p:cNvGrpSpPr/>
        <p:nvPr/>
      </p:nvGrpSpPr>
      <p:grpSpPr>
        <a:xfrm>
          <a:off x="0" y="0"/>
          <a:ext cx="0" cy="0"/>
          <a:chOff x="0" y="0"/>
          <a:chExt cx="0" cy="0"/>
        </a:xfrm>
      </p:grpSpPr>
      <p:sp>
        <p:nvSpPr>
          <p:cNvPr id="298" name="Google Shape;298;p14"/>
          <p:cNvSpPr/>
          <p:nvPr/>
        </p:nvSpPr>
        <p:spPr>
          <a:xfrm>
            <a:off x="758738" y="5205068"/>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99" name="Google Shape;299;p14"/>
          <p:cNvSpPr/>
          <p:nvPr/>
        </p:nvSpPr>
        <p:spPr>
          <a:xfrm rot="-2025853" flipH="1">
            <a:off x="10051700" y="-365571"/>
            <a:ext cx="2629057" cy="2797373"/>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00" name="Google Shape;300;p14"/>
          <p:cNvSpPr/>
          <p:nvPr/>
        </p:nvSpPr>
        <p:spPr>
          <a:xfrm>
            <a:off x="-1005538" y="855367"/>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01" name="Google Shape;301;p14"/>
          <p:cNvGrpSpPr/>
          <p:nvPr/>
        </p:nvGrpSpPr>
        <p:grpSpPr>
          <a:xfrm>
            <a:off x="950719" y="5098202"/>
            <a:ext cx="855444" cy="1046567"/>
            <a:chOff x="4457500" y="728725"/>
            <a:chExt cx="641750" cy="784925"/>
          </a:xfrm>
        </p:grpSpPr>
        <p:sp>
          <p:nvSpPr>
            <p:cNvPr id="302" name="Google Shape;302;p1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3" name="Google Shape;303;p1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4" name="Google Shape;304;p1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5" name="Google Shape;305;p1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6" name="Google Shape;306;p1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07" name="Google Shape;307;p1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08" name="Google Shape;308;p14"/>
          <p:cNvSpPr/>
          <p:nvPr/>
        </p:nvSpPr>
        <p:spPr>
          <a:xfrm>
            <a:off x="10932088" y="551969"/>
            <a:ext cx="1876011" cy="505767"/>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09" name="Google Shape;309;p14"/>
          <p:cNvSpPr txBox="1">
            <a:spLocks noGrp="1"/>
          </p:cNvSpPr>
          <p:nvPr>
            <p:ph type="title"/>
          </p:nvPr>
        </p:nvSpPr>
        <p:spPr>
          <a:xfrm>
            <a:off x="2811668" y="4437600"/>
            <a:ext cx="6565490" cy="4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999"/>
            </a:lvl2pPr>
            <a:lvl3pPr lvl="2" algn="ctr" rtl="0">
              <a:spcBef>
                <a:spcPts val="0"/>
              </a:spcBef>
              <a:spcAft>
                <a:spcPts val="0"/>
              </a:spcAft>
              <a:buSzPts val="3000"/>
              <a:buNone/>
              <a:defRPr sz="3999"/>
            </a:lvl3pPr>
            <a:lvl4pPr lvl="3" algn="ctr" rtl="0">
              <a:spcBef>
                <a:spcPts val="0"/>
              </a:spcBef>
              <a:spcAft>
                <a:spcPts val="0"/>
              </a:spcAft>
              <a:buSzPts val="3000"/>
              <a:buNone/>
              <a:defRPr sz="3999"/>
            </a:lvl4pPr>
            <a:lvl5pPr lvl="4" algn="ctr" rtl="0">
              <a:spcBef>
                <a:spcPts val="0"/>
              </a:spcBef>
              <a:spcAft>
                <a:spcPts val="0"/>
              </a:spcAft>
              <a:buSzPts val="3000"/>
              <a:buNone/>
              <a:defRPr sz="3999"/>
            </a:lvl5pPr>
            <a:lvl6pPr lvl="5" algn="ctr" rtl="0">
              <a:spcBef>
                <a:spcPts val="0"/>
              </a:spcBef>
              <a:spcAft>
                <a:spcPts val="0"/>
              </a:spcAft>
              <a:buSzPts val="3000"/>
              <a:buNone/>
              <a:defRPr sz="3999"/>
            </a:lvl6pPr>
            <a:lvl7pPr lvl="6" algn="ctr" rtl="0">
              <a:spcBef>
                <a:spcPts val="0"/>
              </a:spcBef>
              <a:spcAft>
                <a:spcPts val="0"/>
              </a:spcAft>
              <a:buSzPts val="3000"/>
              <a:buNone/>
              <a:defRPr sz="3999"/>
            </a:lvl7pPr>
            <a:lvl8pPr lvl="7" algn="ctr" rtl="0">
              <a:spcBef>
                <a:spcPts val="0"/>
              </a:spcBef>
              <a:spcAft>
                <a:spcPts val="0"/>
              </a:spcAft>
              <a:buSzPts val="3000"/>
              <a:buNone/>
              <a:defRPr sz="3999"/>
            </a:lvl8pPr>
            <a:lvl9pPr lvl="8" algn="ctr" rtl="0">
              <a:spcBef>
                <a:spcPts val="0"/>
              </a:spcBef>
              <a:spcAft>
                <a:spcPts val="0"/>
              </a:spcAft>
              <a:buSzPts val="3000"/>
              <a:buNone/>
              <a:defRPr sz="3999"/>
            </a:lvl9pPr>
          </a:lstStyle>
          <a:p>
            <a:endParaRPr/>
          </a:p>
        </p:txBody>
      </p:sp>
      <p:sp>
        <p:nvSpPr>
          <p:cNvPr id="310" name="Google Shape;310;p14"/>
          <p:cNvSpPr txBox="1">
            <a:spLocks noGrp="1"/>
          </p:cNvSpPr>
          <p:nvPr>
            <p:ph type="subTitle" idx="1"/>
          </p:nvPr>
        </p:nvSpPr>
        <p:spPr>
          <a:xfrm>
            <a:off x="1557395" y="2099433"/>
            <a:ext cx="9074036"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2"/>
            </a:lvl1pPr>
            <a:lvl2pPr lvl="1" algn="ctr" rtl="0">
              <a:lnSpc>
                <a:spcPct val="100000"/>
              </a:lnSpc>
              <a:spcBef>
                <a:spcPts val="0"/>
              </a:spcBef>
              <a:spcAft>
                <a:spcPts val="0"/>
              </a:spcAft>
              <a:buSzPts val="3000"/>
              <a:buNone/>
              <a:defRPr sz="3999"/>
            </a:lvl2pPr>
            <a:lvl3pPr lvl="2" algn="ctr" rtl="0">
              <a:lnSpc>
                <a:spcPct val="100000"/>
              </a:lnSpc>
              <a:spcBef>
                <a:spcPts val="0"/>
              </a:spcBef>
              <a:spcAft>
                <a:spcPts val="0"/>
              </a:spcAft>
              <a:buSzPts val="3000"/>
              <a:buNone/>
              <a:defRPr sz="3999"/>
            </a:lvl3pPr>
            <a:lvl4pPr lvl="3" algn="ctr" rtl="0">
              <a:lnSpc>
                <a:spcPct val="100000"/>
              </a:lnSpc>
              <a:spcBef>
                <a:spcPts val="0"/>
              </a:spcBef>
              <a:spcAft>
                <a:spcPts val="0"/>
              </a:spcAft>
              <a:buSzPts val="3000"/>
              <a:buNone/>
              <a:defRPr sz="3999"/>
            </a:lvl4pPr>
            <a:lvl5pPr lvl="4" algn="ctr" rtl="0">
              <a:lnSpc>
                <a:spcPct val="100000"/>
              </a:lnSpc>
              <a:spcBef>
                <a:spcPts val="0"/>
              </a:spcBef>
              <a:spcAft>
                <a:spcPts val="0"/>
              </a:spcAft>
              <a:buSzPts val="3000"/>
              <a:buNone/>
              <a:defRPr sz="3999"/>
            </a:lvl5pPr>
            <a:lvl6pPr lvl="5" algn="ctr" rtl="0">
              <a:lnSpc>
                <a:spcPct val="100000"/>
              </a:lnSpc>
              <a:spcBef>
                <a:spcPts val="0"/>
              </a:spcBef>
              <a:spcAft>
                <a:spcPts val="0"/>
              </a:spcAft>
              <a:buSzPts val="3000"/>
              <a:buNone/>
              <a:defRPr sz="3999"/>
            </a:lvl6pPr>
            <a:lvl7pPr lvl="6" algn="ctr" rtl="0">
              <a:lnSpc>
                <a:spcPct val="100000"/>
              </a:lnSpc>
              <a:spcBef>
                <a:spcPts val="0"/>
              </a:spcBef>
              <a:spcAft>
                <a:spcPts val="0"/>
              </a:spcAft>
              <a:buSzPts val="3000"/>
              <a:buNone/>
              <a:defRPr sz="3999"/>
            </a:lvl7pPr>
            <a:lvl8pPr lvl="7" algn="ctr" rtl="0">
              <a:lnSpc>
                <a:spcPct val="100000"/>
              </a:lnSpc>
              <a:spcBef>
                <a:spcPts val="0"/>
              </a:spcBef>
              <a:spcAft>
                <a:spcPts val="0"/>
              </a:spcAft>
              <a:buSzPts val="3000"/>
              <a:buNone/>
              <a:defRPr sz="3999"/>
            </a:lvl8pPr>
            <a:lvl9pPr lvl="8" algn="ctr" rtl="0">
              <a:lnSpc>
                <a:spcPct val="100000"/>
              </a:lnSpc>
              <a:spcBef>
                <a:spcPts val="0"/>
              </a:spcBef>
              <a:spcAft>
                <a:spcPts val="0"/>
              </a:spcAft>
              <a:buSzPts val="3000"/>
              <a:buNone/>
              <a:defRPr sz="3999"/>
            </a:lvl9pPr>
          </a:lstStyle>
          <a:p>
            <a:endParaRPr/>
          </a:p>
        </p:txBody>
      </p:sp>
      <p:grpSp>
        <p:nvGrpSpPr>
          <p:cNvPr id="311" name="Google Shape;311;p14"/>
          <p:cNvGrpSpPr/>
          <p:nvPr/>
        </p:nvGrpSpPr>
        <p:grpSpPr>
          <a:xfrm rot="-5400000">
            <a:off x="11392028" y="5125387"/>
            <a:ext cx="1381731" cy="1689556"/>
            <a:chOff x="4457500" y="728725"/>
            <a:chExt cx="641750" cy="784925"/>
          </a:xfrm>
        </p:grpSpPr>
        <p:sp>
          <p:nvSpPr>
            <p:cNvPr id="312" name="Google Shape;312;p14"/>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3" name="Google Shape;313;p14"/>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4" name="Google Shape;314;p14"/>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5" name="Google Shape;315;p14"/>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6" name="Google Shape;316;p14"/>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17" name="Google Shape;317;p14"/>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318" name="Google Shape;318;p14"/>
          <p:cNvGrpSpPr/>
          <p:nvPr/>
        </p:nvGrpSpPr>
        <p:grpSpPr>
          <a:xfrm>
            <a:off x="3601414" y="-323800"/>
            <a:ext cx="998707" cy="1030933"/>
            <a:chOff x="3348600" y="614425"/>
            <a:chExt cx="749225" cy="773200"/>
          </a:xfrm>
        </p:grpSpPr>
        <p:sp>
          <p:nvSpPr>
            <p:cNvPr id="319" name="Google Shape;319;p14"/>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0" name="Google Shape;320;p14"/>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1" name="Google Shape;321;p14"/>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2" name="Google Shape;322;p14"/>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3" name="Google Shape;323;p14"/>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4" name="Google Shape;324;p14"/>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5" name="Google Shape;325;p14"/>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6" name="Google Shape;326;p14"/>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7" name="Google Shape;327;p14"/>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8" name="Google Shape;328;p14"/>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29" name="Google Shape;329;p14"/>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0" name="Google Shape;330;p14"/>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1" name="Google Shape;331;p14"/>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2" name="Google Shape;332;p14"/>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BLANK_1_1_1">
    <p:spTree>
      <p:nvGrpSpPr>
        <p:cNvPr id="1" name="Shape 333"/>
        <p:cNvGrpSpPr/>
        <p:nvPr/>
      </p:nvGrpSpPr>
      <p:grpSpPr>
        <a:xfrm>
          <a:off x="0" y="0"/>
          <a:ext cx="0" cy="0"/>
          <a:chOff x="0" y="0"/>
          <a:chExt cx="0" cy="0"/>
        </a:xfrm>
      </p:grpSpPr>
      <p:sp>
        <p:nvSpPr>
          <p:cNvPr id="334" name="Google Shape;334;p15"/>
          <p:cNvSpPr/>
          <p:nvPr/>
        </p:nvSpPr>
        <p:spPr>
          <a:xfrm>
            <a:off x="7446062" y="5848500"/>
            <a:ext cx="3677577" cy="2149763"/>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35" name="Google Shape;335;p15"/>
          <p:cNvSpPr/>
          <p:nvPr/>
        </p:nvSpPr>
        <p:spPr>
          <a:xfrm>
            <a:off x="202180" y="-750283"/>
            <a:ext cx="2735200" cy="2914824"/>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36" name="Google Shape;336;p15"/>
          <p:cNvGrpSpPr/>
          <p:nvPr/>
        </p:nvGrpSpPr>
        <p:grpSpPr>
          <a:xfrm>
            <a:off x="9810697" y="5734935"/>
            <a:ext cx="998707" cy="1030933"/>
            <a:chOff x="3348600" y="614425"/>
            <a:chExt cx="749225" cy="773200"/>
          </a:xfrm>
        </p:grpSpPr>
        <p:sp>
          <p:nvSpPr>
            <p:cNvPr id="337" name="Google Shape;337;p15"/>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8" name="Google Shape;338;p15"/>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39" name="Google Shape;339;p15"/>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0" name="Google Shape;340;p15"/>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1" name="Google Shape;341;p15"/>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2" name="Google Shape;342;p15"/>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3" name="Google Shape;343;p15"/>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4" name="Google Shape;344;p15"/>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5" name="Google Shape;345;p15"/>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6" name="Google Shape;346;p15"/>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7" name="Google Shape;347;p15"/>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8" name="Google Shape;348;p15"/>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49" name="Google Shape;349;p15"/>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0" name="Google Shape;350;p15"/>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51" name="Google Shape;351;p15"/>
          <p:cNvSpPr/>
          <p:nvPr/>
        </p:nvSpPr>
        <p:spPr>
          <a:xfrm>
            <a:off x="-1404534" y="5169469"/>
            <a:ext cx="3911672" cy="1054575"/>
          </a:xfrm>
          <a:custGeom>
            <a:avLst/>
            <a:gdLst/>
            <a:ahLst/>
            <a:cxnLst/>
            <a:rect l="l" t="t" r="r" b="b"/>
            <a:pathLst>
              <a:path w="56295" h="15173" extrusionOk="0">
                <a:moveTo>
                  <a:pt x="28848" y="1972"/>
                </a:moveTo>
                <a:lnTo>
                  <a:pt x="28848" y="1972"/>
                </a:lnTo>
                <a:cubicBezTo>
                  <a:pt x="28850" y="1974"/>
                  <a:pt x="28851" y="1977"/>
                  <a:pt x="28853" y="1979"/>
                </a:cubicBezTo>
                <a:lnTo>
                  <a:pt x="28853" y="1979"/>
                </a:lnTo>
                <a:cubicBezTo>
                  <a:pt x="28855" y="1979"/>
                  <a:pt x="28857" y="1979"/>
                  <a:pt x="28859" y="1979"/>
                </a:cubicBezTo>
                <a:cubicBezTo>
                  <a:pt x="28859" y="1979"/>
                  <a:pt x="28860" y="1979"/>
                  <a:pt x="28860" y="1979"/>
                </a:cubicBezTo>
                <a:lnTo>
                  <a:pt x="28860" y="1979"/>
                </a:lnTo>
                <a:cubicBezTo>
                  <a:pt x="28858" y="1978"/>
                  <a:pt x="28856" y="1976"/>
                  <a:pt x="28854" y="1975"/>
                </a:cubicBezTo>
                <a:lnTo>
                  <a:pt x="28848" y="1972"/>
                </a:lnTo>
                <a:close/>
                <a:moveTo>
                  <a:pt x="28820" y="1955"/>
                </a:moveTo>
                <a:cubicBezTo>
                  <a:pt x="28826" y="1957"/>
                  <a:pt x="28833" y="1959"/>
                  <a:pt x="28839" y="1961"/>
                </a:cubicBezTo>
                <a:lnTo>
                  <a:pt x="28839" y="1961"/>
                </a:lnTo>
                <a:cubicBezTo>
                  <a:pt x="28840" y="1962"/>
                  <a:pt x="28841" y="1964"/>
                  <a:pt x="28842" y="1965"/>
                </a:cubicBezTo>
                <a:cubicBezTo>
                  <a:pt x="28844" y="1967"/>
                  <a:pt x="28846" y="1970"/>
                  <a:pt x="28847" y="1971"/>
                </a:cubicBezTo>
                <a:lnTo>
                  <a:pt x="28847" y="1971"/>
                </a:lnTo>
                <a:lnTo>
                  <a:pt x="28823" y="1959"/>
                </a:lnTo>
                <a:lnTo>
                  <a:pt x="28823" y="1959"/>
                </a:lnTo>
                <a:cubicBezTo>
                  <a:pt x="28829" y="1968"/>
                  <a:pt x="28839" y="1977"/>
                  <a:pt x="28853" y="1979"/>
                </a:cubicBezTo>
                <a:lnTo>
                  <a:pt x="28853" y="1979"/>
                </a:lnTo>
                <a:cubicBezTo>
                  <a:pt x="28851" y="1977"/>
                  <a:pt x="28849" y="1974"/>
                  <a:pt x="28847" y="1971"/>
                </a:cubicBezTo>
                <a:lnTo>
                  <a:pt x="28847" y="1971"/>
                </a:lnTo>
                <a:lnTo>
                  <a:pt x="28848" y="1972"/>
                </a:lnTo>
                <a:lnTo>
                  <a:pt x="28848" y="1972"/>
                </a:lnTo>
                <a:cubicBezTo>
                  <a:pt x="28845" y="1969"/>
                  <a:pt x="28843" y="1965"/>
                  <a:pt x="28840" y="1961"/>
                </a:cubicBezTo>
                <a:lnTo>
                  <a:pt x="28840" y="1961"/>
                </a:lnTo>
                <a:cubicBezTo>
                  <a:pt x="28842" y="1962"/>
                  <a:pt x="28844" y="1963"/>
                  <a:pt x="28846" y="1963"/>
                </a:cubicBezTo>
                <a:cubicBezTo>
                  <a:pt x="28873" y="1974"/>
                  <a:pt x="28877" y="1980"/>
                  <a:pt x="28870" y="1982"/>
                </a:cubicBezTo>
                <a:lnTo>
                  <a:pt x="28870" y="1982"/>
                </a:lnTo>
                <a:cubicBezTo>
                  <a:pt x="28869" y="1981"/>
                  <a:pt x="28867" y="1980"/>
                  <a:pt x="28865" y="1979"/>
                </a:cubicBezTo>
                <a:cubicBezTo>
                  <a:pt x="28864" y="1979"/>
                  <a:pt x="28862" y="1979"/>
                  <a:pt x="28860" y="1979"/>
                </a:cubicBezTo>
                <a:lnTo>
                  <a:pt x="28860" y="1979"/>
                </a:lnTo>
                <a:cubicBezTo>
                  <a:pt x="28862" y="1981"/>
                  <a:pt x="28864" y="1982"/>
                  <a:pt x="28867" y="1984"/>
                </a:cubicBezTo>
                <a:lnTo>
                  <a:pt x="28867" y="1984"/>
                </a:lnTo>
                <a:cubicBezTo>
                  <a:pt x="28864" y="1984"/>
                  <a:pt x="28861" y="1984"/>
                  <a:pt x="28857" y="1984"/>
                </a:cubicBezTo>
                <a:lnTo>
                  <a:pt x="28857" y="1984"/>
                </a:lnTo>
                <a:cubicBezTo>
                  <a:pt x="28856" y="1983"/>
                  <a:pt x="28855" y="1981"/>
                  <a:pt x="28853" y="1979"/>
                </a:cubicBezTo>
                <a:lnTo>
                  <a:pt x="28853" y="1979"/>
                </a:lnTo>
                <a:cubicBezTo>
                  <a:pt x="28853" y="1979"/>
                  <a:pt x="28853" y="1979"/>
                  <a:pt x="28853" y="1979"/>
                </a:cubicBezTo>
                <a:lnTo>
                  <a:pt x="28853" y="1979"/>
                </a:lnTo>
                <a:cubicBezTo>
                  <a:pt x="28854" y="1981"/>
                  <a:pt x="28856" y="1983"/>
                  <a:pt x="28857" y="1985"/>
                </a:cubicBezTo>
                <a:lnTo>
                  <a:pt x="28857" y="1985"/>
                </a:lnTo>
                <a:cubicBezTo>
                  <a:pt x="28856" y="1985"/>
                  <a:pt x="28855" y="1985"/>
                  <a:pt x="28854" y="1985"/>
                </a:cubicBezTo>
                <a:cubicBezTo>
                  <a:pt x="28842" y="1985"/>
                  <a:pt x="28826" y="1983"/>
                  <a:pt x="28814" y="1979"/>
                </a:cubicBezTo>
                <a:lnTo>
                  <a:pt x="28814" y="1979"/>
                </a:lnTo>
                <a:cubicBezTo>
                  <a:pt x="28814" y="1973"/>
                  <a:pt x="28814" y="1966"/>
                  <a:pt x="28814" y="1959"/>
                </a:cubicBezTo>
                <a:lnTo>
                  <a:pt x="28814" y="1959"/>
                </a:lnTo>
                <a:cubicBezTo>
                  <a:pt x="28816" y="1959"/>
                  <a:pt x="28817" y="1958"/>
                  <a:pt x="28819" y="1958"/>
                </a:cubicBezTo>
                <a:lnTo>
                  <a:pt x="28819" y="1958"/>
                </a:lnTo>
                <a:lnTo>
                  <a:pt x="28823" y="1959"/>
                </a:lnTo>
                <a:lnTo>
                  <a:pt x="28823" y="1959"/>
                </a:lnTo>
                <a:cubicBezTo>
                  <a:pt x="28822" y="1958"/>
                  <a:pt x="28821" y="1956"/>
                  <a:pt x="28820" y="1955"/>
                </a:cubicBezTo>
                <a:close/>
                <a:moveTo>
                  <a:pt x="14164" y="3204"/>
                </a:moveTo>
                <a:lnTo>
                  <a:pt x="14164" y="3204"/>
                </a:lnTo>
                <a:cubicBezTo>
                  <a:pt x="14166" y="3205"/>
                  <a:pt x="14167" y="3205"/>
                  <a:pt x="14169" y="3206"/>
                </a:cubicBezTo>
                <a:cubicBezTo>
                  <a:pt x="14167" y="3205"/>
                  <a:pt x="14165" y="3205"/>
                  <a:pt x="14164" y="3204"/>
                </a:cubicBezTo>
                <a:close/>
                <a:moveTo>
                  <a:pt x="51390" y="3935"/>
                </a:moveTo>
                <a:cubicBezTo>
                  <a:pt x="51386" y="3995"/>
                  <a:pt x="51383" y="4018"/>
                  <a:pt x="51382" y="4018"/>
                </a:cubicBezTo>
                <a:cubicBezTo>
                  <a:pt x="51382" y="4018"/>
                  <a:pt x="51384" y="3983"/>
                  <a:pt x="51390" y="3935"/>
                </a:cubicBezTo>
                <a:close/>
                <a:moveTo>
                  <a:pt x="36148" y="5918"/>
                </a:moveTo>
                <a:cubicBezTo>
                  <a:pt x="36146" y="5919"/>
                  <a:pt x="36143" y="5919"/>
                  <a:pt x="36141" y="5919"/>
                </a:cubicBezTo>
                <a:cubicBezTo>
                  <a:pt x="36143" y="5919"/>
                  <a:pt x="36145" y="5919"/>
                  <a:pt x="36148" y="5918"/>
                </a:cubicBezTo>
                <a:close/>
                <a:moveTo>
                  <a:pt x="15915" y="10683"/>
                </a:moveTo>
                <a:cubicBezTo>
                  <a:pt x="15915" y="10683"/>
                  <a:pt x="15915" y="10686"/>
                  <a:pt x="15916" y="10689"/>
                </a:cubicBezTo>
                <a:lnTo>
                  <a:pt x="15916" y="10689"/>
                </a:lnTo>
                <a:cubicBezTo>
                  <a:pt x="15916" y="10687"/>
                  <a:pt x="15915" y="10685"/>
                  <a:pt x="15915" y="10683"/>
                </a:cubicBezTo>
                <a:close/>
                <a:moveTo>
                  <a:pt x="16018" y="11176"/>
                </a:moveTo>
                <a:lnTo>
                  <a:pt x="16018" y="11176"/>
                </a:lnTo>
                <a:cubicBezTo>
                  <a:pt x="16023" y="11186"/>
                  <a:pt x="16027" y="11195"/>
                  <a:pt x="16031" y="11203"/>
                </a:cubicBezTo>
                <a:lnTo>
                  <a:pt x="16031" y="11203"/>
                </a:lnTo>
                <a:cubicBezTo>
                  <a:pt x="16027" y="11194"/>
                  <a:pt x="16022" y="11185"/>
                  <a:pt x="16018" y="11176"/>
                </a:cubicBezTo>
                <a:close/>
                <a:moveTo>
                  <a:pt x="28161" y="11379"/>
                </a:moveTo>
                <a:cubicBezTo>
                  <a:pt x="28161" y="11379"/>
                  <a:pt x="28156" y="11383"/>
                  <a:pt x="28148" y="11389"/>
                </a:cubicBezTo>
                <a:lnTo>
                  <a:pt x="28148" y="11389"/>
                </a:lnTo>
                <a:cubicBezTo>
                  <a:pt x="28157" y="11382"/>
                  <a:pt x="28161" y="11379"/>
                  <a:pt x="28161" y="11379"/>
                </a:cubicBezTo>
                <a:close/>
                <a:moveTo>
                  <a:pt x="28132" y="11402"/>
                </a:moveTo>
                <a:cubicBezTo>
                  <a:pt x="28126" y="11407"/>
                  <a:pt x="28119" y="11412"/>
                  <a:pt x="28113" y="11418"/>
                </a:cubicBezTo>
                <a:cubicBezTo>
                  <a:pt x="28120" y="11412"/>
                  <a:pt x="28127" y="11406"/>
                  <a:pt x="28132" y="11402"/>
                </a:cubicBezTo>
                <a:close/>
                <a:moveTo>
                  <a:pt x="27549" y="11712"/>
                </a:moveTo>
                <a:lnTo>
                  <a:pt x="27549" y="11712"/>
                </a:lnTo>
                <a:cubicBezTo>
                  <a:pt x="27548" y="11712"/>
                  <a:pt x="27548" y="11713"/>
                  <a:pt x="27548" y="11713"/>
                </a:cubicBezTo>
                <a:cubicBezTo>
                  <a:pt x="27548" y="11713"/>
                  <a:pt x="27548" y="11712"/>
                  <a:pt x="27549" y="11712"/>
                </a:cubicBezTo>
                <a:close/>
                <a:moveTo>
                  <a:pt x="27688" y="11711"/>
                </a:moveTo>
                <a:lnTo>
                  <a:pt x="27688" y="11711"/>
                </a:lnTo>
                <a:cubicBezTo>
                  <a:pt x="27688" y="11711"/>
                  <a:pt x="27688" y="11711"/>
                  <a:pt x="27688" y="11711"/>
                </a:cubicBezTo>
                <a:lnTo>
                  <a:pt x="27688" y="11711"/>
                </a:lnTo>
                <a:cubicBezTo>
                  <a:pt x="27693" y="11712"/>
                  <a:pt x="27698" y="11713"/>
                  <a:pt x="27702" y="11714"/>
                </a:cubicBezTo>
                <a:lnTo>
                  <a:pt x="27702" y="11714"/>
                </a:lnTo>
                <a:cubicBezTo>
                  <a:pt x="27702" y="11714"/>
                  <a:pt x="27702" y="11715"/>
                  <a:pt x="27703" y="11715"/>
                </a:cubicBezTo>
                <a:lnTo>
                  <a:pt x="27703" y="11715"/>
                </a:lnTo>
                <a:cubicBezTo>
                  <a:pt x="27693" y="11712"/>
                  <a:pt x="27687" y="11711"/>
                  <a:pt x="27688" y="11711"/>
                </a:cubicBezTo>
                <a:close/>
                <a:moveTo>
                  <a:pt x="27712" y="11717"/>
                </a:moveTo>
                <a:cubicBezTo>
                  <a:pt x="27720" y="11719"/>
                  <a:pt x="27728" y="11720"/>
                  <a:pt x="27734" y="11722"/>
                </a:cubicBezTo>
                <a:lnTo>
                  <a:pt x="27734" y="11722"/>
                </a:lnTo>
                <a:cubicBezTo>
                  <a:pt x="27735" y="11723"/>
                  <a:pt x="27736" y="11723"/>
                  <a:pt x="27737" y="11723"/>
                </a:cubicBezTo>
                <a:lnTo>
                  <a:pt x="27737" y="11723"/>
                </a:lnTo>
                <a:cubicBezTo>
                  <a:pt x="27728" y="11721"/>
                  <a:pt x="27720" y="11719"/>
                  <a:pt x="27713" y="11717"/>
                </a:cubicBezTo>
                <a:lnTo>
                  <a:pt x="27713" y="11717"/>
                </a:lnTo>
                <a:cubicBezTo>
                  <a:pt x="27712" y="11717"/>
                  <a:pt x="27712" y="11717"/>
                  <a:pt x="27712" y="11717"/>
                </a:cubicBezTo>
                <a:close/>
                <a:moveTo>
                  <a:pt x="27786" y="11735"/>
                </a:moveTo>
                <a:cubicBezTo>
                  <a:pt x="27799" y="11738"/>
                  <a:pt x="27804" y="11740"/>
                  <a:pt x="27803" y="11740"/>
                </a:cubicBezTo>
                <a:cubicBezTo>
                  <a:pt x="27803" y="11740"/>
                  <a:pt x="27796" y="11738"/>
                  <a:pt x="27786" y="11736"/>
                </a:cubicBezTo>
                <a:lnTo>
                  <a:pt x="27786" y="11736"/>
                </a:lnTo>
                <a:cubicBezTo>
                  <a:pt x="27786" y="11735"/>
                  <a:pt x="27786" y="11735"/>
                  <a:pt x="27786" y="11735"/>
                </a:cubicBezTo>
                <a:close/>
                <a:moveTo>
                  <a:pt x="27745" y="11749"/>
                </a:moveTo>
                <a:cubicBezTo>
                  <a:pt x="27748" y="11754"/>
                  <a:pt x="27751" y="11759"/>
                  <a:pt x="27754" y="11763"/>
                </a:cubicBezTo>
                <a:lnTo>
                  <a:pt x="27754" y="11763"/>
                </a:lnTo>
                <a:cubicBezTo>
                  <a:pt x="27754" y="11763"/>
                  <a:pt x="27754" y="11763"/>
                  <a:pt x="27754" y="11763"/>
                </a:cubicBezTo>
                <a:lnTo>
                  <a:pt x="27754" y="11763"/>
                </a:lnTo>
                <a:cubicBezTo>
                  <a:pt x="27751" y="11759"/>
                  <a:pt x="27748" y="11754"/>
                  <a:pt x="27745" y="11749"/>
                </a:cubicBezTo>
                <a:close/>
                <a:moveTo>
                  <a:pt x="2443" y="11783"/>
                </a:moveTo>
                <a:cubicBezTo>
                  <a:pt x="2445" y="11783"/>
                  <a:pt x="2432" y="11786"/>
                  <a:pt x="2416" y="11789"/>
                </a:cubicBezTo>
                <a:lnTo>
                  <a:pt x="2416" y="11789"/>
                </a:lnTo>
                <a:cubicBezTo>
                  <a:pt x="2415" y="11788"/>
                  <a:pt x="2415" y="11788"/>
                  <a:pt x="2415" y="11788"/>
                </a:cubicBezTo>
                <a:lnTo>
                  <a:pt x="2415" y="11788"/>
                </a:lnTo>
                <a:cubicBezTo>
                  <a:pt x="2433" y="11784"/>
                  <a:pt x="2441" y="11783"/>
                  <a:pt x="2443" y="11783"/>
                </a:cubicBezTo>
                <a:close/>
                <a:moveTo>
                  <a:pt x="2386" y="11779"/>
                </a:moveTo>
                <a:cubicBezTo>
                  <a:pt x="2390" y="11781"/>
                  <a:pt x="2396" y="11784"/>
                  <a:pt x="2402" y="11787"/>
                </a:cubicBezTo>
                <a:lnTo>
                  <a:pt x="2402" y="11787"/>
                </a:lnTo>
                <a:cubicBezTo>
                  <a:pt x="2399" y="11788"/>
                  <a:pt x="2396" y="11789"/>
                  <a:pt x="2394" y="11789"/>
                </a:cubicBezTo>
                <a:lnTo>
                  <a:pt x="2394" y="11789"/>
                </a:lnTo>
                <a:cubicBezTo>
                  <a:pt x="2393" y="11789"/>
                  <a:pt x="2393" y="11789"/>
                  <a:pt x="2393" y="11789"/>
                </a:cubicBezTo>
                <a:lnTo>
                  <a:pt x="2393" y="11789"/>
                </a:lnTo>
                <a:cubicBezTo>
                  <a:pt x="2391" y="11786"/>
                  <a:pt x="2389" y="11782"/>
                  <a:pt x="2386" y="11779"/>
                </a:cubicBezTo>
                <a:close/>
                <a:moveTo>
                  <a:pt x="2404" y="11796"/>
                </a:moveTo>
                <a:cubicBezTo>
                  <a:pt x="2410" y="11797"/>
                  <a:pt x="2416" y="11798"/>
                  <a:pt x="2421" y="11799"/>
                </a:cubicBezTo>
                <a:lnTo>
                  <a:pt x="2421" y="11799"/>
                </a:lnTo>
                <a:cubicBezTo>
                  <a:pt x="2441" y="11813"/>
                  <a:pt x="2460" y="11827"/>
                  <a:pt x="2458" y="11827"/>
                </a:cubicBezTo>
                <a:cubicBezTo>
                  <a:pt x="2456" y="11827"/>
                  <a:pt x="2441" y="11819"/>
                  <a:pt x="2404" y="11796"/>
                </a:cubicBezTo>
                <a:close/>
                <a:moveTo>
                  <a:pt x="27783" y="11814"/>
                </a:moveTo>
                <a:cubicBezTo>
                  <a:pt x="27818" y="11876"/>
                  <a:pt x="27828" y="11901"/>
                  <a:pt x="27825" y="11901"/>
                </a:cubicBezTo>
                <a:cubicBezTo>
                  <a:pt x="27822" y="11901"/>
                  <a:pt x="27800" y="11864"/>
                  <a:pt x="27783" y="11814"/>
                </a:cubicBezTo>
                <a:close/>
                <a:moveTo>
                  <a:pt x="37831" y="13167"/>
                </a:moveTo>
                <a:lnTo>
                  <a:pt x="37831" y="13167"/>
                </a:lnTo>
                <a:cubicBezTo>
                  <a:pt x="37831" y="13167"/>
                  <a:pt x="37832" y="13168"/>
                  <a:pt x="37832" y="13169"/>
                </a:cubicBezTo>
                <a:lnTo>
                  <a:pt x="37832" y="13169"/>
                </a:lnTo>
                <a:cubicBezTo>
                  <a:pt x="37832" y="13169"/>
                  <a:pt x="37832" y="13168"/>
                  <a:pt x="37832" y="13168"/>
                </a:cubicBezTo>
                <a:lnTo>
                  <a:pt x="37832" y="13168"/>
                </a:lnTo>
                <a:cubicBezTo>
                  <a:pt x="37831" y="13168"/>
                  <a:pt x="37831" y="13167"/>
                  <a:pt x="37831" y="13167"/>
                </a:cubicBezTo>
                <a:close/>
                <a:moveTo>
                  <a:pt x="37859" y="13194"/>
                </a:moveTo>
                <a:cubicBezTo>
                  <a:pt x="37865" y="13200"/>
                  <a:pt x="37872" y="13206"/>
                  <a:pt x="37881" y="13213"/>
                </a:cubicBezTo>
                <a:lnTo>
                  <a:pt x="37881" y="13213"/>
                </a:lnTo>
                <a:cubicBezTo>
                  <a:pt x="37881" y="13213"/>
                  <a:pt x="37880" y="13213"/>
                  <a:pt x="37880" y="13213"/>
                </a:cubicBezTo>
                <a:lnTo>
                  <a:pt x="37880" y="13213"/>
                </a:lnTo>
                <a:cubicBezTo>
                  <a:pt x="37873" y="13207"/>
                  <a:pt x="37866" y="13201"/>
                  <a:pt x="37859" y="13194"/>
                </a:cubicBezTo>
                <a:close/>
                <a:moveTo>
                  <a:pt x="37882" y="13214"/>
                </a:moveTo>
                <a:lnTo>
                  <a:pt x="37882" y="13214"/>
                </a:lnTo>
                <a:cubicBezTo>
                  <a:pt x="37883" y="13214"/>
                  <a:pt x="37883" y="13214"/>
                  <a:pt x="37883" y="13215"/>
                </a:cubicBezTo>
                <a:lnTo>
                  <a:pt x="37883" y="13215"/>
                </a:lnTo>
                <a:cubicBezTo>
                  <a:pt x="37885" y="13216"/>
                  <a:pt x="37887" y="13218"/>
                  <a:pt x="37889" y="13219"/>
                </a:cubicBezTo>
                <a:cubicBezTo>
                  <a:pt x="37887" y="13218"/>
                  <a:pt x="37885" y="13216"/>
                  <a:pt x="37882" y="13214"/>
                </a:cubicBezTo>
                <a:close/>
                <a:moveTo>
                  <a:pt x="28684" y="1"/>
                </a:moveTo>
                <a:cubicBezTo>
                  <a:pt x="28606" y="1"/>
                  <a:pt x="28528" y="4"/>
                  <a:pt x="28450" y="12"/>
                </a:cubicBezTo>
                <a:cubicBezTo>
                  <a:pt x="27205" y="141"/>
                  <a:pt x="26131" y="952"/>
                  <a:pt x="25207" y="1736"/>
                </a:cubicBezTo>
                <a:cubicBezTo>
                  <a:pt x="23338" y="3323"/>
                  <a:pt x="21833" y="5239"/>
                  <a:pt x="20583" y="7332"/>
                </a:cubicBezTo>
                <a:cubicBezTo>
                  <a:pt x="19995" y="8316"/>
                  <a:pt x="19386" y="9373"/>
                  <a:pt x="18676" y="10204"/>
                </a:cubicBezTo>
                <a:cubicBezTo>
                  <a:pt x="18335" y="10606"/>
                  <a:pt x="17952" y="10989"/>
                  <a:pt x="17613" y="11205"/>
                </a:cubicBezTo>
                <a:cubicBezTo>
                  <a:pt x="17230" y="11451"/>
                  <a:pt x="16952" y="11544"/>
                  <a:pt x="16622" y="11544"/>
                </a:cubicBezTo>
                <a:cubicBezTo>
                  <a:pt x="16613" y="11544"/>
                  <a:pt x="16603" y="11544"/>
                  <a:pt x="16593" y="11544"/>
                </a:cubicBezTo>
                <a:cubicBezTo>
                  <a:pt x="16555" y="11544"/>
                  <a:pt x="16407" y="11522"/>
                  <a:pt x="16381" y="11522"/>
                </a:cubicBezTo>
                <a:cubicBezTo>
                  <a:pt x="16377" y="11522"/>
                  <a:pt x="16377" y="11523"/>
                  <a:pt x="16380" y="11524"/>
                </a:cubicBezTo>
                <a:lnTo>
                  <a:pt x="16380" y="11524"/>
                </a:lnTo>
                <a:cubicBezTo>
                  <a:pt x="16339" y="11513"/>
                  <a:pt x="16297" y="11501"/>
                  <a:pt x="16256" y="11488"/>
                </a:cubicBezTo>
                <a:lnTo>
                  <a:pt x="16256" y="11488"/>
                </a:lnTo>
                <a:cubicBezTo>
                  <a:pt x="16235" y="11473"/>
                  <a:pt x="16210" y="11452"/>
                  <a:pt x="16188" y="11444"/>
                </a:cubicBezTo>
                <a:lnTo>
                  <a:pt x="16188" y="11444"/>
                </a:lnTo>
                <a:cubicBezTo>
                  <a:pt x="16174" y="11431"/>
                  <a:pt x="16159" y="11419"/>
                  <a:pt x="16145" y="11406"/>
                </a:cubicBezTo>
                <a:cubicBezTo>
                  <a:pt x="16139" y="11402"/>
                  <a:pt x="16133" y="11398"/>
                  <a:pt x="16128" y="11395"/>
                </a:cubicBezTo>
                <a:lnTo>
                  <a:pt x="16128" y="11395"/>
                </a:lnTo>
                <a:cubicBezTo>
                  <a:pt x="16126" y="11387"/>
                  <a:pt x="16122" y="11378"/>
                  <a:pt x="16118" y="11368"/>
                </a:cubicBezTo>
                <a:cubicBezTo>
                  <a:pt x="16102" y="11330"/>
                  <a:pt x="16081" y="11293"/>
                  <a:pt x="16060" y="11256"/>
                </a:cubicBezTo>
                <a:lnTo>
                  <a:pt x="16060" y="11256"/>
                </a:lnTo>
                <a:cubicBezTo>
                  <a:pt x="16051" y="11231"/>
                  <a:pt x="16019" y="11155"/>
                  <a:pt x="16003" y="11100"/>
                </a:cubicBezTo>
                <a:cubicBezTo>
                  <a:pt x="15978" y="11010"/>
                  <a:pt x="15959" y="10918"/>
                  <a:pt x="15940" y="10828"/>
                </a:cubicBezTo>
                <a:cubicBezTo>
                  <a:pt x="15935" y="10808"/>
                  <a:pt x="15931" y="10787"/>
                  <a:pt x="15928" y="10766"/>
                </a:cubicBezTo>
                <a:lnTo>
                  <a:pt x="15928" y="10766"/>
                </a:lnTo>
                <a:cubicBezTo>
                  <a:pt x="15927" y="10762"/>
                  <a:pt x="15927" y="10757"/>
                  <a:pt x="15926" y="10751"/>
                </a:cubicBezTo>
                <a:cubicBezTo>
                  <a:pt x="15917" y="10646"/>
                  <a:pt x="15907" y="10541"/>
                  <a:pt x="15901" y="10434"/>
                </a:cubicBezTo>
                <a:cubicBezTo>
                  <a:pt x="15892" y="10206"/>
                  <a:pt x="15892" y="9978"/>
                  <a:pt x="15900" y="9750"/>
                </a:cubicBezTo>
                <a:cubicBezTo>
                  <a:pt x="15917" y="9279"/>
                  <a:pt x="15963" y="8808"/>
                  <a:pt x="16018" y="8339"/>
                </a:cubicBezTo>
                <a:cubicBezTo>
                  <a:pt x="16135" y="7334"/>
                  <a:pt x="16302" y="6333"/>
                  <a:pt x="16386" y="5322"/>
                </a:cubicBezTo>
                <a:cubicBezTo>
                  <a:pt x="16455" y="4500"/>
                  <a:pt x="16491" y="3598"/>
                  <a:pt x="16204" y="2813"/>
                </a:cubicBezTo>
                <a:cubicBezTo>
                  <a:pt x="15840" y="1818"/>
                  <a:pt x="14958" y="1251"/>
                  <a:pt x="13906" y="1209"/>
                </a:cubicBezTo>
                <a:cubicBezTo>
                  <a:pt x="13865" y="1207"/>
                  <a:pt x="13824" y="1207"/>
                  <a:pt x="13783" y="1207"/>
                </a:cubicBezTo>
                <a:cubicBezTo>
                  <a:pt x="12637" y="1207"/>
                  <a:pt x="11514" y="1840"/>
                  <a:pt x="10621" y="2501"/>
                </a:cubicBezTo>
                <a:cubicBezTo>
                  <a:pt x="9392" y="3411"/>
                  <a:pt x="8329" y="4510"/>
                  <a:pt x="7389" y="5712"/>
                </a:cubicBezTo>
                <a:cubicBezTo>
                  <a:pt x="6323" y="7079"/>
                  <a:pt x="5549" y="8640"/>
                  <a:pt x="4483" y="10003"/>
                </a:cubicBezTo>
                <a:cubicBezTo>
                  <a:pt x="4100" y="10493"/>
                  <a:pt x="3673" y="10968"/>
                  <a:pt x="3190" y="11362"/>
                </a:cubicBezTo>
                <a:cubicBezTo>
                  <a:pt x="3095" y="11441"/>
                  <a:pt x="2890" y="11567"/>
                  <a:pt x="2696" y="11684"/>
                </a:cubicBezTo>
                <a:cubicBezTo>
                  <a:pt x="2676" y="11696"/>
                  <a:pt x="2654" y="11707"/>
                  <a:pt x="2633" y="11718"/>
                </a:cubicBezTo>
                <a:lnTo>
                  <a:pt x="2633" y="11718"/>
                </a:lnTo>
                <a:cubicBezTo>
                  <a:pt x="2660" y="11705"/>
                  <a:pt x="2671" y="11701"/>
                  <a:pt x="2672" y="11701"/>
                </a:cubicBezTo>
                <a:cubicBezTo>
                  <a:pt x="2674" y="11701"/>
                  <a:pt x="2634" y="11720"/>
                  <a:pt x="2606" y="11731"/>
                </a:cubicBezTo>
                <a:lnTo>
                  <a:pt x="2606" y="11731"/>
                </a:lnTo>
                <a:cubicBezTo>
                  <a:pt x="2615" y="11727"/>
                  <a:pt x="2624" y="11722"/>
                  <a:pt x="2633" y="11718"/>
                </a:cubicBezTo>
                <a:lnTo>
                  <a:pt x="2633" y="11718"/>
                </a:lnTo>
                <a:cubicBezTo>
                  <a:pt x="2624" y="11722"/>
                  <a:pt x="2614" y="11727"/>
                  <a:pt x="2603" y="11732"/>
                </a:cubicBezTo>
                <a:lnTo>
                  <a:pt x="2603" y="11732"/>
                </a:lnTo>
                <a:cubicBezTo>
                  <a:pt x="2604" y="11732"/>
                  <a:pt x="2605" y="11731"/>
                  <a:pt x="2606" y="11731"/>
                </a:cubicBezTo>
                <a:lnTo>
                  <a:pt x="2606" y="11731"/>
                </a:lnTo>
                <a:cubicBezTo>
                  <a:pt x="2599" y="11734"/>
                  <a:pt x="2591" y="11738"/>
                  <a:pt x="2583" y="11741"/>
                </a:cubicBezTo>
                <a:cubicBezTo>
                  <a:pt x="2590" y="11738"/>
                  <a:pt x="2597" y="11735"/>
                  <a:pt x="2603" y="11732"/>
                </a:cubicBezTo>
                <a:lnTo>
                  <a:pt x="2603" y="11732"/>
                </a:lnTo>
                <a:cubicBezTo>
                  <a:pt x="2599" y="11734"/>
                  <a:pt x="2596" y="11735"/>
                  <a:pt x="2593" y="11736"/>
                </a:cubicBezTo>
                <a:cubicBezTo>
                  <a:pt x="2569" y="11742"/>
                  <a:pt x="2475" y="11767"/>
                  <a:pt x="2409" y="11785"/>
                </a:cubicBezTo>
                <a:lnTo>
                  <a:pt x="2409" y="11785"/>
                </a:lnTo>
                <a:cubicBezTo>
                  <a:pt x="2398" y="11781"/>
                  <a:pt x="2390" y="11777"/>
                  <a:pt x="2384" y="11775"/>
                </a:cubicBezTo>
                <a:lnTo>
                  <a:pt x="2384" y="11775"/>
                </a:lnTo>
                <a:cubicBezTo>
                  <a:pt x="2364" y="11743"/>
                  <a:pt x="2345" y="11709"/>
                  <a:pt x="2327" y="11675"/>
                </a:cubicBezTo>
                <a:lnTo>
                  <a:pt x="2327" y="11675"/>
                </a:lnTo>
                <a:cubicBezTo>
                  <a:pt x="2318" y="11646"/>
                  <a:pt x="2296" y="11583"/>
                  <a:pt x="2292" y="11567"/>
                </a:cubicBezTo>
                <a:cubicBezTo>
                  <a:pt x="2269" y="11460"/>
                  <a:pt x="2229" y="11356"/>
                  <a:pt x="2212" y="11249"/>
                </a:cubicBezTo>
                <a:cubicBezTo>
                  <a:pt x="2162" y="10937"/>
                  <a:pt x="2189" y="10598"/>
                  <a:pt x="2252" y="10294"/>
                </a:cubicBezTo>
                <a:cubicBezTo>
                  <a:pt x="2373" y="9729"/>
                  <a:pt x="2612" y="9180"/>
                  <a:pt x="2968" y="8724"/>
                </a:cubicBezTo>
                <a:cubicBezTo>
                  <a:pt x="3095" y="8561"/>
                  <a:pt x="3355" y="8306"/>
                  <a:pt x="3434" y="8249"/>
                </a:cubicBezTo>
                <a:cubicBezTo>
                  <a:pt x="3700" y="8054"/>
                  <a:pt x="3703" y="8061"/>
                  <a:pt x="3977" y="8019"/>
                </a:cubicBezTo>
                <a:cubicBezTo>
                  <a:pt x="4494" y="7939"/>
                  <a:pt x="4781" y="7292"/>
                  <a:pt x="4653" y="6828"/>
                </a:cubicBezTo>
                <a:cubicBezTo>
                  <a:pt x="4523" y="6353"/>
                  <a:pt x="4118" y="6134"/>
                  <a:pt x="3676" y="6134"/>
                </a:cubicBezTo>
                <a:cubicBezTo>
                  <a:pt x="3606" y="6134"/>
                  <a:pt x="3534" y="6140"/>
                  <a:pt x="3462" y="6151"/>
                </a:cubicBezTo>
                <a:lnTo>
                  <a:pt x="3460" y="6154"/>
                </a:lnTo>
                <a:cubicBezTo>
                  <a:pt x="2122" y="6363"/>
                  <a:pt x="1153" y="7734"/>
                  <a:pt x="673" y="8889"/>
                </a:cubicBezTo>
                <a:cubicBezTo>
                  <a:pt x="173" y="10095"/>
                  <a:pt x="1" y="11730"/>
                  <a:pt x="784" y="12863"/>
                </a:cubicBezTo>
                <a:cubicBezTo>
                  <a:pt x="1189" y="13451"/>
                  <a:pt x="1768" y="13702"/>
                  <a:pt x="2381" y="13702"/>
                </a:cubicBezTo>
                <a:cubicBezTo>
                  <a:pt x="2799" y="13702"/>
                  <a:pt x="3232" y="13585"/>
                  <a:pt x="3636" y="13378"/>
                </a:cubicBezTo>
                <a:cubicBezTo>
                  <a:pt x="4848" y="12758"/>
                  <a:pt x="5773" y="11554"/>
                  <a:pt x="6537" y="10464"/>
                </a:cubicBezTo>
                <a:cubicBezTo>
                  <a:pt x="7510" y="9074"/>
                  <a:pt x="8289" y="7592"/>
                  <a:pt x="9403" y="6300"/>
                </a:cubicBezTo>
                <a:cubicBezTo>
                  <a:pt x="10301" y="5257"/>
                  <a:pt x="11312" y="4244"/>
                  <a:pt x="12524" y="3572"/>
                </a:cubicBezTo>
                <a:cubicBezTo>
                  <a:pt x="12775" y="3432"/>
                  <a:pt x="12932" y="3355"/>
                  <a:pt x="13129" y="3288"/>
                </a:cubicBezTo>
                <a:cubicBezTo>
                  <a:pt x="13252" y="3246"/>
                  <a:pt x="13378" y="3212"/>
                  <a:pt x="13504" y="3181"/>
                </a:cubicBezTo>
                <a:cubicBezTo>
                  <a:pt x="13551" y="3169"/>
                  <a:pt x="13599" y="3159"/>
                  <a:pt x="13647" y="3151"/>
                </a:cubicBezTo>
                <a:lnTo>
                  <a:pt x="13647" y="3151"/>
                </a:lnTo>
                <a:cubicBezTo>
                  <a:pt x="13659" y="3150"/>
                  <a:pt x="13675" y="3149"/>
                  <a:pt x="13694" y="3149"/>
                </a:cubicBezTo>
                <a:cubicBezTo>
                  <a:pt x="13734" y="3146"/>
                  <a:pt x="13774" y="3145"/>
                  <a:pt x="13814" y="3145"/>
                </a:cubicBezTo>
                <a:cubicBezTo>
                  <a:pt x="13861" y="3145"/>
                  <a:pt x="13908" y="3147"/>
                  <a:pt x="13956" y="3150"/>
                </a:cubicBezTo>
                <a:lnTo>
                  <a:pt x="13956" y="3150"/>
                </a:lnTo>
                <a:cubicBezTo>
                  <a:pt x="13938" y="3152"/>
                  <a:pt x="14027" y="3171"/>
                  <a:pt x="14098" y="3188"/>
                </a:cubicBezTo>
                <a:lnTo>
                  <a:pt x="14098" y="3188"/>
                </a:lnTo>
                <a:cubicBezTo>
                  <a:pt x="14100" y="3194"/>
                  <a:pt x="14215" y="3241"/>
                  <a:pt x="14261" y="3263"/>
                </a:cubicBezTo>
                <a:cubicBezTo>
                  <a:pt x="14264" y="3265"/>
                  <a:pt x="14267" y="3267"/>
                  <a:pt x="14270" y="3268"/>
                </a:cubicBezTo>
                <a:lnTo>
                  <a:pt x="14270" y="3268"/>
                </a:lnTo>
                <a:cubicBezTo>
                  <a:pt x="14267" y="3271"/>
                  <a:pt x="14275" y="3281"/>
                  <a:pt x="14303" y="3304"/>
                </a:cubicBezTo>
                <a:lnTo>
                  <a:pt x="14303" y="3304"/>
                </a:lnTo>
                <a:cubicBezTo>
                  <a:pt x="14310" y="3316"/>
                  <a:pt x="14320" y="3330"/>
                  <a:pt x="14333" y="3350"/>
                </a:cubicBezTo>
                <a:cubicBezTo>
                  <a:pt x="14341" y="3360"/>
                  <a:pt x="14347" y="3369"/>
                  <a:pt x="14353" y="3377"/>
                </a:cubicBezTo>
                <a:lnTo>
                  <a:pt x="14353" y="3377"/>
                </a:lnTo>
                <a:cubicBezTo>
                  <a:pt x="14398" y="3525"/>
                  <a:pt x="14436" y="3675"/>
                  <a:pt x="14466" y="3828"/>
                </a:cubicBezTo>
                <a:lnTo>
                  <a:pt x="14466" y="3828"/>
                </a:lnTo>
                <a:cubicBezTo>
                  <a:pt x="14470" y="3875"/>
                  <a:pt x="14475" y="3923"/>
                  <a:pt x="14479" y="3970"/>
                </a:cubicBezTo>
                <a:cubicBezTo>
                  <a:pt x="14483" y="4062"/>
                  <a:pt x="14489" y="4154"/>
                  <a:pt x="14490" y="4244"/>
                </a:cubicBezTo>
                <a:cubicBezTo>
                  <a:pt x="14496" y="4470"/>
                  <a:pt x="14490" y="4694"/>
                  <a:pt x="14477" y="4920"/>
                </a:cubicBezTo>
                <a:cubicBezTo>
                  <a:pt x="14374" y="6863"/>
                  <a:pt x="13774" y="8837"/>
                  <a:pt x="13993" y="10790"/>
                </a:cubicBezTo>
                <a:cubicBezTo>
                  <a:pt x="14096" y="11709"/>
                  <a:pt x="14393" y="12614"/>
                  <a:pt x="15218" y="13129"/>
                </a:cubicBezTo>
                <a:cubicBezTo>
                  <a:pt x="15622" y="13380"/>
                  <a:pt x="16087" y="13486"/>
                  <a:pt x="16559" y="13486"/>
                </a:cubicBezTo>
                <a:cubicBezTo>
                  <a:pt x="17182" y="13486"/>
                  <a:pt x="17819" y="13302"/>
                  <a:pt x="18345" y="13022"/>
                </a:cubicBezTo>
                <a:cubicBezTo>
                  <a:pt x="19415" y="12454"/>
                  <a:pt x="20211" y="11441"/>
                  <a:pt x="20895" y="10468"/>
                </a:cubicBezTo>
                <a:cubicBezTo>
                  <a:pt x="21597" y="9465"/>
                  <a:pt x="22189" y="8391"/>
                  <a:pt x="22832" y="7351"/>
                </a:cubicBezTo>
                <a:cubicBezTo>
                  <a:pt x="23453" y="6354"/>
                  <a:pt x="23983" y="5720"/>
                  <a:pt x="24833" y="4801"/>
                </a:cubicBezTo>
                <a:cubicBezTo>
                  <a:pt x="25681" y="3880"/>
                  <a:pt x="26598" y="2944"/>
                  <a:pt x="27686" y="2304"/>
                </a:cubicBezTo>
                <a:cubicBezTo>
                  <a:pt x="27808" y="2233"/>
                  <a:pt x="27933" y="2166"/>
                  <a:pt x="28059" y="2105"/>
                </a:cubicBezTo>
                <a:cubicBezTo>
                  <a:pt x="28072" y="2098"/>
                  <a:pt x="28156" y="2062"/>
                  <a:pt x="28153" y="2062"/>
                </a:cubicBezTo>
                <a:lnTo>
                  <a:pt x="28153" y="2062"/>
                </a:lnTo>
                <a:cubicBezTo>
                  <a:pt x="28152" y="2062"/>
                  <a:pt x="28138" y="2067"/>
                  <a:pt x="28101" y="2082"/>
                </a:cubicBezTo>
                <a:cubicBezTo>
                  <a:pt x="28159" y="2057"/>
                  <a:pt x="28220" y="2034"/>
                  <a:pt x="28279" y="2017"/>
                </a:cubicBezTo>
                <a:cubicBezTo>
                  <a:pt x="28379" y="1986"/>
                  <a:pt x="28479" y="1960"/>
                  <a:pt x="28580" y="1937"/>
                </a:cubicBezTo>
                <a:cubicBezTo>
                  <a:pt x="28580" y="1936"/>
                  <a:pt x="28581" y="1936"/>
                  <a:pt x="28581" y="1936"/>
                </a:cubicBezTo>
                <a:lnTo>
                  <a:pt x="28581" y="1936"/>
                </a:lnTo>
                <a:cubicBezTo>
                  <a:pt x="28620" y="1935"/>
                  <a:pt x="28657" y="1935"/>
                  <a:pt x="28695" y="1935"/>
                </a:cubicBezTo>
                <a:lnTo>
                  <a:pt x="28695" y="1935"/>
                </a:lnTo>
                <a:cubicBezTo>
                  <a:pt x="28714" y="1937"/>
                  <a:pt x="28754" y="1941"/>
                  <a:pt x="28794" y="1949"/>
                </a:cubicBezTo>
                <a:lnTo>
                  <a:pt x="28794" y="1949"/>
                </a:lnTo>
                <a:cubicBezTo>
                  <a:pt x="28796" y="1955"/>
                  <a:pt x="28798" y="1960"/>
                  <a:pt x="28799" y="1966"/>
                </a:cubicBezTo>
                <a:lnTo>
                  <a:pt x="28799" y="1966"/>
                </a:lnTo>
                <a:cubicBezTo>
                  <a:pt x="28800" y="1966"/>
                  <a:pt x="28800" y="1966"/>
                  <a:pt x="28800" y="1965"/>
                </a:cubicBezTo>
                <a:lnTo>
                  <a:pt x="28800" y="1965"/>
                </a:lnTo>
                <a:cubicBezTo>
                  <a:pt x="28800" y="1966"/>
                  <a:pt x="28800" y="1967"/>
                  <a:pt x="28800" y="1968"/>
                </a:cubicBezTo>
                <a:lnTo>
                  <a:pt x="28800" y="1968"/>
                </a:lnTo>
                <a:cubicBezTo>
                  <a:pt x="28800" y="1967"/>
                  <a:pt x="28800" y="1967"/>
                  <a:pt x="28799" y="1966"/>
                </a:cubicBezTo>
                <a:lnTo>
                  <a:pt x="28799" y="1966"/>
                </a:lnTo>
                <a:cubicBezTo>
                  <a:pt x="28797" y="1968"/>
                  <a:pt x="28797" y="1971"/>
                  <a:pt x="28800" y="1973"/>
                </a:cubicBezTo>
                <a:lnTo>
                  <a:pt x="28800" y="1973"/>
                </a:lnTo>
                <a:cubicBezTo>
                  <a:pt x="28800" y="1971"/>
                  <a:pt x="28800" y="1970"/>
                  <a:pt x="28800" y="1968"/>
                </a:cubicBezTo>
                <a:lnTo>
                  <a:pt x="28800" y="1968"/>
                </a:lnTo>
                <a:cubicBezTo>
                  <a:pt x="28801" y="1970"/>
                  <a:pt x="28801" y="1972"/>
                  <a:pt x="28802" y="1974"/>
                </a:cubicBezTo>
                <a:lnTo>
                  <a:pt x="28802" y="1974"/>
                </a:lnTo>
                <a:cubicBezTo>
                  <a:pt x="28801" y="1974"/>
                  <a:pt x="28800" y="1973"/>
                  <a:pt x="28800" y="1973"/>
                </a:cubicBezTo>
                <a:lnTo>
                  <a:pt x="28800" y="1973"/>
                </a:lnTo>
                <a:cubicBezTo>
                  <a:pt x="28799" y="1978"/>
                  <a:pt x="28799" y="1984"/>
                  <a:pt x="28798" y="1990"/>
                </a:cubicBezTo>
                <a:cubicBezTo>
                  <a:pt x="28789" y="2112"/>
                  <a:pt x="28787" y="2234"/>
                  <a:pt x="28781" y="2357"/>
                </a:cubicBezTo>
                <a:lnTo>
                  <a:pt x="28781" y="2357"/>
                </a:lnTo>
                <a:cubicBezTo>
                  <a:pt x="28776" y="2393"/>
                  <a:pt x="28763" y="2511"/>
                  <a:pt x="28756" y="2547"/>
                </a:cubicBezTo>
                <a:cubicBezTo>
                  <a:pt x="28739" y="2632"/>
                  <a:pt x="28722" y="2716"/>
                  <a:pt x="28703" y="2800"/>
                </a:cubicBezTo>
                <a:cubicBezTo>
                  <a:pt x="28653" y="3022"/>
                  <a:pt x="28593" y="3240"/>
                  <a:pt x="28530" y="3459"/>
                </a:cubicBezTo>
                <a:cubicBezTo>
                  <a:pt x="27964" y="5385"/>
                  <a:pt x="27089" y="7206"/>
                  <a:pt x="26428" y="9097"/>
                </a:cubicBezTo>
                <a:cubicBezTo>
                  <a:pt x="25946" y="10474"/>
                  <a:pt x="25124" y="13024"/>
                  <a:pt x="27169" y="13579"/>
                </a:cubicBezTo>
                <a:cubicBezTo>
                  <a:pt x="27322" y="13621"/>
                  <a:pt x="27473" y="13640"/>
                  <a:pt x="27623" y="13640"/>
                </a:cubicBezTo>
                <a:cubicBezTo>
                  <a:pt x="28543" y="13640"/>
                  <a:pt x="29394" y="12922"/>
                  <a:pt x="30005" y="12304"/>
                </a:cubicBezTo>
                <a:cubicBezTo>
                  <a:pt x="30834" y="11467"/>
                  <a:pt x="31529" y="10497"/>
                  <a:pt x="32224" y="9547"/>
                </a:cubicBezTo>
                <a:cubicBezTo>
                  <a:pt x="32827" y="8720"/>
                  <a:pt x="33411" y="7958"/>
                  <a:pt x="34222" y="7163"/>
                </a:cubicBezTo>
                <a:cubicBezTo>
                  <a:pt x="34647" y="6746"/>
                  <a:pt x="35097" y="6359"/>
                  <a:pt x="35632" y="6089"/>
                </a:cubicBezTo>
                <a:cubicBezTo>
                  <a:pt x="35716" y="6042"/>
                  <a:pt x="35808" y="6005"/>
                  <a:pt x="35902" y="5978"/>
                </a:cubicBezTo>
                <a:cubicBezTo>
                  <a:pt x="35964" y="5960"/>
                  <a:pt x="36205" y="5920"/>
                  <a:pt x="36170" y="5918"/>
                </a:cubicBezTo>
                <a:lnTo>
                  <a:pt x="36170" y="5918"/>
                </a:lnTo>
                <a:cubicBezTo>
                  <a:pt x="36173" y="5918"/>
                  <a:pt x="36177" y="5918"/>
                  <a:pt x="36181" y="5918"/>
                </a:cubicBezTo>
                <a:cubicBezTo>
                  <a:pt x="36248" y="5918"/>
                  <a:pt x="36356" y="5924"/>
                  <a:pt x="36393" y="5924"/>
                </a:cubicBezTo>
                <a:cubicBezTo>
                  <a:pt x="36403" y="5924"/>
                  <a:pt x="36408" y="5923"/>
                  <a:pt x="36406" y="5922"/>
                </a:cubicBezTo>
                <a:lnTo>
                  <a:pt x="36406" y="5922"/>
                </a:lnTo>
                <a:cubicBezTo>
                  <a:pt x="36471" y="5941"/>
                  <a:pt x="36533" y="5968"/>
                  <a:pt x="36589" y="6005"/>
                </a:cubicBezTo>
                <a:cubicBezTo>
                  <a:pt x="36677" y="6061"/>
                  <a:pt x="36711" y="6114"/>
                  <a:pt x="36752" y="6206"/>
                </a:cubicBezTo>
                <a:cubicBezTo>
                  <a:pt x="36813" y="6352"/>
                  <a:pt x="36832" y="6511"/>
                  <a:pt x="36838" y="6731"/>
                </a:cubicBezTo>
                <a:cubicBezTo>
                  <a:pt x="36855" y="7317"/>
                  <a:pt x="36761" y="7763"/>
                  <a:pt x="36619" y="8352"/>
                </a:cubicBezTo>
                <a:cubicBezTo>
                  <a:pt x="36348" y="9486"/>
                  <a:pt x="35926" y="10577"/>
                  <a:pt x="35789" y="11739"/>
                </a:cubicBezTo>
                <a:cubicBezTo>
                  <a:pt x="35666" y="12783"/>
                  <a:pt x="35785" y="14018"/>
                  <a:pt x="36671" y="14711"/>
                </a:cubicBezTo>
                <a:cubicBezTo>
                  <a:pt x="37089" y="15038"/>
                  <a:pt x="37593" y="15172"/>
                  <a:pt x="38111" y="15172"/>
                </a:cubicBezTo>
                <a:cubicBezTo>
                  <a:pt x="38817" y="15172"/>
                  <a:pt x="39549" y="14924"/>
                  <a:pt x="40125" y="14577"/>
                </a:cubicBezTo>
                <a:cubicBezTo>
                  <a:pt x="40950" y="14081"/>
                  <a:pt x="41638" y="13350"/>
                  <a:pt x="42256" y="12622"/>
                </a:cubicBezTo>
                <a:cubicBezTo>
                  <a:pt x="43068" y="11665"/>
                  <a:pt x="43805" y="10644"/>
                  <a:pt x="44513" y="9610"/>
                </a:cubicBezTo>
                <a:cubicBezTo>
                  <a:pt x="45787" y="7755"/>
                  <a:pt x="46926" y="5802"/>
                  <a:pt x="48247" y="3978"/>
                </a:cubicBezTo>
                <a:cubicBezTo>
                  <a:pt x="48304" y="3899"/>
                  <a:pt x="48364" y="3821"/>
                  <a:pt x="48423" y="3740"/>
                </a:cubicBezTo>
                <a:cubicBezTo>
                  <a:pt x="48427" y="3735"/>
                  <a:pt x="48431" y="3730"/>
                  <a:pt x="48434" y="3725"/>
                </a:cubicBezTo>
                <a:lnTo>
                  <a:pt x="48434" y="3725"/>
                </a:lnTo>
                <a:cubicBezTo>
                  <a:pt x="48440" y="3718"/>
                  <a:pt x="48447" y="3710"/>
                  <a:pt x="48456" y="3700"/>
                </a:cubicBezTo>
                <a:cubicBezTo>
                  <a:pt x="48638" y="3480"/>
                  <a:pt x="48825" y="3267"/>
                  <a:pt x="49036" y="3072"/>
                </a:cubicBezTo>
                <a:cubicBezTo>
                  <a:pt x="49443" y="2697"/>
                  <a:pt x="49938" y="2431"/>
                  <a:pt x="50421" y="2431"/>
                </a:cubicBezTo>
                <a:cubicBezTo>
                  <a:pt x="50443" y="2431"/>
                  <a:pt x="50466" y="2431"/>
                  <a:pt x="50489" y="2432"/>
                </a:cubicBezTo>
                <a:cubicBezTo>
                  <a:pt x="50644" y="2442"/>
                  <a:pt x="50788" y="2494"/>
                  <a:pt x="50954" y="2611"/>
                </a:cubicBezTo>
                <a:cubicBezTo>
                  <a:pt x="51015" y="2655"/>
                  <a:pt x="51182" y="2840"/>
                  <a:pt x="51276" y="3047"/>
                </a:cubicBezTo>
                <a:cubicBezTo>
                  <a:pt x="51373" y="3265"/>
                  <a:pt x="51414" y="3609"/>
                  <a:pt x="51391" y="3924"/>
                </a:cubicBezTo>
                <a:lnTo>
                  <a:pt x="51391" y="3924"/>
                </a:lnTo>
                <a:cubicBezTo>
                  <a:pt x="51382" y="3979"/>
                  <a:pt x="51375" y="4036"/>
                  <a:pt x="51366" y="4092"/>
                </a:cubicBezTo>
                <a:cubicBezTo>
                  <a:pt x="51339" y="4251"/>
                  <a:pt x="51306" y="4410"/>
                  <a:pt x="51276" y="4569"/>
                </a:cubicBezTo>
                <a:cubicBezTo>
                  <a:pt x="51199" y="4944"/>
                  <a:pt x="51117" y="5318"/>
                  <a:pt x="51038" y="5693"/>
                </a:cubicBezTo>
                <a:cubicBezTo>
                  <a:pt x="50855" y="6574"/>
                  <a:pt x="50690" y="7458"/>
                  <a:pt x="50600" y="8354"/>
                </a:cubicBezTo>
                <a:cubicBezTo>
                  <a:pt x="50441" y="9936"/>
                  <a:pt x="50590" y="11971"/>
                  <a:pt x="52277" y="12679"/>
                </a:cubicBezTo>
                <a:cubicBezTo>
                  <a:pt x="52669" y="12843"/>
                  <a:pt x="53082" y="12909"/>
                  <a:pt x="53499" y="12909"/>
                </a:cubicBezTo>
                <a:cubicBezTo>
                  <a:pt x="54079" y="12909"/>
                  <a:pt x="54667" y="12781"/>
                  <a:pt x="55214" y="12611"/>
                </a:cubicBezTo>
                <a:cubicBezTo>
                  <a:pt x="56295" y="12276"/>
                  <a:pt x="55973" y="10695"/>
                  <a:pt x="55005" y="10695"/>
                </a:cubicBezTo>
                <a:cubicBezTo>
                  <a:pt x="54909" y="10695"/>
                  <a:pt x="54808" y="10711"/>
                  <a:pt x="54701" y="10744"/>
                </a:cubicBezTo>
                <a:cubicBezTo>
                  <a:pt x="54446" y="10822"/>
                  <a:pt x="54190" y="10887"/>
                  <a:pt x="53929" y="10941"/>
                </a:cubicBezTo>
                <a:cubicBezTo>
                  <a:pt x="53917" y="10944"/>
                  <a:pt x="53862" y="10952"/>
                  <a:pt x="53825" y="10958"/>
                </a:cubicBezTo>
                <a:lnTo>
                  <a:pt x="53825" y="10958"/>
                </a:lnTo>
                <a:cubicBezTo>
                  <a:pt x="53805" y="10960"/>
                  <a:pt x="53785" y="10962"/>
                  <a:pt x="53780" y="10962"/>
                </a:cubicBezTo>
                <a:cubicBezTo>
                  <a:pt x="53658" y="10972"/>
                  <a:pt x="53537" y="10975"/>
                  <a:pt x="53414" y="10975"/>
                </a:cubicBezTo>
                <a:cubicBezTo>
                  <a:pt x="53365" y="10975"/>
                  <a:pt x="53295" y="10968"/>
                  <a:pt x="53265" y="10965"/>
                </a:cubicBezTo>
                <a:lnTo>
                  <a:pt x="53265" y="10965"/>
                </a:lnTo>
                <a:cubicBezTo>
                  <a:pt x="53205" y="10952"/>
                  <a:pt x="53145" y="10937"/>
                  <a:pt x="53085" y="10924"/>
                </a:cubicBezTo>
                <a:cubicBezTo>
                  <a:pt x="53066" y="10920"/>
                  <a:pt x="53047" y="10913"/>
                  <a:pt x="53028" y="10906"/>
                </a:cubicBezTo>
                <a:lnTo>
                  <a:pt x="53028" y="10906"/>
                </a:lnTo>
                <a:cubicBezTo>
                  <a:pt x="52965" y="10869"/>
                  <a:pt x="52903" y="10834"/>
                  <a:pt x="52840" y="10794"/>
                </a:cubicBezTo>
                <a:lnTo>
                  <a:pt x="52840" y="10794"/>
                </a:lnTo>
                <a:cubicBezTo>
                  <a:pt x="52880" y="10819"/>
                  <a:pt x="52902" y="10829"/>
                  <a:pt x="52911" y="10829"/>
                </a:cubicBezTo>
                <a:cubicBezTo>
                  <a:pt x="52949" y="10829"/>
                  <a:pt x="52811" y="10686"/>
                  <a:pt x="52783" y="10686"/>
                </a:cubicBezTo>
                <a:cubicBezTo>
                  <a:pt x="52771" y="10686"/>
                  <a:pt x="52777" y="10709"/>
                  <a:pt x="52819" y="10772"/>
                </a:cubicBezTo>
                <a:cubicBezTo>
                  <a:pt x="52777" y="10709"/>
                  <a:pt x="52739" y="10638"/>
                  <a:pt x="52696" y="10575"/>
                </a:cubicBezTo>
                <a:cubicBezTo>
                  <a:pt x="52687" y="10561"/>
                  <a:pt x="52679" y="10550"/>
                  <a:pt x="52672" y="10541"/>
                </a:cubicBezTo>
                <a:lnTo>
                  <a:pt x="52672" y="10541"/>
                </a:lnTo>
                <a:cubicBezTo>
                  <a:pt x="52671" y="10538"/>
                  <a:pt x="52671" y="10536"/>
                  <a:pt x="52670" y="10533"/>
                </a:cubicBezTo>
                <a:cubicBezTo>
                  <a:pt x="52622" y="10380"/>
                  <a:pt x="52574" y="10229"/>
                  <a:pt x="52539" y="10072"/>
                </a:cubicBezTo>
                <a:cubicBezTo>
                  <a:pt x="52529" y="10025"/>
                  <a:pt x="52521" y="9976"/>
                  <a:pt x="52516" y="9949"/>
                </a:cubicBezTo>
                <a:lnTo>
                  <a:pt x="52516" y="9949"/>
                </a:lnTo>
                <a:cubicBezTo>
                  <a:pt x="52508" y="9868"/>
                  <a:pt x="52501" y="9787"/>
                  <a:pt x="52495" y="9706"/>
                </a:cubicBezTo>
                <a:cubicBezTo>
                  <a:pt x="52474" y="9310"/>
                  <a:pt x="52484" y="8911"/>
                  <a:pt x="52522" y="8515"/>
                </a:cubicBezTo>
                <a:cubicBezTo>
                  <a:pt x="52538" y="8328"/>
                  <a:pt x="52559" y="8138"/>
                  <a:pt x="52584" y="7950"/>
                </a:cubicBezTo>
                <a:lnTo>
                  <a:pt x="52584" y="7950"/>
                </a:lnTo>
                <a:cubicBezTo>
                  <a:pt x="52576" y="8009"/>
                  <a:pt x="52573" y="8032"/>
                  <a:pt x="52573" y="8032"/>
                </a:cubicBezTo>
                <a:cubicBezTo>
                  <a:pt x="52574" y="8032"/>
                  <a:pt x="52603" y="7833"/>
                  <a:pt x="52608" y="7799"/>
                </a:cubicBezTo>
                <a:cubicBezTo>
                  <a:pt x="52626" y="7692"/>
                  <a:pt x="52643" y="7583"/>
                  <a:pt x="52662" y="7474"/>
                </a:cubicBezTo>
                <a:cubicBezTo>
                  <a:pt x="52794" y="6694"/>
                  <a:pt x="52972" y="5925"/>
                  <a:pt x="53129" y="5149"/>
                </a:cubicBezTo>
                <a:cubicBezTo>
                  <a:pt x="53275" y="4435"/>
                  <a:pt x="53399" y="3754"/>
                  <a:pt x="53271" y="3028"/>
                </a:cubicBezTo>
                <a:cubicBezTo>
                  <a:pt x="53028" y="1669"/>
                  <a:pt x="51980" y="627"/>
                  <a:pt x="50592" y="506"/>
                </a:cubicBezTo>
                <a:cubicBezTo>
                  <a:pt x="50494" y="498"/>
                  <a:pt x="50397" y="494"/>
                  <a:pt x="50302" y="494"/>
                </a:cubicBezTo>
                <a:cubicBezTo>
                  <a:pt x="48007" y="494"/>
                  <a:pt x="46581" y="2932"/>
                  <a:pt x="45469" y="4634"/>
                </a:cubicBezTo>
                <a:cubicBezTo>
                  <a:pt x="44188" y="6595"/>
                  <a:pt x="42896" y="8695"/>
                  <a:pt x="41504" y="10493"/>
                </a:cubicBezTo>
                <a:cubicBezTo>
                  <a:pt x="40895" y="11280"/>
                  <a:pt x="40242" y="12048"/>
                  <a:pt x="39474" y="12687"/>
                </a:cubicBezTo>
                <a:cubicBezTo>
                  <a:pt x="39471" y="12690"/>
                  <a:pt x="39467" y="12693"/>
                  <a:pt x="39464" y="12695"/>
                </a:cubicBezTo>
                <a:lnTo>
                  <a:pt x="39464" y="12695"/>
                </a:lnTo>
                <a:cubicBezTo>
                  <a:pt x="39440" y="12713"/>
                  <a:pt x="39416" y="12732"/>
                  <a:pt x="39390" y="12748"/>
                </a:cubicBezTo>
                <a:cubicBezTo>
                  <a:pt x="39311" y="12802"/>
                  <a:pt x="39233" y="12857"/>
                  <a:pt x="39149" y="12907"/>
                </a:cubicBezTo>
                <a:cubicBezTo>
                  <a:pt x="39082" y="12947"/>
                  <a:pt x="39011" y="12980"/>
                  <a:pt x="38944" y="13020"/>
                </a:cubicBezTo>
                <a:cubicBezTo>
                  <a:pt x="38944" y="13020"/>
                  <a:pt x="38943" y="13021"/>
                  <a:pt x="38943" y="13021"/>
                </a:cubicBezTo>
                <a:lnTo>
                  <a:pt x="38943" y="13021"/>
                </a:lnTo>
                <a:cubicBezTo>
                  <a:pt x="38885" y="13040"/>
                  <a:pt x="38696" y="13114"/>
                  <a:pt x="38697" y="13114"/>
                </a:cubicBezTo>
                <a:cubicBezTo>
                  <a:pt x="38406" y="13210"/>
                  <a:pt x="38260" y="13237"/>
                  <a:pt x="38031" y="13239"/>
                </a:cubicBezTo>
                <a:cubicBezTo>
                  <a:pt x="38012" y="13239"/>
                  <a:pt x="37997" y="13239"/>
                  <a:pt x="37984" y="13239"/>
                </a:cubicBezTo>
                <a:lnTo>
                  <a:pt x="37984" y="13239"/>
                </a:lnTo>
                <a:cubicBezTo>
                  <a:pt x="37962" y="13235"/>
                  <a:pt x="37940" y="13230"/>
                  <a:pt x="37918" y="13224"/>
                </a:cubicBezTo>
                <a:lnTo>
                  <a:pt x="37918" y="13224"/>
                </a:lnTo>
                <a:cubicBezTo>
                  <a:pt x="37939" y="13223"/>
                  <a:pt x="37847" y="13163"/>
                  <a:pt x="37832" y="13163"/>
                </a:cubicBezTo>
                <a:cubicBezTo>
                  <a:pt x="37831" y="13163"/>
                  <a:pt x="37830" y="13164"/>
                  <a:pt x="37830" y="13165"/>
                </a:cubicBezTo>
                <a:lnTo>
                  <a:pt x="37830" y="13165"/>
                </a:lnTo>
                <a:cubicBezTo>
                  <a:pt x="37826" y="13154"/>
                  <a:pt x="37819" y="13140"/>
                  <a:pt x="37810" y="13122"/>
                </a:cubicBezTo>
                <a:cubicBezTo>
                  <a:pt x="37794" y="13088"/>
                  <a:pt x="37786" y="13077"/>
                  <a:pt x="37783" y="13077"/>
                </a:cubicBezTo>
                <a:cubicBezTo>
                  <a:pt x="37782" y="13077"/>
                  <a:pt x="37782" y="13077"/>
                  <a:pt x="37781" y="13079"/>
                </a:cubicBezTo>
                <a:lnTo>
                  <a:pt x="37781" y="13079"/>
                </a:lnTo>
                <a:cubicBezTo>
                  <a:pt x="37778" y="13066"/>
                  <a:pt x="37774" y="13048"/>
                  <a:pt x="37768" y="13026"/>
                </a:cubicBezTo>
                <a:cubicBezTo>
                  <a:pt x="37743" y="12930"/>
                  <a:pt x="37717" y="12836"/>
                  <a:pt x="37697" y="12739"/>
                </a:cubicBezTo>
                <a:lnTo>
                  <a:pt x="37697" y="12739"/>
                </a:lnTo>
                <a:cubicBezTo>
                  <a:pt x="37705" y="12778"/>
                  <a:pt x="37709" y="12794"/>
                  <a:pt x="37711" y="12794"/>
                </a:cubicBezTo>
                <a:cubicBezTo>
                  <a:pt x="37717" y="12794"/>
                  <a:pt x="37686" y="12552"/>
                  <a:pt x="37686" y="12505"/>
                </a:cubicBezTo>
                <a:cubicBezTo>
                  <a:pt x="37680" y="12266"/>
                  <a:pt x="37692" y="12027"/>
                  <a:pt x="37720" y="11789"/>
                </a:cubicBezTo>
                <a:lnTo>
                  <a:pt x="37720" y="11789"/>
                </a:lnTo>
                <a:cubicBezTo>
                  <a:pt x="37716" y="11825"/>
                  <a:pt x="37715" y="11839"/>
                  <a:pt x="37716" y="11839"/>
                </a:cubicBezTo>
                <a:cubicBezTo>
                  <a:pt x="37719" y="11839"/>
                  <a:pt x="37747" y="11649"/>
                  <a:pt x="37753" y="11615"/>
                </a:cubicBezTo>
                <a:cubicBezTo>
                  <a:pt x="37780" y="11473"/>
                  <a:pt x="37810" y="11335"/>
                  <a:pt x="37845" y="11196"/>
                </a:cubicBezTo>
                <a:cubicBezTo>
                  <a:pt x="38119" y="10085"/>
                  <a:pt x="38515" y="9011"/>
                  <a:pt x="38683" y="7874"/>
                </a:cubicBezTo>
                <a:cubicBezTo>
                  <a:pt x="38865" y="6645"/>
                  <a:pt x="38827" y="5232"/>
                  <a:pt x="37717" y="4435"/>
                </a:cubicBezTo>
                <a:cubicBezTo>
                  <a:pt x="37276" y="4119"/>
                  <a:pt x="36787" y="3987"/>
                  <a:pt x="36292" y="3987"/>
                </a:cubicBezTo>
                <a:cubicBezTo>
                  <a:pt x="35544" y="3987"/>
                  <a:pt x="34782" y="4290"/>
                  <a:pt x="34153" y="4717"/>
                </a:cubicBezTo>
                <a:cubicBezTo>
                  <a:pt x="32260" y="6001"/>
                  <a:pt x="31006" y="8065"/>
                  <a:pt x="29662" y="9758"/>
                </a:cubicBezTo>
                <a:cubicBezTo>
                  <a:pt x="29306" y="10208"/>
                  <a:pt x="28934" y="10648"/>
                  <a:pt x="28523" y="11048"/>
                </a:cubicBezTo>
                <a:cubicBezTo>
                  <a:pt x="28436" y="11131"/>
                  <a:pt x="28350" y="11213"/>
                  <a:pt x="28260" y="11291"/>
                </a:cubicBezTo>
                <a:cubicBezTo>
                  <a:pt x="28221" y="11327"/>
                  <a:pt x="28181" y="11362"/>
                  <a:pt x="28141" y="11395"/>
                </a:cubicBezTo>
                <a:lnTo>
                  <a:pt x="28141" y="11395"/>
                </a:lnTo>
                <a:cubicBezTo>
                  <a:pt x="28122" y="11410"/>
                  <a:pt x="28095" y="11431"/>
                  <a:pt x="28086" y="11437"/>
                </a:cubicBezTo>
                <a:cubicBezTo>
                  <a:pt x="28004" y="11496"/>
                  <a:pt x="27921" y="11552"/>
                  <a:pt x="27833" y="11602"/>
                </a:cubicBezTo>
                <a:cubicBezTo>
                  <a:pt x="27818" y="11610"/>
                  <a:pt x="27803" y="11618"/>
                  <a:pt x="27789" y="11626"/>
                </a:cubicBezTo>
                <a:lnTo>
                  <a:pt x="27789" y="11626"/>
                </a:lnTo>
                <a:cubicBezTo>
                  <a:pt x="27790" y="11551"/>
                  <a:pt x="27790" y="11476"/>
                  <a:pt x="27793" y="11402"/>
                </a:cubicBezTo>
                <a:cubicBezTo>
                  <a:pt x="27793" y="11402"/>
                  <a:pt x="27793" y="11401"/>
                  <a:pt x="27793" y="11400"/>
                </a:cubicBezTo>
                <a:lnTo>
                  <a:pt x="27793" y="11400"/>
                </a:lnTo>
                <a:cubicBezTo>
                  <a:pt x="27794" y="11393"/>
                  <a:pt x="27796" y="11385"/>
                  <a:pt x="27797" y="11378"/>
                </a:cubicBezTo>
                <a:cubicBezTo>
                  <a:pt x="27816" y="11288"/>
                  <a:pt x="27831" y="11198"/>
                  <a:pt x="27851" y="11108"/>
                </a:cubicBezTo>
                <a:cubicBezTo>
                  <a:pt x="27895" y="10908"/>
                  <a:pt x="27946" y="10711"/>
                  <a:pt x="28004" y="10516"/>
                </a:cubicBezTo>
                <a:cubicBezTo>
                  <a:pt x="28126" y="10095"/>
                  <a:pt x="28272" y="9679"/>
                  <a:pt x="28421" y="9264"/>
                </a:cubicBezTo>
                <a:cubicBezTo>
                  <a:pt x="28775" y="8295"/>
                  <a:pt x="29168" y="7342"/>
                  <a:pt x="29545" y="6380"/>
                </a:cubicBezTo>
                <a:cubicBezTo>
                  <a:pt x="29888" y="5498"/>
                  <a:pt x="30232" y="4609"/>
                  <a:pt x="30477" y="3696"/>
                </a:cubicBezTo>
                <a:cubicBezTo>
                  <a:pt x="30673" y="2970"/>
                  <a:pt x="30860" y="2132"/>
                  <a:pt x="30654" y="1387"/>
                </a:cubicBezTo>
                <a:cubicBezTo>
                  <a:pt x="30409" y="502"/>
                  <a:pt x="29563" y="1"/>
                  <a:pt x="28684" y="1"/>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52" name="Google Shape;352;p15"/>
          <p:cNvGrpSpPr/>
          <p:nvPr/>
        </p:nvGrpSpPr>
        <p:grpSpPr>
          <a:xfrm>
            <a:off x="-48002" y="4540000"/>
            <a:ext cx="998707" cy="1030933"/>
            <a:chOff x="3348600" y="614425"/>
            <a:chExt cx="749225" cy="773200"/>
          </a:xfrm>
        </p:grpSpPr>
        <p:sp>
          <p:nvSpPr>
            <p:cNvPr id="353" name="Google Shape;353;p15"/>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4" name="Google Shape;354;p15"/>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5" name="Google Shape;355;p15"/>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6" name="Google Shape;356;p15"/>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7" name="Google Shape;357;p15"/>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8" name="Google Shape;358;p15"/>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59" name="Google Shape;359;p15"/>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0" name="Google Shape;360;p15"/>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1" name="Google Shape;361;p15"/>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2" name="Google Shape;362;p15"/>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3" name="Google Shape;363;p15"/>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4" name="Google Shape;364;p15"/>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5" name="Google Shape;365;p15"/>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66" name="Google Shape;366;p15"/>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67" name="Google Shape;367;p15"/>
          <p:cNvSpPr/>
          <p:nvPr/>
        </p:nvSpPr>
        <p:spPr>
          <a:xfrm rot="6299935">
            <a:off x="10469925" y="548225"/>
            <a:ext cx="1862936" cy="2628710"/>
          </a:xfrm>
          <a:custGeom>
            <a:avLst/>
            <a:gdLst/>
            <a:ahLst/>
            <a:cxnLst/>
            <a:rect l="l" t="t" r="r" b="b"/>
            <a:pathLst>
              <a:path w="25487" h="35973" extrusionOk="0">
                <a:moveTo>
                  <a:pt x="9498" y="0"/>
                </a:moveTo>
                <a:cubicBezTo>
                  <a:pt x="7922" y="0"/>
                  <a:pt x="6549" y="580"/>
                  <a:pt x="6549" y="580"/>
                </a:cubicBezTo>
                <a:cubicBezTo>
                  <a:pt x="979" y="2334"/>
                  <a:pt x="1" y="6140"/>
                  <a:pt x="736" y="10638"/>
                </a:cubicBezTo>
                <a:cubicBezTo>
                  <a:pt x="1632" y="16135"/>
                  <a:pt x="8898" y="19098"/>
                  <a:pt x="9974" y="21683"/>
                </a:cubicBezTo>
                <a:cubicBezTo>
                  <a:pt x="11050" y="24268"/>
                  <a:pt x="5969" y="30668"/>
                  <a:pt x="8360" y="34044"/>
                </a:cubicBezTo>
                <a:cubicBezTo>
                  <a:pt x="9337" y="35423"/>
                  <a:pt x="12157" y="35972"/>
                  <a:pt x="15196" y="35972"/>
                </a:cubicBezTo>
                <a:cubicBezTo>
                  <a:pt x="19597" y="35972"/>
                  <a:pt x="24456" y="34820"/>
                  <a:pt x="24839" y="33364"/>
                </a:cubicBezTo>
                <a:cubicBezTo>
                  <a:pt x="25486" y="30904"/>
                  <a:pt x="17979" y="28817"/>
                  <a:pt x="17029" y="26429"/>
                </a:cubicBezTo>
                <a:cubicBezTo>
                  <a:pt x="16080" y="24044"/>
                  <a:pt x="21065" y="21695"/>
                  <a:pt x="20317" y="17513"/>
                </a:cubicBezTo>
                <a:cubicBezTo>
                  <a:pt x="19568" y="13332"/>
                  <a:pt x="12591" y="13567"/>
                  <a:pt x="12245" y="10580"/>
                </a:cubicBezTo>
                <a:cubicBezTo>
                  <a:pt x="11896" y="7594"/>
                  <a:pt x="15207" y="5185"/>
                  <a:pt x="13196" y="1903"/>
                </a:cubicBezTo>
                <a:cubicBezTo>
                  <a:pt x="12281" y="407"/>
                  <a:pt x="10818" y="0"/>
                  <a:pt x="9498" y="0"/>
                </a:cubicBezTo>
                <a:close/>
              </a:path>
            </a:pathLst>
          </a:custGeom>
          <a:solidFill>
            <a:schemeClr val="accent3"/>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368" name="Google Shape;368;p15"/>
          <p:cNvGrpSpPr/>
          <p:nvPr/>
        </p:nvGrpSpPr>
        <p:grpSpPr>
          <a:xfrm>
            <a:off x="10481910" y="964732"/>
            <a:ext cx="756212" cy="925165"/>
            <a:chOff x="4457500" y="728725"/>
            <a:chExt cx="641750" cy="784925"/>
          </a:xfrm>
        </p:grpSpPr>
        <p:sp>
          <p:nvSpPr>
            <p:cNvPr id="369" name="Google Shape;369;p15"/>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0" name="Google Shape;370;p15"/>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1" name="Google Shape;371;p15"/>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2" name="Google Shape;372;p15"/>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3" name="Google Shape;373;p15"/>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374" name="Google Shape;374;p15"/>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375" name="Google Shape;375;p15"/>
          <p:cNvSpPr txBox="1">
            <a:spLocks noGrp="1"/>
          </p:cNvSpPr>
          <p:nvPr>
            <p:ph type="title" hasCustomPrompt="1"/>
          </p:nvPr>
        </p:nvSpPr>
        <p:spPr>
          <a:xfrm>
            <a:off x="144247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76" name="Google Shape;376;p15"/>
          <p:cNvSpPr txBox="1">
            <a:spLocks noGrp="1"/>
          </p:cNvSpPr>
          <p:nvPr>
            <p:ph type="subTitle" idx="1"/>
          </p:nvPr>
        </p:nvSpPr>
        <p:spPr>
          <a:xfrm>
            <a:off x="1442475" y="3679767"/>
            <a:ext cx="2703296" cy="11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77" name="Google Shape;377;p15"/>
          <p:cNvSpPr txBox="1">
            <a:spLocks noGrp="1"/>
          </p:cNvSpPr>
          <p:nvPr>
            <p:ph type="title" idx="2" hasCustomPrompt="1"/>
          </p:nvPr>
        </p:nvSpPr>
        <p:spPr>
          <a:xfrm>
            <a:off x="474276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78" name="Google Shape;378;p15"/>
          <p:cNvSpPr txBox="1">
            <a:spLocks noGrp="1"/>
          </p:cNvSpPr>
          <p:nvPr>
            <p:ph type="subTitle" idx="3"/>
          </p:nvPr>
        </p:nvSpPr>
        <p:spPr>
          <a:xfrm>
            <a:off x="4742765" y="3679767"/>
            <a:ext cx="2703296" cy="11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79" name="Google Shape;379;p15"/>
          <p:cNvSpPr txBox="1">
            <a:spLocks noGrp="1"/>
          </p:cNvSpPr>
          <p:nvPr>
            <p:ph type="title" idx="4" hasCustomPrompt="1"/>
          </p:nvPr>
        </p:nvSpPr>
        <p:spPr>
          <a:xfrm>
            <a:off x="8043055" y="2781916"/>
            <a:ext cx="2703296"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666" b="0">
                <a:latin typeface="Montserrat Alternates Black"/>
                <a:ea typeface="Montserrat Alternates Black"/>
                <a:cs typeface="Montserrat Alternates Black"/>
                <a:sym typeface="Montserrat Alternates Black"/>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380" name="Google Shape;380;p15"/>
          <p:cNvSpPr txBox="1">
            <a:spLocks noGrp="1"/>
          </p:cNvSpPr>
          <p:nvPr>
            <p:ph type="subTitle" idx="5"/>
          </p:nvPr>
        </p:nvSpPr>
        <p:spPr>
          <a:xfrm>
            <a:off x="8043054" y="3679767"/>
            <a:ext cx="2703296" cy="114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Font typeface="PT Sans"/>
              <a:buNone/>
              <a:defRPr sz="2799">
                <a:latin typeface="PT Sans"/>
                <a:ea typeface="PT Sans"/>
                <a:cs typeface="PT Sans"/>
                <a:sym typeface="PT Sans"/>
              </a:defRPr>
            </a:lvl4pPr>
            <a:lvl5pPr lvl="4" algn="ctr" rtl="0">
              <a:lnSpc>
                <a:spcPct val="100000"/>
              </a:lnSpc>
              <a:spcBef>
                <a:spcPts val="0"/>
              </a:spcBef>
              <a:spcAft>
                <a:spcPts val="0"/>
              </a:spcAft>
              <a:buSzPts val="2100"/>
              <a:buFont typeface="PT Sans"/>
              <a:buNone/>
              <a:defRPr sz="2799">
                <a:latin typeface="PT Sans"/>
                <a:ea typeface="PT Sans"/>
                <a:cs typeface="PT Sans"/>
                <a:sym typeface="PT Sans"/>
              </a:defRPr>
            </a:lvl5pPr>
            <a:lvl6pPr lvl="5" algn="ctr" rtl="0">
              <a:lnSpc>
                <a:spcPct val="100000"/>
              </a:lnSpc>
              <a:spcBef>
                <a:spcPts val="0"/>
              </a:spcBef>
              <a:spcAft>
                <a:spcPts val="0"/>
              </a:spcAft>
              <a:buSzPts val="2100"/>
              <a:buFont typeface="PT Sans"/>
              <a:buNone/>
              <a:defRPr sz="2799">
                <a:latin typeface="PT Sans"/>
                <a:ea typeface="PT Sans"/>
                <a:cs typeface="PT Sans"/>
                <a:sym typeface="PT Sans"/>
              </a:defRPr>
            </a:lvl6pPr>
            <a:lvl7pPr lvl="6" algn="ctr" rtl="0">
              <a:lnSpc>
                <a:spcPct val="100000"/>
              </a:lnSpc>
              <a:spcBef>
                <a:spcPts val="0"/>
              </a:spcBef>
              <a:spcAft>
                <a:spcPts val="0"/>
              </a:spcAft>
              <a:buSzPts val="2100"/>
              <a:buFont typeface="PT Sans"/>
              <a:buNone/>
              <a:defRPr sz="2799">
                <a:latin typeface="PT Sans"/>
                <a:ea typeface="PT Sans"/>
                <a:cs typeface="PT Sans"/>
                <a:sym typeface="PT Sans"/>
              </a:defRPr>
            </a:lvl7pPr>
            <a:lvl8pPr lvl="7" algn="ctr" rtl="0">
              <a:lnSpc>
                <a:spcPct val="100000"/>
              </a:lnSpc>
              <a:spcBef>
                <a:spcPts val="0"/>
              </a:spcBef>
              <a:spcAft>
                <a:spcPts val="0"/>
              </a:spcAft>
              <a:buSzPts val="2100"/>
              <a:buFont typeface="PT Sans"/>
              <a:buNone/>
              <a:defRPr sz="2799">
                <a:latin typeface="PT Sans"/>
                <a:ea typeface="PT Sans"/>
                <a:cs typeface="PT Sans"/>
                <a:sym typeface="PT Sans"/>
              </a:defRPr>
            </a:lvl8pPr>
            <a:lvl9pPr lvl="8" algn="ctr" rtl="0">
              <a:lnSpc>
                <a:spcPct val="100000"/>
              </a:lnSpc>
              <a:spcBef>
                <a:spcPts val="0"/>
              </a:spcBef>
              <a:spcAft>
                <a:spcPts val="0"/>
              </a:spcAft>
              <a:buSzPts val="2100"/>
              <a:buFont typeface="PT Sans"/>
              <a:buNone/>
              <a:defRPr sz="2799">
                <a:latin typeface="PT Sans"/>
                <a:ea typeface="PT Sans"/>
                <a:cs typeface="PT Sans"/>
                <a:sym typeface="PT Sans"/>
              </a:defRPr>
            </a:lvl9pPr>
          </a:lstStyle>
          <a:p>
            <a:endParaRPr/>
          </a:p>
        </p:txBody>
      </p:sp>
      <p:sp>
        <p:nvSpPr>
          <p:cNvPr id="381" name="Google Shape;381;p15"/>
          <p:cNvSpPr txBox="1">
            <a:spLocks noGrp="1"/>
          </p:cNvSpPr>
          <p:nvPr>
            <p:ph type="title" idx="6"/>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ONE_COLUMN_TEXT_1">
    <p:spTree>
      <p:nvGrpSpPr>
        <p:cNvPr id="1" name="Shape 435"/>
        <p:cNvGrpSpPr/>
        <p:nvPr/>
      </p:nvGrpSpPr>
      <p:grpSpPr>
        <a:xfrm>
          <a:off x="0" y="0"/>
          <a:ext cx="0" cy="0"/>
          <a:chOff x="0" y="0"/>
          <a:chExt cx="0" cy="0"/>
        </a:xfrm>
      </p:grpSpPr>
      <p:sp>
        <p:nvSpPr>
          <p:cNvPr id="436" name="Google Shape;436;p20"/>
          <p:cNvSpPr/>
          <p:nvPr/>
        </p:nvSpPr>
        <p:spPr>
          <a:xfrm>
            <a:off x="10151459" y="5329804"/>
            <a:ext cx="2893285" cy="1594121"/>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437" name="Google Shape;437;p20"/>
          <p:cNvSpPr/>
          <p:nvPr/>
        </p:nvSpPr>
        <p:spPr>
          <a:xfrm>
            <a:off x="-688286" y="-332469"/>
            <a:ext cx="2051711" cy="2158884"/>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grpSp>
        <p:nvGrpSpPr>
          <p:cNvPr id="438" name="Google Shape;438;p20"/>
          <p:cNvGrpSpPr/>
          <p:nvPr/>
        </p:nvGrpSpPr>
        <p:grpSpPr>
          <a:xfrm>
            <a:off x="10239401" y="5113835"/>
            <a:ext cx="998707" cy="1030933"/>
            <a:chOff x="3348600" y="614425"/>
            <a:chExt cx="749225" cy="773200"/>
          </a:xfrm>
        </p:grpSpPr>
        <p:sp>
          <p:nvSpPr>
            <p:cNvPr id="439" name="Google Shape;439;p2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0" name="Google Shape;440;p2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1" name="Google Shape;441;p2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2" name="Google Shape;442;p2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3" name="Google Shape;443;p2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4" name="Google Shape;444;p2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5" name="Google Shape;445;p2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6" name="Google Shape;446;p2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7" name="Google Shape;447;p2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8" name="Google Shape;448;p2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49" name="Google Shape;449;p2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0" name="Google Shape;450;p2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1" name="Google Shape;451;p2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2" name="Google Shape;452;p2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grpSp>
        <p:nvGrpSpPr>
          <p:cNvPr id="453" name="Google Shape;453;p20"/>
          <p:cNvGrpSpPr/>
          <p:nvPr/>
        </p:nvGrpSpPr>
        <p:grpSpPr>
          <a:xfrm>
            <a:off x="950578" y="451874"/>
            <a:ext cx="624132" cy="763575"/>
            <a:chOff x="4457500" y="728725"/>
            <a:chExt cx="641750" cy="784925"/>
          </a:xfrm>
        </p:grpSpPr>
        <p:sp>
          <p:nvSpPr>
            <p:cNvPr id="454" name="Google Shape;454;p20"/>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5" name="Google Shape;455;p20"/>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6" name="Google Shape;456;p20"/>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7" name="Google Shape;457;p20"/>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8" name="Google Shape;458;p20"/>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sp>
          <p:nvSpPr>
            <p:cNvPr id="459" name="Google Shape;459;p20"/>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7"/>
            </a:p>
          </p:txBody>
        </p:sp>
      </p:grpSp>
      <p:sp>
        <p:nvSpPr>
          <p:cNvPr id="460" name="Google Shape;460;p20"/>
          <p:cNvSpPr txBox="1">
            <a:spLocks noGrp="1"/>
          </p:cNvSpPr>
          <p:nvPr>
            <p:ph type="body" idx="1"/>
          </p:nvPr>
        </p:nvSpPr>
        <p:spPr>
          <a:xfrm>
            <a:off x="950719" y="1770267"/>
            <a:ext cx="10287320" cy="3993600"/>
          </a:xfrm>
          <a:prstGeom prst="rect">
            <a:avLst/>
          </a:prstGeom>
        </p:spPr>
        <p:txBody>
          <a:bodyPr spcFirstLastPara="1" wrap="square" lIns="91425" tIns="91425" rIns="91425" bIns="91425" anchor="t" anchorCtr="0">
            <a:noAutofit/>
          </a:bodyPr>
          <a:lstStyle>
            <a:lvl1pPr marL="609458" lvl="0" indent="-406305" rtl="0">
              <a:spcBef>
                <a:spcPts val="0"/>
              </a:spcBef>
              <a:spcAft>
                <a:spcPts val="0"/>
              </a:spcAft>
              <a:buClr>
                <a:schemeClr val="dk2"/>
              </a:buClr>
              <a:buSzPts val="1200"/>
              <a:buChar char="●"/>
              <a:defRPr/>
            </a:lvl1pPr>
            <a:lvl2pPr marL="1218915" lvl="1" indent="-406305" rtl="0">
              <a:spcBef>
                <a:spcPts val="0"/>
              </a:spcBef>
              <a:spcAft>
                <a:spcPts val="0"/>
              </a:spcAft>
              <a:buSzPts val="1200"/>
              <a:buChar char="○"/>
              <a:defRPr sz="1600"/>
            </a:lvl2pPr>
            <a:lvl3pPr marL="1828373" lvl="2" indent="-406305" rtl="0">
              <a:spcBef>
                <a:spcPts val="0"/>
              </a:spcBef>
              <a:spcAft>
                <a:spcPts val="0"/>
              </a:spcAft>
              <a:buSzPts val="1200"/>
              <a:buChar char="■"/>
              <a:defRPr sz="1600"/>
            </a:lvl3pPr>
            <a:lvl4pPr marL="2437830" lvl="3" indent="-406305" rtl="0">
              <a:spcBef>
                <a:spcPts val="0"/>
              </a:spcBef>
              <a:spcAft>
                <a:spcPts val="0"/>
              </a:spcAft>
              <a:buSzPts val="1200"/>
              <a:buChar char="●"/>
              <a:defRPr sz="1600"/>
            </a:lvl4pPr>
            <a:lvl5pPr marL="3047289" lvl="4" indent="-406305" rtl="0">
              <a:spcBef>
                <a:spcPts val="0"/>
              </a:spcBef>
              <a:spcAft>
                <a:spcPts val="0"/>
              </a:spcAft>
              <a:buSzPts val="1200"/>
              <a:buChar char="○"/>
              <a:defRPr sz="1600"/>
            </a:lvl5pPr>
            <a:lvl6pPr marL="3656747" lvl="5" indent="-406305" rtl="0">
              <a:spcBef>
                <a:spcPts val="0"/>
              </a:spcBef>
              <a:spcAft>
                <a:spcPts val="0"/>
              </a:spcAft>
              <a:buSzPts val="1200"/>
              <a:buChar char="■"/>
              <a:defRPr sz="1600"/>
            </a:lvl6pPr>
            <a:lvl7pPr marL="4266204" lvl="6" indent="-406305" rtl="0">
              <a:spcBef>
                <a:spcPts val="0"/>
              </a:spcBef>
              <a:spcAft>
                <a:spcPts val="0"/>
              </a:spcAft>
              <a:buSzPts val="1200"/>
              <a:buChar char="●"/>
              <a:defRPr sz="1600"/>
            </a:lvl7pPr>
            <a:lvl8pPr marL="4875662" lvl="7" indent="-406305" rtl="0">
              <a:spcBef>
                <a:spcPts val="0"/>
              </a:spcBef>
              <a:spcAft>
                <a:spcPts val="0"/>
              </a:spcAft>
              <a:buSzPts val="1200"/>
              <a:buChar char="○"/>
              <a:defRPr sz="1600"/>
            </a:lvl8pPr>
            <a:lvl9pPr marL="5485119" lvl="8" indent="-406305" rtl="0">
              <a:spcBef>
                <a:spcPts val="0"/>
              </a:spcBef>
              <a:spcAft>
                <a:spcPts val="0"/>
              </a:spcAft>
              <a:buSzPts val="1200"/>
              <a:buChar char="■"/>
              <a:defRPr sz="1600"/>
            </a:lvl9pPr>
          </a:lstStyle>
          <a:p>
            <a:endParaRPr/>
          </a:p>
        </p:txBody>
      </p:sp>
      <p:sp>
        <p:nvSpPr>
          <p:cNvPr id="461" name="Google Shape;461;p20"/>
          <p:cNvSpPr txBox="1">
            <a:spLocks noGrp="1"/>
          </p:cNvSpPr>
          <p:nvPr>
            <p:ph type="title"/>
          </p:nvPr>
        </p:nvSpPr>
        <p:spPr>
          <a:xfrm>
            <a:off x="950719" y="593367"/>
            <a:ext cx="1028732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1pPr>
            <a:lvl2pPr lvl="1">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2pPr>
            <a:lvl3pPr lvl="2">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3pPr>
            <a:lvl4pPr lvl="3">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4pPr>
            <a:lvl5pPr lvl="4">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5pPr>
            <a:lvl6pPr lvl="5">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6pPr>
            <a:lvl7pPr lvl="6">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7pPr>
            <a:lvl8pPr lvl="7">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8pPr>
            <a:lvl9pPr lvl="8">
              <a:lnSpc>
                <a:spcPct val="100000"/>
              </a:lnSpc>
              <a:spcBef>
                <a:spcPts val="0"/>
              </a:spcBef>
              <a:spcAft>
                <a:spcPts val="0"/>
              </a:spcAft>
              <a:buClr>
                <a:schemeClr val="dk1"/>
              </a:buClr>
              <a:buSzPts val="2800"/>
              <a:buFont typeface="Montserrat Alternates"/>
              <a:buNone/>
              <a:defRPr sz="2800" b="1">
                <a:solidFill>
                  <a:schemeClr val="dk1"/>
                </a:solidFill>
                <a:latin typeface="Montserrat Alternates"/>
                <a:ea typeface="Montserrat Alternates"/>
                <a:cs typeface="Montserrat Alternates"/>
                <a:sym typeface="Montserrat Alternates"/>
              </a:defRPr>
            </a:lvl9pPr>
          </a:lstStyle>
          <a:p>
            <a:endParaRPr/>
          </a:p>
        </p:txBody>
      </p:sp>
      <p:sp>
        <p:nvSpPr>
          <p:cNvPr id="7" name="Google Shape;7;p1"/>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1pPr>
            <a:lvl2pPr marL="914400" lvl="1"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2pPr>
            <a:lvl3pPr marL="1371600" lvl="2"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3pPr>
            <a:lvl4pPr marL="1828800" lvl="3"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4pPr>
            <a:lvl5pPr marL="2286000" lvl="4"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5pPr>
            <a:lvl6pPr marL="2743200" lvl="5"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6pPr>
            <a:lvl7pPr marL="3200400" lvl="6"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7pPr>
            <a:lvl8pPr marL="3657600" lvl="7"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8pPr>
            <a:lvl9pPr marL="4114800" lvl="8" indent="-317500">
              <a:lnSpc>
                <a:spcPct val="100000"/>
              </a:lnSpc>
              <a:spcBef>
                <a:spcPts val="0"/>
              </a:spcBef>
              <a:spcAft>
                <a:spcPts val="0"/>
              </a:spcAft>
              <a:buClr>
                <a:schemeClr val="dk1"/>
              </a:buClr>
              <a:buSzPts val="1400"/>
              <a:buFont typeface="Arvo"/>
              <a:buChar char="■"/>
              <a:defRPr>
                <a:solidFill>
                  <a:schemeClr val="dk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8" r:id="rId5"/>
    <p:sldLayoutId id="2147483659" r:id="rId6"/>
    <p:sldLayoutId id="2147483660" r:id="rId7"/>
    <p:sldLayoutId id="2147483661" r:id="rId8"/>
    <p:sldLayoutId id="2147483666" r:id="rId9"/>
    <p:sldLayoutId id="2147483667" r:id="rId10"/>
    <p:sldLayoutId id="2147483669" r:id="rId11"/>
    <p:sldLayoutId id="2147483670" r:id="rId12"/>
    <p:sldLayoutId id="2147483672" r:id="rId13"/>
    <p:sldLayoutId id="2147483677" r:id="rId14"/>
    <p:sldLayoutId id="2147483678" r:id="rId15"/>
    <p:sldLayoutId id="2147483679" r:id="rId16"/>
    <p:sldLayoutId id="2147483685" r:id="rId17"/>
    <p:sldLayoutId id="2147483686" r:id="rId18"/>
    <p:sldLayoutId id="214748368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audio" Target="../media/audio4.wav"/></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audio" Target="../media/audio4.wav"/></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4.wav"/></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838" name="Google Shape;838;p38"/>
          <p:cNvGrpSpPr/>
          <p:nvPr/>
        </p:nvGrpSpPr>
        <p:grpSpPr>
          <a:xfrm>
            <a:off x="375002" y="-338451"/>
            <a:ext cx="855444" cy="1046294"/>
            <a:chOff x="4457500" y="728725"/>
            <a:chExt cx="641750" cy="784925"/>
          </a:xfrm>
        </p:grpSpPr>
        <p:sp>
          <p:nvSpPr>
            <p:cNvPr id="839" name="Google Shape;839;p38"/>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0" name="Google Shape;840;p38"/>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1" name="Google Shape;841;p38"/>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2" name="Google Shape;842;p38"/>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3" name="Google Shape;843;p38"/>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sp>
          <p:nvSpPr>
            <p:cNvPr id="844" name="Google Shape;844;p38"/>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121868" tIns="121868" rIns="121868" bIns="121868" anchor="ctr" anchorCtr="0">
              <a:noAutofit/>
            </a:bodyPr>
            <a:lstStyle/>
            <a:p>
              <a:endParaRPr sz="2487"/>
            </a:p>
          </p:txBody>
        </p:sp>
      </p:grpSp>
      <p:sp>
        <p:nvSpPr>
          <p:cNvPr id="4" name="TextBox 3">
            <a:extLst>
              <a:ext uri="{FF2B5EF4-FFF2-40B4-BE49-F238E27FC236}">
                <a16:creationId xmlns:a16="http://schemas.microsoft.com/office/drawing/2014/main" id="{748EA684-32AB-AE0E-5C5A-EA8E9ABF645B}"/>
              </a:ext>
            </a:extLst>
          </p:cNvPr>
          <p:cNvSpPr txBox="1"/>
          <p:nvPr/>
        </p:nvSpPr>
        <p:spPr>
          <a:xfrm>
            <a:off x="2035859" y="2448340"/>
            <a:ext cx="8117106" cy="1446550"/>
          </a:xfrm>
          <a:prstGeom prst="rect">
            <a:avLst/>
          </a:prstGeom>
          <a:noFill/>
        </p:spPr>
        <p:txBody>
          <a:bodyPr wrap="square">
            <a:spAutoFit/>
          </a:bodyPr>
          <a:lstStyle/>
          <a:p>
            <a:pPr algn="ctr"/>
            <a:r>
              <a:rPr lang="en-US" sz="8800" b="1">
                <a:solidFill>
                  <a:schemeClr val="bg2">
                    <a:lumMod val="25000"/>
                  </a:schemeClr>
                </a:solidFill>
              </a:rPr>
              <a:t>TIẾNG VIỆT 3</a:t>
            </a:r>
            <a:endParaRPr lang="vi-VN" sz="8800" b="1" dirty="0">
              <a:solidFill>
                <a:schemeClr val="bg2">
                  <a:lumMod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20274" y="2572513"/>
            <a:ext cx="9148275" cy="1443152"/>
          </a:xfrm>
          <a:prstGeom prst="rect">
            <a:avLst/>
          </a:prstGeom>
          <a:noFill/>
        </p:spPr>
        <p:txBody>
          <a:bodyPr wrap="square" rtlCol="0">
            <a:spAutoFit/>
          </a:bodyPr>
          <a:lstStyle/>
          <a:p>
            <a:pPr algn="ctr"/>
            <a:r>
              <a:rPr lang="en-US" sz="8778"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DC553583-E2B6-620A-FD52-A90B804E52B6}"/>
              </a:ext>
            </a:extLst>
          </p:cNvPr>
          <p:cNvGrpSpPr/>
          <p:nvPr/>
        </p:nvGrpSpPr>
        <p:grpSpPr>
          <a:xfrm>
            <a:off x="66699" y="2088980"/>
            <a:ext cx="12055421" cy="4769020"/>
            <a:chOff x="-15085" y="460150"/>
            <a:chExt cx="12085320" cy="4780853"/>
          </a:xfrm>
          <a:solidFill>
            <a:srgbClr val="FFFFFF"/>
          </a:solidFill>
        </p:grpSpPr>
        <p:sp>
          <p:nvSpPr>
            <p:cNvPr id="3" name="TextBox 2">
              <a:extLst>
                <a:ext uri="{FF2B5EF4-FFF2-40B4-BE49-F238E27FC236}">
                  <a16:creationId xmlns:a16="http://schemas.microsoft.com/office/drawing/2014/main" id="{7A4F7D67-4CA0-ED54-91C3-6B9EC1F444B6}"/>
                </a:ext>
              </a:extLst>
            </p:cNvPr>
            <p:cNvSpPr txBox="1"/>
            <p:nvPr/>
          </p:nvSpPr>
          <p:spPr>
            <a:xfrm>
              <a:off x="5102482" y="2307784"/>
              <a:ext cx="6403060" cy="1079890"/>
            </a:xfrm>
            <a:prstGeom prst="rect">
              <a:avLst/>
            </a:prstGeom>
            <a:noFill/>
          </p:spPr>
          <p:txBody>
            <a:bodyPr wrap="square" rtlCol="0">
              <a:spAutoFit/>
            </a:bodyPr>
            <a:lstStyle/>
            <a:p>
              <a:pPr marL="182880" algn="just"/>
              <a:r>
                <a:rPr lang="en-US" sz="3200"/>
                <a:t>	</a:t>
              </a:r>
              <a:r>
                <a:rPr lang="vi-VN" sz="3200"/>
                <a:t> </a:t>
              </a:r>
              <a:r>
                <a:rPr lang="en-US" sz="3200"/>
                <a:t>						(</a:t>
              </a:r>
              <a:r>
                <a:rPr lang="en-US" sz="3200" i="1"/>
                <a:t>Theo</a:t>
              </a:r>
              <a:r>
                <a:rPr lang="en-US" sz="3200"/>
                <a:t> Lý Lan)</a:t>
              </a:r>
              <a:endParaRPr lang="vi-VN" sz="3200"/>
            </a:p>
          </p:txBody>
        </p:sp>
        <p:sp>
          <p:nvSpPr>
            <p:cNvPr id="4" name="TextBox 3">
              <a:extLst>
                <a:ext uri="{FF2B5EF4-FFF2-40B4-BE49-F238E27FC236}">
                  <a16:creationId xmlns:a16="http://schemas.microsoft.com/office/drawing/2014/main" id="{ADD19757-1542-E23F-2DA7-ABE5D8727785}"/>
                </a:ext>
              </a:extLst>
            </p:cNvPr>
            <p:cNvSpPr txBox="1"/>
            <p:nvPr/>
          </p:nvSpPr>
          <p:spPr>
            <a:xfrm>
              <a:off x="-15085" y="460150"/>
              <a:ext cx="12085320" cy="1110745"/>
            </a:xfrm>
            <a:prstGeom prst="rect">
              <a:avLst/>
            </a:prstGeom>
            <a:noFill/>
          </p:spPr>
          <p:txBody>
            <a:bodyPr wrap="square" rtlCol="0">
              <a:spAutoFit/>
            </a:bodyPr>
            <a:lstStyle/>
            <a:p>
              <a:pPr algn="ctr"/>
              <a:r>
                <a:rPr lang="en-US" sz="6600" b="1">
                  <a:latin typeface="+mn-lt"/>
                </a:rPr>
                <a:t>NGÔI NHÀ TRONG CỎ</a:t>
              </a:r>
              <a:endParaRPr lang="vi-VN" sz="6600" b="1">
                <a:latin typeface="+mn-lt"/>
              </a:endParaRPr>
            </a:p>
          </p:txBody>
        </p:sp>
        <p:sp>
          <p:nvSpPr>
            <p:cNvPr id="7" name="TextBox 6">
              <a:extLst>
                <a:ext uri="{FF2B5EF4-FFF2-40B4-BE49-F238E27FC236}">
                  <a16:creationId xmlns:a16="http://schemas.microsoft.com/office/drawing/2014/main" id="{B5FE963D-9BCC-3EAE-B33E-CD254D539E03}"/>
                </a:ext>
              </a:extLst>
            </p:cNvPr>
            <p:cNvSpPr txBox="1"/>
            <p:nvPr/>
          </p:nvSpPr>
          <p:spPr>
            <a:xfrm>
              <a:off x="3088818" y="4531361"/>
              <a:ext cx="6403060" cy="709642"/>
            </a:xfrm>
            <a:prstGeom prst="rect">
              <a:avLst/>
            </a:prstGeom>
            <a:noFill/>
          </p:spPr>
          <p:txBody>
            <a:bodyPr wrap="square" rtlCol="0">
              <a:spAutoFit/>
            </a:bodyPr>
            <a:lstStyle/>
            <a:p>
              <a:pPr marL="182880" algn="just"/>
              <a:r>
                <a:rPr lang="en-US" sz="2000"/>
                <a:t>	</a:t>
              </a:r>
              <a:r>
                <a:rPr lang="vi-VN" sz="2000"/>
                <a:t> </a:t>
              </a:r>
              <a:r>
                <a:rPr lang="en-US" sz="2000"/>
                <a:t>						(HS khai thác văn bản ở SGK)</a:t>
              </a:r>
              <a:endParaRPr lang="vi-VN" sz="2000"/>
            </a:p>
          </p:txBody>
        </p:sp>
      </p:grpSp>
      <p:sp>
        <p:nvSpPr>
          <p:cNvPr id="5" name="TextBox 4">
            <a:extLst>
              <a:ext uri="{FF2B5EF4-FFF2-40B4-BE49-F238E27FC236}">
                <a16:creationId xmlns:a16="http://schemas.microsoft.com/office/drawing/2014/main" id="{566DFB37-31D4-18FE-E830-0C2E5141C670}"/>
              </a:ext>
            </a:extLst>
          </p:cNvPr>
          <p:cNvSpPr txBox="1"/>
          <p:nvPr/>
        </p:nvSpPr>
        <p:spPr>
          <a:xfrm>
            <a:off x="3512430" y="406378"/>
            <a:ext cx="5163963" cy="584775"/>
          </a:xfrm>
          <a:prstGeom prst="rect">
            <a:avLst/>
          </a:prstGeom>
          <a:solidFill>
            <a:schemeClr val="accent1">
              <a:lumMod val="90000"/>
            </a:schemeClr>
          </a:solidFill>
        </p:spPr>
        <p:txBody>
          <a:bodyPr wrap="square" rtlCol="0">
            <a:spAutoFit/>
          </a:bodyPr>
          <a:lstStyle/>
          <a:p>
            <a:pPr algn="ctr"/>
            <a:r>
              <a:rPr lang="en-US" sz="3200" b="1">
                <a:solidFill>
                  <a:schemeClr val="tx1"/>
                </a:solidFill>
              </a:rPr>
              <a:t>Lắng nghe đọc mẫu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FE57A557-06AE-8F4A-A5DD-4CCA94735191}"/>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spTree>
    <p:extLst>
      <p:ext uri="{BB962C8B-B14F-4D97-AF65-F5344CB8AC3E}">
        <p14:creationId xmlns:p14="http://schemas.microsoft.com/office/powerpoint/2010/main" val="60006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6" name="TextBox 5">
            <a:extLst>
              <a:ext uri="{FF2B5EF4-FFF2-40B4-BE49-F238E27FC236}">
                <a16:creationId xmlns:a16="http://schemas.microsoft.com/office/drawing/2014/main" id="{20880558-C824-A7BF-2903-98CCCF765FD8}"/>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t>	</a:t>
            </a:r>
            <a:r>
              <a:rPr lang="vi-VN" sz="2700"/>
              <a:t>- Tớ là cào cào. Tiếng hát của bạn hay quá!</a:t>
            </a:r>
          </a:p>
          <a:p>
            <a:pPr marL="182880" algn="just"/>
            <a:r>
              <a:rPr lang="en-US" sz="2700"/>
              <a:t>	</a:t>
            </a:r>
            <a:r>
              <a:rPr lang="vi-VN" sz="2700"/>
              <a:t>Chuồn chuồn khẽ đập đôi cánh:</a:t>
            </a:r>
          </a:p>
          <a:p>
            <a:pPr marL="182880" algn="just"/>
            <a:r>
              <a:rPr lang="en-US" sz="2700"/>
              <a:t>	</a:t>
            </a:r>
            <a:r>
              <a:rPr lang="vi-VN" sz="2700"/>
              <a:t>- Tớ là chuồn chuồn. Bạn thật là một tài năng âm nhạc.</a:t>
            </a:r>
          </a:p>
          <a:p>
            <a:pPr marL="182880" algn="just"/>
            <a:r>
              <a:rPr lang="en-US" sz="2700"/>
              <a:t>	</a:t>
            </a:r>
            <a:r>
              <a:rPr lang="vi-VN" sz="2700"/>
              <a:t>Dế than ngượng ngùng:</a:t>
            </a:r>
          </a:p>
          <a:p>
            <a:pPr marL="182880" algn="just"/>
            <a:r>
              <a:rPr lang="en-US" sz="2700"/>
              <a:t>	</a:t>
            </a:r>
            <a:r>
              <a:rPr lang="vi-VN" sz="2700"/>
              <a:t>- Ôi, tớ chỉ là thợ đào đất thôi. Tớ là dế than.</a:t>
            </a:r>
          </a:p>
          <a:p>
            <a:pPr marL="182880" algn="just"/>
            <a:r>
              <a:rPr lang="en-US" sz="2700"/>
              <a:t>	</a:t>
            </a:r>
            <a:r>
              <a:rPr lang="vi-VN" sz="2700"/>
              <a:t>Nhái bén mừng rỡ:</a:t>
            </a:r>
          </a:p>
          <a:p>
            <a:pPr marL="182880" algn="just"/>
            <a:r>
              <a:rPr lang="en-US" sz="2700"/>
              <a:t>	</a:t>
            </a:r>
            <a:r>
              <a:rPr lang="vi-VN" sz="2700"/>
              <a:t>- A, từ nay tớ có thêm một láng giềng hát hay, làm giỏi là dế than. Để chúng tớ giúp bạn dựng nhà.</a:t>
            </a:r>
          </a:p>
          <a:p>
            <a:pPr marL="182880" algn="just"/>
            <a:r>
              <a:rPr lang="en-US" sz="2700"/>
              <a:t>	</a:t>
            </a:r>
            <a:r>
              <a:rPr lang="vi-VN" sz="2700"/>
              <a:t>Cào cào, nhái bén, chuồn chuồn cùng xúm vào giúp dế than. Chỉ chốc lát, ngôi nhà xinh xắn bằng đất đã được xây xong dưới ô nấm giữa vùng cỏ xanh tươi.</a:t>
            </a:r>
            <a:r>
              <a:rPr lang="en-US" sz="2700"/>
              <a:t> </a:t>
            </a:r>
          </a:p>
          <a:p>
            <a:pPr marL="182880" algn="r"/>
            <a:r>
              <a:rPr lang="en-US" sz="2700"/>
              <a:t>(</a:t>
            </a:r>
            <a:r>
              <a:rPr lang="en-US" sz="2800" i="1"/>
              <a:t>Theo</a:t>
            </a:r>
            <a:r>
              <a:rPr lang="en-US" sz="2800"/>
              <a:t> Lý Lan)</a:t>
            </a:r>
            <a:endParaRPr lang="vi-VN" sz="2800"/>
          </a:p>
        </p:txBody>
      </p:sp>
    </p:spTree>
    <p:extLst>
      <p:ext uri="{BB962C8B-B14F-4D97-AF65-F5344CB8AC3E}">
        <p14:creationId xmlns:p14="http://schemas.microsoft.com/office/powerpoint/2010/main" val="1717675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FE57A557-06AE-8F4A-A5DD-4CCA94735191}"/>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cxnSp>
        <p:nvCxnSpPr>
          <p:cNvPr id="2" name="Straight Connector 1">
            <a:extLst>
              <a:ext uri="{FF2B5EF4-FFF2-40B4-BE49-F238E27FC236}">
                <a16:creationId xmlns:a16="http://schemas.microsoft.com/office/drawing/2014/main" id="{0823A8D7-8256-0652-7956-E7BEEAFFB3D6}"/>
              </a:ext>
            </a:extLst>
          </p:cNvPr>
          <p:cNvCxnSpPr>
            <a:cxnSpLocks/>
          </p:cNvCxnSpPr>
          <p:nvPr/>
        </p:nvCxnSpPr>
        <p:spPr>
          <a:xfrm>
            <a:off x="6142656" y="657798"/>
            <a:ext cx="17553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429DC34-3962-8067-25B9-E85F12BCBD11}"/>
              </a:ext>
            </a:extLst>
          </p:cNvPr>
          <p:cNvCxnSpPr>
            <a:cxnSpLocks/>
          </p:cNvCxnSpPr>
          <p:nvPr/>
        </p:nvCxnSpPr>
        <p:spPr>
          <a:xfrm>
            <a:off x="9636204" y="1252158"/>
            <a:ext cx="15957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F111FFC-F313-B16C-F897-4956EAFA5BD3}"/>
              </a:ext>
            </a:extLst>
          </p:cNvPr>
          <p:cNvCxnSpPr>
            <a:cxnSpLocks/>
          </p:cNvCxnSpPr>
          <p:nvPr/>
        </p:nvCxnSpPr>
        <p:spPr>
          <a:xfrm>
            <a:off x="5582364" y="1770318"/>
            <a:ext cx="17553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DB8A2EF-AFA6-D7E3-E4E3-162ECC0A6BEE}"/>
              </a:ext>
            </a:extLst>
          </p:cNvPr>
          <p:cNvCxnSpPr>
            <a:cxnSpLocks/>
          </p:cNvCxnSpPr>
          <p:nvPr/>
        </p:nvCxnSpPr>
        <p:spPr>
          <a:xfrm>
            <a:off x="1110482" y="3430347"/>
            <a:ext cx="25699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4BAACC-B7D7-F610-2432-B987878B809D}"/>
              </a:ext>
            </a:extLst>
          </p:cNvPr>
          <p:cNvCxnSpPr>
            <a:cxnSpLocks/>
          </p:cNvCxnSpPr>
          <p:nvPr/>
        </p:nvCxnSpPr>
        <p:spPr>
          <a:xfrm>
            <a:off x="9117966" y="6173547"/>
            <a:ext cx="1450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0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6" name="TextBox 5">
            <a:extLst>
              <a:ext uri="{FF2B5EF4-FFF2-40B4-BE49-F238E27FC236}">
                <a16:creationId xmlns:a16="http://schemas.microsoft.com/office/drawing/2014/main" id="{20880558-C824-A7BF-2903-98CCCF765FD8}"/>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t>	</a:t>
            </a:r>
            <a:r>
              <a:rPr lang="vi-VN" sz="2700"/>
              <a:t>- Tớ là cào cào. Tiếng hát của bạn hay quá!</a:t>
            </a:r>
          </a:p>
          <a:p>
            <a:pPr marL="182880" algn="just"/>
            <a:r>
              <a:rPr lang="en-US" sz="2700"/>
              <a:t>	</a:t>
            </a:r>
            <a:r>
              <a:rPr lang="vi-VN" sz="2700"/>
              <a:t>Chuồn chuồn khẽ đập đôi cánh:</a:t>
            </a:r>
          </a:p>
          <a:p>
            <a:pPr marL="182880" algn="just"/>
            <a:r>
              <a:rPr lang="en-US" sz="2700"/>
              <a:t>	</a:t>
            </a:r>
            <a:r>
              <a:rPr lang="vi-VN" sz="2700"/>
              <a:t>- Tớ là chuồn chuồn. Bạn thật là một tài năng âm nhạc.</a:t>
            </a:r>
          </a:p>
          <a:p>
            <a:pPr marL="182880" algn="just"/>
            <a:r>
              <a:rPr lang="en-US" sz="2700"/>
              <a:t>	</a:t>
            </a:r>
            <a:r>
              <a:rPr lang="vi-VN" sz="2700"/>
              <a:t>Dế than ngượng ngùng:</a:t>
            </a:r>
          </a:p>
          <a:p>
            <a:pPr marL="182880" algn="just"/>
            <a:r>
              <a:rPr lang="en-US" sz="2700"/>
              <a:t>	</a:t>
            </a:r>
            <a:r>
              <a:rPr lang="vi-VN" sz="2700"/>
              <a:t>- Ôi, tớ chỉ là thợ đào đất thôi. Tớ là dế than.</a:t>
            </a:r>
          </a:p>
          <a:p>
            <a:pPr marL="182880" algn="just"/>
            <a:r>
              <a:rPr lang="en-US" sz="2700"/>
              <a:t>	</a:t>
            </a:r>
            <a:r>
              <a:rPr lang="vi-VN" sz="2700"/>
              <a:t>Nhái bén mừng rỡ:</a:t>
            </a:r>
          </a:p>
          <a:p>
            <a:pPr marL="182880" algn="just"/>
            <a:r>
              <a:rPr lang="en-US" sz="2700"/>
              <a:t>	</a:t>
            </a:r>
            <a:r>
              <a:rPr lang="vi-VN" sz="2700"/>
              <a:t>- A, từ nay tớ có thêm một láng giềng hát hay, làm giỏi là dế than. Để chúng tớ giúp bạn dựng nhà.</a:t>
            </a:r>
          </a:p>
          <a:p>
            <a:pPr marL="182880" algn="just"/>
            <a:r>
              <a:rPr lang="en-US" sz="2700"/>
              <a:t>	</a:t>
            </a:r>
            <a:r>
              <a:rPr lang="vi-VN" sz="2700"/>
              <a:t>Cào cào, nhái bén, chuồn chuồn cùng xúm vào giúp dế than. Chỉ chốc lát, ngôi nhà xinh xắn bằng đất đã được xây xong dưới ô nấm giữa vùng cỏ xanh tươi.</a:t>
            </a:r>
            <a:r>
              <a:rPr lang="en-US" sz="2700"/>
              <a:t> </a:t>
            </a:r>
          </a:p>
          <a:p>
            <a:pPr marL="182880" algn="r"/>
            <a:r>
              <a:rPr lang="en-US" sz="2700"/>
              <a:t>(</a:t>
            </a:r>
            <a:r>
              <a:rPr lang="en-US" sz="2800" i="1"/>
              <a:t>Theo</a:t>
            </a:r>
            <a:r>
              <a:rPr lang="en-US" sz="2800"/>
              <a:t> Lý Lan)</a:t>
            </a:r>
            <a:endParaRPr lang="vi-VN" sz="2800"/>
          </a:p>
        </p:txBody>
      </p:sp>
      <p:cxnSp>
        <p:nvCxnSpPr>
          <p:cNvPr id="2" name="Straight Connector 1">
            <a:extLst>
              <a:ext uri="{FF2B5EF4-FFF2-40B4-BE49-F238E27FC236}">
                <a16:creationId xmlns:a16="http://schemas.microsoft.com/office/drawing/2014/main" id="{050D69D1-ECD8-5141-86B1-BE49ADFFFF19}"/>
              </a:ext>
            </a:extLst>
          </p:cNvPr>
          <p:cNvCxnSpPr>
            <a:cxnSpLocks/>
          </p:cNvCxnSpPr>
          <p:nvPr/>
        </p:nvCxnSpPr>
        <p:spPr>
          <a:xfrm>
            <a:off x="6159339" y="626187"/>
            <a:ext cx="11989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8441B44-EE8B-7B81-C0FE-EF21FE8D951D}"/>
              </a:ext>
            </a:extLst>
          </p:cNvPr>
          <p:cNvCxnSpPr>
            <a:cxnSpLocks/>
          </p:cNvCxnSpPr>
          <p:nvPr/>
        </p:nvCxnSpPr>
        <p:spPr>
          <a:xfrm>
            <a:off x="5275419" y="1052907"/>
            <a:ext cx="11989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93A17F3-51BB-F087-3078-6C42CC0E09A1}"/>
              </a:ext>
            </a:extLst>
          </p:cNvPr>
          <p:cNvCxnSpPr>
            <a:cxnSpLocks/>
          </p:cNvCxnSpPr>
          <p:nvPr/>
        </p:nvCxnSpPr>
        <p:spPr>
          <a:xfrm>
            <a:off x="2457033" y="4344747"/>
            <a:ext cx="13188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E6402E-57A7-1154-39C4-C988FC206C69}"/>
              </a:ext>
            </a:extLst>
          </p:cNvPr>
          <p:cNvCxnSpPr>
            <a:cxnSpLocks/>
          </p:cNvCxnSpPr>
          <p:nvPr/>
        </p:nvCxnSpPr>
        <p:spPr>
          <a:xfrm>
            <a:off x="11121763" y="5548707"/>
            <a:ext cx="6435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58ED26-ADBA-1D0C-ECB8-EFA3701C9FEE}"/>
              </a:ext>
            </a:extLst>
          </p:cNvPr>
          <p:cNvCxnSpPr>
            <a:cxnSpLocks/>
          </p:cNvCxnSpPr>
          <p:nvPr/>
        </p:nvCxnSpPr>
        <p:spPr>
          <a:xfrm>
            <a:off x="233615" y="5995397"/>
            <a:ext cx="439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2146585" y="1539806"/>
            <a:ext cx="5660326" cy="921342"/>
          </a:xfrm>
          <a:prstGeom prst="rect">
            <a:avLst/>
          </a:prstGeom>
          <a:noFill/>
        </p:spPr>
        <p:txBody>
          <a:bodyPr wrap="square" rtlCol="0">
            <a:spAutoFit/>
          </a:bodyPr>
          <a:lstStyle/>
          <a:p>
            <a:pPr algn="just"/>
            <a:r>
              <a:rPr lang="en-US" sz="5387">
                <a:solidFill>
                  <a:srgbClr val="0070C0"/>
                </a:solidFill>
              </a:rPr>
              <a:t>trong</a:t>
            </a:r>
          </a:p>
        </p:txBody>
      </p:sp>
      <p:sp>
        <p:nvSpPr>
          <p:cNvPr id="6" name="TextBox 5">
            <a:extLst>
              <a:ext uri="{FF2B5EF4-FFF2-40B4-BE49-F238E27FC236}">
                <a16:creationId xmlns:a16="http://schemas.microsoft.com/office/drawing/2014/main" id="{A5C32103-5C91-26B6-058F-8B356DC3B7E6}"/>
              </a:ext>
            </a:extLst>
          </p:cNvPr>
          <p:cNvSpPr txBox="1"/>
          <p:nvPr/>
        </p:nvSpPr>
        <p:spPr>
          <a:xfrm>
            <a:off x="2146586" y="2890078"/>
            <a:ext cx="3992797" cy="921342"/>
          </a:xfrm>
          <a:prstGeom prst="rect">
            <a:avLst/>
          </a:prstGeom>
          <a:noFill/>
        </p:spPr>
        <p:txBody>
          <a:bodyPr wrap="square" rtlCol="0">
            <a:spAutoFit/>
          </a:bodyPr>
          <a:lstStyle/>
          <a:p>
            <a:pPr algn="just"/>
            <a:r>
              <a:rPr lang="en-US" sz="5387">
                <a:solidFill>
                  <a:srgbClr val="0070C0"/>
                </a:solidFill>
              </a:rPr>
              <a:t>nhảy xa</a:t>
            </a:r>
          </a:p>
        </p:txBody>
      </p:sp>
      <p:sp>
        <p:nvSpPr>
          <p:cNvPr id="7" name="TextBox 6">
            <a:extLst>
              <a:ext uri="{FF2B5EF4-FFF2-40B4-BE49-F238E27FC236}">
                <a16:creationId xmlns:a16="http://schemas.microsoft.com/office/drawing/2014/main" id="{32679FA2-914F-C4F6-7A0D-8A8940E32FF0}"/>
              </a:ext>
            </a:extLst>
          </p:cNvPr>
          <p:cNvSpPr txBox="1"/>
          <p:nvPr/>
        </p:nvSpPr>
        <p:spPr>
          <a:xfrm>
            <a:off x="2146585" y="4240350"/>
            <a:ext cx="4381426" cy="921342"/>
          </a:xfrm>
          <a:prstGeom prst="rect">
            <a:avLst/>
          </a:prstGeom>
          <a:noFill/>
        </p:spPr>
        <p:txBody>
          <a:bodyPr wrap="square" rtlCol="0">
            <a:spAutoFit/>
          </a:bodyPr>
          <a:lstStyle/>
          <a:p>
            <a:pPr algn="just"/>
            <a:r>
              <a:rPr lang="en-US" sz="5387">
                <a:solidFill>
                  <a:srgbClr val="0070C0"/>
                </a:solidFill>
              </a:rPr>
              <a:t>chuồn chuồn</a:t>
            </a:r>
          </a:p>
        </p:txBody>
      </p:sp>
      <p:cxnSp>
        <p:nvCxnSpPr>
          <p:cNvPr id="8" name="Straight Connector 7">
            <a:extLst>
              <a:ext uri="{FF2B5EF4-FFF2-40B4-BE49-F238E27FC236}">
                <a16:creationId xmlns:a16="http://schemas.microsoft.com/office/drawing/2014/main" id="{0192169A-668F-FA22-28EB-CC1ED86E9278}"/>
              </a:ext>
            </a:extLst>
          </p:cNvPr>
          <p:cNvCxnSpPr>
            <a:cxnSpLocks/>
          </p:cNvCxnSpPr>
          <p:nvPr/>
        </p:nvCxnSpPr>
        <p:spPr>
          <a:xfrm flipV="1">
            <a:off x="2193571" y="2345250"/>
            <a:ext cx="401272" cy="68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2BAE51-1325-BD6E-3D90-DF6F5E719F2C}"/>
              </a:ext>
            </a:extLst>
          </p:cNvPr>
          <p:cNvCxnSpPr>
            <a:cxnSpLocks/>
          </p:cNvCxnSpPr>
          <p:nvPr/>
        </p:nvCxnSpPr>
        <p:spPr>
          <a:xfrm>
            <a:off x="2255752" y="5073255"/>
            <a:ext cx="678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95D172-AABD-E5AE-4F8B-081F9CB78E04}"/>
              </a:ext>
            </a:extLst>
          </p:cNvPr>
          <p:cNvSpPr txBox="1"/>
          <p:nvPr/>
        </p:nvSpPr>
        <p:spPr>
          <a:xfrm>
            <a:off x="2146585" y="5593383"/>
            <a:ext cx="4381426" cy="921342"/>
          </a:xfrm>
          <a:prstGeom prst="rect">
            <a:avLst/>
          </a:prstGeom>
          <a:noFill/>
        </p:spPr>
        <p:txBody>
          <a:bodyPr wrap="square" rtlCol="0">
            <a:spAutoFit/>
          </a:bodyPr>
          <a:lstStyle/>
          <a:p>
            <a:pPr algn="just"/>
            <a:r>
              <a:rPr lang="en-US" sz="5387">
                <a:solidFill>
                  <a:srgbClr val="0070C0"/>
                </a:solidFill>
              </a:rPr>
              <a:t>rủ nhau</a:t>
            </a:r>
          </a:p>
        </p:txBody>
      </p:sp>
      <p:sp>
        <p:nvSpPr>
          <p:cNvPr id="14" name="TextBox 13">
            <a:extLst>
              <a:ext uri="{FF2B5EF4-FFF2-40B4-BE49-F238E27FC236}">
                <a16:creationId xmlns:a16="http://schemas.microsoft.com/office/drawing/2014/main" id="{E7AADA74-6BCE-9290-35CB-38DE66BE1D5D}"/>
              </a:ext>
            </a:extLst>
          </p:cNvPr>
          <p:cNvSpPr txBox="1"/>
          <p:nvPr/>
        </p:nvSpPr>
        <p:spPr>
          <a:xfrm>
            <a:off x="7118093" y="1528734"/>
            <a:ext cx="4381426" cy="921342"/>
          </a:xfrm>
          <a:prstGeom prst="rect">
            <a:avLst/>
          </a:prstGeom>
          <a:noFill/>
        </p:spPr>
        <p:txBody>
          <a:bodyPr wrap="square" rtlCol="0">
            <a:spAutoFit/>
          </a:bodyPr>
          <a:lstStyle/>
          <a:p>
            <a:pPr algn="just"/>
            <a:r>
              <a:rPr lang="en-US" sz="5387">
                <a:solidFill>
                  <a:srgbClr val="0070C0"/>
                </a:solidFill>
              </a:rPr>
              <a:t>ẩm ướt</a:t>
            </a:r>
          </a:p>
        </p:txBody>
      </p:sp>
      <p:sp>
        <p:nvSpPr>
          <p:cNvPr id="17" name="TextBox 16">
            <a:extLst>
              <a:ext uri="{FF2B5EF4-FFF2-40B4-BE49-F238E27FC236}">
                <a16:creationId xmlns:a16="http://schemas.microsoft.com/office/drawing/2014/main" id="{2555F123-D1CF-DB67-55B2-ED2CB3518746}"/>
              </a:ext>
            </a:extLst>
          </p:cNvPr>
          <p:cNvSpPr txBox="1"/>
          <p:nvPr/>
        </p:nvSpPr>
        <p:spPr>
          <a:xfrm>
            <a:off x="7118093" y="2872864"/>
            <a:ext cx="4381426" cy="921342"/>
          </a:xfrm>
          <a:prstGeom prst="rect">
            <a:avLst/>
          </a:prstGeom>
          <a:noFill/>
        </p:spPr>
        <p:txBody>
          <a:bodyPr wrap="square" rtlCol="0">
            <a:spAutoFit/>
          </a:bodyPr>
          <a:lstStyle/>
          <a:p>
            <a:pPr algn="just"/>
            <a:r>
              <a:rPr lang="en-US" sz="5387">
                <a:solidFill>
                  <a:srgbClr val="0070C0"/>
                </a:solidFill>
              </a:rPr>
              <a:t>say sưa</a:t>
            </a:r>
          </a:p>
        </p:txBody>
      </p:sp>
      <p:cxnSp>
        <p:nvCxnSpPr>
          <p:cNvPr id="3" name="Straight Connector 2">
            <a:extLst>
              <a:ext uri="{FF2B5EF4-FFF2-40B4-BE49-F238E27FC236}">
                <a16:creationId xmlns:a16="http://schemas.microsoft.com/office/drawing/2014/main" id="{9D031D9D-7C40-4ED5-92CF-ADC77D68BA69}"/>
              </a:ext>
            </a:extLst>
          </p:cNvPr>
          <p:cNvCxnSpPr>
            <a:cxnSpLocks/>
          </p:cNvCxnSpPr>
          <p:nvPr/>
        </p:nvCxnSpPr>
        <p:spPr>
          <a:xfrm>
            <a:off x="3871588" y="3705646"/>
            <a:ext cx="3346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D2B5F1-82BD-F555-13F4-901BA209CA32}"/>
              </a:ext>
            </a:extLst>
          </p:cNvPr>
          <p:cNvSpPr txBox="1"/>
          <p:nvPr/>
        </p:nvSpPr>
        <p:spPr>
          <a:xfrm>
            <a:off x="7118093" y="4117463"/>
            <a:ext cx="4381426" cy="921342"/>
          </a:xfrm>
          <a:prstGeom prst="rect">
            <a:avLst/>
          </a:prstGeom>
          <a:noFill/>
        </p:spPr>
        <p:txBody>
          <a:bodyPr wrap="square" rtlCol="0">
            <a:spAutoFit/>
          </a:bodyPr>
          <a:lstStyle/>
          <a:p>
            <a:pPr algn="just"/>
            <a:r>
              <a:rPr lang="en-US" sz="5387">
                <a:solidFill>
                  <a:srgbClr val="0070C0"/>
                </a:solidFill>
              </a:rPr>
              <a:t>mừng rỡ</a:t>
            </a:r>
          </a:p>
        </p:txBody>
      </p:sp>
      <p:cxnSp>
        <p:nvCxnSpPr>
          <p:cNvPr id="16" name="Straight Connector 15">
            <a:extLst>
              <a:ext uri="{FF2B5EF4-FFF2-40B4-BE49-F238E27FC236}">
                <a16:creationId xmlns:a16="http://schemas.microsoft.com/office/drawing/2014/main" id="{CAC44C17-28A0-AB45-E98B-FBA3FED16423}"/>
              </a:ext>
            </a:extLst>
          </p:cNvPr>
          <p:cNvCxnSpPr>
            <a:cxnSpLocks/>
          </p:cNvCxnSpPr>
          <p:nvPr/>
        </p:nvCxnSpPr>
        <p:spPr>
          <a:xfrm>
            <a:off x="9063639" y="4900678"/>
            <a:ext cx="4121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8D7B1A6-34D8-4D8E-95D2-69B68DDEC200}"/>
              </a:ext>
            </a:extLst>
          </p:cNvPr>
          <p:cNvSpPr txBox="1"/>
          <p:nvPr/>
        </p:nvSpPr>
        <p:spPr>
          <a:xfrm>
            <a:off x="7164235" y="5450521"/>
            <a:ext cx="4381426" cy="921342"/>
          </a:xfrm>
          <a:prstGeom prst="rect">
            <a:avLst/>
          </a:prstGeom>
          <a:noFill/>
        </p:spPr>
        <p:txBody>
          <a:bodyPr wrap="square" rtlCol="0">
            <a:spAutoFit/>
          </a:bodyPr>
          <a:lstStyle/>
          <a:p>
            <a:pPr algn="just"/>
            <a:r>
              <a:rPr lang="en-US" sz="5387">
                <a:solidFill>
                  <a:srgbClr val="0070C0"/>
                </a:solidFill>
              </a:rPr>
              <a:t>chốc lát</a:t>
            </a:r>
          </a:p>
        </p:txBody>
      </p:sp>
      <p:cxnSp>
        <p:nvCxnSpPr>
          <p:cNvPr id="25" name="Straight Connector 24">
            <a:extLst>
              <a:ext uri="{FF2B5EF4-FFF2-40B4-BE49-F238E27FC236}">
                <a16:creationId xmlns:a16="http://schemas.microsoft.com/office/drawing/2014/main" id="{791DDDE7-DF0A-E6A6-8144-81C1519371E1}"/>
              </a:ext>
            </a:extLst>
          </p:cNvPr>
          <p:cNvCxnSpPr>
            <a:cxnSpLocks/>
          </p:cNvCxnSpPr>
          <p:nvPr/>
        </p:nvCxnSpPr>
        <p:spPr>
          <a:xfrm>
            <a:off x="8820464" y="6280423"/>
            <a:ext cx="325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2C9534-8FCA-B500-285D-42394A658D11}"/>
              </a:ext>
            </a:extLst>
          </p:cNvPr>
          <p:cNvSpPr txBox="1"/>
          <p:nvPr/>
        </p:nvSpPr>
        <p:spPr>
          <a:xfrm>
            <a:off x="2394207" y="228804"/>
            <a:ext cx="7400409" cy="584775"/>
          </a:xfrm>
          <a:prstGeom prst="rect">
            <a:avLst/>
          </a:prstGeom>
          <a:solidFill>
            <a:schemeClr val="accent1">
              <a:lumMod val="90000"/>
            </a:schemeClr>
          </a:solidFill>
        </p:spPr>
        <p:txBody>
          <a:bodyPr wrap="square" rtlCol="0">
            <a:spAutoFit/>
          </a:bodyPr>
          <a:lstStyle/>
          <a:p>
            <a:pPr algn="ctr"/>
            <a:r>
              <a:rPr lang="en-US" sz="3200" b="1">
                <a:solidFill>
                  <a:schemeClr val="tx1"/>
                </a:solidFill>
              </a:rPr>
              <a:t>Tìm từ ngữ khó đọc có trong bài</a:t>
            </a:r>
          </a:p>
        </p:txBody>
      </p:sp>
      <p:cxnSp>
        <p:nvCxnSpPr>
          <p:cNvPr id="20" name="Straight Connector 19">
            <a:extLst>
              <a:ext uri="{FF2B5EF4-FFF2-40B4-BE49-F238E27FC236}">
                <a16:creationId xmlns:a16="http://schemas.microsoft.com/office/drawing/2014/main" id="{A4915BC0-0E16-0D31-B8C2-DBD58DB4B35C}"/>
              </a:ext>
            </a:extLst>
          </p:cNvPr>
          <p:cNvCxnSpPr>
            <a:cxnSpLocks/>
          </p:cNvCxnSpPr>
          <p:nvPr/>
        </p:nvCxnSpPr>
        <p:spPr>
          <a:xfrm>
            <a:off x="2144380" y="6402343"/>
            <a:ext cx="3782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119C86E-FBAC-C053-5C98-E48B35E4A6F4}"/>
              </a:ext>
            </a:extLst>
          </p:cNvPr>
          <p:cNvCxnSpPr>
            <a:cxnSpLocks/>
          </p:cNvCxnSpPr>
          <p:nvPr/>
        </p:nvCxnSpPr>
        <p:spPr>
          <a:xfrm>
            <a:off x="4328392" y="5038805"/>
            <a:ext cx="678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C580B70-27FA-F042-764A-5C455B376164}"/>
              </a:ext>
            </a:extLst>
          </p:cNvPr>
          <p:cNvCxnSpPr>
            <a:cxnSpLocks/>
          </p:cNvCxnSpPr>
          <p:nvPr/>
        </p:nvCxnSpPr>
        <p:spPr>
          <a:xfrm>
            <a:off x="7189370" y="3694152"/>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FFBCFF-29C0-78D0-1931-52850772D839}"/>
              </a:ext>
            </a:extLst>
          </p:cNvPr>
          <p:cNvCxnSpPr>
            <a:cxnSpLocks/>
          </p:cNvCxnSpPr>
          <p:nvPr/>
        </p:nvCxnSpPr>
        <p:spPr>
          <a:xfrm>
            <a:off x="9207787" y="2345250"/>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68F7F0-B4FE-F7AE-3A68-5A7C2EFCB5C9}"/>
              </a:ext>
            </a:extLst>
          </p:cNvPr>
          <p:cNvCxnSpPr>
            <a:cxnSpLocks/>
          </p:cNvCxnSpPr>
          <p:nvPr/>
        </p:nvCxnSpPr>
        <p:spPr>
          <a:xfrm>
            <a:off x="8445787" y="3720433"/>
            <a:ext cx="3746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4" grpId="0"/>
      <p:bldP spid="17" grpId="0"/>
      <p:bldP spid="1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4B887-DFD2-11CD-C039-38DF3A27D58A}"/>
              </a:ext>
            </a:extLst>
          </p:cNvPr>
          <p:cNvSpPr txBox="1"/>
          <p:nvPr/>
        </p:nvSpPr>
        <p:spPr>
          <a:xfrm>
            <a:off x="1567268" y="403086"/>
            <a:ext cx="6404911" cy="769441"/>
          </a:xfrm>
          <a:prstGeom prst="rect">
            <a:avLst/>
          </a:prstGeom>
          <a:noFill/>
        </p:spPr>
        <p:txBody>
          <a:bodyPr wrap="square" rtlCol="0">
            <a:spAutoFit/>
          </a:bodyPr>
          <a:lstStyle/>
          <a:p>
            <a:pPr algn="just"/>
            <a:r>
              <a:rPr lang="en-US" sz="4400">
                <a:solidFill>
                  <a:srgbClr val="FF0000"/>
                </a:solidFill>
              </a:rPr>
              <a:t>Tràng</a:t>
            </a:r>
            <a:r>
              <a:rPr lang="en-US" sz="4400">
                <a:solidFill>
                  <a:srgbClr val="0070C0"/>
                </a:solidFill>
              </a:rPr>
              <a:t>:   ?</a:t>
            </a:r>
          </a:p>
        </p:txBody>
      </p:sp>
      <p:sp>
        <p:nvSpPr>
          <p:cNvPr id="3" name="TextBox 2">
            <a:extLst>
              <a:ext uri="{FF2B5EF4-FFF2-40B4-BE49-F238E27FC236}">
                <a16:creationId xmlns:a16="http://schemas.microsoft.com/office/drawing/2014/main" id="{B7803977-5FE7-4D5B-A69D-23A679D4D891}"/>
              </a:ext>
            </a:extLst>
          </p:cNvPr>
          <p:cNvSpPr txBox="1"/>
          <p:nvPr/>
        </p:nvSpPr>
        <p:spPr>
          <a:xfrm>
            <a:off x="1567268" y="416903"/>
            <a:ext cx="9935214" cy="769441"/>
          </a:xfrm>
          <a:prstGeom prst="rect">
            <a:avLst/>
          </a:prstGeom>
          <a:solidFill>
            <a:srgbClr val="FFF8E7"/>
          </a:solidFill>
        </p:spPr>
        <p:txBody>
          <a:bodyPr wrap="square" rtlCol="0">
            <a:spAutoFit/>
          </a:bodyPr>
          <a:lstStyle/>
          <a:p>
            <a:pPr algn="just"/>
            <a:r>
              <a:rPr lang="en-US" sz="4400">
                <a:solidFill>
                  <a:srgbClr val="FF0000"/>
                </a:solidFill>
              </a:rPr>
              <a:t>Tràng</a:t>
            </a:r>
            <a:r>
              <a:rPr lang="en-US" sz="4400">
                <a:solidFill>
                  <a:srgbClr val="0070C0"/>
                </a:solidFill>
              </a:rPr>
              <a:t>: chuỗi âm thanh phát ra liên tục.</a:t>
            </a:r>
          </a:p>
        </p:txBody>
      </p:sp>
      <p:grpSp>
        <p:nvGrpSpPr>
          <p:cNvPr id="6" name="Google Shape;1733;p68">
            <a:extLst>
              <a:ext uri="{FF2B5EF4-FFF2-40B4-BE49-F238E27FC236}">
                <a16:creationId xmlns:a16="http://schemas.microsoft.com/office/drawing/2014/main" id="{ACEEA4AF-881F-6DD7-AECF-D46DE2F82FEC}"/>
              </a:ext>
            </a:extLst>
          </p:cNvPr>
          <p:cNvGrpSpPr/>
          <p:nvPr/>
        </p:nvGrpSpPr>
        <p:grpSpPr>
          <a:xfrm rot="5400000">
            <a:off x="296106" y="373687"/>
            <a:ext cx="1084269" cy="828235"/>
            <a:chOff x="685050" y="2154763"/>
            <a:chExt cx="431850" cy="329875"/>
          </a:xfrm>
        </p:grpSpPr>
        <p:sp>
          <p:nvSpPr>
            <p:cNvPr id="7" name="Google Shape;1734;p68">
              <a:extLst>
                <a:ext uri="{FF2B5EF4-FFF2-40B4-BE49-F238E27FC236}">
                  <a16:creationId xmlns:a16="http://schemas.microsoft.com/office/drawing/2014/main" id="{A040E7EB-3408-7726-5C57-3A2199832305}"/>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8" name="Google Shape;1735;p68">
              <a:extLst>
                <a:ext uri="{FF2B5EF4-FFF2-40B4-BE49-F238E27FC236}">
                  <a16:creationId xmlns:a16="http://schemas.microsoft.com/office/drawing/2014/main" id="{1EE98926-1BF3-E120-72DB-0735F2B32936}"/>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 name="Google Shape;1736;p68">
              <a:extLst>
                <a:ext uri="{FF2B5EF4-FFF2-40B4-BE49-F238E27FC236}">
                  <a16:creationId xmlns:a16="http://schemas.microsoft.com/office/drawing/2014/main" id="{0D818565-758D-D0CA-5173-FA2A232D3641}"/>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 name="Google Shape;1737;p68">
              <a:extLst>
                <a:ext uri="{FF2B5EF4-FFF2-40B4-BE49-F238E27FC236}">
                  <a16:creationId xmlns:a16="http://schemas.microsoft.com/office/drawing/2014/main" id="{DC30EBF4-298C-DDF4-A4E4-AA933F34F672}"/>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1" name="Google Shape;1738;p68">
              <a:extLst>
                <a:ext uri="{FF2B5EF4-FFF2-40B4-BE49-F238E27FC236}">
                  <a16:creationId xmlns:a16="http://schemas.microsoft.com/office/drawing/2014/main" id="{0F59DAF3-B3A0-162B-4A88-6637590B6B67}"/>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 name="Google Shape;1739;p68">
              <a:extLst>
                <a:ext uri="{FF2B5EF4-FFF2-40B4-BE49-F238E27FC236}">
                  <a16:creationId xmlns:a16="http://schemas.microsoft.com/office/drawing/2014/main" id="{C467BE91-6973-11B0-E6A0-E7CF4D696548}"/>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pic>
        <p:nvPicPr>
          <p:cNvPr id="1026" name="Picture 2" descr="Những hình ảnh vỗ tay đẹp cho Powerpoint - Học Điện Tử Cơ Bản">
            <a:extLst>
              <a:ext uri="{FF2B5EF4-FFF2-40B4-BE49-F238E27FC236}">
                <a16:creationId xmlns:a16="http://schemas.microsoft.com/office/drawing/2014/main" id="{87CBAF15-9921-D203-C763-8CA8F3434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684" y="2048167"/>
            <a:ext cx="4195495" cy="439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repeatCount="indefinite"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4B887-DFD2-11CD-C039-38DF3A27D58A}"/>
              </a:ext>
            </a:extLst>
          </p:cNvPr>
          <p:cNvSpPr txBox="1"/>
          <p:nvPr/>
        </p:nvSpPr>
        <p:spPr>
          <a:xfrm>
            <a:off x="1719668" y="1461555"/>
            <a:ext cx="6404911" cy="769441"/>
          </a:xfrm>
          <a:prstGeom prst="rect">
            <a:avLst/>
          </a:prstGeom>
          <a:noFill/>
        </p:spPr>
        <p:txBody>
          <a:bodyPr wrap="square" rtlCol="0">
            <a:spAutoFit/>
          </a:bodyPr>
          <a:lstStyle/>
          <a:p>
            <a:pPr algn="just"/>
            <a:r>
              <a:rPr lang="en-US" sz="4400">
                <a:solidFill>
                  <a:srgbClr val="FF0000"/>
                </a:solidFill>
              </a:rPr>
              <a:t>Nghểnh đầu</a:t>
            </a:r>
            <a:r>
              <a:rPr lang="en-US" sz="4400">
                <a:solidFill>
                  <a:srgbClr val="0070C0"/>
                </a:solidFill>
              </a:rPr>
              <a:t>:   ?</a:t>
            </a:r>
          </a:p>
        </p:txBody>
      </p:sp>
      <p:sp>
        <p:nvSpPr>
          <p:cNvPr id="3" name="TextBox 2">
            <a:extLst>
              <a:ext uri="{FF2B5EF4-FFF2-40B4-BE49-F238E27FC236}">
                <a16:creationId xmlns:a16="http://schemas.microsoft.com/office/drawing/2014/main" id="{B7803977-5FE7-4D5B-A69D-23A679D4D891}"/>
              </a:ext>
            </a:extLst>
          </p:cNvPr>
          <p:cNvSpPr txBox="1"/>
          <p:nvPr/>
        </p:nvSpPr>
        <p:spPr>
          <a:xfrm>
            <a:off x="1719668" y="1461555"/>
            <a:ext cx="9935214" cy="769441"/>
          </a:xfrm>
          <a:prstGeom prst="rect">
            <a:avLst/>
          </a:prstGeom>
          <a:solidFill>
            <a:srgbClr val="FFF8E7"/>
          </a:solidFill>
        </p:spPr>
        <p:txBody>
          <a:bodyPr wrap="square" rtlCol="0">
            <a:spAutoFit/>
          </a:bodyPr>
          <a:lstStyle/>
          <a:p>
            <a:pPr algn="just"/>
            <a:r>
              <a:rPr lang="en-US" sz="4400">
                <a:solidFill>
                  <a:srgbClr val="FF0000"/>
                </a:solidFill>
              </a:rPr>
              <a:t>Nghểnh đầu</a:t>
            </a:r>
            <a:r>
              <a:rPr lang="en-US" sz="4400">
                <a:solidFill>
                  <a:srgbClr val="0070C0"/>
                </a:solidFill>
              </a:rPr>
              <a:t>:</a:t>
            </a:r>
            <a:r>
              <a:rPr lang="en-US" sz="4400">
                <a:solidFill>
                  <a:srgbClr val="FF0000"/>
                </a:solidFill>
              </a:rPr>
              <a:t> </a:t>
            </a:r>
            <a:r>
              <a:rPr lang="en-US" sz="4400">
                <a:solidFill>
                  <a:srgbClr val="0070C0"/>
                </a:solidFill>
              </a:rPr>
              <a:t>vươn đầu lên cao.</a:t>
            </a:r>
          </a:p>
        </p:txBody>
      </p:sp>
      <p:grpSp>
        <p:nvGrpSpPr>
          <p:cNvPr id="6" name="Google Shape;1733;p68">
            <a:extLst>
              <a:ext uri="{FF2B5EF4-FFF2-40B4-BE49-F238E27FC236}">
                <a16:creationId xmlns:a16="http://schemas.microsoft.com/office/drawing/2014/main" id="{ACEEA4AF-881F-6DD7-AECF-D46DE2F82FEC}"/>
              </a:ext>
            </a:extLst>
          </p:cNvPr>
          <p:cNvGrpSpPr/>
          <p:nvPr/>
        </p:nvGrpSpPr>
        <p:grpSpPr>
          <a:xfrm rot="5400000">
            <a:off x="448506" y="1425247"/>
            <a:ext cx="1084269" cy="828235"/>
            <a:chOff x="685050" y="2154763"/>
            <a:chExt cx="431850" cy="329875"/>
          </a:xfrm>
        </p:grpSpPr>
        <p:sp>
          <p:nvSpPr>
            <p:cNvPr id="7" name="Google Shape;1734;p68">
              <a:extLst>
                <a:ext uri="{FF2B5EF4-FFF2-40B4-BE49-F238E27FC236}">
                  <a16:creationId xmlns:a16="http://schemas.microsoft.com/office/drawing/2014/main" id="{A040E7EB-3408-7726-5C57-3A2199832305}"/>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8" name="Google Shape;1735;p68">
              <a:extLst>
                <a:ext uri="{FF2B5EF4-FFF2-40B4-BE49-F238E27FC236}">
                  <a16:creationId xmlns:a16="http://schemas.microsoft.com/office/drawing/2014/main" id="{1EE98926-1BF3-E120-72DB-0735F2B32936}"/>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 name="Google Shape;1736;p68">
              <a:extLst>
                <a:ext uri="{FF2B5EF4-FFF2-40B4-BE49-F238E27FC236}">
                  <a16:creationId xmlns:a16="http://schemas.microsoft.com/office/drawing/2014/main" id="{0D818565-758D-D0CA-5173-FA2A232D3641}"/>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 name="Google Shape;1737;p68">
              <a:extLst>
                <a:ext uri="{FF2B5EF4-FFF2-40B4-BE49-F238E27FC236}">
                  <a16:creationId xmlns:a16="http://schemas.microsoft.com/office/drawing/2014/main" id="{DC30EBF4-298C-DDF4-A4E4-AA933F34F672}"/>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1" name="Google Shape;1738;p68">
              <a:extLst>
                <a:ext uri="{FF2B5EF4-FFF2-40B4-BE49-F238E27FC236}">
                  <a16:creationId xmlns:a16="http://schemas.microsoft.com/office/drawing/2014/main" id="{0F59DAF3-B3A0-162B-4A88-6637590B6B67}"/>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 name="Google Shape;1739;p68">
              <a:extLst>
                <a:ext uri="{FF2B5EF4-FFF2-40B4-BE49-F238E27FC236}">
                  <a16:creationId xmlns:a16="http://schemas.microsoft.com/office/drawing/2014/main" id="{C467BE91-6973-11B0-E6A0-E7CF4D696548}"/>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4" name="TextBox 3">
            <a:extLst>
              <a:ext uri="{FF2B5EF4-FFF2-40B4-BE49-F238E27FC236}">
                <a16:creationId xmlns:a16="http://schemas.microsoft.com/office/drawing/2014/main" id="{77052A8B-B45D-AFB5-AF17-47EA52A29167}"/>
              </a:ext>
            </a:extLst>
          </p:cNvPr>
          <p:cNvSpPr txBox="1"/>
          <p:nvPr/>
        </p:nvSpPr>
        <p:spPr>
          <a:xfrm>
            <a:off x="1811059" y="3429000"/>
            <a:ext cx="8414981" cy="769441"/>
          </a:xfrm>
          <a:prstGeom prst="rect">
            <a:avLst/>
          </a:prstGeom>
          <a:noFill/>
        </p:spPr>
        <p:txBody>
          <a:bodyPr wrap="square" rtlCol="0">
            <a:spAutoFit/>
          </a:bodyPr>
          <a:lstStyle/>
          <a:p>
            <a:pPr algn="just"/>
            <a:r>
              <a:rPr lang="en-US" sz="4400">
                <a:solidFill>
                  <a:srgbClr val="FF0000"/>
                </a:solidFill>
              </a:rPr>
              <a:t>Láng giềng </a:t>
            </a:r>
            <a:r>
              <a:rPr lang="en-US" sz="4400">
                <a:solidFill>
                  <a:srgbClr val="0070C0"/>
                </a:solidFill>
              </a:rPr>
              <a:t>(như hàng xóm):   ?</a:t>
            </a:r>
          </a:p>
        </p:txBody>
      </p:sp>
      <p:sp>
        <p:nvSpPr>
          <p:cNvPr id="5" name="TextBox 4">
            <a:extLst>
              <a:ext uri="{FF2B5EF4-FFF2-40B4-BE49-F238E27FC236}">
                <a16:creationId xmlns:a16="http://schemas.microsoft.com/office/drawing/2014/main" id="{027EF962-647C-FF3A-6F60-60D86D6AFCA8}"/>
              </a:ext>
            </a:extLst>
          </p:cNvPr>
          <p:cNvSpPr txBox="1"/>
          <p:nvPr/>
        </p:nvSpPr>
        <p:spPr>
          <a:xfrm>
            <a:off x="1811059" y="3400464"/>
            <a:ext cx="9935214" cy="769441"/>
          </a:xfrm>
          <a:prstGeom prst="rect">
            <a:avLst/>
          </a:prstGeom>
          <a:solidFill>
            <a:srgbClr val="FFF8E7"/>
          </a:solidFill>
        </p:spPr>
        <p:txBody>
          <a:bodyPr wrap="square" rtlCol="0">
            <a:spAutoFit/>
          </a:bodyPr>
          <a:lstStyle/>
          <a:p>
            <a:pPr algn="just"/>
            <a:r>
              <a:rPr lang="en-US" sz="4400">
                <a:solidFill>
                  <a:srgbClr val="FF0000"/>
                </a:solidFill>
              </a:rPr>
              <a:t>Láng giềng</a:t>
            </a:r>
            <a:r>
              <a:rPr lang="en-US" sz="4400">
                <a:solidFill>
                  <a:srgbClr val="0070C0"/>
                </a:solidFill>
              </a:rPr>
              <a:t>:</a:t>
            </a:r>
            <a:r>
              <a:rPr lang="en-US" sz="4400">
                <a:solidFill>
                  <a:srgbClr val="FF0000"/>
                </a:solidFill>
              </a:rPr>
              <a:t> </a:t>
            </a:r>
            <a:r>
              <a:rPr lang="en-US" sz="4400">
                <a:solidFill>
                  <a:srgbClr val="0070C0"/>
                </a:solidFill>
              </a:rPr>
              <a:t>người ở nhà bên cạnh.</a:t>
            </a:r>
          </a:p>
        </p:txBody>
      </p:sp>
      <p:grpSp>
        <p:nvGrpSpPr>
          <p:cNvPr id="13" name="Google Shape;1733;p68">
            <a:extLst>
              <a:ext uri="{FF2B5EF4-FFF2-40B4-BE49-F238E27FC236}">
                <a16:creationId xmlns:a16="http://schemas.microsoft.com/office/drawing/2014/main" id="{A6975B5A-2484-703A-DE84-174AB6512BD2}"/>
              </a:ext>
            </a:extLst>
          </p:cNvPr>
          <p:cNvGrpSpPr/>
          <p:nvPr/>
        </p:nvGrpSpPr>
        <p:grpSpPr>
          <a:xfrm rot="5400000">
            <a:off x="539897" y="3392692"/>
            <a:ext cx="1084269" cy="828235"/>
            <a:chOff x="685050" y="2154763"/>
            <a:chExt cx="431850" cy="329875"/>
          </a:xfrm>
        </p:grpSpPr>
        <p:sp>
          <p:nvSpPr>
            <p:cNvPr id="14" name="Google Shape;1734;p68">
              <a:extLst>
                <a:ext uri="{FF2B5EF4-FFF2-40B4-BE49-F238E27FC236}">
                  <a16:creationId xmlns:a16="http://schemas.microsoft.com/office/drawing/2014/main" id="{77925ED2-5BC7-0801-F7CC-C136C3FBF4A4}"/>
                </a:ext>
              </a:extLst>
            </p:cNvPr>
            <p:cNvSpPr/>
            <p:nvPr/>
          </p:nvSpPr>
          <p:spPr>
            <a:xfrm>
              <a:off x="685050" y="2154763"/>
              <a:ext cx="431850" cy="329875"/>
            </a:xfrm>
            <a:custGeom>
              <a:avLst/>
              <a:gdLst/>
              <a:ahLst/>
              <a:cxnLst/>
              <a:rect l="l" t="t" r="r" b="b"/>
              <a:pathLst>
                <a:path w="17274" h="13195" extrusionOk="0">
                  <a:moveTo>
                    <a:pt x="7716" y="0"/>
                  </a:moveTo>
                  <a:cubicBezTo>
                    <a:pt x="4775" y="0"/>
                    <a:pt x="1917" y="1555"/>
                    <a:pt x="378" y="4311"/>
                  </a:cubicBezTo>
                  <a:cubicBezTo>
                    <a:pt x="0" y="4999"/>
                    <a:pt x="252" y="5882"/>
                    <a:pt x="940" y="6260"/>
                  </a:cubicBezTo>
                  <a:lnTo>
                    <a:pt x="13078" y="13011"/>
                  </a:lnTo>
                  <a:cubicBezTo>
                    <a:pt x="13296" y="13126"/>
                    <a:pt x="13537" y="13183"/>
                    <a:pt x="13778" y="13195"/>
                  </a:cubicBezTo>
                  <a:cubicBezTo>
                    <a:pt x="14293" y="13183"/>
                    <a:pt x="14775" y="12908"/>
                    <a:pt x="15027" y="12450"/>
                  </a:cubicBezTo>
                  <a:cubicBezTo>
                    <a:pt x="17273" y="8403"/>
                    <a:pt x="15818" y="3303"/>
                    <a:pt x="11772" y="1056"/>
                  </a:cubicBezTo>
                  <a:cubicBezTo>
                    <a:pt x="10486" y="340"/>
                    <a:pt x="9092" y="0"/>
                    <a:pt x="7716" y="0"/>
                  </a:cubicBezTo>
                  <a:close/>
                </a:path>
              </a:pathLst>
            </a:custGeom>
            <a:solidFill>
              <a:schemeClr val="dk2"/>
            </a:solidFill>
            <a:ln>
              <a:noFill/>
            </a:ln>
            <a:effectLst>
              <a:outerShdw blurRad="171450" dist="57150" dir="48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15" name="Google Shape;1735;p68">
              <a:extLst>
                <a:ext uri="{FF2B5EF4-FFF2-40B4-BE49-F238E27FC236}">
                  <a16:creationId xmlns:a16="http://schemas.microsoft.com/office/drawing/2014/main" id="{B5431915-CECC-7519-74D5-D4E9B6C7C3D3}"/>
                </a:ext>
              </a:extLst>
            </p:cNvPr>
            <p:cNvSpPr/>
            <p:nvPr/>
          </p:nvSpPr>
          <p:spPr>
            <a:xfrm>
              <a:off x="722300" y="2190288"/>
              <a:ext cx="350175" cy="257950"/>
            </a:xfrm>
            <a:custGeom>
              <a:avLst/>
              <a:gdLst/>
              <a:ahLst/>
              <a:cxnLst/>
              <a:rect l="l" t="t" r="r" b="b"/>
              <a:pathLst>
                <a:path w="14007" h="10318" extrusionOk="0">
                  <a:moveTo>
                    <a:pt x="6082" y="1"/>
                  </a:moveTo>
                  <a:cubicBezTo>
                    <a:pt x="3643" y="1"/>
                    <a:pt x="1273" y="1286"/>
                    <a:pt x="0" y="3567"/>
                  </a:cubicBezTo>
                  <a:lnTo>
                    <a:pt x="12150" y="10318"/>
                  </a:lnTo>
                  <a:cubicBezTo>
                    <a:pt x="14007" y="6960"/>
                    <a:pt x="12803" y="2741"/>
                    <a:pt x="9445" y="873"/>
                  </a:cubicBezTo>
                  <a:cubicBezTo>
                    <a:pt x="8379" y="282"/>
                    <a:pt x="7223" y="1"/>
                    <a:pt x="60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 name="Google Shape;1736;p68">
              <a:extLst>
                <a:ext uri="{FF2B5EF4-FFF2-40B4-BE49-F238E27FC236}">
                  <a16:creationId xmlns:a16="http://schemas.microsoft.com/office/drawing/2014/main" id="{31952F1E-3472-0BF7-EE46-3CF2E9C642E5}"/>
                </a:ext>
              </a:extLst>
            </p:cNvPr>
            <p:cNvSpPr/>
            <p:nvPr/>
          </p:nvSpPr>
          <p:spPr>
            <a:xfrm>
              <a:off x="753250" y="2221563"/>
              <a:ext cx="117500" cy="131550"/>
            </a:xfrm>
            <a:custGeom>
              <a:avLst/>
              <a:gdLst/>
              <a:ahLst/>
              <a:cxnLst/>
              <a:rect l="l" t="t" r="r" b="b"/>
              <a:pathLst>
                <a:path w="4700" h="5262" extrusionOk="0">
                  <a:moveTo>
                    <a:pt x="3198" y="0"/>
                  </a:moveTo>
                  <a:cubicBezTo>
                    <a:pt x="1834" y="436"/>
                    <a:pt x="688" y="1387"/>
                    <a:pt x="0" y="2648"/>
                  </a:cubicBezTo>
                  <a:lnTo>
                    <a:pt x="4700" y="5262"/>
                  </a:lnTo>
                  <a:lnTo>
                    <a:pt x="319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7" name="Google Shape;1737;p68">
              <a:extLst>
                <a:ext uri="{FF2B5EF4-FFF2-40B4-BE49-F238E27FC236}">
                  <a16:creationId xmlns:a16="http://schemas.microsoft.com/office/drawing/2014/main" id="{48E6D025-DA41-5D42-E175-0FB815AEE283}"/>
                </a:ext>
              </a:extLst>
            </p:cNvPr>
            <p:cNvSpPr/>
            <p:nvPr/>
          </p:nvSpPr>
          <p:spPr>
            <a:xfrm>
              <a:off x="841200" y="2214163"/>
              <a:ext cx="102325" cy="133800"/>
            </a:xfrm>
            <a:custGeom>
              <a:avLst/>
              <a:gdLst/>
              <a:ahLst/>
              <a:cxnLst/>
              <a:rect l="l" t="t" r="r" b="b"/>
              <a:pathLst>
                <a:path w="4093" h="5352" extrusionOk="0">
                  <a:moveTo>
                    <a:pt x="1471" y="0"/>
                  </a:moveTo>
                  <a:cubicBezTo>
                    <a:pt x="979" y="0"/>
                    <a:pt x="485" y="64"/>
                    <a:pt x="1" y="193"/>
                  </a:cubicBezTo>
                  <a:lnTo>
                    <a:pt x="1480" y="5351"/>
                  </a:lnTo>
                  <a:lnTo>
                    <a:pt x="4093" y="640"/>
                  </a:lnTo>
                  <a:cubicBezTo>
                    <a:pt x="3276" y="217"/>
                    <a:pt x="2377" y="0"/>
                    <a:pt x="14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8" name="Google Shape;1738;p68">
              <a:extLst>
                <a:ext uri="{FF2B5EF4-FFF2-40B4-BE49-F238E27FC236}">
                  <a16:creationId xmlns:a16="http://schemas.microsoft.com/office/drawing/2014/main" id="{E43525EA-9F7B-A68A-13A8-AAAB8A1CA5F9}"/>
                </a:ext>
              </a:extLst>
            </p:cNvPr>
            <p:cNvSpPr/>
            <p:nvPr/>
          </p:nvSpPr>
          <p:spPr>
            <a:xfrm>
              <a:off x="883325" y="2234163"/>
              <a:ext cx="131850" cy="121525"/>
            </a:xfrm>
            <a:custGeom>
              <a:avLst/>
              <a:gdLst/>
              <a:ahLst/>
              <a:cxnLst/>
              <a:rect l="l" t="t" r="r" b="b"/>
              <a:pathLst>
                <a:path w="5274" h="4861" extrusionOk="0">
                  <a:moveTo>
                    <a:pt x="2694" y="1"/>
                  </a:moveTo>
                  <a:lnTo>
                    <a:pt x="1" y="4861"/>
                  </a:lnTo>
                  <a:lnTo>
                    <a:pt x="5273" y="3359"/>
                  </a:lnTo>
                  <a:cubicBezTo>
                    <a:pt x="4872" y="1949"/>
                    <a:pt x="3955" y="746"/>
                    <a:pt x="269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9" name="Google Shape;1739;p68">
              <a:extLst>
                <a:ext uri="{FF2B5EF4-FFF2-40B4-BE49-F238E27FC236}">
                  <a16:creationId xmlns:a16="http://schemas.microsoft.com/office/drawing/2014/main" id="{C4A8055B-00EB-7EC8-95C8-4495DE0A6C9E}"/>
                </a:ext>
              </a:extLst>
            </p:cNvPr>
            <p:cNvSpPr/>
            <p:nvPr/>
          </p:nvSpPr>
          <p:spPr>
            <a:xfrm>
              <a:off x="888775" y="2326163"/>
              <a:ext cx="136150" cy="100300"/>
            </a:xfrm>
            <a:custGeom>
              <a:avLst/>
              <a:gdLst/>
              <a:ahLst/>
              <a:cxnLst/>
              <a:rect l="l" t="t" r="r" b="b"/>
              <a:pathLst>
                <a:path w="5446" h="4012" extrusionOk="0">
                  <a:moveTo>
                    <a:pt x="5136" y="0"/>
                  </a:moveTo>
                  <a:lnTo>
                    <a:pt x="1" y="1467"/>
                  </a:lnTo>
                  <a:lnTo>
                    <a:pt x="4563" y="4012"/>
                  </a:lnTo>
                  <a:cubicBezTo>
                    <a:pt x="5239" y="2785"/>
                    <a:pt x="5445" y="1364"/>
                    <a:pt x="513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Tree>
    <p:extLst>
      <p:ext uri="{BB962C8B-B14F-4D97-AF65-F5344CB8AC3E}">
        <p14:creationId xmlns:p14="http://schemas.microsoft.com/office/powerpoint/2010/main" val="6075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6711-4BAB-1FCA-508D-EC14E0110C78}"/>
              </a:ext>
            </a:extLst>
          </p:cNvPr>
          <p:cNvSpPr>
            <a:spLocks noGrp="1"/>
          </p:cNvSpPr>
          <p:nvPr>
            <p:ph type="title"/>
          </p:nvPr>
        </p:nvSpPr>
        <p:spPr/>
        <p:txBody>
          <a:bodyPr/>
          <a:lstStyle/>
          <a:p>
            <a:endParaRPr lang="en-US"/>
          </a:p>
        </p:txBody>
      </p:sp>
      <p:pic>
        <p:nvPicPr>
          <p:cNvPr id="3" name="Picture 2" descr="Con Cào Cào - Nhạc thiếu nhi vui nhộn - Video Dailymotion">
            <a:extLst>
              <a:ext uri="{FF2B5EF4-FFF2-40B4-BE49-F238E27FC236}">
                <a16:creationId xmlns:a16="http://schemas.microsoft.com/office/drawing/2014/main" id="{9DD87979-13DF-E9D8-2A70-A9EFA1A13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084" y="106680"/>
            <a:ext cx="6111363" cy="34377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ìm hiểu về Chuồn chuồn ngô (Anisoptera)">
            <a:extLst>
              <a:ext uri="{FF2B5EF4-FFF2-40B4-BE49-F238E27FC236}">
                <a16:creationId xmlns:a16="http://schemas.microsoft.com/office/drawing/2014/main" id="{D627EB9A-9B5A-47BC-710A-D3089AC62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176" y="3611344"/>
            <a:ext cx="5023962" cy="3139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ột Bầy Dế Con Mới Nở | Dế Than Non Mới Mọc Cánh - YouTube">
            <a:extLst>
              <a:ext uri="{FF2B5EF4-FFF2-40B4-BE49-F238E27FC236}">
                <a16:creationId xmlns:a16="http://schemas.microsoft.com/office/drawing/2014/main" id="{84E12F8F-263E-E222-B5B2-2F0539A84E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82" t="18885" r="26981" b="9090"/>
          <a:stretch/>
        </p:blipFill>
        <p:spPr bwMode="auto">
          <a:xfrm>
            <a:off x="1729687" y="3611344"/>
            <a:ext cx="3653173" cy="31399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ọ Nhái bén – Wikipedia tiếng Việt">
            <a:extLst>
              <a:ext uri="{FF2B5EF4-FFF2-40B4-BE49-F238E27FC236}">
                <a16:creationId xmlns:a16="http://schemas.microsoft.com/office/drawing/2014/main" id="{55C263B2-645A-2BC4-F39A-7A98AA755D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042" y="106680"/>
            <a:ext cx="3453657" cy="343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18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84199" y="269426"/>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460663" y="1829693"/>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279154" y="3506840"/>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448656" y="1454904"/>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49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23E320-6A74-FEFE-687B-E2F6DC790537}"/>
              </a:ext>
            </a:extLst>
          </p:cNvPr>
          <p:cNvSpPr txBox="1"/>
          <p:nvPr/>
        </p:nvSpPr>
        <p:spPr>
          <a:xfrm>
            <a:off x="1736705" y="147602"/>
            <a:ext cx="8715414" cy="707886"/>
          </a:xfrm>
          <a:prstGeom prst="rect">
            <a:avLst/>
          </a:prstGeom>
          <a:noFill/>
        </p:spPr>
        <p:txBody>
          <a:bodyPr wrap="square">
            <a:spAutoFit/>
          </a:bodyPr>
          <a:lstStyle/>
          <a:p>
            <a:pPr algn="ctr"/>
            <a:r>
              <a:rPr lang="en-US" sz="4000"/>
              <a:t>Ngắt nhịp câu dài:</a:t>
            </a:r>
            <a:endParaRPr lang="en-US" sz="3600"/>
          </a:p>
        </p:txBody>
      </p:sp>
      <p:sp>
        <p:nvSpPr>
          <p:cNvPr id="15" name="TextBox 14">
            <a:extLst>
              <a:ext uri="{FF2B5EF4-FFF2-40B4-BE49-F238E27FC236}">
                <a16:creationId xmlns:a16="http://schemas.microsoft.com/office/drawing/2014/main" id="{140258F6-CF9C-9D6B-F9FB-B7FD696E79DA}"/>
              </a:ext>
            </a:extLst>
          </p:cNvPr>
          <p:cNvSpPr txBox="1"/>
          <p:nvPr/>
        </p:nvSpPr>
        <p:spPr>
          <a:xfrm>
            <a:off x="850758" y="1240435"/>
            <a:ext cx="10487308" cy="2123658"/>
          </a:xfrm>
          <a:prstGeom prst="rect">
            <a:avLst/>
          </a:prstGeom>
          <a:solidFill>
            <a:srgbClr val="FFF79A"/>
          </a:solidFill>
        </p:spPr>
        <p:txBody>
          <a:bodyPr wrap="square">
            <a:spAutoFit/>
          </a:bodyPr>
          <a:lstStyle/>
          <a:p>
            <a:pPr algn="just"/>
            <a:r>
              <a:rPr lang="en-US" sz="4400"/>
              <a:t>Chuồn chuồn vừa bay đến,</a:t>
            </a:r>
            <a:r>
              <a:rPr lang="en-US" sz="4400">
                <a:solidFill>
                  <a:srgbClr val="FF0000"/>
                </a:solidFill>
              </a:rPr>
              <a:t> /</a:t>
            </a:r>
            <a:r>
              <a:rPr lang="en-US" sz="4400"/>
              <a:t> đậu trên nhánh cỏ may, </a:t>
            </a:r>
            <a:r>
              <a:rPr lang="en-US" sz="4400">
                <a:solidFill>
                  <a:srgbClr val="FF0000"/>
                </a:solidFill>
              </a:rPr>
              <a:t>/ </a:t>
            </a:r>
            <a:r>
              <a:rPr lang="en-US" sz="4400"/>
              <a:t>đôi cánh mỏng rung nhè nhẹ khi điệu nhạc vút cao:</a:t>
            </a:r>
            <a:r>
              <a:rPr lang="en-US" sz="4400">
                <a:solidFill>
                  <a:srgbClr val="FF0000"/>
                </a:solidFill>
              </a:rPr>
              <a:t>//</a:t>
            </a:r>
            <a:endParaRPr lang="en-US" sz="4000">
              <a:solidFill>
                <a:srgbClr val="FF0000"/>
              </a:solidFill>
            </a:endParaRPr>
          </a:p>
        </p:txBody>
      </p:sp>
      <p:sp>
        <p:nvSpPr>
          <p:cNvPr id="2" name="TextBox 1">
            <a:extLst>
              <a:ext uri="{FF2B5EF4-FFF2-40B4-BE49-F238E27FC236}">
                <a16:creationId xmlns:a16="http://schemas.microsoft.com/office/drawing/2014/main" id="{801BA126-B482-142C-BD89-A3603A9FB6C3}"/>
              </a:ext>
            </a:extLst>
          </p:cNvPr>
          <p:cNvSpPr txBox="1"/>
          <p:nvPr/>
        </p:nvSpPr>
        <p:spPr>
          <a:xfrm>
            <a:off x="850758" y="3749040"/>
            <a:ext cx="10487308" cy="2123658"/>
          </a:xfrm>
          <a:prstGeom prst="rect">
            <a:avLst/>
          </a:prstGeom>
          <a:solidFill>
            <a:srgbClr val="FFF79A"/>
          </a:solidFill>
        </p:spPr>
        <p:txBody>
          <a:bodyPr wrap="square">
            <a:spAutoFit/>
          </a:bodyPr>
          <a:lstStyle/>
          <a:p>
            <a:pPr algn="just"/>
            <a:r>
              <a:rPr lang="vi-VN" sz="4400"/>
              <a:t>Chỉ chốc lát,</a:t>
            </a:r>
            <a:r>
              <a:rPr lang="en-US" sz="4400">
                <a:solidFill>
                  <a:srgbClr val="FF0000"/>
                </a:solidFill>
              </a:rPr>
              <a:t> /</a:t>
            </a:r>
            <a:r>
              <a:rPr lang="vi-VN" sz="4400"/>
              <a:t> ngôi nhà xinh xắn bằng đất</a:t>
            </a:r>
            <a:r>
              <a:rPr lang="en-US" sz="4400">
                <a:solidFill>
                  <a:srgbClr val="FF0000"/>
                </a:solidFill>
              </a:rPr>
              <a:t> /</a:t>
            </a:r>
            <a:r>
              <a:rPr lang="vi-VN" sz="4400"/>
              <a:t> đã được xây xong </a:t>
            </a:r>
            <a:r>
              <a:rPr lang="en-US" sz="4400">
                <a:solidFill>
                  <a:srgbClr val="FF0000"/>
                </a:solidFill>
              </a:rPr>
              <a:t>/ </a:t>
            </a:r>
            <a:r>
              <a:rPr lang="vi-VN" sz="4400"/>
              <a:t>dưới ô nấm </a:t>
            </a:r>
            <a:r>
              <a:rPr lang="en-US" sz="4400">
                <a:solidFill>
                  <a:srgbClr val="FF0000"/>
                </a:solidFill>
              </a:rPr>
              <a:t>/ </a:t>
            </a:r>
            <a:r>
              <a:rPr lang="vi-VN" sz="4400"/>
              <a:t>giữa vùng cỏ xanh tươi.</a:t>
            </a:r>
            <a:r>
              <a:rPr lang="en-US" sz="4000">
                <a:solidFill>
                  <a:srgbClr val="FF0000"/>
                </a:solidFill>
              </a:rPr>
              <a:t>//</a:t>
            </a:r>
          </a:p>
        </p:txBody>
      </p:sp>
    </p:spTree>
    <p:extLst>
      <p:ext uri="{BB962C8B-B14F-4D97-AF65-F5344CB8AC3E}">
        <p14:creationId xmlns:p14="http://schemas.microsoft.com/office/powerpoint/2010/main" val="2557880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EDC452-F8EB-D170-FB4F-849FEEF878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5355" y1="37943" x2="37943" y2="37411"/>
                        <a14:foregroundMark x1="37943" y1="37411" x2="42021" y2="37411"/>
                        <a14:foregroundMark x1="33333" y1="42553" x2="33333" y2="42553"/>
                        <a14:foregroundMark x1="59574" y1="37057" x2="59574" y2="37057"/>
                        <a14:foregroundMark x1="75000" y1="37057" x2="75000" y2="37057"/>
                        <a14:foregroundMark x1="89362" y1="49645" x2="89362" y2="49645"/>
                      </a14:backgroundRemoval>
                    </a14:imgEffect>
                  </a14:imgLayer>
                </a14:imgProps>
              </a:ext>
              <a:ext uri="{28A0092B-C50C-407E-A947-70E740481C1C}">
                <a14:useLocalDpi xmlns:a14="http://schemas.microsoft.com/office/drawing/2010/main" val="0"/>
              </a:ext>
            </a:extLst>
          </a:blip>
          <a:srcRect/>
          <a:stretch>
            <a:fillRect/>
          </a:stretch>
        </p:blipFill>
        <p:spPr bwMode="auto">
          <a:xfrm>
            <a:off x="3400899" y="1818334"/>
            <a:ext cx="5038773" cy="50387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62C5C0-C889-29BB-B7C4-09D1C0EF7729}"/>
              </a:ext>
            </a:extLst>
          </p:cNvPr>
          <p:cNvGrpSpPr/>
          <p:nvPr/>
        </p:nvGrpSpPr>
        <p:grpSpPr>
          <a:xfrm>
            <a:off x="3591576" y="643083"/>
            <a:ext cx="4848097" cy="2143829"/>
            <a:chOff x="5317065" y="1330852"/>
            <a:chExt cx="3637020" cy="1608292"/>
          </a:xfrm>
        </p:grpSpPr>
        <p:sp>
          <p:nvSpPr>
            <p:cNvPr id="2" name="Cloud 1">
              <a:extLst>
                <a:ext uri="{FF2B5EF4-FFF2-40B4-BE49-F238E27FC236}">
                  <a16:creationId xmlns:a16="http://schemas.microsoft.com/office/drawing/2014/main" id="{2E2536E2-C427-F434-6E77-68EFC9FDE9A4}"/>
                </a:ext>
              </a:extLst>
            </p:cNvPr>
            <p:cNvSpPr/>
            <p:nvPr/>
          </p:nvSpPr>
          <p:spPr>
            <a:xfrm>
              <a:off x="5317065" y="1330852"/>
              <a:ext cx="3637020" cy="160829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9" name="TextBox 8">
              <a:extLst>
                <a:ext uri="{FF2B5EF4-FFF2-40B4-BE49-F238E27FC236}">
                  <a16:creationId xmlns:a16="http://schemas.microsoft.com/office/drawing/2014/main" id="{A8289B9F-5E31-17D2-7035-CC84DB1BB28A}"/>
                </a:ext>
              </a:extLst>
            </p:cNvPr>
            <p:cNvSpPr txBox="1"/>
            <p:nvPr/>
          </p:nvSpPr>
          <p:spPr>
            <a:xfrm>
              <a:off x="5623226" y="1510341"/>
              <a:ext cx="3142911" cy="1177264"/>
            </a:xfrm>
            <a:prstGeom prst="rect">
              <a:avLst/>
            </a:prstGeom>
            <a:noFill/>
          </p:spPr>
          <p:txBody>
            <a:bodyPr wrap="square" rtlCol="0">
              <a:spAutoFit/>
            </a:bodyPr>
            <a:lstStyle/>
            <a:p>
              <a:pPr algn="ctr"/>
              <a:r>
                <a:rPr lang="en-US" sz="3199" dirty="0" err="1"/>
                <a:t>Học</a:t>
              </a:r>
              <a:r>
                <a:rPr lang="en-US" sz="3199" dirty="0"/>
                <a:t> </a:t>
              </a:r>
              <a:r>
                <a:rPr lang="en-US" sz="3199" dirty="0" err="1"/>
                <a:t>sinh</a:t>
              </a:r>
              <a:r>
                <a:rPr lang="en-US" sz="3199" dirty="0"/>
                <a:t> </a:t>
              </a:r>
              <a:r>
                <a:rPr lang="en-US" sz="3199" dirty="0" err="1"/>
                <a:t>làm</a:t>
              </a:r>
              <a:r>
                <a:rPr lang="en-US" sz="3199" dirty="0"/>
                <a:t> </a:t>
              </a:r>
              <a:r>
                <a:rPr lang="en-US" sz="3199" dirty="0" err="1"/>
                <a:t>việc</a:t>
              </a:r>
              <a:r>
                <a:rPr lang="en-US" sz="3199" dirty="0"/>
                <a:t> </a:t>
              </a:r>
              <a:r>
                <a:rPr lang="en-US" sz="3199" dirty="0" err="1"/>
                <a:t>nhóm</a:t>
              </a:r>
              <a:r>
                <a:rPr lang="en-US" sz="3199" dirty="0"/>
                <a:t> </a:t>
              </a:r>
              <a:r>
                <a:rPr lang="en-US" sz="3199" dirty="0" err="1"/>
                <a:t>đôi</a:t>
              </a:r>
              <a:r>
                <a:rPr lang="en-US" sz="3199" dirty="0"/>
                <a:t> chia </a:t>
              </a:r>
              <a:r>
                <a:rPr lang="en-US" sz="3199" dirty="0" err="1"/>
                <a:t>đoạn</a:t>
              </a:r>
              <a:r>
                <a:rPr lang="en-US" sz="3199" dirty="0"/>
                <a:t>/</a:t>
              </a:r>
              <a:r>
                <a:rPr lang="en-US" sz="3199" dirty="0" err="1"/>
                <a:t>phần</a:t>
              </a:r>
              <a:r>
                <a:rPr lang="en-US" sz="3199" dirty="0"/>
                <a:t>.</a:t>
              </a:r>
            </a:p>
          </p:txBody>
        </p:sp>
      </p:grpSp>
    </p:spTree>
    <p:extLst>
      <p:ext uri="{BB962C8B-B14F-4D97-AF65-F5344CB8AC3E}">
        <p14:creationId xmlns:p14="http://schemas.microsoft.com/office/powerpoint/2010/main" val="4015994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B95ABFE5-A0D7-37C0-7A0E-477EDB7C142C}"/>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D6D257CD-C9E8-EA7D-8146-0FDFB265BA3C}"/>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26934D06-B19C-A8F8-6FE1-51D8F86D8017}"/>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spTree>
    <p:extLst>
      <p:ext uri="{BB962C8B-B14F-4D97-AF65-F5344CB8AC3E}">
        <p14:creationId xmlns:p14="http://schemas.microsoft.com/office/powerpoint/2010/main" val="1850567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a16="http://schemas.microsoft.com/office/drawing/2014/main" id="{8E991DF9-D0B8-89BB-9B75-D5EB55ED5896}"/>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solidFill>
                  <a:srgbClr val="C00000"/>
                </a:solidFill>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solidFill>
                  <a:srgbClr val="C00000"/>
                </a:solidFill>
              </a:rPr>
              <a:t>	</a:t>
            </a:r>
            <a:r>
              <a:rPr lang="vi-VN" sz="2700">
                <a:solidFill>
                  <a:srgbClr val="C00000"/>
                </a:solidFill>
              </a:rPr>
              <a:t>- Tớ là cào cào. Tiếng hát của bạn hay quá!</a:t>
            </a:r>
          </a:p>
          <a:p>
            <a:pPr marL="182880" algn="just"/>
            <a:r>
              <a:rPr lang="en-US" sz="2700">
                <a:solidFill>
                  <a:srgbClr val="C00000"/>
                </a:solidFill>
              </a:rPr>
              <a:t>	</a:t>
            </a:r>
            <a:r>
              <a:rPr lang="vi-VN" sz="2700">
                <a:solidFill>
                  <a:srgbClr val="C00000"/>
                </a:solidFill>
              </a:rPr>
              <a:t>Chuồn chuồn khẽ đập đôi cánh:</a:t>
            </a:r>
          </a:p>
          <a:p>
            <a:pPr marL="182880" algn="just"/>
            <a:r>
              <a:rPr lang="en-US" sz="2700">
                <a:solidFill>
                  <a:srgbClr val="C00000"/>
                </a:solidFill>
              </a:rPr>
              <a:t>	</a:t>
            </a:r>
            <a:r>
              <a:rPr lang="vi-VN" sz="2700">
                <a:solidFill>
                  <a:srgbClr val="C00000"/>
                </a:solidFill>
              </a:rPr>
              <a:t>- Tớ là chuồn chuồn. Bạn thật là một tài năng âm nhạc.</a:t>
            </a:r>
          </a:p>
          <a:p>
            <a:pPr marL="182880" algn="just"/>
            <a:r>
              <a:rPr lang="en-US" sz="2700"/>
              <a:t>	</a:t>
            </a:r>
            <a:r>
              <a:rPr lang="vi-VN" sz="2700">
                <a:solidFill>
                  <a:srgbClr val="7030A0"/>
                </a:solidFill>
              </a:rPr>
              <a:t>Dế than ngượng ngùng:</a:t>
            </a:r>
          </a:p>
          <a:p>
            <a:pPr marL="182880" algn="just"/>
            <a:r>
              <a:rPr lang="en-US" sz="2700">
                <a:solidFill>
                  <a:srgbClr val="7030A0"/>
                </a:solidFill>
              </a:rPr>
              <a:t>	</a:t>
            </a:r>
            <a:r>
              <a:rPr lang="vi-VN" sz="2700">
                <a:solidFill>
                  <a:srgbClr val="7030A0"/>
                </a:solidFill>
              </a:rPr>
              <a:t>- Ôi, tớ chỉ là thợ đào đất thôi. Tớ là dế than.</a:t>
            </a:r>
          </a:p>
          <a:p>
            <a:pPr marL="182880" algn="just"/>
            <a:r>
              <a:rPr lang="en-US" sz="2700">
                <a:solidFill>
                  <a:srgbClr val="7030A0"/>
                </a:solidFill>
              </a:rPr>
              <a:t>	</a:t>
            </a:r>
            <a:r>
              <a:rPr lang="vi-VN" sz="2700">
                <a:solidFill>
                  <a:srgbClr val="7030A0"/>
                </a:solidFill>
              </a:rPr>
              <a:t>Nhái bén mừng rỡ:</a:t>
            </a:r>
          </a:p>
          <a:p>
            <a:pPr marL="182880" algn="just"/>
            <a:r>
              <a:rPr lang="en-US" sz="2700">
                <a:solidFill>
                  <a:srgbClr val="7030A0"/>
                </a:solidFill>
              </a:rPr>
              <a:t>	</a:t>
            </a:r>
            <a:r>
              <a:rPr lang="vi-VN" sz="2700">
                <a:solidFill>
                  <a:srgbClr val="7030A0"/>
                </a:solidFill>
              </a:rPr>
              <a:t>- A, từ nay tớ có thêm một láng giềng hát hay, làm giỏi là dế than. Để chúng tớ giúp bạn dựng nhà.</a:t>
            </a:r>
          </a:p>
          <a:p>
            <a:pPr marL="182880" algn="just"/>
            <a:r>
              <a:rPr lang="en-US" sz="2700">
                <a:solidFill>
                  <a:srgbClr val="7030A0"/>
                </a:solidFill>
              </a:rPr>
              <a:t>	</a:t>
            </a:r>
            <a:r>
              <a:rPr lang="vi-VN" sz="2700">
                <a:solidFill>
                  <a:srgbClr val="7030A0"/>
                </a:solidFill>
              </a:rPr>
              <a:t>Cào cào, nhái bén, chuồn chuồn cùng xúm vào giúp dế than. Chỉ chốc lát, ngôi nhà xinh xắn bằng đất đã được xây xong dưới ô nấm giữa vùng cỏ xanh tươi.</a:t>
            </a:r>
            <a:r>
              <a:rPr lang="en-US" sz="2700">
                <a:solidFill>
                  <a:srgbClr val="7030A0"/>
                </a:solidFill>
              </a:rPr>
              <a:t> </a:t>
            </a:r>
          </a:p>
          <a:p>
            <a:pPr marL="182880" algn="r"/>
            <a:r>
              <a:rPr lang="en-US" sz="2700"/>
              <a:t>(</a:t>
            </a:r>
            <a:r>
              <a:rPr lang="en-US" sz="2800" i="1"/>
              <a:t>Theo</a:t>
            </a:r>
            <a:r>
              <a:rPr lang="en-US" sz="2800"/>
              <a:t> Lý Lan)</a:t>
            </a:r>
            <a:endParaRPr lang="vi-VN" sz="2800"/>
          </a:p>
        </p:txBody>
      </p:sp>
    </p:spTree>
    <p:extLst>
      <p:ext uri="{BB962C8B-B14F-4D97-AF65-F5344CB8AC3E}">
        <p14:creationId xmlns:p14="http://schemas.microsoft.com/office/powerpoint/2010/main" val="2781199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mium Vector | Kids boy and girl study with teacher">
            <a:extLst>
              <a:ext uri="{FF2B5EF4-FFF2-40B4-BE49-F238E27FC236}">
                <a16:creationId xmlns:a16="http://schemas.microsoft.com/office/drawing/2014/main" id="{A96BB420-907A-C60A-5DC3-B35729566C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2" b="99834" l="1050" r="99000">
                        <a14:foregroundMark x1="8650" y1="50291" x2="8650" y2="59352"/>
                        <a14:foregroundMark x1="5800" y1="59684" x2="5800" y2="59684"/>
                        <a14:foregroundMark x1="46750" y1="31920" x2="61450" y2="29676"/>
                        <a14:foregroundMark x1="61450" y1="29676" x2="61450" y2="29676"/>
                        <a14:foregroundMark x1="93650" y1="49709" x2="93650" y2="49709"/>
                        <a14:foregroundMark x1="37400" y1="89859" x2="73200" y2="86866"/>
                        <a14:foregroundMark x1="43150" y1="79551" x2="65400" y2="77972"/>
                        <a14:foregroundMark x1="65400" y1="77972" x2="67650" y2="77972"/>
                        <a14:foregroundMark x1="35300" y1="84289" x2="38250" y2="79385"/>
                        <a14:foregroundMark x1="24800" y1="90025" x2="24800" y2="90025"/>
                        <a14:foregroundMark x1="25000" y1="88113" x2="25000" y2="88113"/>
                        <a14:foregroundMark x1="79200" y1="94929" x2="79200" y2="94929"/>
                        <a14:foregroundMark x1="2750" y1="95844" x2="97850" y2="89360"/>
                        <a14:foregroundMark x1="1050" y1="90441" x2="9250" y2="89194"/>
                        <a14:foregroundMark x1="9250" y1="89194" x2="9350" y2="89194"/>
                        <a14:foregroundMark x1="23550" y1="96342" x2="28150" y2="96675"/>
                        <a14:foregroundMark x1="50200" y1="96010" x2="58100" y2="96010"/>
                        <a14:foregroundMark x1="86750" y1="95677" x2="94300" y2="94929"/>
                        <a14:foregroundMark x1="94300" y1="94929" x2="94500" y2="94929"/>
                        <a14:foregroundMark x1="98900" y1="87781" x2="98900" y2="87781"/>
                        <a14:foregroundMark x1="99000" y1="97174" x2="90400" y2="98587"/>
                        <a14:foregroundMark x1="73000" y1="99501" x2="61550" y2="99834"/>
                        <a14:foregroundMark x1="61550" y1="99834" x2="61550" y2="99834"/>
                        <a14:foregroundMark x1="42300" y1="97756" x2="44550" y2="96841"/>
                        <a14:foregroundMark x1="23200" y1="42394" x2="23200" y2="42394"/>
                        <a14:backgroundMark x1="59450" y1="65752" x2="59450" y2="65752"/>
                        <a14:backgroundMark x1="78950" y1="69659" x2="78950" y2="69659"/>
                        <a14:backgroundMark x1="76350" y1="82377" x2="76350" y2="82377"/>
                        <a14:backgroundMark x1="76450" y1="81879" x2="76450" y2="81879"/>
                        <a14:backgroundMark x1="45450" y1="64090" x2="45450" y2="64090"/>
                        <a14:backgroundMark x1="39800" y1="63175" x2="39800" y2="63175"/>
                        <a14:backgroundMark x1="45450" y1="63342" x2="45050" y2="66334"/>
                        <a14:backgroundMark x1="65200" y1="63674" x2="64800" y2="62261"/>
                        <a14:backgroundMark x1="76950" y1="79551" x2="76950" y2="82211"/>
                        <a14:backgroundMark x1="38100" y1="63840" x2="39300" y2="62843"/>
                      </a14:backgroundRemoval>
                    </a14:imgEffect>
                  </a14:imgLayer>
                </a14:imgProps>
              </a:ext>
              <a:ext uri="{28A0092B-C50C-407E-A947-70E740481C1C}">
                <a14:useLocalDpi xmlns:a14="http://schemas.microsoft.com/office/drawing/2010/main" val="0"/>
              </a:ext>
            </a:extLst>
          </a:blip>
          <a:srcRect/>
          <a:stretch>
            <a:fillRect/>
          </a:stretch>
        </p:blipFill>
        <p:spPr bwMode="auto">
          <a:xfrm>
            <a:off x="2089966" y="2061940"/>
            <a:ext cx="8008892" cy="481693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4A383D6-CD4B-BD39-AE20-DA8DF56C6EC4}"/>
              </a:ext>
            </a:extLst>
          </p:cNvPr>
          <p:cNvGrpSpPr/>
          <p:nvPr/>
        </p:nvGrpSpPr>
        <p:grpSpPr>
          <a:xfrm>
            <a:off x="3670365" y="109722"/>
            <a:ext cx="4848097" cy="2143831"/>
            <a:chOff x="2694383" y="481766"/>
            <a:chExt cx="3637020" cy="1608292"/>
          </a:xfrm>
        </p:grpSpPr>
        <p:sp>
          <p:nvSpPr>
            <p:cNvPr id="2" name="Cloud 1">
              <a:extLst>
                <a:ext uri="{FF2B5EF4-FFF2-40B4-BE49-F238E27FC236}">
                  <a16:creationId xmlns:a16="http://schemas.microsoft.com/office/drawing/2014/main" id="{A553A758-EE40-31C1-A9AC-FC8D7AB86F34}"/>
                </a:ext>
              </a:extLst>
            </p:cNvPr>
            <p:cNvSpPr/>
            <p:nvPr/>
          </p:nvSpPr>
          <p:spPr>
            <a:xfrm>
              <a:off x="2694383" y="481766"/>
              <a:ext cx="3637020" cy="160829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9" name="TextBox 8">
              <a:extLst>
                <a:ext uri="{FF2B5EF4-FFF2-40B4-BE49-F238E27FC236}">
                  <a16:creationId xmlns:a16="http://schemas.microsoft.com/office/drawing/2014/main" id="{A8289B9F-5E31-17D2-7035-CC84DB1BB28A}"/>
                </a:ext>
              </a:extLst>
            </p:cNvPr>
            <p:cNvSpPr txBox="1"/>
            <p:nvPr/>
          </p:nvSpPr>
          <p:spPr>
            <a:xfrm>
              <a:off x="2895391" y="685747"/>
              <a:ext cx="3235004" cy="1177263"/>
            </a:xfrm>
            <a:prstGeom prst="rect">
              <a:avLst/>
            </a:prstGeom>
            <a:noFill/>
          </p:spPr>
          <p:txBody>
            <a:bodyPr wrap="square" rtlCol="0">
              <a:spAutoFit/>
            </a:bodyPr>
            <a:lstStyle/>
            <a:p>
              <a:pPr algn="ctr"/>
              <a:r>
                <a:rPr lang="en-US" sz="3199" dirty="0" err="1"/>
                <a:t>Học</a:t>
              </a:r>
              <a:r>
                <a:rPr lang="en-US" sz="3199" dirty="0"/>
                <a:t> </a:t>
              </a:r>
              <a:r>
                <a:rPr lang="en-US" sz="3199" dirty="0" err="1"/>
                <a:t>sinh</a:t>
              </a:r>
              <a:r>
                <a:rPr lang="en-US" sz="3199" dirty="0"/>
                <a:t> </a:t>
              </a:r>
              <a:r>
                <a:rPr lang="en-US" sz="3199" dirty="0" err="1"/>
                <a:t>làm</a:t>
              </a:r>
              <a:r>
                <a:rPr lang="en-US" sz="3199" dirty="0"/>
                <a:t> </a:t>
              </a:r>
              <a:r>
                <a:rPr lang="en-US" sz="3199" dirty="0" err="1"/>
                <a:t>việc</a:t>
              </a:r>
              <a:r>
                <a:rPr lang="en-US" sz="3199" dirty="0"/>
                <a:t> </a:t>
              </a:r>
              <a:r>
                <a:rPr lang="en-US" sz="3199" err="1"/>
                <a:t>nhóm</a:t>
              </a:r>
              <a:r>
                <a:rPr lang="en-US" sz="3199"/>
                <a:t> 3, </a:t>
              </a:r>
              <a:r>
                <a:rPr lang="en-US" sz="3199" dirty="0" err="1"/>
                <a:t>đọc</a:t>
              </a:r>
              <a:r>
                <a:rPr lang="en-US" sz="3199" dirty="0"/>
                <a:t> </a:t>
              </a:r>
              <a:r>
                <a:rPr lang="en-US" sz="3199" dirty="0" err="1"/>
                <a:t>nối</a:t>
              </a:r>
              <a:r>
                <a:rPr lang="en-US" sz="3199" dirty="0"/>
                <a:t> </a:t>
              </a:r>
              <a:r>
                <a:rPr lang="en-US" sz="3199" dirty="0" err="1"/>
                <a:t>tiếp</a:t>
              </a:r>
              <a:r>
                <a:rPr lang="en-US" sz="3199" dirty="0"/>
                <a:t> 1 </a:t>
              </a:r>
              <a:r>
                <a:rPr lang="en-US" sz="3199" dirty="0" err="1"/>
                <a:t>hoặc</a:t>
              </a:r>
              <a:r>
                <a:rPr lang="en-US" sz="3199" dirty="0"/>
                <a:t> 2 </a:t>
              </a:r>
              <a:r>
                <a:rPr lang="en-US" sz="3199" dirty="0" err="1"/>
                <a:t>lần</a:t>
              </a:r>
              <a:r>
                <a:rPr lang="en-US" sz="3199" dirty="0"/>
                <a:t>.</a:t>
              </a:r>
            </a:p>
          </p:txBody>
        </p:sp>
      </p:grpSp>
    </p:spTree>
    <p:extLst>
      <p:ext uri="{BB962C8B-B14F-4D97-AF65-F5344CB8AC3E}">
        <p14:creationId xmlns:p14="http://schemas.microsoft.com/office/powerpoint/2010/main" val="3745448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20277"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837" y="1448329"/>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527994-EEA6-3F6A-B145-F82E481F00A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2821382" y="800134"/>
            <a:ext cx="6546055" cy="748795"/>
          </a:xfrm>
          <a:prstGeom prst="rect">
            <a:avLst/>
          </a:prstGeom>
          <a:solidFill>
            <a:srgbClr val="FBF9A5"/>
          </a:solidFill>
        </p:spPr>
        <p:txBody>
          <a:bodyPr wrap="square" rtlCol="0">
            <a:spAutoFit/>
          </a:bodyPr>
          <a:lstStyle/>
          <a:p>
            <a:pPr algn="ctr"/>
            <a:r>
              <a:rPr lang="en-US" sz="4266" dirty="0" err="1"/>
              <a:t>Đọc</a:t>
            </a:r>
            <a:r>
              <a:rPr lang="en-US" sz="4266" dirty="0"/>
              <a:t> </a:t>
            </a:r>
            <a:r>
              <a:rPr lang="en-US" sz="4266" dirty="0" err="1"/>
              <a:t>nối</a:t>
            </a:r>
            <a:r>
              <a:rPr lang="en-US" sz="4266" dirty="0"/>
              <a:t> </a:t>
            </a:r>
            <a:r>
              <a:rPr lang="en-US" sz="4266" dirty="0" err="1"/>
              <a:t>tiếp</a:t>
            </a:r>
            <a:r>
              <a:rPr lang="en-US" sz="4266" dirty="0"/>
              <a:t> </a:t>
            </a:r>
            <a:r>
              <a:rPr lang="en-US" sz="4266" dirty="0" err="1"/>
              <a:t>trước</a:t>
            </a:r>
            <a:r>
              <a:rPr lang="en-US" sz="4266" dirty="0"/>
              <a:t> </a:t>
            </a:r>
            <a:r>
              <a:rPr lang="en-US" sz="4266" dirty="0" err="1"/>
              <a:t>lớp</a:t>
            </a:r>
            <a:endParaRPr lang="en-US" sz="4266" dirty="0"/>
          </a:p>
        </p:txBody>
      </p:sp>
      <p:pic>
        <p:nvPicPr>
          <p:cNvPr id="6148" name="Picture 4" descr="Teacher with pupils in a classroom at a lesson. Cartoon vector  illustration. Download a Free Preview or High Q… | Student cartoon,  Classroom cartoon, Teacher images">
            <a:extLst>
              <a:ext uri="{FF2B5EF4-FFF2-40B4-BE49-F238E27FC236}">
                <a16:creationId xmlns:a16="http://schemas.microsoft.com/office/drawing/2014/main" id="{56D320DA-95A0-5E26-DE9E-6B2233BD4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 b="9682"/>
          <a:stretch/>
        </p:blipFill>
        <p:spPr bwMode="auto">
          <a:xfrm>
            <a:off x="3286628" y="1786135"/>
            <a:ext cx="5615565" cy="427173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28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49706"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
        <p:nvSpPr>
          <p:cNvPr id="2" name="Title 1">
            <a:extLst>
              <a:ext uri="{FF2B5EF4-FFF2-40B4-BE49-F238E27FC236}">
                <a16:creationId xmlns:a16="http://schemas.microsoft.com/office/drawing/2014/main" id="{AC0659C7-320D-F763-85AC-322D9BC8857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12341418-0F6C-8378-D2C7-94657437E99A}"/>
              </a:ext>
            </a:extLst>
          </p:cNvPr>
          <p:cNvGrpSpPr/>
          <p:nvPr/>
        </p:nvGrpSpPr>
        <p:grpSpPr>
          <a:xfrm>
            <a:off x="0" y="43556"/>
            <a:ext cx="12122122" cy="6814444"/>
            <a:chOff x="-55279" y="72378"/>
            <a:chExt cx="12152186" cy="6831343"/>
          </a:xfrm>
          <a:solidFill>
            <a:srgbClr val="FFFFFF"/>
          </a:solidFill>
        </p:grpSpPr>
        <p:sp>
          <p:nvSpPr>
            <p:cNvPr id="6" name="TextBox 5">
              <a:extLst>
                <a:ext uri="{FF2B5EF4-FFF2-40B4-BE49-F238E27FC236}">
                  <a16:creationId xmlns:a16="http://schemas.microsoft.com/office/drawing/2014/main" id="{D984EBB2-B18A-7388-5A84-8B4EAABB76AA}"/>
                </a:ext>
              </a:extLst>
            </p:cNvPr>
            <p:cNvSpPr txBox="1"/>
            <p:nvPr/>
          </p:nvSpPr>
          <p:spPr>
            <a:xfrm>
              <a:off x="-55279" y="702071"/>
              <a:ext cx="12001501" cy="6201650"/>
            </a:xfrm>
            <a:prstGeom prst="rect">
              <a:avLst/>
            </a:prstGeom>
            <a:noFill/>
          </p:spPr>
          <p:txBody>
            <a:bodyPr wrap="square" rtlCol="0">
              <a:spAutoFit/>
            </a:bodyPr>
            <a:lstStyle/>
            <a:p>
              <a:pPr marL="182880" algn="just"/>
              <a:r>
                <a:rPr lang="en-US" sz="3600"/>
                <a:t> 	Sáng sớm, cào cào và nhái bén đang tập nhảy xa thì chợt một tràng “re re re” vang lên. Hai bạn nghểnh đầu nghe:</a:t>
              </a:r>
            </a:p>
            <a:p>
              <a:pPr marL="182880" algn="just"/>
              <a:r>
                <a:rPr lang="en-US" sz="3600"/>
                <a:t>	- Hay quá, ai hát đó?</a:t>
              </a:r>
            </a:p>
            <a:p>
              <a:pPr marL="182880" algn="just"/>
              <a:r>
                <a:rPr lang="en-US" sz="3600"/>
                <a:t>	Chuồn chuồn vừa bay đến, đậu trên nhánh cỏ may, đôi cánh mỏng rung nhè nhẹ khi điệu nhạc vút cao:</a:t>
              </a:r>
            </a:p>
            <a:p>
              <a:pPr marL="182880" algn="just"/>
              <a:r>
                <a:rPr lang="en-US" sz="3600"/>
                <a:t>	- Có phải cào cào hát không? Hay nhái bén?</a:t>
              </a:r>
            </a:p>
            <a:p>
              <a:pPr marL="182880" algn="just"/>
              <a:r>
                <a:rPr lang="en-US" sz="3600"/>
                <a:t>Cào cào lắc đầu, nhái bén cũng xua tay:</a:t>
              </a:r>
            </a:p>
            <a:p>
              <a:pPr marL="182880" algn="just"/>
              <a:r>
                <a:rPr lang="en-US" sz="3600"/>
                <a:t>	- Tớ à? Tớ hát thì ai nghe?</a:t>
              </a:r>
            </a:p>
            <a:p>
              <a:pPr marL="182880" algn="just"/>
              <a:r>
                <a:rPr lang="en-US" sz="3600"/>
                <a:t>	Thế là cào cào, nhái bén, chuồn chuồn rủ nhau đi tìm tiếng hát.</a:t>
              </a:r>
            </a:p>
          </p:txBody>
        </p:sp>
        <p:sp>
          <p:nvSpPr>
            <p:cNvPr id="7" name="TextBox 6">
              <a:extLst>
                <a:ext uri="{FF2B5EF4-FFF2-40B4-BE49-F238E27FC236}">
                  <a16:creationId xmlns:a16="http://schemas.microsoft.com/office/drawing/2014/main" id="{7F8BAE84-F57B-9A34-A9C1-5C693CE3F7F7}"/>
                </a:ext>
              </a:extLst>
            </p:cNvPr>
            <p:cNvSpPr txBox="1"/>
            <p:nvPr/>
          </p:nvSpPr>
          <p:spPr>
            <a:xfrm>
              <a:off x="11587" y="72378"/>
              <a:ext cx="12085320" cy="709641"/>
            </a:xfrm>
            <a:prstGeom prst="rect">
              <a:avLst/>
            </a:prstGeom>
            <a:noFill/>
          </p:spPr>
          <p:txBody>
            <a:bodyPr wrap="square" rtlCol="0">
              <a:spAutoFit/>
            </a:bodyPr>
            <a:lstStyle/>
            <a:p>
              <a:pPr algn="ctr"/>
              <a:r>
                <a:rPr lang="en-US" sz="4000" b="1">
                  <a:latin typeface="+mn-lt"/>
                </a:rPr>
                <a:t>NGÔI NHÀ TRONG CỎ</a:t>
              </a:r>
              <a:endParaRPr lang="vi-VN" sz="4000" b="1">
                <a:latin typeface="+mn-lt"/>
              </a:endParaRPr>
            </a:p>
          </p:txBody>
        </p:sp>
      </p:grpSp>
    </p:spTree>
    <p:extLst>
      <p:ext uri="{BB962C8B-B14F-4D97-AF65-F5344CB8AC3E}">
        <p14:creationId xmlns:p14="http://schemas.microsoft.com/office/powerpoint/2010/main" val="1916201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3" name="TextBox 2">
            <a:extLst>
              <a:ext uri="{FF2B5EF4-FFF2-40B4-BE49-F238E27FC236}">
                <a16:creationId xmlns:a16="http://schemas.microsoft.com/office/drawing/2014/main" id="{562E759E-E7C5-EC3F-8A71-33D7EFB9FEF6}"/>
              </a:ext>
            </a:extLst>
          </p:cNvPr>
          <p:cNvSpPr txBox="1"/>
          <p:nvPr/>
        </p:nvSpPr>
        <p:spPr>
          <a:xfrm>
            <a:off x="0" y="165199"/>
            <a:ext cx="11971810" cy="6986528"/>
          </a:xfrm>
          <a:prstGeom prst="rect">
            <a:avLst/>
          </a:prstGeom>
          <a:noFill/>
        </p:spPr>
        <p:txBody>
          <a:bodyPr wrap="square" rtlCol="0">
            <a:spAutoFit/>
          </a:bodyPr>
          <a:lstStyle/>
          <a:p>
            <a:pPr marL="182880" algn="just"/>
            <a:r>
              <a:rPr lang="en-US" sz="2800"/>
              <a:t>	</a:t>
            </a:r>
            <a:r>
              <a:rPr lang="vi-VN" sz="2700"/>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182880" algn="just"/>
            <a:r>
              <a:rPr lang="en-US" sz="2700"/>
              <a:t>	</a:t>
            </a:r>
            <a:r>
              <a:rPr lang="vi-VN" sz="2700"/>
              <a:t>- Tớ là cào cào. Tiếng hát của bạn hay quá!</a:t>
            </a:r>
          </a:p>
          <a:p>
            <a:pPr marL="182880" algn="just"/>
            <a:r>
              <a:rPr lang="en-US" sz="2700"/>
              <a:t>	</a:t>
            </a:r>
            <a:r>
              <a:rPr lang="vi-VN" sz="2700"/>
              <a:t>Chuồn chuồn khẽ đập đôi cánh:</a:t>
            </a:r>
          </a:p>
          <a:p>
            <a:pPr marL="182880" algn="just"/>
            <a:r>
              <a:rPr lang="en-US" sz="2700"/>
              <a:t>	</a:t>
            </a:r>
            <a:r>
              <a:rPr lang="vi-VN" sz="2700"/>
              <a:t>- Tớ là chuồn chuồn. Bạn thật là một tài năng âm nhạc.</a:t>
            </a:r>
          </a:p>
          <a:p>
            <a:pPr marL="182880" algn="just"/>
            <a:r>
              <a:rPr lang="en-US" sz="2700"/>
              <a:t>	</a:t>
            </a:r>
            <a:r>
              <a:rPr lang="vi-VN" sz="2700"/>
              <a:t>Dế than ngượng ngùng:</a:t>
            </a:r>
          </a:p>
          <a:p>
            <a:pPr marL="182880" algn="just"/>
            <a:r>
              <a:rPr lang="en-US" sz="2700"/>
              <a:t>	</a:t>
            </a:r>
            <a:r>
              <a:rPr lang="vi-VN" sz="2700"/>
              <a:t>- Ôi, tớ chỉ là thợ đào đất thôi. Tớ là dế than.</a:t>
            </a:r>
          </a:p>
          <a:p>
            <a:pPr marL="182880" algn="just"/>
            <a:r>
              <a:rPr lang="en-US" sz="2700"/>
              <a:t>	</a:t>
            </a:r>
            <a:r>
              <a:rPr lang="vi-VN" sz="2700"/>
              <a:t>Nhái bén mừng rỡ:</a:t>
            </a:r>
          </a:p>
          <a:p>
            <a:pPr marL="182880" algn="just"/>
            <a:r>
              <a:rPr lang="en-US" sz="2700"/>
              <a:t>	</a:t>
            </a:r>
            <a:r>
              <a:rPr lang="vi-VN" sz="2700"/>
              <a:t>- A, từ nay tớ có thêm một láng giềng hát hay, làm giỏi là dế than. Để chúng tớ giúp bạn dựng nhà.</a:t>
            </a:r>
          </a:p>
          <a:p>
            <a:pPr marL="182880" algn="just"/>
            <a:r>
              <a:rPr lang="en-US" sz="2700"/>
              <a:t>	</a:t>
            </a:r>
            <a:r>
              <a:rPr lang="vi-VN" sz="2700"/>
              <a:t>Cào cào, nhái bén, chuồn chuồn cùng xúm vào giúp dế than. Chỉ chốc lát, ngôi nhà xinh xắn bằng đất đã được xây xong dưới ô nấm giữa vùng cỏ xanh tươi.</a:t>
            </a:r>
            <a:r>
              <a:rPr lang="en-US" sz="2700"/>
              <a:t> </a:t>
            </a:r>
          </a:p>
          <a:p>
            <a:pPr marL="182880" algn="r"/>
            <a:r>
              <a:rPr lang="en-US" sz="2700"/>
              <a:t>(</a:t>
            </a:r>
            <a:r>
              <a:rPr lang="en-US" sz="2800" i="1"/>
              <a:t>Theo</a:t>
            </a:r>
            <a:r>
              <a:rPr lang="en-US" sz="2800"/>
              <a:t> Lý Lan)</a:t>
            </a:r>
            <a:endParaRPr lang="vi-VN" sz="2800"/>
          </a:p>
        </p:txBody>
      </p:sp>
    </p:spTree>
    <p:extLst>
      <p:ext uri="{BB962C8B-B14F-4D97-AF65-F5344CB8AC3E}">
        <p14:creationId xmlns:p14="http://schemas.microsoft.com/office/powerpoint/2010/main" val="288334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18" y="0"/>
            <a:ext cx="12141200" cy="6858000"/>
          </a:xfrm>
          <a:prstGeom prst="rect">
            <a:avLst/>
          </a:prstGeom>
        </p:spPr>
      </p:pic>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437210" y="434906"/>
            <a:ext cx="11314404" cy="1660028"/>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1314404"/>
                      <a:gd name="connsiteY0" fmla="*/ 276677 h 1660028"/>
                      <a:gd name="connsiteX1" fmla="*/ 276677 w 11314404"/>
                      <a:gd name="connsiteY1" fmla="*/ 0 h 1660028"/>
                      <a:gd name="connsiteX2" fmla="*/ 551682 w 11314404"/>
                      <a:gd name="connsiteY2" fmla="*/ 0 h 1660028"/>
                      <a:gd name="connsiteX3" fmla="*/ 1041907 w 11314404"/>
                      <a:gd name="connsiteY3" fmla="*/ 0 h 1660028"/>
                      <a:gd name="connsiteX4" fmla="*/ 1854964 w 11314404"/>
                      <a:gd name="connsiteY4" fmla="*/ 0 h 1660028"/>
                      <a:gd name="connsiteX5" fmla="*/ 2668021 w 11314404"/>
                      <a:gd name="connsiteY5" fmla="*/ 0 h 1660028"/>
                      <a:gd name="connsiteX6" fmla="*/ 3481079 w 11314404"/>
                      <a:gd name="connsiteY6" fmla="*/ 0 h 1660028"/>
                      <a:gd name="connsiteX7" fmla="*/ 3971304 w 11314404"/>
                      <a:gd name="connsiteY7" fmla="*/ 0 h 1660028"/>
                      <a:gd name="connsiteX8" fmla="*/ 4569140 w 11314404"/>
                      <a:gd name="connsiteY8" fmla="*/ 0 h 1660028"/>
                      <a:gd name="connsiteX9" fmla="*/ 4951755 w 11314404"/>
                      <a:gd name="connsiteY9" fmla="*/ 0 h 1660028"/>
                      <a:gd name="connsiteX10" fmla="*/ 5549591 w 11314404"/>
                      <a:gd name="connsiteY10" fmla="*/ 0 h 1660028"/>
                      <a:gd name="connsiteX11" fmla="*/ 6147428 w 11314404"/>
                      <a:gd name="connsiteY11" fmla="*/ 0 h 1660028"/>
                      <a:gd name="connsiteX12" fmla="*/ 6422432 w 11314404"/>
                      <a:gd name="connsiteY12" fmla="*/ 0 h 1660028"/>
                      <a:gd name="connsiteX13" fmla="*/ 7127879 w 11314404"/>
                      <a:gd name="connsiteY13" fmla="*/ 0 h 1660028"/>
                      <a:gd name="connsiteX14" fmla="*/ 7618104 w 11314404"/>
                      <a:gd name="connsiteY14" fmla="*/ 0 h 1660028"/>
                      <a:gd name="connsiteX15" fmla="*/ 8215941 w 11314404"/>
                      <a:gd name="connsiteY15" fmla="*/ 0 h 1660028"/>
                      <a:gd name="connsiteX16" fmla="*/ 8490945 w 11314404"/>
                      <a:gd name="connsiteY16" fmla="*/ 0 h 1660028"/>
                      <a:gd name="connsiteX17" fmla="*/ 9196392 w 11314404"/>
                      <a:gd name="connsiteY17" fmla="*/ 0 h 1660028"/>
                      <a:gd name="connsiteX18" fmla="*/ 9901838 w 11314404"/>
                      <a:gd name="connsiteY18" fmla="*/ 0 h 1660028"/>
                      <a:gd name="connsiteX19" fmla="*/ 10176843 w 11314404"/>
                      <a:gd name="connsiteY19" fmla="*/ 0 h 1660028"/>
                      <a:gd name="connsiteX20" fmla="*/ 11037727 w 11314404"/>
                      <a:gd name="connsiteY20" fmla="*/ 0 h 1660028"/>
                      <a:gd name="connsiteX21" fmla="*/ 11314404 w 11314404"/>
                      <a:gd name="connsiteY21" fmla="*/ 276677 h 1660028"/>
                      <a:gd name="connsiteX22" fmla="*/ 11314404 w 11314404"/>
                      <a:gd name="connsiteY22" fmla="*/ 830014 h 1660028"/>
                      <a:gd name="connsiteX23" fmla="*/ 11314404 w 11314404"/>
                      <a:gd name="connsiteY23" fmla="*/ 1383351 h 1660028"/>
                      <a:gd name="connsiteX24" fmla="*/ 11037727 w 11314404"/>
                      <a:gd name="connsiteY24" fmla="*/ 1660028 h 1660028"/>
                      <a:gd name="connsiteX25" fmla="*/ 10762722 w 11314404"/>
                      <a:gd name="connsiteY25" fmla="*/ 1660028 h 1660028"/>
                      <a:gd name="connsiteX26" fmla="*/ 10164886 w 11314404"/>
                      <a:gd name="connsiteY26" fmla="*/ 1660028 h 1660028"/>
                      <a:gd name="connsiteX27" fmla="*/ 9351829 w 11314404"/>
                      <a:gd name="connsiteY27" fmla="*/ 1660028 h 1660028"/>
                      <a:gd name="connsiteX28" fmla="*/ 8969214 w 11314404"/>
                      <a:gd name="connsiteY28" fmla="*/ 1660028 h 1660028"/>
                      <a:gd name="connsiteX29" fmla="*/ 8478988 w 11314404"/>
                      <a:gd name="connsiteY29" fmla="*/ 1660028 h 1660028"/>
                      <a:gd name="connsiteX30" fmla="*/ 7773542 w 11314404"/>
                      <a:gd name="connsiteY30" fmla="*/ 1660028 h 1660028"/>
                      <a:gd name="connsiteX31" fmla="*/ 6960485 w 11314404"/>
                      <a:gd name="connsiteY31" fmla="*/ 1660028 h 1660028"/>
                      <a:gd name="connsiteX32" fmla="*/ 6470259 w 11314404"/>
                      <a:gd name="connsiteY32" fmla="*/ 1660028 h 1660028"/>
                      <a:gd name="connsiteX33" fmla="*/ 6195255 w 11314404"/>
                      <a:gd name="connsiteY33" fmla="*/ 1660028 h 1660028"/>
                      <a:gd name="connsiteX34" fmla="*/ 5812639 w 11314404"/>
                      <a:gd name="connsiteY34" fmla="*/ 1660028 h 1660028"/>
                      <a:gd name="connsiteX35" fmla="*/ 5322414 w 11314404"/>
                      <a:gd name="connsiteY35" fmla="*/ 1660028 h 1660028"/>
                      <a:gd name="connsiteX36" fmla="*/ 4616967 w 11314404"/>
                      <a:gd name="connsiteY36" fmla="*/ 1660028 h 1660028"/>
                      <a:gd name="connsiteX37" fmla="*/ 3911521 w 11314404"/>
                      <a:gd name="connsiteY37" fmla="*/ 1660028 h 1660028"/>
                      <a:gd name="connsiteX38" fmla="*/ 3528905 w 11314404"/>
                      <a:gd name="connsiteY38" fmla="*/ 1660028 h 1660028"/>
                      <a:gd name="connsiteX39" fmla="*/ 2931069 w 11314404"/>
                      <a:gd name="connsiteY39" fmla="*/ 1660028 h 1660028"/>
                      <a:gd name="connsiteX40" fmla="*/ 2333233 w 11314404"/>
                      <a:gd name="connsiteY40" fmla="*/ 1660028 h 1660028"/>
                      <a:gd name="connsiteX41" fmla="*/ 2058229 w 11314404"/>
                      <a:gd name="connsiteY41" fmla="*/ 1660028 h 1660028"/>
                      <a:gd name="connsiteX42" fmla="*/ 1245171 w 11314404"/>
                      <a:gd name="connsiteY42" fmla="*/ 1660028 h 1660028"/>
                      <a:gd name="connsiteX43" fmla="*/ 862556 w 11314404"/>
                      <a:gd name="connsiteY43" fmla="*/ 1660028 h 1660028"/>
                      <a:gd name="connsiteX44" fmla="*/ 276677 w 11314404"/>
                      <a:gd name="connsiteY44" fmla="*/ 1660028 h 1660028"/>
                      <a:gd name="connsiteX45" fmla="*/ 0 w 11314404"/>
                      <a:gd name="connsiteY45" fmla="*/ 1383351 h 1660028"/>
                      <a:gd name="connsiteX46" fmla="*/ 0 w 11314404"/>
                      <a:gd name="connsiteY46" fmla="*/ 852147 h 1660028"/>
                      <a:gd name="connsiteX47" fmla="*/ 0 w 11314404"/>
                      <a:gd name="connsiteY47" fmla="*/ 276677 h 166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14404" h="1660028" fill="none" extrusionOk="0">
                        <a:moveTo>
                          <a:pt x="0" y="276677"/>
                        </a:moveTo>
                        <a:cubicBezTo>
                          <a:pt x="-9527" y="156916"/>
                          <a:pt x="114053" y="8361"/>
                          <a:pt x="276677" y="0"/>
                        </a:cubicBezTo>
                        <a:cubicBezTo>
                          <a:pt x="348992" y="-1276"/>
                          <a:pt x="416251" y="23100"/>
                          <a:pt x="551682" y="0"/>
                        </a:cubicBezTo>
                        <a:cubicBezTo>
                          <a:pt x="687113" y="-23100"/>
                          <a:pt x="840983" y="21428"/>
                          <a:pt x="1041907" y="0"/>
                        </a:cubicBezTo>
                        <a:cubicBezTo>
                          <a:pt x="1242831" y="-21428"/>
                          <a:pt x="1620562" y="67305"/>
                          <a:pt x="1854964" y="0"/>
                        </a:cubicBezTo>
                        <a:cubicBezTo>
                          <a:pt x="2089366" y="-67305"/>
                          <a:pt x="2280617" y="97458"/>
                          <a:pt x="2668021" y="0"/>
                        </a:cubicBezTo>
                        <a:cubicBezTo>
                          <a:pt x="3055425" y="-97458"/>
                          <a:pt x="3262960" y="26045"/>
                          <a:pt x="3481079" y="0"/>
                        </a:cubicBezTo>
                        <a:cubicBezTo>
                          <a:pt x="3699198" y="-26045"/>
                          <a:pt x="3864249" y="36366"/>
                          <a:pt x="3971304" y="0"/>
                        </a:cubicBezTo>
                        <a:cubicBezTo>
                          <a:pt x="4078360" y="-36366"/>
                          <a:pt x="4339853" y="50468"/>
                          <a:pt x="4569140" y="0"/>
                        </a:cubicBezTo>
                        <a:cubicBezTo>
                          <a:pt x="4798427" y="-50468"/>
                          <a:pt x="4868323" y="44401"/>
                          <a:pt x="4951755" y="0"/>
                        </a:cubicBezTo>
                        <a:cubicBezTo>
                          <a:pt x="5035187" y="-44401"/>
                          <a:pt x="5347392" y="13708"/>
                          <a:pt x="5549591" y="0"/>
                        </a:cubicBezTo>
                        <a:cubicBezTo>
                          <a:pt x="5751790" y="-13708"/>
                          <a:pt x="5912382" y="57504"/>
                          <a:pt x="6147428" y="0"/>
                        </a:cubicBezTo>
                        <a:cubicBezTo>
                          <a:pt x="6382474" y="-57504"/>
                          <a:pt x="6303847" y="13842"/>
                          <a:pt x="6422432" y="0"/>
                        </a:cubicBezTo>
                        <a:cubicBezTo>
                          <a:pt x="6541017" y="-13842"/>
                          <a:pt x="6926778" y="63482"/>
                          <a:pt x="7127879" y="0"/>
                        </a:cubicBezTo>
                        <a:cubicBezTo>
                          <a:pt x="7328980" y="-63482"/>
                          <a:pt x="7513111" y="6805"/>
                          <a:pt x="7618104" y="0"/>
                        </a:cubicBezTo>
                        <a:cubicBezTo>
                          <a:pt x="7723097" y="-6805"/>
                          <a:pt x="7979312" y="25076"/>
                          <a:pt x="8215941" y="0"/>
                        </a:cubicBezTo>
                        <a:cubicBezTo>
                          <a:pt x="8452570" y="-25076"/>
                          <a:pt x="8373948" y="20559"/>
                          <a:pt x="8490945" y="0"/>
                        </a:cubicBezTo>
                        <a:cubicBezTo>
                          <a:pt x="8607942" y="-20559"/>
                          <a:pt x="9015407" y="16467"/>
                          <a:pt x="9196392" y="0"/>
                        </a:cubicBezTo>
                        <a:cubicBezTo>
                          <a:pt x="9377377" y="-16467"/>
                          <a:pt x="9621942" y="59189"/>
                          <a:pt x="9901838" y="0"/>
                        </a:cubicBezTo>
                        <a:cubicBezTo>
                          <a:pt x="10181734" y="-59189"/>
                          <a:pt x="10111299" y="2281"/>
                          <a:pt x="10176843" y="0"/>
                        </a:cubicBezTo>
                        <a:cubicBezTo>
                          <a:pt x="10242387" y="-2281"/>
                          <a:pt x="10717854" y="90516"/>
                          <a:pt x="11037727" y="0"/>
                        </a:cubicBezTo>
                        <a:cubicBezTo>
                          <a:pt x="11224957" y="-2327"/>
                          <a:pt x="11322402" y="106928"/>
                          <a:pt x="11314404" y="276677"/>
                        </a:cubicBezTo>
                        <a:cubicBezTo>
                          <a:pt x="11362847" y="488986"/>
                          <a:pt x="11257792" y="708832"/>
                          <a:pt x="11314404" y="830014"/>
                        </a:cubicBezTo>
                        <a:cubicBezTo>
                          <a:pt x="11371016" y="951196"/>
                          <a:pt x="11286211" y="1240270"/>
                          <a:pt x="11314404" y="1383351"/>
                        </a:cubicBezTo>
                        <a:cubicBezTo>
                          <a:pt x="11327154" y="1540107"/>
                          <a:pt x="11221295" y="1663708"/>
                          <a:pt x="11037727" y="1660028"/>
                        </a:cubicBezTo>
                        <a:cubicBezTo>
                          <a:pt x="10960493" y="1675078"/>
                          <a:pt x="10818572" y="1629872"/>
                          <a:pt x="10762722" y="1660028"/>
                        </a:cubicBezTo>
                        <a:cubicBezTo>
                          <a:pt x="10706872" y="1690184"/>
                          <a:pt x="10294292" y="1612319"/>
                          <a:pt x="10164886" y="1660028"/>
                        </a:cubicBezTo>
                        <a:cubicBezTo>
                          <a:pt x="10035480" y="1707737"/>
                          <a:pt x="9527503" y="1570406"/>
                          <a:pt x="9351829" y="1660028"/>
                        </a:cubicBezTo>
                        <a:cubicBezTo>
                          <a:pt x="9176155" y="1749650"/>
                          <a:pt x="9104846" y="1630324"/>
                          <a:pt x="8969214" y="1660028"/>
                        </a:cubicBezTo>
                        <a:cubicBezTo>
                          <a:pt x="8833582" y="1689732"/>
                          <a:pt x="8636728" y="1625988"/>
                          <a:pt x="8478988" y="1660028"/>
                        </a:cubicBezTo>
                        <a:cubicBezTo>
                          <a:pt x="8321248" y="1694068"/>
                          <a:pt x="8062648" y="1610756"/>
                          <a:pt x="7773542" y="1660028"/>
                        </a:cubicBezTo>
                        <a:cubicBezTo>
                          <a:pt x="7484436" y="1709300"/>
                          <a:pt x="7298119" y="1592402"/>
                          <a:pt x="6960485" y="1660028"/>
                        </a:cubicBezTo>
                        <a:cubicBezTo>
                          <a:pt x="6622851" y="1727654"/>
                          <a:pt x="6672748" y="1655599"/>
                          <a:pt x="6470259" y="1660028"/>
                        </a:cubicBezTo>
                        <a:cubicBezTo>
                          <a:pt x="6267770" y="1664457"/>
                          <a:pt x="6291437" y="1627934"/>
                          <a:pt x="6195255" y="1660028"/>
                        </a:cubicBezTo>
                        <a:cubicBezTo>
                          <a:pt x="6099073" y="1692122"/>
                          <a:pt x="5961258" y="1623936"/>
                          <a:pt x="5812639" y="1660028"/>
                        </a:cubicBezTo>
                        <a:cubicBezTo>
                          <a:pt x="5664020" y="1696120"/>
                          <a:pt x="5447465" y="1627935"/>
                          <a:pt x="5322414" y="1660028"/>
                        </a:cubicBezTo>
                        <a:cubicBezTo>
                          <a:pt x="5197364" y="1692121"/>
                          <a:pt x="4840298" y="1659925"/>
                          <a:pt x="4616967" y="1660028"/>
                        </a:cubicBezTo>
                        <a:cubicBezTo>
                          <a:pt x="4393636" y="1660131"/>
                          <a:pt x="4083598" y="1597817"/>
                          <a:pt x="3911521" y="1660028"/>
                        </a:cubicBezTo>
                        <a:cubicBezTo>
                          <a:pt x="3739444" y="1722239"/>
                          <a:pt x="3613233" y="1621676"/>
                          <a:pt x="3528905" y="1660028"/>
                        </a:cubicBezTo>
                        <a:cubicBezTo>
                          <a:pt x="3444577" y="1698380"/>
                          <a:pt x="3116401" y="1650324"/>
                          <a:pt x="2931069" y="1660028"/>
                        </a:cubicBezTo>
                        <a:cubicBezTo>
                          <a:pt x="2745737" y="1669732"/>
                          <a:pt x="2492879" y="1590414"/>
                          <a:pt x="2333233" y="1660028"/>
                        </a:cubicBezTo>
                        <a:cubicBezTo>
                          <a:pt x="2173587" y="1729642"/>
                          <a:pt x="2157842" y="1628707"/>
                          <a:pt x="2058229" y="1660028"/>
                        </a:cubicBezTo>
                        <a:cubicBezTo>
                          <a:pt x="1958616" y="1691349"/>
                          <a:pt x="1574433" y="1631092"/>
                          <a:pt x="1245171" y="1660028"/>
                        </a:cubicBezTo>
                        <a:cubicBezTo>
                          <a:pt x="915909" y="1688964"/>
                          <a:pt x="1032724" y="1627014"/>
                          <a:pt x="862556" y="1660028"/>
                        </a:cubicBezTo>
                        <a:cubicBezTo>
                          <a:pt x="692388" y="1693042"/>
                          <a:pt x="537086" y="1648876"/>
                          <a:pt x="276677" y="1660028"/>
                        </a:cubicBezTo>
                        <a:cubicBezTo>
                          <a:pt x="134064" y="1680977"/>
                          <a:pt x="3205" y="1539433"/>
                          <a:pt x="0" y="1383351"/>
                        </a:cubicBezTo>
                        <a:cubicBezTo>
                          <a:pt x="-38363" y="1211184"/>
                          <a:pt x="12141" y="1082068"/>
                          <a:pt x="0" y="852147"/>
                        </a:cubicBezTo>
                        <a:cubicBezTo>
                          <a:pt x="-12141" y="622226"/>
                          <a:pt x="57411" y="561755"/>
                          <a:pt x="0" y="276677"/>
                        </a:cubicBezTo>
                        <a:close/>
                      </a:path>
                      <a:path w="11314404" h="1660028" stroke="0" extrusionOk="0">
                        <a:moveTo>
                          <a:pt x="0" y="276677"/>
                        </a:moveTo>
                        <a:cubicBezTo>
                          <a:pt x="1784" y="115868"/>
                          <a:pt x="132306" y="27299"/>
                          <a:pt x="276677" y="0"/>
                        </a:cubicBezTo>
                        <a:cubicBezTo>
                          <a:pt x="384683" y="-24150"/>
                          <a:pt x="540332" y="26390"/>
                          <a:pt x="659292" y="0"/>
                        </a:cubicBezTo>
                        <a:cubicBezTo>
                          <a:pt x="778252" y="-26390"/>
                          <a:pt x="1056175" y="21006"/>
                          <a:pt x="1257128" y="0"/>
                        </a:cubicBezTo>
                        <a:cubicBezTo>
                          <a:pt x="1458081" y="-21006"/>
                          <a:pt x="1460485" y="32705"/>
                          <a:pt x="1532133" y="0"/>
                        </a:cubicBezTo>
                        <a:cubicBezTo>
                          <a:pt x="1603781" y="-32705"/>
                          <a:pt x="1855231" y="3122"/>
                          <a:pt x="2022358" y="0"/>
                        </a:cubicBezTo>
                        <a:cubicBezTo>
                          <a:pt x="2189485" y="-3122"/>
                          <a:pt x="2543587" y="47224"/>
                          <a:pt x="2727805" y="0"/>
                        </a:cubicBezTo>
                        <a:cubicBezTo>
                          <a:pt x="2912023" y="-47224"/>
                          <a:pt x="3306081" y="19643"/>
                          <a:pt x="3540862" y="0"/>
                        </a:cubicBezTo>
                        <a:cubicBezTo>
                          <a:pt x="3775643" y="-19643"/>
                          <a:pt x="3929523" y="35733"/>
                          <a:pt x="4246309" y="0"/>
                        </a:cubicBezTo>
                        <a:cubicBezTo>
                          <a:pt x="4563095" y="-35733"/>
                          <a:pt x="4751615" y="67563"/>
                          <a:pt x="5059366" y="0"/>
                        </a:cubicBezTo>
                        <a:cubicBezTo>
                          <a:pt x="5367117" y="-67563"/>
                          <a:pt x="5444199" y="46108"/>
                          <a:pt x="5549591" y="0"/>
                        </a:cubicBezTo>
                        <a:cubicBezTo>
                          <a:pt x="5654983" y="-46108"/>
                          <a:pt x="5715775" y="23407"/>
                          <a:pt x="5824596" y="0"/>
                        </a:cubicBezTo>
                        <a:cubicBezTo>
                          <a:pt x="5933417" y="-23407"/>
                          <a:pt x="6329328" y="7998"/>
                          <a:pt x="6637653" y="0"/>
                        </a:cubicBezTo>
                        <a:cubicBezTo>
                          <a:pt x="6945978" y="-7998"/>
                          <a:pt x="6840619" y="20291"/>
                          <a:pt x="6912658" y="0"/>
                        </a:cubicBezTo>
                        <a:cubicBezTo>
                          <a:pt x="6984697" y="-20291"/>
                          <a:pt x="7171968" y="2086"/>
                          <a:pt x="7295273" y="0"/>
                        </a:cubicBezTo>
                        <a:cubicBezTo>
                          <a:pt x="7418578" y="-2086"/>
                          <a:pt x="7787863" y="69581"/>
                          <a:pt x="8108330" y="0"/>
                        </a:cubicBezTo>
                        <a:cubicBezTo>
                          <a:pt x="8428797" y="-69581"/>
                          <a:pt x="8589137" y="82889"/>
                          <a:pt x="8921387" y="0"/>
                        </a:cubicBezTo>
                        <a:cubicBezTo>
                          <a:pt x="9253637" y="-82889"/>
                          <a:pt x="9205053" y="13079"/>
                          <a:pt x="9304002" y="0"/>
                        </a:cubicBezTo>
                        <a:cubicBezTo>
                          <a:pt x="9402951" y="-13079"/>
                          <a:pt x="9552556" y="3782"/>
                          <a:pt x="9686617" y="0"/>
                        </a:cubicBezTo>
                        <a:cubicBezTo>
                          <a:pt x="9820679" y="-3782"/>
                          <a:pt x="10123264" y="24187"/>
                          <a:pt x="10499675" y="0"/>
                        </a:cubicBezTo>
                        <a:cubicBezTo>
                          <a:pt x="10876086" y="-24187"/>
                          <a:pt x="10793955" y="53866"/>
                          <a:pt x="11037727" y="0"/>
                        </a:cubicBezTo>
                        <a:cubicBezTo>
                          <a:pt x="11200422" y="8014"/>
                          <a:pt x="11347892" y="95900"/>
                          <a:pt x="11314404" y="276677"/>
                        </a:cubicBezTo>
                        <a:cubicBezTo>
                          <a:pt x="11373180" y="468496"/>
                          <a:pt x="11263444" y="607823"/>
                          <a:pt x="11314404" y="818947"/>
                        </a:cubicBezTo>
                        <a:cubicBezTo>
                          <a:pt x="11365364" y="1030071"/>
                          <a:pt x="11248793" y="1246019"/>
                          <a:pt x="11314404" y="1383351"/>
                        </a:cubicBezTo>
                        <a:cubicBezTo>
                          <a:pt x="11286021" y="1507673"/>
                          <a:pt x="11183508" y="1687452"/>
                          <a:pt x="11037727" y="1660028"/>
                        </a:cubicBezTo>
                        <a:cubicBezTo>
                          <a:pt x="10716141" y="1677948"/>
                          <a:pt x="10631581" y="1577183"/>
                          <a:pt x="10332280" y="1660028"/>
                        </a:cubicBezTo>
                        <a:cubicBezTo>
                          <a:pt x="10032979" y="1742873"/>
                          <a:pt x="9855285" y="1602926"/>
                          <a:pt x="9626834" y="1660028"/>
                        </a:cubicBezTo>
                        <a:cubicBezTo>
                          <a:pt x="9398383" y="1717130"/>
                          <a:pt x="9267358" y="1593701"/>
                          <a:pt x="9028998" y="1660028"/>
                        </a:cubicBezTo>
                        <a:cubicBezTo>
                          <a:pt x="8790638" y="1726355"/>
                          <a:pt x="8840555" y="1643832"/>
                          <a:pt x="8753993" y="1660028"/>
                        </a:cubicBezTo>
                        <a:cubicBezTo>
                          <a:pt x="8667431" y="1676224"/>
                          <a:pt x="8458757" y="1652632"/>
                          <a:pt x="8371378" y="1660028"/>
                        </a:cubicBezTo>
                        <a:cubicBezTo>
                          <a:pt x="8284000" y="1667424"/>
                          <a:pt x="8118872" y="1649925"/>
                          <a:pt x="7988763" y="1660028"/>
                        </a:cubicBezTo>
                        <a:cubicBezTo>
                          <a:pt x="7858655" y="1670131"/>
                          <a:pt x="7481860" y="1635895"/>
                          <a:pt x="7283316" y="1660028"/>
                        </a:cubicBezTo>
                        <a:cubicBezTo>
                          <a:pt x="7084772" y="1684161"/>
                          <a:pt x="6905126" y="1596313"/>
                          <a:pt x="6685480" y="1660028"/>
                        </a:cubicBezTo>
                        <a:cubicBezTo>
                          <a:pt x="6465834" y="1723743"/>
                          <a:pt x="6471258" y="1617778"/>
                          <a:pt x="6302865" y="1660028"/>
                        </a:cubicBezTo>
                        <a:cubicBezTo>
                          <a:pt x="6134472" y="1702278"/>
                          <a:pt x="5892276" y="1622714"/>
                          <a:pt x="5597418" y="1660028"/>
                        </a:cubicBezTo>
                        <a:cubicBezTo>
                          <a:pt x="5302560" y="1697342"/>
                          <a:pt x="5220823" y="1581677"/>
                          <a:pt x="4891972" y="1660028"/>
                        </a:cubicBezTo>
                        <a:cubicBezTo>
                          <a:pt x="4563121" y="1738379"/>
                          <a:pt x="4586544" y="1642319"/>
                          <a:pt x="4509357" y="1660028"/>
                        </a:cubicBezTo>
                        <a:cubicBezTo>
                          <a:pt x="4432170" y="1677737"/>
                          <a:pt x="4296401" y="1630997"/>
                          <a:pt x="4126742" y="1660028"/>
                        </a:cubicBezTo>
                        <a:cubicBezTo>
                          <a:pt x="3957083" y="1689059"/>
                          <a:pt x="3823636" y="1627570"/>
                          <a:pt x="3636516" y="1660028"/>
                        </a:cubicBezTo>
                        <a:cubicBezTo>
                          <a:pt x="3449396" y="1692486"/>
                          <a:pt x="3316882" y="1637807"/>
                          <a:pt x="3038680" y="1660028"/>
                        </a:cubicBezTo>
                        <a:cubicBezTo>
                          <a:pt x="2760478" y="1682249"/>
                          <a:pt x="2832364" y="1615191"/>
                          <a:pt x="2656065" y="1660028"/>
                        </a:cubicBezTo>
                        <a:cubicBezTo>
                          <a:pt x="2479766" y="1704865"/>
                          <a:pt x="2221248" y="1657756"/>
                          <a:pt x="1843008" y="1660028"/>
                        </a:cubicBezTo>
                        <a:cubicBezTo>
                          <a:pt x="1464768" y="1662300"/>
                          <a:pt x="1347018" y="1631203"/>
                          <a:pt x="1137561" y="1660028"/>
                        </a:cubicBezTo>
                        <a:cubicBezTo>
                          <a:pt x="928104" y="1688853"/>
                          <a:pt x="592983" y="1619700"/>
                          <a:pt x="276677" y="1660028"/>
                        </a:cubicBezTo>
                        <a:cubicBezTo>
                          <a:pt x="161705" y="1646751"/>
                          <a:pt x="989" y="1503386"/>
                          <a:pt x="0" y="1383351"/>
                        </a:cubicBezTo>
                        <a:cubicBezTo>
                          <a:pt x="-59294" y="1245830"/>
                          <a:pt x="47463" y="1072102"/>
                          <a:pt x="0" y="830014"/>
                        </a:cubicBezTo>
                        <a:cubicBezTo>
                          <a:pt x="-47463" y="587926"/>
                          <a:pt x="40360" y="546076"/>
                          <a:pt x="0" y="276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latin typeface="Arial" panose="020B0604020202020204" pitchFamily="34" charset="0"/>
                <a:cs typeface="Arial" panose="020B0604020202020204" pitchFamily="34" charset="0"/>
              </a:rPr>
              <a:t>1</a:t>
            </a:r>
            <a:r>
              <a:rPr lang="en-VN" sz="4000">
                <a:solidFill>
                  <a:srgbClr val="000000"/>
                </a:solidFill>
                <a:latin typeface="Arial" panose="020B0604020202020204" pitchFamily="34" charset="0"/>
                <a:cs typeface="Arial" panose="020B0604020202020204" pitchFamily="34" charset="0"/>
              </a:rPr>
              <a:t>. </a:t>
            </a:r>
            <a:r>
              <a:rPr lang="en-US" sz="4000">
                <a:solidFill>
                  <a:srgbClr val="000000"/>
                </a:solidFill>
              </a:rPr>
              <a:t>Vào sáng sớm, chuyện gì xảy ra khiến cào cào, nhái bén, chuồn chuồn chú ý?</a:t>
            </a:r>
            <a:endParaRPr lang="en-VN" sz="40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437210" y="2975309"/>
            <a:ext cx="11314403" cy="3697801"/>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FDE8B"/>
          </a:solidFill>
          <a:ln w="1354" cap="flat">
            <a:noFill/>
            <a:prstDash val="solid"/>
            <a:round/>
          </a:ln>
        </p:spPr>
        <p:txBody>
          <a:bodyPr rtlCol="0" anchor="ctr"/>
          <a:lstStyle/>
          <a:p>
            <a:pPr algn="just"/>
            <a:r>
              <a:rPr lang="en-US" sz="5400"/>
              <a:t>Vào sáng sớm, một âm thanh vang lên từ đâu không rõ khiến cào cào, nhái bén, chuồn chuồn chú ý.</a:t>
            </a:r>
            <a:endParaRPr lang="vi-VN" sz="5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2</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Các bạn đã phát hiện ra điều gì?</a:t>
            </a:r>
            <a:endParaRPr lang="en-VN" sz="44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700805" y="2783582"/>
            <a:ext cx="10846366" cy="3013870"/>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4800"/>
              <a:t> Các bạn đã phát hiện ra dến than đang vừa xây nhà vừa hát.</a:t>
            </a:r>
          </a:p>
        </p:txBody>
      </p:sp>
    </p:spTree>
    <p:extLst>
      <p:ext uri="{BB962C8B-B14F-4D97-AF65-F5344CB8AC3E}">
        <p14:creationId xmlns:p14="http://schemas.microsoft.com/office/powerpoint/2010/main" val="29390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3" y="111412"/>
            <a:ext cx="10905517" cy="1118797"/>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0905517"/>
                      <a:gd name="connsiteY0" fmla="*/ 186470 h 1118797"/>
                      <a:gd name="connsiteX1" fmla="*/ 186470 w 10905517"/>
                      <a:gd name="connsiteY1" fmla="*/ 0 h 1118797"/>
                      <a:gd name="connsiteX2" fmla="*/ 455636 w 10905517"/>
                      <a:gd name="connsiteY2" fmla="*/ 0 h 1118797"/>
                      <a:gd name="connsiteX3" fmla="*/ 935453 w 10905517"/>
                      <a:gd name="connsiteY3" fmla="*/ 0 h 1118797"/>
                      <a:gd name="connsiteX4" fmla="*/ 1731248 w 10905517"/>
                      <a:gd name="connsiteY4" fmla="*/ 0 h 1118797"/>
                      <a:gd name="connsiteX5" fmla="*/ 2527043 w 10905517"/>
                      <a:gd name="connsiteY5" fmla="*/ 0 h 1118797"/>
                      <a:gd name="connsiteX6" fmla="*/ 3322837 w 10905517"/>
                      <a:gd name="connsiteY6" fmla="*/ 0 h 1118797"/>
                      <a:gd name="connsiteX7" fmla="*/ 3802655 w 10905517"/>
                      <a:gd name="connsiteY7" fmla="*/ 0 h 1118797"/>
                      <a:gd name="connsiteX8" fmla="*/ 4387798 w 10905517"/>
                      <a:gd name="connsiteY8" fmla="*/ 0 h 1118797"/>
                      <a:gd name="connsiteX9" fmla="*/ 4762290 w 10905517"/>
                      <a:gd name="connsiteY9" fmla="*/ 0 h 1118797"/>
                      <a:gd name="connsiteX10" fmla="*/ 5347433 w 10905517"/>
                      <a:gd name="connsiteY10" fmla="*/ 0 h 1118797"/>
                      <a:gd name="connsiteX11" fmla="*/ 5932576 w 10905517"/>
                      <a:gd name="connsiteY11" fmla="*/ 0 h 1118797"/>
                      <a:gd name="connsiteX12" fmla="*/ 6201742 w 10905517"/>
                      <a:gd name="connsiteY12" fmla="*/ 0 h 1118797"/>
                      <a:gd name="connsiteX13" fmla="*/ 6892211 w 10905517"/>
                      <a:gd name="connsiteY13" fmla="*/ 0 h 1118797"/>
                      <a:gd name="connsiteX14" fmla="*/ 7372028 w 10905517"/>
                      <a:gd name="connsiteY14" fmla="*/ 0 h 1118797"/>
                      <a:gd name="connsiteX15" fmla="*/ 7957171 w 10905517"/>
                      <a:gd name="connsiteY15" fmla="*/ 0 h 1118797"/>
                      <a:gd name="connsiteX16" fmla="*/ 8226337 w 10905517"/>
                      <a:gd name="connsiteY16" fmla="*/ 0 h 1118797"/>
                      <a:gd name="connsiteX17" fmla="*/ 8916806 w 10905517"/>
                      <a:gd name="connsiteY17" fmla="*/ 0 h 1118797"/>
                      <a:gd name="connsiteX18" fmla="*/ 9607275 w 10905517"/>
                      <a:gd name="connsiteY18" fmla="*/ 0 h 1118797"/>
                      <a:gd name="connsiteX19" fmla="*/ 9876441 w 10905517"/>
                      <a:gd name="connsiteY19" fmla="*/ 0 h 1118797"/>
                      <a:gd name="connsiteX20" fmla="*/ 10719047 w 10905517"/>
                      <a:gd name="connsiteY20" fmla="*/ 0 h 1118797"/>
                      <a:gd name="connsiteX21" fmla="*/ 10905517 w 10905517"/>
                      <a:gd name="connsiteY21" fmla="*/ 186470 h 1118797"/>
                      <a:gd name="connsiteX22" fmla="*/ 10905517 w 10905517"/>
                      <a:gd name="connsiteY22" fmla="*/ 559399 h 1118797"/>
                      <a:gd name="connsiteX23" fmla="*/ 10905517 w 10905517"/>
                      <a:gd name="connsiteY23" fmla="*/ 932327 h 1118797"/>
                      <a:gd name="connsiteX24" fmla="*/ 10719047 w 10905517"/>
                      <a:gd name="connsiteY24" fmla="*/ 1118797 h 1118797"/>
                      <a:gd name="connsiteX25" fmla="*/ 10449881 w 10905517"/>
                      <a:gd name="connsiteY25" fmla="*/ 1118797 h 1118797"/>
                      <a:gd name="connsiteX26" fmla="*/ 9864738 w 10905517"/>
                      <a:gd name="connsiteY26" fmla="*/ 1118797 h 1118797"/>
                      <a:gd name="connsiteX27" fmla="*/ 9068943 w 10905517"/>
                      <a:gd name="connsiteY27" fmla="*/ 1118797 h 1118797"/>
                      <a:gd name="connsiteX28" fmla="*/ 8694452 w 10905517"/>
                      <a:gd name="connsiteY28" fmla="*/ 1118797 h 1118797"/>
                      <a:gd name="connsiteX29" fmla="*/ 8214634 w 10905517"/>
                      <a:gd name="connsiteY29" fmla="*/ 1118797 h 1118797"/>
                      <a:gd name="connsiteX30" fmla="*/ 7524165 w 10905517"/>
                      <a:gd name="connsiteY30" fmla="*/ 1118797 h 1118797"/>
                      <a:gd name="connsiteX31" fmla="*/ 6728371 w 10905517"/>
                      <a:gd name="connsiteY31" fmla="*/ 1118797 h 1118797"/>
                      <a:gd name="connsiteX32" fmla="*/ 6248553 w 10905517"/>
                      <a:gd name="connsiteY32" fmla="*/ 1118797 h 1118797"/>
                      <a:gd name="connsiteX33" fmla="*/ 5979387 w 10905517"/>
                      <a:gd name="connsiteY33" fmla="*/ 1118797 h 1118797"/>
                      <a:gd name="connsiteX34" fmla="*/ 5604896 w 10905517"/>
                      <a:gd name="connsiteY34" fmla="*/ 1118797 h 1118797"/>
                      <a:gd name="connsiteX35" fmla="*/ 5125078 w 10905517"/>
                      <a:gd name="connsiteY35" fmla="*/ 1118797 h 1118797"/>
                      <a:gd name="connsiteX36" fmla="*/ 4434609 w 10905517"/>
                      <a:gd name="connsiteY36" fmla="*/ 1118797 h 1118797"/>
                      <a:gd name="connsiteX37" fmla="*/ 3744140 w 10905517"/>
                      <a:gd name="connsiteY37" fmla="*/ 1118797 h 1118797"/>
                      <a:gd name="connsiteX38" fmla="*/ 3369649 w 10905517"/>
                      <a:gd name="connsiteY38" fmla="*/ 1118797 h 1118797"/>
                      <a:gd name="connsiteX39" fmla="*/ 2784506 w 10905517"/>
                      <a:gd name="connsiteY39" fmla="*/ 1118797 h 1118797"/>
                      <a:gd name="connsiteX40" fmla="*/ 2199362 w 10905517"/>
                      <a:gd name="connsiteY40" fmla="*/ 1118797 h 1118797"/>
                      <a:gd name="connsiteX41" fmla="*/ 1930197 w 10905517"/>
                      <a:gd name="connsiteY41" fmla="*/ 1118797 h 1118797"/>
                      <a:gd name="connsiteX42" fmla="*/ 1134402 w 10905517"/>
                      <a:gd name="connsiteY42" fmla="*/ 1118797 h 1118797"/>
                      <a:gd name="connsiteX43" fmla="*/ 759910 w 10905517"/>
                      <a:gd name="connsiteY43" fmla="*/ 1118797 h 1118797"/>
                      <a:gd name="connsiteX44" fmla="*/ 186470 w 10905517"/>
                      <a:gd name="connsiteY44" fmla="*/ 1118797 h 1118797"/>
                      <a:gd name="connsiteX45" fmla="*/ 0 w 10905517"/>
                      <a:gd name="connsiteY45" fmla="*/ 932327 h 1118797"/>
                      <a:gd name="connsiteX46" fmla="*/ 0 w 10905517"/>
                      <a:gd name="connsiteY46" fmla="*/ 574316 h 1118797"/>
                      <a:gd name="connsiteX47" fmla="*/ 0 w 10905517"/>
                      <a:gd name="connsiteY47" fmla="*/ 186470 h 111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118797" fill="none" extrusionOk="0">
                        <a:moveTo>
                          <a:pt x="0" y="186470"/>
                        </a:moveTo>
                        <a:cubicBezTo>
                          <a:pt x="-5167" y="101405"/>
                          <a:pt x="67193" y="13871"/>
                          <a:pt x="186470" y="0"/>
                        </a:cubicBezTo>
                        <a:cubicBezTo>
                          <a:pt x="271748" y="-19831"/>
                          <a:pt x="321953" y="337"/>
                          <a:pt x="455636" y="0"/>
                        </a:cubicBezTo>
                        <a:cubicBezTo>
                          <a:pt x="589319" y="-337"/>
                          <a:pt x="837838" y="24726"/>
                          <a:pt x="935453" y="0"/>
                        </a:cubicBezTo>
                        <a:cubicBezTo>
                          <a:pt x="1033068" y="-24726"/>
                          <a:pt x="1357738" y="3557"/>
                          <a:pt x="1731248" y="0"/>
                        </a:cubicBezTo>
                        <a:cubicBezTo>
                          <a:pt x="2104759" y="-3557"/>
                          <a:pt x="2340080" y="63804"/>
                          <a:pt x="2527043" y="0"/>
                        </a:cubicBezTo>
                        <a:cubicBezTo>
                          <a:pt x="2714006" y="-63804"/>
                          <a:pt x="2967641" y="49300"/>
                          <a:pt x="3322837" y="0"/>
                        </a:cubicBezTo>
                        <a:cubicBezTo>
                          <a:pt x="3678033" y="-49300"/>
                          <a:pt x="3580976" y="4523"/>
                          <a:pt x="3802655" y="0"/>
                        </a:cubicBezTo>
                        <a:cubicBezTo>
                          <a:pt x="4024334" y="-4523"/>
                          <a:pt x="4221290" y="48575"/>
                          <a:pt x="4387798" y="0"/>
                        </a:cubicBezTo>
                        <a:cubicBezTo>
                          <a:pt x="4554306" y="-48575"/>
                          <a:pt x="4677883" y="27426"/>
                          <a:pt x="4762290" y="0"/>
                        </a:cubicBezTo>
                        <a:cubicBezTo>
                          <a:pt x="4846697" y="-27426"/>
                          <a:pt x="5136108" y="36344"/>
                          <a:pt x="5347433" y="0"/>
                        </a:cubicBezTo>
                        <a:cubicBezTo>
                          <a:pt x="5558758" y="-36344"/>
                          <a:pt x="5720555" y="26211"/>
                          <a:pt x="5932576" y="0"/>
                        </a:cubicBezTo>
                        <a:cubicBezTo>
                          <a:pt x="6144597" y="-26211"/>
                          <a:pt x="6133430" y="29209"/>
                          <a:pt x="6201742" y="0"/>
                        </a:cubicBezTo>
                        <a:cubicBezTo>
                          <a:pt x="6270054" y="-29209"/>
                          <a:pt x="6716447" y="24827"/>
                          <a:pt x="6892211" y="0"/>
                        </a:cubicBezTo>
                        <a:cubicBezTo>
                          <a:pt x="7067975" y="-24827"/>
                          <a:pt x="7204545" y="29262"/>
                          <a:pt x="7372028" y="0"/>
                        </a:cubicBezTo>
                        <a:cubicBezTo>
                          <a:pt x="7539511" y="-29262"/>
                          <a:pt x="7793354" y="42275"/>
                          <a:pt x="7957171" y="0"/>
                        </a:cubicBezTo>
                        <a:cubicBezTo>
                          <a:pt x="8120988" y="-42275"/>
                          <a:pt x="8140524" y="6751"/>
                          <a:pt x="8226337" y="0"/>
                        </a:cubicBezTo>
                        <a:cubicBezTo>
                          <a:pt x="8312150" y="-6751"/>
                          <a:pt x="8717399" y="39297"/>
                          <a:pt x="8916806" y="0"/>
                        </a:cubicBezTo>
                        <a:cubicBezTo>
                          <a:pt x="9116213" y="-39297"/>
                          <a:pt x="9385571" y="30393"/>
                          <a:pt x="9607275" y="0"/>
                        </a:cubicBezTo>
                        <a:cubicBezTo>
                          <a:pt x="9828979" y="-30393"/>
                          <a:pt x="9771661" y="7859"/>
                          <a:pt x="9876441" y="0"/>
                        </a:cubicBezTo>
                        <a:cubicBezTo>
                          <a:pt x="9981221" y="-7859"/>
                          <a:pt x="10426419" y="72807"/>
                          <a:pt x="10719047" y="0"/>
                        </a:cubicBezTo>
                        <a:cubicBezTo>
                          <a:pt x="10832156" y="-684"/>
                          <a:pt x="10907015" y="80311"/>
                          <a:pt x="10905517" y="186470"/>
                        </a:cubicBezTo>
                        <a:cubicBezTo>
                          <a:pt x="10949462" y="317370"/>
                          <a:pt x="10902504" y="475651"/>
                          <a:pt x="10905517" y="559399"/>
                        </a:cubicBezTo>
                        <a:cubicBezTo>
                          <a:pt x="10908530" y="643147"/>
                          <a:pt x="10882999" y="815422"/>
                          <a:pt x="10905517" y="932327"/>
                        </a:cubicBezTo>
                        <a:cubicBezTo>
                          <a:pt x="10913404" y="1037756"/>
                          <a:pt x="10835459" y="1120403"/>
                          <a:pt x="10719047" y="1118797"/>
                        </a:cubicBezTo>
                        <a:cubicBezTo>
                          <a:pt x="10648864" y="1119883"/>
                          <a:pt x="10566097" y="1086838"/>
                          <a:pt x="10449881" y="1118797"/>
                        </a:cubicBezTo>
                        <a:cubicBezTo>
                          <a:pt x="10333665" y="1150756"/>
                          <a:pt x="10066532" y="1063875"/>
                          <a:pt x="9864738" y="1118797"/>
                        </a:cubicBezTo>
                        <a:cubicBezTo>
                          <a:pt x="9662944" y="1173719"/>
                          <a:pt x="9340848" y="1071257"/>
                          <a:pt x="9068943" y="1118797"/>
                        </a:cubicBezTo>
                        <a:cubicBezTo>
                          <a:pt x="8797039" y="1166337"/>
                          <a:pt x="8769883" y="1106038"/>
                          <a:pt x="8694452" y="1118797"/>
                        </a:cubicBezTo>
                        <a:cubicBezTo>
                          <a:pt x="8619021" y="1131556"/>
                          <a:pt x="8312335" y="1084712"/>
                          <a:pt x="8214634" y="1118797"/>
                        </a:cubicBezTo>
                        <a:cubicBezTo>
                          <a:pt x="8116933" y="1152882"/>
                          <a:pt x="7749435" y="1083238"/>
                          <a:pt x="7524165" y="1118797"/>
                        </a:cubicBezTo>
                        <a:cubicBezTo>
                          <a:pt x="7298895" y="1154356"/>
                          <a:pt x="7079287" y="1099195"/>
                          <a:pt x="6728371" y="1118797"/>
                        </a:cubicBezTo>
                        <a:cubicBezTo>
                          <a:pt x="6377455" y="1138399"/>
                          <a:pt x="6430767" y="1093792"/>
                          <a:pt x="6248553" y="1118797"/>
                        </a:cubicBezTo>
                        <a:cubicBezTo>
                          <a:pt x="6066339" y="1143802"/>
                          <a:pt x="6059621" y="1090399"/>
                          <a:pt x="5979387" y="1118797"/>
                        </a:cubicBezTo>
                        <a:cubicBezTo>
                          <a:pt x="5899153" y="1147195"/>
                          <a:pt x="5699868" y="1094564"/>
                          <a:pt x="5604896" y="1118797"/>
                        </a:cubicBezTo>
                        <a:cubicBezTo>
                          <a:pt x="5509924" y="1143030"/>
                          <a:pt x="5296857" y="1099485"/>
                          <a:pt x="5125078" y="1118797"/>
                        </a:cubicBezTo>
                        <a:cubicBezTo>
                          <a:pt x="4953299" y="1138109"/>
                          <a:pt x="4646242" y="1038934"/>
                          <a:pt x="4434609" y="1118797"/>
                        </a:cubicBezTo>
                        <a:cubicBezTo>
                          <a:pt x="4222976" y="1198660"/>
                          <a:pt x="3928359" y="1084620"/>
                          <a:pt x="3744140" y="1118797"/>
                        </a:cubicBezTo>
                        <a:cubicBezTo>
                          <a:pt x="3559921" y="1152974"/>
                          <a:pt x="3447999" y="1097001"/>
                          <a:pt x="3369649" y="1118797"/>
                        </a:cubicBezTo>
                        <a:cubicBezTo>
                          <a:pt x="3291299" y="1140593"/>
                          <a:pt x="2913585" y="1066473"/>
                          <a:pt x="2784506" y="1118797"/>
                        </a:cubicBezTo>
                        <a:cubicBezTo>
                          <a:pt x="2655427" y="1171121"/>
                          <a:pt x="2429153" y="1053371"/>
                          <a:pt x="2199362" y="1118797"/>
                        </a:cubicBezTo>
                        <a:cubicBezTo>
                          <a:pt x="1969571" y="1184223"/>
                          <a:pt x="1996711" y="1091557"/>
                          <a:pt x="1930197" y="1118797"/>
                        </a:cubicBezTo>
                        <a:cubicBezTo>
                          <a:pt x="1863684" y="1146037"/>
                          <a:pt x="1307247" y="1054727"/>
                          <a:pt x="1134402" y="1118797"/>
                        </a:cubicBezTo>
                        <a:cubicBezTo>
                          <a:pt x="961557" y="1182867"/>
                          <a:pt x="913775" y="1083112"/>
                          <a:pt x="759910" y="1118797"/>
                        </a:cubicBezTo>
                        <a:cubicBezTo>
                          <a:pt x="606045" y="1154482"/>
                          <a:pt x="310229" y="1050979"/>
                          <a:pt x="186470" y="1118797"/>
                        </a:cubicBezTo>
                        <a:cubicBezTo>
                          <a:pt x="86707" y="1125421"/>
                          <a:pt x="21162" y="1056955"/>
                          <a:pt x="0" y="932327"/>
                        </a:cubicBezTo>
                        <a:cubicBezTo>
                          <a:pt x="-19183" y="846355"/>
                          <a:pt x="6885" y="683650"/>
                          <a:pt x="0" y="574316"/>
                        </a:cubicBezTo>
                        <a:cubicBezTo>
                          <a:pt x="-6885" y="464982"/>
                          <a:pt x="5309" y="328170"/>
                          <a:pt x="0" y="186470"/>
                        </a:cubicBezTo>
                        <a:close/>
                      </a:path>
                      <a:path w="10905517" h="1118797" stroke="0" extrusionOk="0">
                        <a:moveTo>
                          <a:pt x="0" y="186470"/>
                        </a:moveTo>
                        <a:cubicBezTo>
                          <a:pt x="568" y="80936"/>
                          <a:pt x="90028" y="21180"/>
                          <a:pt x="186470" y="0"/>
                        </a:cubicBezTo>
                        <a:cubicBezTo>
                          <a:pt x="287141" y="-11819"/>
                          <a:pt x="435839" y="6319"/>
                          <a:pt x="560962" y="0"/>
                        </a:cubicBezTo>
                        <a:cubicBezTo>
                          <a:pt x="686085" y="-6319"/>
                          <a:pt x="898193" y="9767"/>
                          <a:pt x="1146105" y="0"/>
                        </a:cubicBezTo>
                        <a:cubicBezTo>
                          <a:pt x="1394017" y="-9767"/>
                          <a:pt x="1341199" y="17632"/>
                          <a:pt x="1415271" y="0"/>
                        </a:cubicBezTo>
                        <a:cubicBezTo>
                          <a:pt x="1489343" y="-17632"/>
                          <a:pt x="1751566" y="27050"/>
                          <a:pt x="1895088" y="0"/>
                        </a:cubicBezTo>
                        <a:cubicBezTo>
                          <a:pt x="2038610" y="-27050"/>
                          <a:pt x="2315032" y="14993"/>
                          <a:pt x="2585557" y="0"/>
                        </a:cubicBezTo>
                        <a:cubicBezTo>
                          <a:pt x="2856082" y="-14993"/>
                          <a:pt x="3031481" y="56583"/>
                          <a:pt x="3381352" y="0"/>
                        </a:cubicBezTo>
                        <a:cubicBezTo>
                          <a:pt x="3731223" y="-56583"/>
                          <a:pt x="3811907" y="21861"/>
                          <a:pt x="4071821" y="0"/>
                        </a:cubicBezTo>
                        <a:cubicBezTo>
                          <a:pt x="4331735" y="-21861"/>
                          <a:pt x="4599875" y="95301"/>
                          <a:pt x="4867615" y="0"/>
                        </a:cubicBezTo>
                        <a:cubicBezTo>
                          <a:pt x="5135355" y="-95301"/>
                          <a:pt x="5127285" y="46620"/>
                          <a:pt x="5347433" y="0"/>
                        </a:cubicBezTo>
                        <a:cubicBezTo>
                          <a:pt x="5567581" y="-46620"/>
                          <a:pt x="5548985" y="6245"/>
                          <a:pt x="5616599" y="0"/>
                        </a:cubicBezTo>
                        <a:cubicBezTo>
                          <a:pt x="5684213" y="-6245"/>
                          <a:pt x="6073429" y="63778"/>
                          <a:pt x="6412393" y="0"/>
                        </a:cubicBezTo>
                        <a:cubicBezTo>
                          <a:pt x="6751357" y="-63778"/>
                          <a:pt x="6583347" y="31805"/>
                          <a:pt x="6681559" y="0"/>
                        </a:cubicBezTo>
                        <a:cubicBezTo>
                          <a:pt x="6779771" y="-31805"/>
                          <a:pt x="6904379" y="24421"/>
                          <a:pt x="7056051" y="0"/>
                        </a:cubicBezTo>
                        <a:cubicBezTo>
                          <a:pt x="7207723" y="-24421"/>
                          <a:pt x="7635244" y="23353"/>
                          <a:pt x="7851845" y="0"/>
                        </a:cubicBezTo>
                        <a:cubicBezTo>
                          <a:pt x="8068446" y="-23353"/>
                          <a:pt x="8355900" y="17306"/>
                          <a:pt x="8647640" y="0"/>
                        </a:cubicBezTo>
                        <a:cubicBezTo>
                          <a:pt x="8939380" y="-17306"/>
                          <a:pt x="8934022" y="19666"/>
                          <a:pt x="9022132" y="0"/>
                        </a:cubicBezTo>
                        <a:cubicBezTo>
                          <a:pt x="9110242" y="-19666"/>
                          <a:pt x="9267633" y="44140"/>
                          <a:pt x="9396623" y="0"/>
                        </a:cubicBezTo>
                        <a:cubicBezTo>
                          <a:pt x="9525613" y="-44140"/>
                          <a:pt x="9925339" y="71134"/>
                          <a:pt x="10192418" y="0"/>
                        </a:cubicBezTo>
                        <a:cubicBezTo>
                          <a:pt x="10459497" y="-71134"/>
                          <a:pt x="10585490" y="46091"/>
                          <a:pt x="10719047" y="0"/>
                        </a:cubicBezTo>
                        <a:cubicBezTo>
                          <a:pt x="10828336" y="5108"/>
                          <a:pt x="10923520" y="68447"/>
                          <a:pt x="10905517" y="186470"/>
                        </a:cubicBezTo>
                        <a:cubicBezTo>
                          <a:pt x="10938479" y="264227"/>
                          <a:pt x="10869375" y="454020"/>
                          <a:pt x="10905517" y="551940"/>
                        </a:cubicBezTo>
                        <a:cubicBezTo>
                          <a:pt x="10941659" y="649860"/>
                          <a:pt x="10892353" y="797744"/>
                          <a:pt x="10905517" y="932327"/>
                        </a:cubicBezTo>
                        <a:cubicBezTo>
                          <a:pt x="10899889" y="1029664"/>
                          <a:pt x="10821147" y="1122254"/>
                          <a:pt x="10719047" y="1118797"/>
                        </a:cubicBezTo>
                        <a:cubicBezTo>
                          <a:pt x="10452963" y="1161029"/>
                          <a:pt x="10231616" y="1060753"/>
                          <a:pt x="10028578" y="1118797"/>
                        </a:cubicBezTo>
                        <a:cubicBezTo>
                          <a:pt x="9825540" y="1176841"/>
                          <a:pt x="9553691" y="1082407"/>
                          <a:pt x="9338109" y="1118797"/>
                        </a:cubicBezTo>
                        <a:cubicBezTo>
                          <a:pt x="9122527" y="1155187"/>
                          <a:pt x="8876371" y="1091000"/>
                          <a:pt x="8752966" y="1118797"/>
                        </a:cubicBezTo>
                        <a:cubicBezTo>
                          <a:pt x="8629561" y="1146594"/>
                          <a:pt x="8559290" y="1091185"/>
                          <a:pt x="8483800" y="1118797"/>
                        </a:cubicBezTo>
                        <a:cubicBezTo>
                          <a:pt x="8408310" y="1146409"/>
                          <a:pt x="8282508" y="1080825"/>
                          <a:pt x="8109308" y="1118797"/>
                        </a:cubicBezTo>
                        <a:cubicBezTo>
                          <a:pt x="7936108" y="1156769"/>
                          <a:pt x="7848898" y="1083808"/>
                          <a:pt x="7734817" y="1118797"/>
                        </a:cubicBezTo>
                        <a:cubicBezTo>
                          <a:pt x="7620736" y="1153786"/>
                          <a:pt x="7253174" y="1105297"/>
                          <a:pt x="7044348" y="1118797"/>
                        </a:cubicBezTo>
                        <a:cubicBezTo>
                          <a:pt x="6835522" y="1132297"/>
                          <a:pt x="6652187" y="1054867"/>
                          <a:pt x="6459205" y="1118797"/>
                        </a:cubicBezTo>
                        <a:cubicBezTo>
                          <a:pt x="6266223" y="1182727"/>
                          <a:pt x="6236557" y="1112195"/>
                          <a:pt x="6084713" y="1118797"/>
                        </a:cubicBezTo>
                        <a:cubicBezTo>
                          <a:pt x="5932869" y="1125399"/>
                          <a:pt x="5609074" y="1086690"/>
                          <a:pt x="5394244" y="1118797"/>
                        </a:cubicBezTo>
                        <a:cubicBezTo>
                          <a:pt x="5179414" y="1150904"/>
                          <a:pt x="4981993" y="1036862"/>
                          <a:pt x="4703775" y="1118797"/>
                        </a:cubicBezTo>
                        <a:cubicBezTo>
                          <a:pt x="4425557" y="1200732"/>
                          <a:pt x="4494504" y="1075340"/>
                          <a:pt x="4329284" y="1118797"/>
                        </a:cubicBezTo>
                        <a:cubicBezTo>
                          <a:pt x="4164064" y="1162254"/>
                          <a:pt x="4122355" y="1088867"/>
                          <a:pt x="3954792" y="1118797"/>
                        </a:cubicBezTo>
                        <a:cubicBezTo>
                          <a:pt x="3787229" y="1148727"/>
                          <a:pt x="3624956" y="1087616"/>
                          <a:pt x="3474975" y="1118797"/>
                        </a:cubicBezTo>
                        <a:cubicBezTo>
                          <a:pt x="3324994" y="1149978"/>
                          <a:pt x="3063767" y="1067259"/>
                          <a:pt x="2889831" y="1118797"/>
                        </a:cubicBezTo>
                        <a:cubicBezTo>
                          <a:pt x="2715895" y="1170335"/>
                          <a:pt x="2691083" y="1117069"/>
                          <a:pt x="2515340" y="1118797"/>
                        </a:cubicBezTo>
                        <a:cubicBezTo>
                          <a:pt x="2339597" y="1120525"/>
                          <a:pt x="2000957" y="1091958"/>
                          <a:pt x="1719545" y="1118797"/>
                        </a:cubicBezTo>
                        <a:cubicBezTo>
                          <a:pt x="1438134" y="1145636"/>
                          <a:pt x="1274967" y="1091454"/>
                          <a:pt x="1029076" y="1118797"/>
                        </a:cubicBezTo>
                        <a:cubicBezTo>
                          <a:pt x="783185" y="1146140"/>
                          <a:pt x="431312" y="1038838"/>
                          <a:pt x="186470" y="1118797"/>
                        </a:cubicBezTo>
                        <a:cubicBezTo>
                          <a:pt x="111340" y="1109021"/>
                          <a:pt x="630" y="1014436"/>
                          <a:pt x="0" y="932327"/>
                        </a:cubicBezTo>
                        <a:cubicBezTo>
                          <a:pt x="-13454" y="750884"/>
                          <a:pt x="33623" y="658043"/>
                          <a:pt x="0" y="559399"/>
                        </a:cubicBezTo>
                        <a:cubicBezTo>
                          <a:pt x="-33623" y="460755"/>
                          <a:pt x="6184" y="350951"/>
                          <a:pt x="0" y="18647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0000"/>
                </a:solidFill>
                <a:latin typeface="Arial" panose="020B0604020202020204" pitchFamily="34" charset="0"/>
                <a:cs typeface="Arial" panose="020B0604020202020204" pitchFamily="34" charset="0"/>
              </a:rPr>
              <a:t>3. Chi tiết nào cho thấy cuộc gặp gỡ của các bạn với dế thân rất thân mật?</a:t>
            </a:r>
            <a:endParaRPr lang="en-VN" sz="3200" dirty="0">
              <a:solidFill>
                <a:srgbClr val="000000"/>
              </a:solidFill>
              <a:latin typeface="Arial" panose="020B0604020202020204" pitchFamily="34" charset="0"/>
              <a:cs typeface="Arial" panose="020B0604020202020204" pitchFamily="34" charset="0"/>
            </a:endParaRPr>
          </a:p>
        </p:txBody>
      </p:sp>
      <p:sp>
        <p:nvSpPr>
          <p:cNvPr id="4" name="Rounded Rectangle 4">
            <a:extLst>
              <a:ext uri="{FF2B5EF4-FFF2-40B4-BE49-F238E27FC236}">
                <a16:creationId xmlns:a16="http://schemas.microsoft.com/office/drawing/2014/main" id="{2BC72F4B-B977-417F-3A07-390A83271222}"/>
              </a:ext>
            </a:extLst>
          </p:cNvPr>
          <p:cNvSpPr/>
          <p:nvPr/>
        </p:nvSpPr>
        <p:spPr>
          <a:xfrm>
            <a:off x="1249680" y="1434309"/>
            <a:ext cx="10297490" cy="5423691"/>
          </a:xfrm>
          <a:prstGeom prst="roundRect">
            <a:avLst/>
          </a:prstGeom>
          <a:solidFill>
            <a:srgbClr val="FFF79A"/>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0297490"/>
                      <a:gd name="connsiteY0" fmla="*/ 903967 h 5423691"/>
                      <a:gd name="connsiteX1" fmla="*/ 903967 w 10297490"/>
                      <a:gd name="connsiteY1" fmla="*/ 0 h 5423691"/>
                      <a:gd name="connsiteX2" fmla="*/ 1215251 w 10297490"/>
                      <a:gd name="connsiteY2" fmla="*/ 0 h 5423691"/>
                      <a:gd name="connsiteX3" fmla="*/ 1951012 w 10297490"/>
                      <a:gd name="connsiteY3" fmla="*/ 0 h 5423691"/>
                      <a:gd name="connsiteX4" fmla="*/ 2432087 w 10297490"/>
                      <a:gd name="connsiteY4" fmla="*/ 0 h 5423691"/>
                      <a:gd name="connsiteX5" fmla="*/ 2998057 w 10297490"/>
                      <a:gd name="connsiteY5" fmla="*/ 0 h 5423691"/>
                      <a:gd name="connsiteX6" fmla="*/ 3394237 w 10297490"/>
                      <a:gd name="connsiteY6" fmla="*/ 0 h 5423691"/>
                      <a:gd name="connsiteX7" fmla="*/ 3960207 w 10297490"/>
                      <a:gd name="connsiteY7" fmla="*/ 0 h 5423691"/>
                      <a:gd name="connsiteX8" fmla="*/ 4526178 w 10297490"/>
                      <a:gd name="connsiteY8" fmla="*/ 0 h 5423691"/>
                      <a:gd name="connsiteX9" fmla="*/ 4837461 w 10297490"/>
                      <a:gd name="connsiteY9" fmla="*/ 0 h 5423691"/>
                      <a:gd name="connsiteX10" fmla="*/ 5488327 w 10297490"/>
                      <a:gd name="connsiteY10" fmla="*/ 0 h 5423691"/>
                      <a:gd name="connsiteX11" fmla="*/ 5969402 w 10297490"/>
                      <a:gd name="connsiteY11" fmla="*/ 0 h 5423691"/>
                      <a:gd name="connsiteX12" fmla="*/ 6535372 w 10297490"/>
                      <a:gd name="connsiteY12" fmla="*/ 0 h 5423691"/>
                      <a:gd name="connsiteX13" fmla="*/ 6846656 w 10297490"/>
                      <a:gd name="connsiteY13" fmla="*/ 0 h 5423691"/>
                      <a:gd name="connsiteX14" fmla="*/ 7497522 w 10297490"/>
                      <a:gd name="connsiteY14" fmla="*/ 0 h 5423691"/>
                      <a:gd name="connsiteX15" fmla="*/ 8148388 w 10297490"/>
                      <a:gd name="connsiteY15" fmla="*/ 0 h 5423691"/>
                      <a:gd name="connsiteX16" fmla="*/ 8459672 w 10297490"/>
                      <a:gd name="connsiteY16" fmla="*/ 0 h 5423691"/>
                      <a:gd name="connsiteX17" fmla="*/ 9393523 w 10297490"/>
                      <a:gd name="connsiteY17" fmla="*/ 0 h 5423691"/>
                      <a:gd name="connsiteX18" fmla="*/ 10297490 w 10297490"/>
                      <a:gd name="connsiteY18" fmla="*/ 903967 h 5423691"/>
                      <a:gd name="connsiteX19" fmla="*/ 10297490 w 10297490"/>
                      <a:gd name="connsiteY19" fmla="*/ 1420504 h 5423691"/>
                      <a:gd name="connsiteX20" fmla="*/ 10297490 w 10297490"/>
                      <a:gd name="connsiteY20" fmla="*/ 1900883 h 5423691"/>
                      <a:gd name="connsiteX21" fmla="*/ 10297490 w 10297490"/>
                      <a:gd name="connsiteY21" fmla="*/ 2308947 h 5423691"/>
                      <a:gd name="connsiteX22" fmla="*/ 10297490 w 10297490"/>
                      <a:gd name="connsiteY22" fmla="*/ 2717011 h 5423691"/>
                      <a:gd name="connsiteX23" fmla="*/ 10297490 w 10297490"/>
                      <a:gd name="connsiteY23" fmla="*/ 3233548 h 5423691"/>
                      <a:gd name="connsiteX24" fmla="*/ 10297490 w 10297490"/>
                      <a:gd name="connsiteY24" fmla="*/ 3750084 h 5423691"/>
                      <a:gd name="connsiteX25" fmla="*/ 10297490 w 10297490"/>
                      <a:gd name="connsiteY25" fmla="*/ 4519724 h 5423691"/>
                      <a:gd name="connsiteX26" fmla="*/ 9393523 w 10297490"/>
                      <a:gd name="connsiteY26" fmla="*/ 5423691 h 5423691"/>
                      <a:gd name="connsiteX27" fmla="*/ 8657761 w 10297490"/>
                      <a:gd name="connsiteY27" fmla="*/ 5423691 h 5423691"/>
                      <a:gd name="connsiteX28" fmla="*/ 7922000 w 10297490"/>
                      <a:gd name="connsiteY28" fmla="*/ 5423691 h 5423691"/>
                      <a:gd name="connsiteX29" fmla="*/ 7440925 w 10297490"/>
                      <a:gd name="connsiteY29" fmla="*/ 5423691 h 5423691"/>
                      <a:gd name="connsiteX30" fmla="*/ 7129641 w 10297490"/>
                      <a:gd name="connsiteY30" fmla="*/ 5423691 h 5423691"/>
                      <a:gd name="connsiteX31" fmla="*/ 6733462 w 10297490"/>
                      <a:gd name="connsiteY31" fmla="*/ 5423691 h 5423691"/>
                      <a:gd name="connsiteX32" fmla="*/ 6252387 w 10297490"/>
                      <a:gd name="connsiteY32" fmla="*/ 5423691 h 5423691"/>
                      <a:gd name="connsiteX33" fmla="*/ 5601521 w 10297490"/>
                      <a:gd name="connsiteY33" fmla="*/ 5423691 h 5423691"/>
                      <a:gd name="connsiteX34" fmla="*/ 4950655 w 10297490"/>
                      <a:gd name="connsiteY34" fmla="*/ 5423691 h 5423691"/>
                      <a:gd name="connsiteX35" fmla="*/ 4554476 w 10297490"/>
                      <a:gd name="connsiteY35" fmla="*/ 5423691 h 5423691"/>
                      <a:gd name="connsiteX36" fmla="*/ 3988506 w 10297490"/>
                      <a:gd name="connsiteY36" fmla="*/ 5423691 h 5423691"/>
                      <a:gd name="connsiteX37" fmla="*/ 3422535 w 10297490"/>
                      <a:gd name="connsiteY37" fmla="*/ 5423691 h 5423691"/>
                      <a:gd name="connsiteX38" fmla="*/ 3111252 w 10297490"/>
                      <a:gd name="connsiteY38" fmla="*/ 5423691 h 5423691"/>
                      <a:gd name="connsiteX39" fmla="*/ 2375490 w 10297490"/>
                      <a:gd name="connsiteY39" fmla="*/ 5423691 h 5423691"/>
                      <a:gd name="connsiteX40" fmla="*/ 1979311 w 10297490"/>
                      <a:gd name="connsiteY40" fmla="*/ 5423691 h 5423691"/>
                      <a:gd name="connsiteX41" fmla="*/ 903967 w 10297490"/>
                      <a:gd name="connsiteY41" fmla="*/ 5423691 h 5423691"/>
                      <a:gd name="connsiteX42" fmla="*/ 0 w 10297490"/>
                      <a:gd name="connsiteY42" fmla="*/ 4519724 h 5423691"/>
                      <a:gd name="connsiteX43" fmla="*/ 0 w 10297490"/>
                      <a:gd name="connsiteY43" fmla="*/ 4075502 h 5423691"/>
                      <a:gd name="connsiteX44" fmla="*/ 0 w 10297490"/>
                      <a:gd name="connsiteY44" fmla="*/ 3558966 h 5423691"/>
                      <a:gd name="connsiteX45" fmla="*/ 0 w 10297490"/>
                      <a:gd name="connsiteY45" fmla="*/ 3078587 h 5423691"/>
                      <a:gd name="connsiteX46" fmla="*/ 0 w 10297490"/>
                      <a:gd name="connsiteY46" fmla="*/ 2489735 h 5423691"/>
                      <a:gd name="connsiteX47" fmla="*/ 0 w 10297490"/>
                      <a:gd name="connsiteY47" fmla="*/ 1900883 h 5423691"/>
                      <a:gd name="connsiteX48" fmla="*/ 0 w 10297490"/>
                      <a:gd name="connsiteY48" fmla="*/ 1492819 h 5423691"/>
                      <a:gd name="connsiteX49" fmla="*/ 0 w 10297490"/>
                      <a:gd name="connsiteY49" fmla="*/ 903967 h 54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97490" h="5423691" fill="none" extrusionOk="0">
                        <a:moveTo>
                          <a:pt x="0" y="903967"/>
                        </a:moveTo>
                        <a:cubicBezTo>
                          <a:pt x="23660" y="268415"/>
                          <a:pt x="371512" y="-11797"/>
                          <a:pt x="903967" y="0"/>
                        </a:cubicBezTo>
                        <a:cubicBezTo>
                          <a:pt x="1032539" y="-34593"/>
                          <a:pt x="1147094" y="21443"/>
                          <a:pt x="1215251" y="0"/>
                        </a:cubicBezTo>
                        <a:cubicBezTo>
                          <a:pt x="1283408" y="-21443"/>
                          <a:pt x="1638545" y="81659"/>
                          <a:pt x="1951012" y="0"/>
                        </a:cubicBezTo>
                        <a:cubicBezTo>
                          <a:pt x="2263479" y="-81659"/>
                          <a:pt x="2314993" y="55314"/>
                          <a:pt x="2432087" y="0"/>
                        </a:cubicBezTo>
                        <a:cubicBezTo>
                          <a:pt x="2549181" y="-55314"/>
                          <a:pt x="2763012" y="1030"/>
                          <a:pt x="2998057" y="0"/>
                        </a:cubicBezTo>
                        <a:cubicBezTo>
                          <a:pt x="3233102" y="-1030"/>
                          <a:pt x="3267089" y="11224"/>
                          <a:pt x="3394237" y="0"/>
                        </a:cubicBezTo>
                        <a:cubicBezTo>
                          <a:pt x="3521385" y="-11224"/>
                          <a:pt x="3814291" y="21398"/>
                          <a:pt x="3960207" y="0"/>
                        </a:cubicBezTo>
                        <a:cubicBezTo>
                          <a:pt x="4106123" y="-21398"/>
                          <a:pt x="4297303" y="1867"/>
                          <a:pt x="4526178" y="0"/>
                        </a:cubicBezTo>
                        <a:cubicBezTo>
                          <a:pt x="4755053" y="-1867"/>
                          <a:pt x="4736131" y="19299"/>
                          <a:pt x="4837461" y="0"/>
                        </a:cubicBezTo>
                        <a:cubicBezTo>
                          <a:pt x="4938791" y="-19299"/>
                          <a:pt x="5270988" y="75349"/>
                          <a:pt x="5488327" y="0"/>
                        </a:cubicBezTo>
                        <a:cubicBezTo>
                          <a:pt x="5705666" y="-75349"/>
                          <a:pt x="5773906" y="45988"/>
                          <a:pt x="5969402" y="0"/>
                        </a:cubicBezTo>
                        <a:cubicBezTo>
                          <a:pt x="6164899" y="-45988"/>
                          <a:pt x="6355740" y="41552"/>
                          <a:pt x="6535372" y="0"/>
                        </a:cubicBezTo>
                        <a:cubicBezTo>
                          <a:pt x="6715004" y="-41552"/>
                          <a:pt x="6695055" y="8582"/>
                          <a:pt x="6846656" y="0"/>
                        </a:cubicBezTo>
                        <a:cubicBezTo>
                          <a:pt x="6998257" y="-8582"/>
                          <a:pt x="7291247" y="34552"/>
                          <a:pt x="7497522" y="0"/>
                        </a:cubicBezTo>
                        <a:cubicBezTo>
                          <a:pt x="7703797" y="-34552"/>
                          <a:pt x="7897395" y="36643"/>
                          <a:pt x="8148388" y="0"/>
                        </a:cubicBezTo>
                        <a:cubicBezTo>
                          <a:pt x="8399381" y="-36643"/>
                          <a:pt x="8386352" y="28468"/>
                          <a:pt x="8459672" y="0"/>
                        </a:cubicBezTo>
                        <a:cubicBezTo>
                          <a:pt x="8532992" y="-28468"/>
                          <a:pt x="9138878" y="94304"/>
                          <a:pt x="9393523" y="0"/>
                        </a:cubicBezTo>
                        <a:cubicBezTo>
                          <a:pt x="9957554" y="-4380"/>
                          <a:pt x="10345624" y="302749"/>
                          <a:pt x="10297490" y="903967"/>
                        </a:cubicBezTo>
                        <a:cubicBezTo>
                          <a:pt x="10354416" y="1022228"/>
                          <a:pt x="10243536" y="1266259"/>
                          <a:pt x="10297490" y="1420504"/>
                        </a:cubicBezTo>
                        <a:cubicBezTo>
                          <a:pt x="10351444" y="1574749"/>
                          <a:pt x="10286762" y="1714964"/>
                          <a:pt x="10297490" y="1900883"/>
                        </a:cubicBezTo>
                        <a:cubicBezTo>
                          <a:pt x="10308218" y="2086802"/>
                          <a:pt x="10271959" y="2111535"/>
                          <a:pt x="10297490" y="2308947"/>
                        </a:cubicBezTo>
                        <a:cubicBezTo>
                          <a:pt x="10323021" y="2506359"/>
                          <a:pt x="10282278" y="2515788"/>
                          <a:pt x="10297490" y="2717011"/>
                        </a:cubicBezTo>
                        <a:cubicBezTo>
                          <a:pt x="10312702" y="2918234"/>
                          <a:pt x="10272414" y="2977438"/>
                          <a:pt x="10297490" y="3233548"/>
                        </a:cubicBezTo>
                        <a:cubicBezTo>
                          <a:pt x="10322566" y="3489658"/>
                          <a:pt x="10277427" y="3550803"/>
                          <a:pt x="10297490" y="3750084"/>
                        </a:cubicBezTo>
                        <a:cubicBezTo>
                          <a:pt x="10317553" y="3949365"/>
                          <a:pt x="10244985" y="4154513"/>
                          <a:pt x="10297490" y="4519724"/>
                        </a:cubicBezTo>
                        <a:cubicBezTo>
                          <a:pt x="10235091" y="4889424"/>
                          <a:pt x="9877692" y="5414435"/>
                          <a:pt x="9393523" y="5423691"/>
                        </a:cubicBezTo>
                        <a:cubicBezTo>
                          <a:pt x="9125466" y="5473891"/>
                          <a:pt x="9002845" y="5415688"/>
                          <a:pt x="8657761" y="5423691"/>
                        </a:cubicBezTo>
                        <a:cubicBezTo>
                          <a:pt x="8312677" y="5431694"/>
                          <a:pt x="8115647" y="5348739"/>
                          <a:pt x="7922000" y="5423691"/>
                        </a:cubicBezTo>
                        <a:cubicBezTo>
                          <a:pt x="7728353" y="5498643"/>
                          <a:pt x="7554474" y="5412519"/>
                          <a:pt x="7440925" y="5423691"/>
                        </a:cubicBezTo>
                        <a:cubicBezTo>
                          <a:pt x="7327377" y="5434863"/>
                          <a:pt x="7198677" y="5396242"/>
                          <a:pt x="7129641" y="5423691"/>
                        </a:cubicBezTo>
                        <a:cubicBezTo>
                          <a:pt x="7060605" y="5451140"/>
                          <a:pt x="6908139" y="5386899"/>
                          <a:pt x="6733462" y="5423691"/>
                        </a:cubicBezTo>
                        <a:cubicBezTo>
                          <a:pt x="6558785" y="5460483"/>
                          <a:pt x="6380780" y="5386084"/>
                          <a:pt x="6252387" y="5423691"/>
                        </a:cubicBezTo>
                        <a:cubicBezTo>
                          <a:pt x="6123994" y="5461298"/>
                          <a:pt x="5859818" y="5360833"/>
                          <a:pt x="5601521" y="5423691"/>
                        </a:cubicBezTo>
                        <a:cubicBezTo>
                          <a:pt x="5343224" y="5486549"/>
                          <a:pt x="5194286" y="5360075"/>
                          <a:pt x="4950655" y="5423691"/>
                        </a:cubicBezTo>
                        <a:cubicBezTo>
                          <a:pt x="4707024" y="5487307"/>
                          <a:pt x="4718184" y="5416931"/>
                          <a:pt x="4554476" y="5423691"/>
                        </a:cubicBezTo>
                        <a:cubicBezTo>
                          <a:pt x="4390768" y="5430451"/>
                          <a:pt x="4193988" y="5406749"/>
                          <a:pt x="3988506" y="5423691"/>
                        </a:cubicBezTo>
                        <a:cubicBezTo>
                          <a:pt x="3783024" y="5440633"/>
                          <a:pt x="3632892" y="5406122"/>
                          <a:pt x="3422535" y="5423691"/>
                        </a:cubicBezTo>
                        <a:cubicBezTo>
                          <a:pt x="3212178" y="5441260"/>
                          <a:pt x="3200733" y="5404829"/>
                          <a:pt x="3111252" y="5423691"/>
                        </a:cubicBezTo>
                        <a:cubicBezTo>
                          <a:pt x="3021771" y="5442553"/>
                          <a:pt x="2592968" y="5359749"/>
                          <a:pt x="2375490" y="5423691"/>
                        </a:cubicBezTo>
                        <a:cubicBezTo>
                          <a:pt x="2158012" y="5487633"/>
                          <a:pt x="2148402" y="5379532"/>
                          <a:pt x="1979311" y="5423691"/>
                        </a:cubicBezTo>
                        <a:cubicBezTo>
                          <a:pt x="1810220" y="5467850"/>
                          <a:pt x="1439434" y="5365692"/>
                          <a:pt x="903967" y="5423691"/>
                        </a:cubicBezTo>
                        <a:cubicBezTo>
                          <a:pt x="439009" y="5494179"/>
                          <a:pt x="50189" y="5070302"/>
                          <a:pt x="0" y="4519724"/>
                        </a:cubicBezTo>
                        <a:cubicBezTo>
                          <a:pt x="-7495" y="4376373"/>
                          <a:pt x="29671" y="4179446"/>
                          <a:pt x="0" y="4075502"/>
                        </a:cubicBezTo>
                        <a:cubicBezTo>
                          <a:pt x="-29671" y="3971558"/>
                          <a:pt x="15361" y="3679487"/>
                          <a:pt x="0" y="3558966"/>
                        </a:cubicBezTo>
                        <a:cubicBezTo>
                          <a:pt x="-15361" y="3438445"/>
                          <a:pt x="33252" y="3269326"/>
                          <a:pt x="0" y="3078587"/>
                        </a:cubicBezTo>
                        <a:cubicBezTo>
                          <a:pt x="-33252" y="2887848"/>
                          <a:pt x="3226" y="2749872"/>
                          <a:pt x="0" y="2489735"/>
                        </a:cubicBezTo>
                        <a:cubicBezTo>
                          <a:pt x="-3226" y="2229598"/>
                          <a:pt x="67238" y="2177092"/>
                          <a:pt x="0" y="1900883"/>
                        </a:cubicBezTo>
                        <a:cubicBezTo>
                          <a:pt x="-67238" y="1624674"/>
                          <a:pt x="42605" y="1586263"/>
                          <a:pt x="0" y="1492819"/>
                        </a:cubicBezTo>
                        <a:cubicBezTo>
                          <a:pt x="-42605" y="1399375"/>
                          <a:pt x="1934" y="1050236"/>
                          <a:pt x="0" y="903967"/>
                        </a:cubicBezTo>
                        <a:close/>
                      </a:path>
                      <a:path w="10297490" h="5423691" stroke="0" extrusionOk="0">
                        <a:moveTo>
                          <a:pt x="0" y="903967"/>
                        </a:moveTo>
                        <a:cubicBezTo>
                          <a:pt x="8085" y="368432"/>
                          <a:pt x="442940" y="123722"/>
                          <a:pt x="903967" y="0"/>
                        </a:cubicBezTo>
                        <a:cubicBezTo>
                          <a:pt x="1084528" y="-12357"/>
                          <a:pt x="1199674" y="44545"/>
                          <a:pt x="1300146" y="0"/>
                        </a:cubicBezTo>
                        <a:cubicBezTo>
                          <a:pt x="1400618" y="-44545"/>
                          <a:pt x="1701715" y="55163"/>
                          <a:pt x="1866117" y="0"/>
                        </a:cubicBezTo>
                        <a:cubicBezTo>
                          <a:pt x="2030519" y="-55163"/>
                          <a:pt x="2094562" y="19377"/>
                          <a:pt x="2177400" y="0"/>
                        </a:cubicBezTo>
                        <a:cubicBezTo>
                          <a:pt x="2260238" y="-19377"/>
                          <a:pt x="2482881" y="17696"/>
                          <a:pt x="2658475" y="0"/>
                        </a:cubicBezTo>
                        <a:cubicBezTo>
                          <a:pt x="2834069" y="-17696"/>
                          <a:pt x="3047454" y="31772"/>
                          <a:pt x="3309341" y="0"/>
                        </a:cubicBezTo>
                        <a:cubicBezTo>
                          <a:pt x="3571228" y="-31772"/>
                          <a:pt x="3833687" y="55167"/>
                          <a:pt x="4045103" y="0"/>
                        </a:cubicBezTo>
                        <a:cubicBezTo>
                          <a:pt x="4256519" y="-55167"/>
                          <a:pt x="4539588" y="26181"/>
                          <a:pt x="4695969" y="0"/>
                        </a:cubicBezTo>
                        <a:cubicBezTo>
                          <a:pt x="4852350" y="-26181"/>
                          <a:pt x="5261043" y="37776"/>
                          <a:pt x="5431730" y="0"/>
                        </a:cubicBezTo>
                        <a:cubicBezTo>
                          <a:pt x="5602417" y="-37776"/>
                          <a:pt x="5717344" y="13639"/>
                          <a:pt x="5912805" y="0"/>
                        </a:cubicBezTo>
                        <a:cubicBezTo>
                          <a:pt x="6108267" y="-13639"/>
                          <a:pt x="6082022" y="19507"/>
                          <a:pt x="6224089" y="0"/>
                        </a:cubicBezTo>
                        <a:cubicBezTo>
                          <a:pt x="6366156" y="-19507"/>
                          <a:pt x="6734224" y="4863"/>
                          <a:pt x="6959850" y="0"/>
                        </a:cubicBezTo>
                        <a:cubicBezTo>
                          <a:pt x="7185476" y="-4863"/>
                          <a:pt x="7161990" y="14692"/>
                          <a:pt x="7271134" y="0"/>
                        </a:cubicBezTo>
                        <a:cubicBezTo>
                          <a:pt x="7380278" y="-14692"/>
                          <a:pt x="7478608" y="46015"/>
                          <a:pt x="7667313" y="0"/>
                        </a:cubicBezTo>
                        <a:cubicBezTo>
                          <a:pt x="7856018" y="-46015"/>
                          <a:pt x="8115198" y="12716"/>
                          <a:pt x="8403075" y="0"/>
                        </a:cubicBezTo>
                        <a:cubicBezTo>
                          <a:pt x="8690952" y="-12716"/>
                          <a:pt x="9016963" y="169"/>
                          <a:pt x="9393523" y="0"/>
                        </a:cubicBezTo>
                        <a:cubicBezTo>
                          <a:pt x="9946833" y="-4846"/>
                          <a:pt x="10249074" y="382527"/>
                          <a:pt x="10297490" y="903967"/>
                        </a:cubicBezTo>
                        <a:cubicBezTo>
                          <a:pt x="10300430" y="1121615"/>
                          <a:pt x="10261361" y="1231896"/>
                          <a:pt x="10297490" y="1456661"/>
                        </a:cubicBezTo>
                        <a:cubicBezTo>
                          <a:pt x="10333619" y="1681426"/>
                          <a:pt x="10289629" y="1725073"/>
                          <a:pt x="10297490" y="1864725"/>
                        </a:cubicBezTo>
                        <a:cubicBezTo>
                          <a:pt x="10305351" y="2004377"/>
                          <a:pt x="10250808" y="2137302"/>
                          <a:pt x="10297490" y="2272789"/>
                        </a:cubicBezTo>
                        <a:cubicBezTo>
                          <a:pt x="10344172" y="2408276"/>
                          <a:pt x="10264178" y="2670621"/>
                          <a:pt x="10297490" y="2825484"/>
                        </a:cubicBezTo>
                        <a:cubicBezTo>
                          <a:pt x="10330802" y="2980347"/>
                          <a:pt x="10277768" y="3036824"/>
                          <a:pt x="10297490" y="3233548"/>
                        </a:cubicBezTo>
                        <a:cubicBezTo>
                          <a:pt x="10317212" y="3430272"/>
                          <a:pt x="10282207" y="3597296"/>
                          <a:pt x="10297490" y="3822399"/>
                        </a:cubicBezTo>
                        <a:cubicBezTo>
                          <a:pt x="10312773" y="4047502"/>
                          <a:pt x="10288408" y="4242086"/>
                          <a:pt x="10297490" y="4519724"/>
                        </a:cubicBezTo>
                        <a:cubicBezTo>
                          <a:pt x="10386360" y="4961504"/>
                          <a:pt x="9806649" y="5424332"/>
                          <a:pt x="9393523" y="5423691"/>
                        </a:cubicBezTo>
                        <a:cubicBezTo>
                          <a:pt x="9271500" y="5453393"/>
                          <a:pt x="9008874" y="5385334"/>
                          <a:pt x="8912448" y="5423691"/>
                        </a:cubicBezTo>
                        <a:cubicBezTo>
                          <a:pt x="8816022" y="5462048"/>
                          <a:pt x="8510890" y="5411576"/>
                          <a:pt x="8346478" y="5423691"/>
                        </a:cubicBezTo>
                        <a:cubicBezTo>
                          <a:pt x="8182066" y="5435806"/>
                          <a:pt x="8108219" y="5419795"/>
                          <a:pt x="8035194" y="5423691"/>
                        </a:cubicBezTo>
                        <a:cubicBezTo>
                          <a:pt x="7962169" y="5427587"/>
                          <a:pt x="7750587" y="5405735"/>
                          <a:pt x="7639015" y="5423691"/>
                        </a:cubicBezTo>
                        <a:cubicBezTo>
                          <a:pt x="7527443" y="5441647"/>
                          <a:pt x="7391396" y="5422176"/>
                          <a:pt x="7242835" y="5423691"/>
                        </a:cubicBezTo>
                        <a:cubicBezTo>
                          <a:pt x="7094274" y="5425206"/>
                          <a:pt x="6770545" y="5413544"/>
                          <a:pt x="6591970" y="5423691"/>
                        </a:cubicBezTo>
                        <a:cubicBezTo>
                          <a:pt x="6413396" y="5433838"/>
                          <a:pt x="6163707" y="5401179"/>
                          <a:pt x="6025999" y="5423691"/>
                        </a:cubicBezTo>
                        <a:cubicBezTo>
                          <a:pt x="5888291" y="5446203"/>
                          <a:pt x="5822276" y="5382535"/>
                          <a:pt x="5629820" y="5423691"/>
                        </a:cubicBezTo>
                        <a:cubicBezTo>
                          <a:pt x="5437364" y="5464847"/>
                          <a:pt x="5228572" y="5349803"/>
                          <a:pt x="4978954" y="5423691"/>
                        </a:cubicBezTo>
                        <a:cubicBezTo>
                          <a:pt x="4729336" y="5497579"/>
                          <a:pt x="4481439" y="5348683"/>
                          <a:pt x="4328088" y="5423691"/>
                        </a:cubicBezTo>
                        <a:cubicBezTo>
                          <a:pt x="4174737" y="5498699"/>
                          <a:pt x="4086714" y="5418862"/>
                          <a:pt x="3931909" y="5423691"/>
                        </a:cubicBezTo>
                        <a:cubicBezTo>
                          <a:pt x="3777104" y="5428520"/>
                          <a:pt x="3617291" y="5421750"/>
                          <a:pt x="3535729" y="5423691"/>
                        </a:cubicBezTo>
                        <a:cubicBezTo>
                          <a:pt x="3454167" y="5425632"/>
                          <a:pt x="3206879" y="5422411"/>
                          <a:pt x="3054655" y="5423691"/>
                        </a:cubicBezTo>
                        <a:cubicBezTo>
                          <a:pt x="2902431" y="5424971"/>
                          <a:pt x="2668049" y="5399074"/>
                          <a:pt x="2488684" y="5423691"/>
                        </a:cubicBezTo>
                        <a:cubicBezTo>
                          <a:pt x="2309319" y="5448308"/>
                          <a:pt x="2232945" y="5383082"/>
                          <a:pt x="2092505" y="5423691"/>
                        </a:cubicBezTo>
                        <a:cubicBezTo>
                          <a:pt x="1952065" y="5464300"/>
                          <a:pt x="1350921" y="5364909"/>
                          <a:pt x="903967" y="5423691"/>
                        </a:cubicBezTo>
                        <a:cubicBezTo>
                          <a:pt x="341584" y="5292739"/>
                          <a:pt x="22450" y="4941824"/>
                          <a:pt x="0" y="4519724"/>
                        </a:cubicBezTo>
                        <a:cubicBezTo>
                          <a:pt x="-66250" y="4336327"/>
                          <a:pt x="58464" y="4130196"/>
                          <a:pt x="0" y="3967030"/>
                        </a:cubicBezTo>
                        <a:cubicBezTo>
                          <a:pt x="-58464" y="3803864"/>
                          <a:pt x="2952" y="3617354"/>
                          <a:pt x="0" y="3450493"/>
                        </a:cubicBezTo>
                        <a:cubicBezTo>
                          <a:pt x="-2952" y="3283632"/>
                          <a:pt x="57314" y="3057785"/>
                          <a:pt x="0" y="2897799"/>
                        </a:cubicBezTo>
                        <a:cubicBezTo>
                          <a:pt x="-57314" y="2737813"/>
                          <a:pt x="25333" y="2543364"/>
                          <a:pt x="0" y="2345104"/>
                        </a:cubicBezTo>
                        <a:cubicBezTo>
                          <a:pt x="-25333" y="2146844"/>
                          <a:pt x="42831" y="2056627"/>
                          <a:pt x="0" y="1937040"/>
                        </a:cubicBezTo>
                        <a:cubicBezTo>
                          <a:pt x="-42831" y="1817453"/>
                          <a:pt x="12580" y="1566127"/>
                          <a:pt x="0" y="1420504"/>
                        </a:cubicBezTo>
                        <a:cubicBezTo>
                          <a:pt x="-12580" y="1274881"/>
                          <a:pt x="17761" y="1124243"/>
                          <a:pt x="0" y="90396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just"/>
            <a:r>
              <a:rPr lang="en-US" sz="2800">
                <a:solidFill>
                  <a:srgbClr val="000000"/>
                </a:solidFill>
              </a:rPr>
              <a:t>	</a:t>
            </a:r>
            <a:r>
              <a:rPr lang="vi-VN" sz="2800">
                <a:solidFill>
                  <a:srgbClr val="000000"/>
                </a:solidFill>
              </a:rPr>
              <a:t>- Tớ là cào cào. Tiếng hát của bạn hay quá!</a:t>
            </a:r>
          </a:p>
          <a:p>
            <a:pPr marL="182880" algn="just"/>
            <a:r>
              <a:rPr lang="en-US" sz="2800">
                <a:solidFill>
                  <a:srgbClr val="000000"/>
                </a:solidFill>
              </a:rPr>
              <a:t>	</a:t>
            </a:r>
            <a:r>
              <a:rPr lang="vi-VN" sz="2800">
                <a:solidFill>
                  <a:srgbClr val="000000"/>
                </a:solidFill>
              </a:rPr>
              <a:t>Chuồn chuồn khẽ đập đôi cánh:</a:t>
            </a:r>
          </a:p>
          <a:p>
            <a:pPr marL="182880" algn="just"/>
            <a:r>
              <a:rPr lang="en-US" sz="2800">
                <a:solidFill>
                  <a:srgbClr val="000000"/>
                </a:solidFill>
              </a:rPr>
              <a:t>	</a:t>
            </a:r>
            <a:r>
              <a:rPr lang="vi-VN" sz="2800">
                <a:solidFill>
                  <a:srgbClr val="000000"/>
                </a:solidFill>
              </a:rPr>
              <a:t>- Tớ là chuồn chuồn. Bạn thật là một tài năng âm nhạc.</a:t>
            </a:r>
          </a:p>
          <a:p>
            <a:pPr marL="182880" algn="just"/>
            <a:r>
              <a:rPr lang="en-US" sz="2800">
                <a:solidFill>
                  <a:srgbClr val="000000"/>
                </a:solidFill>
              </a:rPr>
              <a:t>	</a:t>
            </a:r>
            <a:r>
              <a:rPr lang="vi-VN" sz="2800">
                <a:solidFill>
                  <a:srgbClr val="000000"/>
                </a:solidFill>
              </a:rPr>
              <a:t>Dế than ngượng ngùng:</a:t>
            </a:r>
          </a:p>
          <a:p>
            <a:pPr marL="182880" algn="just"/>
            <a:r>
              <a:rPr lang="en-US" sz="2800">
                <a:solidFill>
                  <a:srgbClr val="000000"/>
                </a:solidFill>
              </a:rPr>
              <a:t>	</a:t>
            </a:r>
            <a:r>
              <a:rPr lang="vi-VN" sz="2800">
                <a:solidFill>
                  <a:srgbClr val="000000"/>
                </a:solidFill>
              </a:rPr>
              <a:t>- Ôi, tớ chỉ là thợ đào đất thôi. Tớ là dế than.</a:t>
            </a:r>
          </a:p>
          <a:p>
            <a:pPr marL="182880" algn="just"/>
            <a:r>
              <a:rPr lang="en-US" sz="2800">
                <a:solidFill>
                  <a:srgbClr val="000000"/>
                </a:solidFill>
              </a:rPr>
              <a:t>	</a:t>
            </a:r>
            <a:r>
              <a:rPr lang="vi-VN" sz="2800">
                <a:solidFill>
                  <a:srgbClr val="000000"/>
                </a:solidFill>
              </a:rPr>
              <a:t>Nhái bén mừng rỡ:</a:t>
            </a:r>
          </a:p>
          <a:p>
            <a:pPr marL="182880" algn="just"/>
            <a:r>
              <a:rPr lang="en-US" sz="2800">
                <a:solidFill>
                  <a:srgbClr val="000000"/>
                </a:solidFill>
              </a:rPr>
              <a:t>	</a:t>
            </a:r>
            <a:r>
              <a:rPr lang="vi-VN" sz="2800">
                <a:solidFill>
                  <a:srgbClr val="000000"/>
                </a:solidFill>
              </a:rPr>
              <a:t>- A, từ nay tớ có thêm một láng giềng hát hay, làm giỏi là dế than. Để chúng tớ giúp bạn dựng nhà.</a:t>
            </a:r>
          </a:p>
          <a:p>
            <a:pPr marL="182880" algn="just"/>
            <a:r>
              <a:rPr lang="en-US" sz="2800">
                <a:solidFill>
                  <a:srgbClr val="000000"/>
                </a:solidFill>
              </a:rPr>
              <a:t>	</a:t>
            </a:r>
            <a:r>
              <a:rPr lang="vi-VN" sz="2800">
                <a:solidFill>
                  <a:srgbClr val="000000"/>
                </a:solidFill>
              </a:rPr>
              <a:t>Cào cào, nhái bén, chuồn chuồn cùng xúm vào giúp dế than. Chỉ chốc lát, ngôi nhà xinh xắn bằng đất đã được xây xong dưới ô nấm giữa vùng cỏ xanh tươi.</a:t>
            </a:r>
            <a:r>
              <a:rPr lang="en-US" sz="2800">
                <a:solidFill>
                  <a:srgbClr val="000000"/>
                </a:solidFill>
              </a:rPr>
              <a:t> </a:t>
            </a:r>
          </a:p>
        </p:txBody>
      </p:sp>
    </p:spTree>
    <p:extLst>
      <p:ext uri="{BB962C8B-B14F-4D97-AF65-F5344CB8AC3E}">
        <p14:creationId xmlns:p14="http://schemas.microsoft.com/office/powerpoint/2010/main" val="8486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left)">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left)">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left)">
                                      <p:cBhvr>
                                        <p:cTn id="45" dur="50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wipe(left)">
                                      <p:cBhvr>
                                        <p:cTn id="50" dur="500"/>
                                        <p:tgtEl>
                                          <p:spTgt spid="4">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wipe(left)">
                                      <p:cBhvr>
                                        <p:cTn id="5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4</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Các bạn đã giúp dế than việc gì?</a:t>
            </a:r>
            <a:endParaRPr lang="en-VN" sz="4400" dirty="0">
              <a:solidFill>
                <a:srgbClr val="000000"/>
              </a:solidFill>
              <a:latin typeface="Arial" panose="020B0604020202020204" pitchFamily="34" charset="0"/>
              <a:cs typeface="Arial" panose="020B0604020202020204" pitchFamily="34" charset="0"/>
            </a:endParaRPr>
          </a:p>
        </p:txBody>
      </p:sp>
      <p:sp>
        <p:nvSpPr>
          <p:cNvPr id="3" name="Picture 45">
            <a:extLst>
              <a:ext uri="{FF2B5EF4-FFF2-40B4-BE49-F238E27FC236}">
                <a16:creationId xmlns:a16="http://schemas.microsoft.com/office/drawing/2014/main" id="{94E4ADC6-1F49-DCE8-E6A0-86A972DC72D0}"/>
              </a:ext>
            </a:extLst>
          </p:cNvPr>
          <p:cNvSpPr/>
          <p:nvPr/>
        </p:nvSpPr>
        <p:spPr>
          <a:xfrm>
            <a:off x="1659454" y="2920742"/>
            <a:ext cx="8869915" cy="3013870"/>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4800"/>
              <a:t> Các bạn đã xúm vào giúp dế than xây nhà.</a:t>
            </a:r>
          </a:p>
        </p:txBody>
      </p:sp>
    </p:spTree>
    <p:extLst>
      <p:ext uri="{BB962C8B-B14F-4D97-AF65-F5344CB8AC3E}">
        <p14:creationId xmlns:p14="http://schemas.microsoft.com/office/powerpoint/2010/main" val="42755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641654" y="206849"/>
            <a:ext cx="10905517" cy="1801833"/>
          </a:xfrm>
          <a:prstGeom prst="roundRect">
            <a:avLst/>
          </a:prstGeom>
          <a:solidFill>
            <a:schemeClr val="accent6"/>
          </a:solidFill>
          <a:ln>
            <a:solidFill>
              <a:schemeClr val="tx1"/>
            </a:solidFill>
            <a:prstDash val="sysDash"/>
            <a:extLst>
              <a:ext uri="{C807C97D-BFC1-408E-A445-0C87EB9F89A2}">
                <ask:lineSketchStyleProps xmlns:ask="http://schemas.microsoft.com/office/drawing/2018/sketchyshapes" xmlns="" sd="2996303169">
                  <a:custGeom>
                    <a:avLst/>
                    <a:gdLst>
                      <a:gd name="connsiteX0" fmla="*/ 0 w 10905517"/>
                      <a:gd name="connsiteY0" fmla="*/ 300312 h 1801833"/>
                      <a:gd name="connsiteX1" fmla="*/ 300312 w 10905517"/>
                      <a:gd name="connsiteY1" fmla="*/ 0 h 1801833"/>
                      <a:gd name="connsiteX2" fmla="*/ 975855 w 10905517"/>
                      <a:gd name="connsiteY2" fmla="*/ 0 h 1801833"/>
                      <a:gd name="connsiteX3" fmla="*/ 1754447 w 10905517"/>
                      <a:gd name="connsiteY3" fmla="*/ 0 h 1801833"/>
                      <a:gd name="connsiteX4" fmla="*/ 2533039 w 10905517"/>
                      <a:gd name="connsiteY4" fmla="*/ 0 h 1801833"/>
                      <a:gd name="connsiteX5" fmla="*/ 3002484 w 10905517"/>
                      <a:gd name="connsiteY5" fmla="*/ 0 h 1801833"/>
                      <a:gd name="connsiteX6" fmla="*/ 3574978 w 10905517"/>
                      <a:gd name="connsiteY6" fmla="*/ 0 h 1801833"/>
                      <a:gd name="connsiteX7" fmla="*/ 3941374 w 10905517"/>
                      <a:gd name="connsiteY7" fmla="*/ 0 h 1801833"/>
                      <a:gd name="connsiteX8" fmla="*/ 4513868 w 10905517"/>
                      <a:gd name="connsiteY8" fmla="*/ 0 h 1801833"/>
                      <a:gd name="connsiteX9" fmla="*/ 5086362 w 10905517"/>
                      <a:gd name="connsiteY9" fmla="*/ 0 h 1801833"/>
                      <a:gd name="connsiteX10" fmla="*/ 5349710 w 10905517"/>
                      <a:gd name="connsiteY10" fmla="*/ 0 h 1801833"/>
                      <a:gd name="connsiteX11" fmla="*/ 6025253 w 10905517"/>
                      <a:gd name="connsiteY11" fmla="*/ 0 h 1801833"/>
                      <a:gd name="connsiteX12" fmla="*/ 6494698 w 10905517"/>
                      <a:gd name="connsiteY12" fmla="*/ 0 h 1801833"/>
                      <a:gd name="connsiteX13" fmla="*/ 7067192 w 10905517"/>
                      <a:gd name="connsiteY13" fmla="*/ 0 h 1801833"/>
                      <a:gd name="connsiteX14" fmla="*/ 7330539 w 10905517"/>
                      <a:gd name="connsiteY14" fmla="*/ 0 h 1801833"/>
                      <a:gd name="connsiteX15" fmla="*/ 8006082 w 10905517"/>
                      <a:gd name="connsiteY15" fmla="*/ 0 h 1801833"/>
                      <a:gd name="connsiteX16" fmla="*/ 8681625 w 10905517"/>
                      <a:gd name="connsiteY16" fmla="*/ 0 h 1801833"/>
                      <a:gd name="connsiteX17" fmla="*/ 8944972 w 10905517"/>
                      <a:gd name="connsiteY17" fmla="*/ 0 h 1801833"/>
                      <a:gd name="connsiteX18" fmla="*/ 9414417 w 10905517"/>
                      <a:gd name="connsiteY18" fmla="*/ 0 h 1801833"/>
                      <a:gd name="connsiteX19" fmla="*/ 9883862 w 10905517"/>
                      <a:gd name="connsiteY19" fmla="*/ 0 h 1801833"/>
                      <a:gd name="connsiteX20" fmla="*/ 10605205 w 10905517"/>
                      <a:gd name="connsiteY20" fmla="*/ 0 h 1801833"/>
                      <a:gd name="connsiteX21" fmla="*/ 10905517 w 10905517"/>
                      <a:gd name="connsiteY21" fmla="*/ 300312 h 1801833"/>
                      <a:gd name="connsiteX22" fmla="*/ 10905517 w 10905517"/>
                      <a:gd name="connsiteY22" fmla="*/ 712727 h 1801833"/>
                      <a:gd name="connsiteX23" fmla="*/ 10905517 w 10905517"/>
                      <a:gd name="connsiteY23" fmla="*/ 1077094 h 1801833"/>
                      <a:gd name="connsiteX24" fmla="*/ 10905517 w 10905517"/>
                      <a:gd name="connsiteY24" fmla="*/ 1501521 h 1801833"/>
                      <a:gd name="connsiteX25" fmla="*/ 10605205 w 10905517"/>
                      <a:gd name="connsiteY25" fmla="*/ 1801833 h 1801833"/>
                      <a:gd name="connsiteX26" fmla="*/ 9929662 w 10905517"/>
                      <a:gd name="connsiteY26" fmla="*/ 1801833 h 1801833"/>
                      <a:gd name="connsiteX27" fmla="*/ 9460217 w 10905517"/>
                      <a:gd name="connsiteY27" fmla="*/ 1801833 h 1801833"/>
                      <a:gd name="connsiteX28" fmla="*/ 8784674 w 10905517"/>
                      <a:gd name="connsiteY28" fmla="*/ 1801833 h 1801833"/>
                      <a:gd name="connsiteX29" fmla="*/ 8006082 w 10905517"/>
                      <a:gd name="connsiteY29" fmla="*/ 1801833 h 1801833"/>
                      <a:gd name="connsiteX30" fmla="*/ 7536637 w 10905517"/>
                      <a:gd name="connsiteY30" fmla="*/ 1801833 h 1801833"/>
                      <a:gd name="connsiteX31" fmla="*/ 7273290 w 10905517"/>
                      <a:gd name="connsiteY31" fmla="*/ 1801833 h 1801833"/>
                      <a:gd name="connsiteX32" fmla="*/ 6906893 w 10905517"/>
                      <a:gd name="connsiteY32" fmla="*/ 1801833 h 1801833"/>
                      <a:gd name="connsiteX33" fmla="*/ 6437448 w 10905517"/>
                      <a:gd name="connsiteY33" fmla="*/ 1801833 h 1801833"/>
                      <a:gd name="connsiteX34" fmla="*/ 5761905 w 10905517"/>
                      <a:gd name="connsiteY34" fmla="*/ 1801833 h 1801833"/>
                      <a:gd name="connsiteX35" fmla="*/ 5086362 w 10905517"/>
                      <a:gd name="connsiteY35" fmla="*/ 1801833 h 1801833"/>
                      <a:gd name="connsiteX36" fmla="*/ 4719966 w 10905517"/>
                      <a:gd name="connsiteY36" fmla="*/ 1801833 h 1801833"/>
                      <a:gd name="connsiteX37" fmla="*/ 4147472 w 10905517"/>
                      <a:gd name="connsiteY37" fmla="*/ 1801833 h 1801833"/>
                      <a:gd name="connsiteX38" fmla="*/ 3574978 w 10905517"/>
                      <a:gd name="connsiteY38" fmla="*/ 1801833 h 1801833"/>
                      <a:gd name="connsiteX39" fmla="*/ 3311631 w 10905517"/>
                      <a:gd name="connsiteY39" fmla="*/ 1801833 h 1801833"/>
                      <a:gd name="connsiteX40" fmla="*/ 2533039 w 10905517"/>
                      <a:gd name="connsiteY40" fmla="*/ 1801833 h 1801833"/>
                      <a:gd name="connsiteX41" fmla="*/ 2166643 w 10905517"/>
                      <a:gd name="connsiteY41" fmla="*/ 1801833 h 1801833"/>
                      <a:gd name="connsiteX42" fmla="*/ 1388051 w 10905517"/>
                      <a:gd name="connsiteY42" fmla="*/ 1801833 h 1801833"/>
                      <a:gd name="connsiteX43" fmla="*/ 300312 w 10905517"/>
                      <a:gd name="connsiteY43" fmla="*/ 1801833 h 1801833"/>
                      <a:gd name="connsiteX44" fmla="*/ 0 w 10905517"/>
                      <a:gd name="connsiteY44" fmla="*/ 1501521 h 1801833"/>
                      <a:gd name="connsiteX45" fmla="*/ 0 w 10905517"/>
                      <a:gd name="connsiteY45" fmla="*/ 1077094 h 1801833"/>
                      <a:gd name="connsiteX46" fmla="*/ 0 w 10905517"/>
                      <a:gd name="connsiteY46" fmla="*/ 688703 h 1801833"/>
                      <a:gd name="connsiteX47" fmla="*/ 0 w 10905517"/>
                      <a:gd name="connsiteY47" fmla="*/ 300312 h 18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05517" h="1801833" fill="none" extrusionOk="0">
                        <a:moveTo>
                          <a:pt x="0" y="300312"/>
                        </a:moveTo>
                        <a:cubicBezTo>
                          <a:pt x="-2979" y="136500"/>
                          <a:pt x="164563" y="24530"/>
                          <a:pt x="300312" y="0"/>
                        </a:cubicBezTo>
                        <a:cubicBezTo>
                          <a:pt x="629832" y="-71659"/>
                          <a:pt x="724333" y="7517"/>
                          <a:pt x="975855" y="0"/>
                        </a:cubicBezTo>
                        <a:cubicBezTo>
                          <a:pt x="1227377" y="-7517"/>
                          <a:pt x="1443992" y="43829"/>
                          <a:pt x="1754447" y="0"/>
                        </a:cubicBezTo>
                        <a:cubicBezTo>
                          <a:pt x="2064902" y="-43829"/>
                          <a:pt x="2323933" y="66719"/>
                          <a:pt x="2533039" y="0"/>
                        </a:cubicBezTo>
                        <a:cubicBezTo>
                          <a:pt x="2742145" y="-66719"/>
                          <a:pt x="2907482" y="27838"/>
                          <a:pt x="3002484" y="0"/>
                        </a:cubicBezTo>
                        <a:cubicBezTo>
                          <a:pt x="3097486" y="-27838"/>
                          <a:pt x="3410781" y="37054"/>
                          <a:pt x="3574978" y="0"/>
                        </a:cubicBezTo>
                        <a:cubicBezTo>
                          <a:pt x="3739175" y="-37054"/>
                          <a:pt x="3792061" y="38312"/>
                          <a:pt x="3941374" y="0"/>
                        </a:cubicBezTo>
                        <a:cubicBezTo>
                          <a:pt x="4090687" y="-38312"/>
                          <a:pt x="4388017" y="9989"/>
                          <a:pt x="4513868" y="0"/>
                        </a:cubicBezTo>
                        <a:cubicBezTo>
                          <a:pt x="4639719" y="-9989"/>
                          <a:pt x="4961896" y="27482"/>
                          <a:pt x="5086362" y="0"/>
                        </a:cubicBezTo>
                        <a:cubicBezTo>
                          <a:pt x="5210828" y="-27482"/>
                          <a:pt x="5267530" y="19318"/>
                          <a:pt x="5349710" y="0"/>
                        </a:cubicBezTo>
                        <a:cubicBezTo>
                          <a:pt x="5431890" y="-19318"/>
                          <a:pt x="5839345" y="57816"/>
                          <a:pt x="6025253" y="0"/>
                        </a:cubicBezTo>
                        <a:cubicBezTo>
                          <a:pt x="6211161" y="-57816"/>
                          <a:pt x="6397874" y="47750"/>
                          <a:pt x="6494698" y="0"/>
                        </a:cubicBezTo>
                        <a:cubicBezTo>
                          <a:pt x="6591523" y="-47750"/>
                          <a:pt x="6926320" y="63429"/>
                          <a:pt x="7067192" y="0"/>
                        </a:cubicBezTo>
                        <a:cubicBezTo>
                          <a:pt x="7208064" y="-63429"/>
                          <a:pt x="7225303" y="24864"/>
                          <a:pt x="7330539" y="0"/>
                        </a:cubicBezTo>
                        <a:cubicBezTo>
                          <a:pt x="7435775" y="-24864"/>
                          <a:pt x="7804083" y="4699"/>
                          <a:pt x="8006082" y="0"/>
                        </a:cubicBezTo>
                        <a:cubicBezTo>
                          <a:pt x="8208081" y="-4699"/>
                          <a:pt x="8373002" y="65994"/>
                          <a:pt x="8681625" y="0"/>
                        </a:cubicBezTo>
                        <a:cubicBezTo>
                          <a:pt x="8990248" y="-65994"/>
                          <a:pt x="8845567" y="18786"/>
                          <a:pt x="8944972" y="0"/>
                        </a:cubicBezTo>
                        <a:cubicBezTo>
                          <a:pt x="9044377" y="-18786"/>
                          <a:pt x="9181987" y="5780"/>
                          <a:pt x="9414417" y="0"/>
                        </a:cubicBezTo>
                        <a:cubicBezTo>
                          <a:pt x="9646848" y="-5780"/>
                          <a:pt x="9733130" y="8034"/>
                          <a:pt x="9883862" y="0"/>
                        </a:cubicBezTo>
                        <a:cubicBezTo>
                          <a:pt x="10034594" y="-8034"/>
                          <a:pt x="10458670" y="60337"/>
                          <a:pt x="10605205" y="0"/>
                        </a:cubicBezTo>
                        <a:cubicBezTo>
                          <a:pt x="10779026" y="-7604"/>
                          <a:pt x="10909617" y="138039"/>
                          <a:pt x="10905517" y="300312"/>
                        </a:cubicBezTo>
                        <a:cubicBezTo>
                          <a:pt x="10938221" y="478182"/>
                          <a:pt x="10899536" y="588615"/>
                          <a:pt x="10905517" y="712727"/>
                        </a:cubicBezTo>
                        <a:cubicBezTo>
                          <a:pt x="10911498" y="836839"/>
                          <a:pt x="10874381" y="971093"/>
                          <a:pt x="10905517" y="1077094"/>
                        </a:cubicBezTo>
                        <a:cubicBezTo>
                          <a:pt x="10936653" y="1183095"/>
                          <a:pt x="10867343" y="1342634"/>
                          <a:pt x="10905517" y="1501521"/>
                        </a:cubicBezTo>
                        <a:cubicBezTo>
                          <a:pt x="10921084" y="1633940"/>
                          <a:pt x="10748165" y="1777992"/>
                          <a:pt x="10605205" y="1801833"/>
                        </a:cubicBezTo>
                        <a:cubicBezTo>
                          <a:pt x="10360636" y="1841718"/>
                          <a:pt x="10126320" y="1741313"/>
                          <a:pt x="9929662" y="1801833"/>
                        </a:cubicBezTo>
                        <a:cubicBezTo>
                          <a:pt x="9733004" y="1862353"/>
                          <a:pt x="9575230" y="1801693"/>
                          <a:pt x="9460217" y="1801833"/>
                        </a:cubicBezTo>
                        <a:cubicBezTo>
                          <a:pt x="9345205" y="1801973"/>
                          <a:pt x="8952050" y="1777331"/>
                          <a:pt x="8784674" y="1801833"/>
                        </a:cubicBezTo>
                        <a:cubicBezTo>
                          <a:pt x="8617298" y="1826335"/>
                          <a:pt x="8235728" y="1733720"/>
                          <a:pt x="8006082" y="1801833"/>
                        </a:cubicBezTo>
                        <a:cubicBezTo>
                          <a:pt x="7776436" y="1869946"/>
                          <a:pt x="7771025" y="1778662"/>
                          <a:pt x="7536637" y="1801833"/>
                        </a:cubicBezTo>
                        <a:cubicBezTo>
                          <a:pt x="7302250" y="1825004"/>
                          <a:pt x="7357946" y="1782419"/>
                          <a:pt x="7273290" y="1801833"/>
                        </a:cubicBezTo>
                        <a:cubicBezTo>
                          <a:pt x="7188634" y="1821247"/>
                          <a:pt x="7009424" y="1799335"/>
                          <a:pt x="6906893" y="1801833"/>
                        </a:cubicBezTo>
                        <a:cubicBezTo>
                          <a:pt x="6804362" y="1804331"/>
                          <a:pt x="6621283" y="1767823"/>
                          <a:pt x="6437448" y="1801833"/>
                        </a:cubicBezTo>
                        <a:cubicBezTo>
                          <a:pt x="6253614" y="1835843"/>
                          <a:pt x="5925924" y="1763547"/>
                          <a:pt x="5761905" y="1801833"/>
                        </a:cubicBezTo>
                        <a:cubicBezTo>
                          <a:pt x="5597886" y="1840119"/>
                          <a:pt x="5384489" y="1746197"/>
                          <a:pt x="5086362" y="1801833"/>
                        </a:cubicBezTo>
                        <a:cubicBezTo>
                          <a:pt x="4788235" y="1857469"/>
                          <a:pt x="4807859" y="1759189"/>
                          <a:pt x="4719966" y="1801833"/>
                        </a:cubicBezTo>
                        <a:cubicBezTo>
                          <a:pt x="4632073" y="1844477"/>
                          <a:pt x="4356000" y="1789771"/>
                          <a:pt x="4147472" y="1801833"/>
                        </a:cubicBezTo>
                        <a:cubicBezTo>
                          <a:pt x="3938944" y="1813895"/>
                          <a:pt x="3811705" y="1757828"/>
                          <a:pt x="3574978" y="1801833"/>
                        </a:cubicBezTo>
                        <a:cubicBezTo>
                          <a:pt x="3338251" y="1845838"/>
                          <a:pt x="3431250" y="1787483"/>
                          <a:pt x="3311631" y="1801833"/>
                        </a:cubicBezTo>
                        <a:cubicBezTo>
                          <a:pt x="3192012" y="1816183"/>
                          <a:pt x="2694812" y="1776968"/>
                          <a:pt x="2533039" y="1801833"/>
                        </a:cubicBezTo>
                        <a:cubicBezTo>
                          <a:pt x="2371266" y="1826698"/>
                          <a:pt x="2273448" y="1773587"/>
                          <a:pt x="2166643" y="1801833"/>
                        </a:cubicBezTo>
                        <a:cubicBezTo>
                          <a:pt x="2059838" y="1830079"/>
                          <a:pt x="1699239" y="1762661"/>
                          <a:pt x="1388051" y="1801833"/>
                        </a:cubicBezTo>
                        <a:cubicBezTo>
                          <a:pt x="1076863" y="1841005"/>
                          <a:pt x="794290" y="1785912"/>
                          <a:pt x="300312" y="1801833"/>
                        </a:cubicBezTo>
                        <a:cubicBezTo>
                          <a:pt x="157830" y="1792467"/>
                          <a:pt x="9609" y="1671110"/>
                          <a:pt x="0" y="1501521"/>
                        </a:cubicBezTo>
                        <a:cubicBezTo>
                          <a:pt x="-37598" y="1289494"/>
                          <a:pt x="29057" y="1283283"/>
                          <a:pt x="0" y="1077094"/>
                        </a:cubicBezTo>
                        <a:cubicBezTo>
                          <a:pt x="-29057" y="870905"/>
                          <a:pt x="31346" y="849909"/>
                          <a:pt x="0" y="688703"/>
                        </a:cubicBezTo>
                        <a:cubicBezTo>
                          <a:pt x="-31346" y="527497"/>
                          <a:pt x="15945" y="449200"/>
                          <a:pt x="0" y="300312"/>
                        </a:cubicBezTo>
                        <a:close/>
                      </a:path>
                      <a:path w="10905517" h="1801833" stroke="0" extrusionOk="0">
                        <a:moveTo>
                          <a:pt x="0" y="300312"/>
                        </a:moveTo>
                        <a:cubicBezTo>
                          <a:pt x="3711" y="117796"/>
                          <a:pt x="143546" y="29432"/>
                          <a:pt x="300312" y="0"/>
                        </a:cubicBezTo>
                        <a:cubicBezTo>
                          <a:pt x="398840" y="-42066"/>
                          <a:pt x="564533" y="11678"/>
                          <a:pt x="666708" y="0"/>
                        </a:cubicBezTo>
                        <a:cubicBezTo>
                          <a:pt x="768883" y="-11678"/>
                          <a:pt x="1084112" y="32352"/>
                          <a:pt x="1239202" y="0"/>
                        </a:cubicBezTo>
                        <a:cubicBezTo>
                          <a:pt x="1394292" y="-32352"/>
                          <a:pt x="1408430" y="20674"/>
                          <a:pt x="1502550" y="0"/>
                        </a:cubicBezTo>
                        <a:cubicBezTo>
                          <a:pt x="1596670" y="-20674"/>
                          <a:pt x="1840668" y="54794"/>
                          <a:pt x="1971995" y="0"/>
                        </a:cubicBezTo>
                        <a:cubicBezTo>
                          <a:pt x="2103323" y="-54794"/>
                          <a:pt x="2430790" y="7798"/>
                          <a:pt x="2647538" y="0"/>
                        </a:cubicBezTo>
                        <a:cubicBezTo>
                          <a:pt x="2864286" y="-7798"/>
                          <a:pt x="3109487" y="81921"/>
                          <a:pt x="3426130" y="0"/>
                        </a:cubicBezTo>
                        <a:cubicBezTo>
                          <a:pt x="3742773" y="-81921"/>
                          <a:pt x="3825105" y="3493"/>
                          <a:pt x="4101673" y="0"/>
                        </a:cubicBezTo>
                        <a:cubicBezTo>
                          <a:pt x="4378241" y="-3493"/>
                          <a:pt x="4640114" y="26764"/>
                          <a:pt x="4880264" y="0"/>
                        </a:cubicBezTo>
                        <a:cubicBezTo>
                          <a:pt x="5120414" y="-26764"/>
                          <a:pt x="5229645" y="54351"/>
                          <a:pt x="5349710" y="0"/>
                        </a:cubicBezTo>
                        <a:cubicBezTo>
                          <a:pt x="5469775" y="-54351"/>
                          <a:pt x="5558012" y="23315"/>
                          <a:pt x="5613057" y="0"/>
                        </a:cubicBezTo>
                        <a:cubicBezTo>
                          <a:pt x="5668102" y="-23315"/>
                          <a:pt x="6122716" y="30572"/>
                          <a:pt x="6391649" y="0"/>
                        </a:cubicBezTo>
                        <a:cubicBezTo>
                          <a:pt x="6660582" y="-30572"/>
                          <a:pt x="6538407" y="31287"/>
                          <a:pt x="6654996" y="0"/>
                        </a:cubicBezTo>
                        <a:cubicBezTo>
                          <a:pt x="6771585" y="-31287"/>
                          <a:pt x="6845470" y="26874"/>
                          <a:pt x="7021392" y="0"/>
                        </a:cubicBezTo>
                        <a:cubicBezTo>
                          <a:pt x="7197314" y="-26874"/>
                          <a:pt x="7526370" y="54329"/>
                          <a:pt x="7799984" y="0"/>
                        </a:cubicBezTo>
                        <a:cubicBezTo>
                          <a:pt x="8073598" y="-54329"/>
                          <a:pt x="8328478" y="18745"/>
                          <a:pt x="8578576" y="0"/>
                        </a:cubicBezTo>
                        <a:cubicBezTo>
                          <a:pt x="8828674" y="-18745"/>
                          <a:pt x="8798669" y="363"/>
                          <a:pt x="8944972" y="0"/>
                        </a:cubicBezTo>
                        <a:cubicBezTo>
                          <a:pt x="9091275" y="-363"/>
                          <a:pt x="9150230" y="40935"/>
                          <a:pt x="9311368" y="0"/>
                        </a:cubicBezTo>
                        <a:cubicBezTo>
                          <a:pt x="9472506" y="-40935"/>
                          <a:pt x="9769722" y="9234"/>
                          <a:pt x="10089960" y="0"/>
                        </a:cubicBezTo>
                        <a:cubicBezTo>
                          <a:pt x="10410198" y="-9234"/>
                          <a:pt x="10487212" y="53561"/>
                          <a:pt x="10605205" y="0"/>
                        </a:cubicBezTo>
                        <a:cubicBezTo>
                          <a:pt x="10790318" y="15601"/>
                          <a:pt x="10937119" y="108056"/>
                          <a:pt x="10905517" y="300312"/>
                        </a:cubicBezTo>
                        <a:cubicBezTo>
                          <a:pt x="10919333" y="395908"/>
                          <a:pt x="10864469" y="576106"/>
                          <a:pt x="10905517" y="688703"/>
                        </a:cubicBezTo>
                        <a:cubicBezTo>
                          <a:pt x="10946565" y="801300"/>
                          <a:pt x="10866225" y="907330"/>
                          <a:pt x="10905517" y="1113130"/>
                        </a:cubicBezTo>
                        <a:cubicBezTo>
                          <a:pt x="10944809" y="1318930"/>
                          <a:pt x="10870792" y="1379416"/>
                          <a:pt x="10905517" y="1501521"/>
                        </a:cubicBezTo>
                        <a:cubicBezTo>
                          <a:pt x="10928459" y="1652544"/>
                          <a:pt x="10737829" y="1802080"/>
                          <a:pt x="10605205" y="1801833"/>
                        </a:cubicBezTo>
                        <a:cubicBezTo>
                          <a:pt x="10418141" y="1820887"/>
                          <a:pt x="10260766" y="1771727"/>
                          <a:pt x="10135760" y="1801833"/>
                        </a:cubicBezTo>
                        <a:cubicBezTo>
                          <a:pt x="10010755" y="1831939"/>
                          <a:pt x="9815304" y="1783658"/>
                          <a:pt x="9563266" y="1801833"/>
                        </a:cubicBezTo>
                        <a:cubicBezTo>
                          <a:pt x="9311228" y="1820008"/>
                          <a:pt x="9421846" y="1800233"/>
                          <a:pt x="9299919" y="1801833"/>
                        </a:cubicBezTo>
                        <a:cubicBezTo>
                          <a:pt x="9177992" y="1803433"/>
                          <a:pt x="9079327" y="1795493"/>
                          <a:pt x="8933522" y="1801833"/>
                        </a:cubicBezTo>
                        <a:cubicBezTo>
                          <a:pt x="8787717" y="1808173"/>
                          <a:pt x="8706856" y="1770641"/>
                          <a:pt x="8567126" y="1801833"/>
                        </a:cubicBezTo>
                        <a:cubicBezTo>
                          <a:pt x="8427396" y="1833025"/>
                          <a:pt x="8104161" y="1796883"/>
                          <a:pt x="7891583" y="1801833"/>
                        </a:cubicBezTo>
                        <a:cubicBezTo>
                          <a:pt x="7679005" y="1806783"/>
                          <a:pt x="7488663" y="1744605"/>
                          <a:pt x="7319089" y="1801833"/>
                        </a:cubicBezTo>
                        <a:cubicBezTo>
                          <a:pt x="7149515" y="1859061"/>
                          <a:pt x="7052285" y="1759693"/>
                          <a:pt x="6952693" y="1801833"/>
                        </a:cubicBezTo>
                        <a:cubicBezTo>
                          <a:pt x="6853101" y="1843973"/>
                          <a:pt x="6508527" y="1746052"/>
                          <a:pt x="6277150" y="1801833"/>
                        </a:cubicBezTo>
                        <a:cubicBezTo>
                          <a:pt x="6045773" y="1857614"/>
                          <a:pt x="5849735" y="1734795"/>
                          <a:pt x="5601607" y="1801833"/>
                        </a:cubicBezTo>
                        <a:cubicBezTo>
                          <a:pt x="5353479" y="1868871"/>
                          <a:pt x="5360443" y="1780963"/>
                          <a:pt x="5235211" y="1801833"/>
                        </a:cubicBezTo>
                        <a:cubicBezTo>
                          <a:pt x="5109979" y="1822703"/>
                          <a:pt x="5011301" y="1792983"/>
                          <a:pt x="4868815" y="1801833"/>
                        </a:cubicBezTo>
                        <a:cubicBezTo>
                          <a:pt x="4726329" y="1810683"/>
                          <a:pt x="4607605" y="1792639"/>
                          <a:pt x="4399369" y="1801833"/>
                        </a:cubicBezTo>
                        <a:cubicBezTo>
                          <a:pt x="4191133" y="1811027"/>
                          <a:pt x="3956916" y="1772993"/>
                          <a:pt x="3826875" y="1801833"/>
                        </a:cubicBezTo>
                        <a:cubicBezTo>
                          <a:pt x="3696834" y="1830673"/>
                          <a:pt x="3597137" y="1786746"/>
                          <a:pt x="3460479" y="1801833"/>
                        </a:cubicBezTo>
                        <a:cubicBezTo>
                          <a:pt x="3323821" y="1816920"/>
                          <a:pt x="3006694" y="1739190"/>
                          <a:pt x="2681887" y="1801833"/>
                        </a:cubicBezTo>
                        <a:cubicBezTo>
                          <a:pt x="2357080" y="1864476"/>
                          <a:pt x="2156995" y="1778002"/>
                          <a:pt x="2006344" y="1801833"/>
                        </a:cubicBezTo>
                        <a:cubicBezTo>
                          <a:pt x="1855693" y="1825664"/>
                          <a:pt x="1503498" y="1751865"/>
                          <a:pt x="1330801" y="1801833"/>
                        </a:cubicBezTo>
                        <a:cubicBezTo>
                          <a:pt x="1158104" y="1851801"/>
                          <a:pt x="803862" y="1755712"/>
                          <a:pt x="300312" y="1801833"/>
                        </a:cubicBezTo>
                        <a:cubicBezTo>
                          <a:pt x="113809" y="1810016"/>
                          <a:pt x="-3676" y="1647995"/>
                          <a:pt x="0" y="1501521"/>
                        </a:cubicBezTo>
                        <a:cubicBezTo>
                          <a:pt x="-5056" y="1403174"/>
                          <a:pt x="1998" y="1247823"/>
                          <a:pt x="0" y="1113130"/>
                        </a:cubicBezTo>
                        <a:cubicBezTo>
                          <a:pt x="-1998" y="978437"/>
                          <a:pt x="35186" y="845278"/>
                          <a:pt x="0" y="748763"/>
                        </a:cubicBezTo>
                        <a:cubicBezTo>
                          <a:pt x="-35186" y="652248"/>
                          <a:pt x="16514" y="426023"/>
                          <a:pt x="0" y="300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latin typeface="Arial" panose="020B0604020202020204" pitchFamily="34" charset="0"/>
                <a:cs typeface="Arial" panose="020B0604020202020204" pitchFamily="34" charset="0"/>
              </a:rPr>
              <a:t>5</a:t>
            </a:r>
            <a:r>
              <a:rPr lang="en-VN" sz="4400">
                <a:solidFill>
                  <a:srgbClr val="000000"/>
                </a:solidFill>
                <a:latin typeface="Arial" panose="020B0604020202020204" pitchFamily="34" charset="0"/>
                <a:cs typeface="Arial" panose="020B0604020202020204" pitchFamily="34" charset="0"/>
              </a:rPr>
              <a:t>. </a:t>
            </a:r>
            <a:r>
              <a:rPr lang="en-US" sz="4400">
                <a:solidFill>
                  <a:srgbClr val="000000"/>
                </a:solidFill>
              </a:rPr>
              <a:t>Em nghĩ gì về việc các bạn giúp đỡ dế than?</a:t>
            </a:r>
            <a:endParaRPr lang="en-VN" sz="4400"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F82A47-303D-B0C1-A4DB-E62165F79C07}"/>
              </a:ext>
            </a:extLst>
          </p:cNvPr>
          <p:cNvPicPr>
            <a:picLocks noChangeAspect="1"/>
          </p:cNvPicPr>
          <p:nvPr/>
        </p:nvPicPr>
        <p:blipFill>
          <a:blip r:embed="rId4"/>
          <a:stretch>
            <a:fillRect/>
          </a:stretch>
        </p:blipFill>
        <p:spPr>
          <a:xfrm>
            <a:off x="2594981" y="2501037"/>
            <a:ext cx="6320419" cy="4043434"/>
          </a:xfrm>
          <a:prstGeom prst="rect">
            <a:avLst/>
          </a:prstGeom>
          <a:ln>
            <a:noFill/>
          </a:ln>
          <a:effectLst>
            <a:softEdge rad="112500"/>
          </a:effectLst>
        </p:spPr>
      </p:pic>
    </p:spTree>
    <p:extLst>
      <p:ext uri="{BB962C8B-B14F-4D97-AF65-F5344CB8AC3E}">
        <p14:creationId xmlns:p14="http://schemas.microsoft.com/office/powerpoint/2010/main" val="351200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idx="4294967295"/>
          </p:nvPr>
        </p:nvSpPr>
        <p:spPr>
          <a:xfrm>
            <a:off x="268014" y="469845"/>
            <a:ext cx="11331575" cy="763587"/>
          </a:xfrm>
        </p:spPr>
        <p:txBody>
          <a:bodyPr/>
          <a:lstStyle/>
          <a:p>
            <a:pPr algn="ctr"/>
            <a:r>
              <a:rPr lang="en-US" sz="4256">
                <a:solidFill>
                  <a:srgbClr val="0070C0"/>
                </a:solidFill>
                <a:latin typeface="+mj-lt"/>
              </a:rPr>
              <a:t>Chia sẻ về ý nghĩa câu chuyện</a:t>
            </a:r>
          </a:p>
        </p:txBody>
      </p:sp>
      <p:sp>
        <p:nvSpPr>
          <p:cNvPr id="4" name="Picture 45">
            <a:extLst>
              <a:ext uri="{FF2B5EF4-FFF2-40B4-BE49-F238E27FC236}">
                <a16:creationId xmlns:a16="http://schemas.microsoft.com/office/drawing/2014/main" id="{98D61539-EA12-860E-4FC6-51526D3AA5AE}"/>
              </a:ext>
            </a:extLst>
          </p:cNvPr>
          <p:cNvSpPr/>
          <p:nvPr/>
        </p:nvSpPr>
        <p:spPr>
          <a:xfrm>
            <a:off x="937288" y="1494291"/>
            <a:ext cx="10905517" cy="5049059"/>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marL="571500" indent="-571500" algn="just">
              <a:buFont typeface="Arial" panose="020B0604020202020204" pitchFamily="34" charset="0"/>
              <a:buChar char="•"/>
            </a:pPr>
            <a:r>
              <a:rPr lang="en-US" sz="4000"/>
              <a:t>Những người hàng xóm là những người bạn tốt của chúng ta. Chúng ta có thể học hỏi nhiều điều từ họ, đồng thời cùng họ làm những công việc chung để cuộc sống tốt đẹp hơn.</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10125" y="1270917"/>
            <a:ext cx="9326228" cy="830868"/>
          </a:xfrm>
          <a:prstGeom prst="rect">
            <a:avLst/>
          </a:prstGeom>
          <a:solidFill>
            <a:schemeClr val="accent1">
              <a:lumMod val="20000"/>
              <a:lumOff val="80000"/>
            </a:schemeClr>
          </a:solidFill>
        </p:spPr>
        <p:txBody>
          <a:bodyPr wrap="square" rtlCol="0">
            <a:spAutoFit/>
          </a:bodyPr>
          <a:lstStyle/>
          <a:p>
            <a:pPr algn="ctr"/>
            <a:r>
              <a:rPr lang="en-US" sz="4799" b="1" dirty="0">
                <a:solidFill>
                  <a:srgbClr val="0070C0"/>
                </a:solidFill>
              </a:rPr>
              <a:t>LẮNG NGHE ĐỌC DIỄN CẢM</a:t>
            </a:r>
          </a:p>
        </p:txBody>
      </p:sp>
      <p:pic>
        <p:nvPicPr>
          <p:cNvPr id="2050" name="Picture 2">
            <a:extLst>
              <a:ext uri="{FF2B5EF4-FFF2-40B4-BE49-F238E27FC236}">
                <a16:creationId xmlns:a16="http://schemas.microsoft.com/office/drawing/2014/main" id="{62E550FA-DA14-0079-E212-E70210E34C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284" y1="84929" x2="68262" y2="83511"/>
                        <a14:foregroundMark x1="60106" y1="40780" x2="56915" y2="39362"/>
                        <a14:foregroundMark x1="42021" y1="39539" x2="43085" y2="36348"/>
                        <a14:foregroundMark x1="37234" y1="38652" x2="40071" y2="39716"/>
                        <a14:foregroundMark x1="58865" y1="39184" x2="61702" y2="42199"/>
                        <a14:foregroundMark x1="51241" y1="47872" x2="51241" y2="47872"/>
                        <a14:foregroundMark x1="68972" y1="83688" x2="76418" y2="83688"/>
                        <a14:foregroundMark x1="37234" y1="85638" x2="37234" y2="85638"/>
                        <a14:foregroundMark x1="53014" y1="86170" x2="53014" y2="86170"/>
                        <a14:foregroundMark x1="44858" y1="84220" x2="26241" y2="85461"/>
                        <a14:foregroundMark x1="24291" y1="82624" x2="24291" y2="82624"/>
                        <a14:foregroundMark x1="77482" y1="82979" x2="77482" y2="82979"/>
                        <a14:foregroundMark x1="56206" y1="39716" x2="56206" y2="39716"/>
                        <a14:foregroundMark x1="72872" y1="82447" x2="72872" y2="82447"/>
                        <a14:foregroundMark x1="75000" y1="82270" x2="75000" y2="82270"/>
                        <a14:foregroundMark x1="77660" y1="82624" x2="77660" y2="82624"/>
                        <a14:foregroundMark x1="48936" y1="85816" x2="54610" y2="85638"/>
                      </a14:backgroundRemoval>
                    </a14:imgEffect>
                  </a14:imgLayer>
                </a14:imgProps>
              </a:ext>
              <a:ext uri="{28A0092B-C50C-407E-A947-70E740481C1C}">
                <a14:useLocalDpi xmlns:a14="http://schemas.microsoft.com/office/drawing/2010/main" val="0"/>
              </a:ext>
            </a:extLst>
          </a:blip>
          <a:srcRect/>
          <a:stretch>
            <a:fillRect/>
          </a:stretch>
        </p:blipFill>
        <p:spPr bwMode="auto">
          <a:xfrm>
            <a:off x="3590343" y="2548696"/>
            <a:ext cx="4308411" cy="430841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3C2CB2-B781-5636-5D36-CA8E7ADF0258}"/>
              </a:ext>
            </a:extLst>
          </p:cNvPr>
          <p:cNvGrpSpPr/>
          <p:nvPr/>
        </p:nvGrpSpPr>
        <p:grpSpPr>
          <a:xfrm>
            <a:off x="7348862" y="2548695"/>
            <a:ext cx="3982227" cy="1696128"/>
            <a:chOff x="5530017" y="2055325"/>
            <a:chExt cx="2987448" cy="1272427"/>
          </a:xfrm>
        </p:grpSpPr>
        <p:sp>
          <p:nvSpPr>
            <p:cNvPr id="25" name="Speech Bubble: Oval 24">
              <a:extLst>
                <a:ext uri="{FF2B5EF4-FFF2-40B4-BE49-F238E27FC236}">
                  <a16:creationId xmlns:a16="http://schemas.microsoft.com/office/drawing/2014/main" id="{DF2E8AE6-4900-EF12-C898-64069A0D1EBA}"/>
                </a:ext>
              </a:extLst>
            </p:cNvPr>
            <p:cNvSpPr/>
            <p:nvPr/>
          </p:nvSpPr>
          <p:spPr>
            <a:xfrm>
              <a:off x="5530017" y="2055325"/>
              <a:ext cx="2987448" cy="1272427"/>
            </a:xfrm>
            <a:prstGeom prst="wedgeEllipseCallout">
              <a:avLst>
                <a:gd name="adj1" fmla="val -57393"/>
                <a:gd name="adj2" fmla="val 305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a:p>
          </p:txBody>
        </p:sp>
        <p:sp>
          <p:nvSpPr>
            <p:cNvPr id="28" name="TextBox 27">
              <a:extLst>
                <a:ext uri="{FF2B5EF4-FFF2-40B4-BE49-F238E27FC236}">
                  <a16:creationId xmlns:a16="http://schemas.microsoft.com/office/drawing/2014/main" id="{7D5BEEB7-5388-C2ED-9CF0-CCCEEE2FDFE0}"/>
                </a:ext>
              </a:extLst>
            </p:cNvPr>
            <p:cNvSpPr txBox="1"/>
            <p:nvPr/>
          </p:nvSpPr>
          <p:spPr>
            <a:xfrm>
              <a:off x="5555418" y="2276788"/>
              <a:ext cx="2906184" cy="900192"/>
            </a:xfrm>
            <a:prstGeom prst="rect">
              <a:avLst/>
            </a:prstGeom>
            <a:noFill/>
          </p:spPr>
          <p:txBody>
            <a:bodyPr wrap="square">
              <a:spAutoFit/>
            </a:bodyPr>
            <a:lstStyle/>
            <a:p>
              <a:pPr algn="ctr"/>
              <a:r>
                <a:rPr lang="en-US" sz="2399" dirty="0" err="1"/>
                <a:t>Học</a:t>
              </a:r>
              <a:r>
                <a:rPr lang="en-US" sz="2399" dirty="0"/>
                <a:t> </a:t>
              </a:r>
              <a:r>
                <a:rPr lang="en-US" sz="2399" dirty="0" err="1"/>
                <a:t>sinh</a:t>
              </a:r>
              <a:r>
                <a:rPr lang="en-US" sz="2399" dirty="0"/>
                <a:t> </a:t>
              </a:r>
              <a:r>
                <a:rPr lang="en-US" sz="2399" dirty="0" err="1"/>
                <a:t>nghe</a:t>
              </a:r>
              <a:r>
                <a:rPr lang="en-US" sz="2399" dirty="0"/>
                <a:t> </a:t>
              </a:r>
              <a:r>
                <a:rPr lang="en-US" sz="2399" dirty="0" err="1"/>
                <a:t>giáo</a:t>
              </a:r>
              <a:r>
                <a:rPr lang="en-US" sz="2399" dirty="0"/>
                <a:t> </a:t>
              </a:r>
              <a:r>
                <a:rPr lang="en-US" sz="2399" dirty="0" err="1"/>
                <a:t>viên</a:t>
              </a:r>
              <a:r>
                <a:rPr lang="en-US" sz="2399" dirty="0"/>
                <a:t> </a:t>
              </a:r>
              <a:r>
                <a:rPr lang="en-US" sz="2399" dirty="0" err="1"/>
                <a:t>hoặc</a:t>
              </a:r>
              <a:r>
                <a:rPr lang="en-US" sz="2399" dirty="0"/>
                <a:t> </a:t>
              </a:r>
              <a:r>
                <a:rPr lang="en-US" sz="2399" dirty="0" err="1"/>
                <a:t>một</a:t>
              </a:r>
              <a:r>
                <a:rPr lang="en-US" sz="2399" dirty="0"/>
                <a:t> </a:t>
              </a:r>
              <a:r>
                <a:rPr lang="en-US" sz="2399" dirty="0" err="1"/>
                <a:t>bạn</a:t>
              </a:r>
              <a:r>
                <a:rPr lang="en-US" sz="2399" dirty="0"/>
                <a:t> </a:t>
              </a:r>
              <a:r>
                <a:rPr lang="en-US" sz="2399" dirty="0" err="1"/>
                <a:t>trong</a:t>
              </a:r>
              <a:r>
                <a:rPr lang="en-US" sz="2399" dirty="0"/>
                <a:t> </a:t>
              </a:r>
              <a:r>
                <a:rPr lang="en-US" sz="2399" dirty="0" err="1"/>
                <a:t>lớp</a:t>
              </a:r>
              <a:r>
                <a:rPr lang="en-US" sz="2399" dirty="0"/>
                <a:t> </a:t>
              </a:r>
              <a:r>
                <a:rPr lang="en-US" sz="2399" dirty="0" err="1"/>
                <a:t>đọc</a:t>
              </a:r>
              <a:r>
                <a:rPr lang="en-US" sz="2399" dirty="0"/>
                <a:t> </a:t>
              </a:r>
              <a:r>
                <a:rPr lang="en-US" sz="2399" dirty="0" err="1"/>
                <a:t>diễn</a:t>
              </a:r>
              <a:r>
                <a:rPr lang="en-US" sz="2399" dirty="0"/>
                <a:t> </a:t>
              </a:r>
              <a:r>
                <a:rPr lang="en-US" sz="2399" dirty="0" err="1"/>
                <a:t>cảm</a:t>
              </a:r>
              <a:r>
                <a:rPr lang="en-US" sz="2399" dirty="0"/>
                <a:t>.</a:t>
              </a:r>
            </a:p>
          </p:txBody>
        </p:sp>
      </p:grpSp>
    </p:spTree>
    <p:extLst>
      <p:ext uri="{BB962C8B-B14F-4D97-AF65-F5344CB8AC3E}">
        <p14:creationId xmlns:p14="http://schemas.microsoft.com/office/powerpoint/2010/main" val="402462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2593380" y="800506"/>
            <a:ext cx="7002067" cy="1569404"/>
          </a:xfrm>
          <a:prstGeom prst="rect">
            <a:avLst/>
          </a:prstGeom>
          <a:solidFill>
            <a:schemeClr val="accent1">
              <a:lumMod val="20000"/>
              <a:lumOff val="80000"/>
            </a:schemeClr>
          </a:solidFill>
        </p:spPr>
        <p:txBody>
          <a:bodyPr wrap="square" rtlCol="0">
            <a:spAutoFit/>
          </a:bodyPr>
          <a:lstStyle/>
          <a:p>
            <a:pPr algn="ctr"/>
            <a:r>
              <a:rPr lang="en-US" sz="4799" b="1" dirty="0">
                <a:solidFill>
                  <a:srgbClr val="0070C0"/>
                </a:solidFill>
              </a:rPr>
              <a:t>LẮNG NGHE CÁC BẠN </a:t>
            </a:r>
          </a:p>
          <a:p>
            <a:pPr algn="ctr"/>
            <a:r>
              <a:rPr lang="en-US" sz="4799" b="1" dirty="0">
                <a:solidFill>
                  <a:srgbClr val="0070C0"/>
                </a:solidFill>
              </a:rPr>
              <a:t>ĐỌC NỐI TIẾP</a:t>
            </a:r>
          </a:p>
        </p:txBody>
      </p:sp>
      <p:grpSp>
        <p:nvGrpSpPr>
          <p:cNvPr id="6" name="Group 5">
            <a:extLst>
              <a:ext uri="{FF2B5EF4-FFF2-40B4-BE49-F238E27FC236}">
                <a16:creationId xmlns:a16="http://schemas.microsoft.com/office/drawing/2014/main" id="{26883588-8A52-7D13-F847-D59527693924}"/>
              </a:ext>
            </a:extLst>
          </p:cNvPr>
          <p:cNvGrpSpPr/>
          <p:nvPr/>
        </p:nvGrpSpPr>
        <p:grpSpPr>
          <a:xfrm>
            <a:off x="1368119" y="2601903"/>
            <a:ext cx="3982227" cy="1783554"/>
            <a:chOff x="5538484" y="1854221"/>
            <a:chExt cx="2987448" cy="1435056"/>
          </a:xfrm>
        </p:grpSpPr>
        <p:sp>
          <p:nvSpPr>
            <p:cNvPr id="5" name="Speech Bubble: Oval 4">
              <a:extLst>
                <a:ext uri="{FF2B5EF4-FFF2-40B4-BE49-F238E27FC236}">
                  <a16:creationId xmlns:a16="http://schemas.microsoft.com/office/drawing/2014/main" id="{389915F7-33BB-2610-D344-96040880230A}"/>
                </a:ext>
              </a:extLst>
            </p:cNvPr>
            <p:cNvSpPr/>
            <p:nvPr/>
          </p:nvSpPr>
          <p:spPr>
            <a:xfrm>
              <a:off x="5538484" y="1854221"/>
              <a:ext cx="2987448" cy="1435056"/>
            </a:xfrm>
            <a:prstGeom prst="wedgeEllipseCallout">
              <a:avLst>
                <a:gd name="adj1" fmla="val 45363"/>
                <a:gd name="adj2" fmla="val 439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dirty="0"/>
            </a:p>
          </p:txBody>
        </p:sp>
        <p:sp>
          <p:nvSpPr>
            <p:cNvPr id="9" name="TextBox 8">
              <a:extLst>
                <a:ext uri="{FF2B5EF4-FFF2-40B4-BE49-F238E27FC236}">
                  <a16:creationId xmlns:a16="http://schemas.microsoft.com/office/drawing/2014/main" id="{F21BAF9F-1845-3698-F9FC-281EBAAC0F62}"/>
                </a:ext>
              </a:extLst>
            </p:cNvPr>
            <p:cNvSpPr txBox="1"/>
            <p:nvPr/>
          </p:nvSpPr>
          <p:spPr>
            <a:xfrm>
              <a:off x="5743810" y="2110084"/>
              <a:ext cx="2576796" cy="965481"/>
            </a:xfrm>
            <a:prstGeom prst="rect">
              <a:avLst/>
            </a:prstGeom>
            <a:noFill/>
          </p:spPr>
          <p:txBody>
            <a:bodyPr wrap="square" rtlCol="0">
              <a:spAutoFit/>
            </a:bodyPr>
            <a:lstStyle/>
            <a:p>
              <a:pPr algn="ctr"/>
              <a:r>
                <a:rPr lang="en-US" sz="2399" dirty="0" err="1"/>
                <a:t>Học</a:t>
              </a:r>
              <a:r>
                <a:rPr lang="en-US" sz="2399" dirty="0"/>
                <a:t> </a:t>
              </a:r>
              <a:r>
                <a:rPr lang="en-US" sz="2399" dirty="0" err="1"/>
                <a:t>sinh</a:t>
              </a:r>
              <a:r>
                <a:rPr lang="en-US" sz="2399" dirty="0"/>
                <a:t> </a:t>
              </a:r>
              <a:r>
                <a:rPr lang="vi-VN" sz="2399" dirty="0"/>
                <a:t>nghe </a:t>
              </a:r>
              <a:r>
                <a:rPr lang="en-US" sz="2399" dirty="0" err="1"/>
                <a:t>các</a:t>
              </a:r>
              <a:r>
                <a:rPr lang="en-US" sz="2399" dirty="0"/>
                <a:t> </a:t>
              </a:r>
              <a:r>
                <a:rPr lang="en-US" sz="2399" dirty="0" err="1"/>
                <a:t>bạn</a:t>
              </a:r>
              <a:r>
                <a:rPr lang="en-US" sz="2399" dirty="0"/>
                <a:t> </a:t>
              </a:r>
              <a:r>
                <a:rPr lang="en-US" sz="2399" dirty="0" err="1"/>
                <a:t>đọc</a:t>
              </a:r>
              <a:r>
                <a:rPr lang="en-US" sz="2399" dirty="0"/>
                <a:t> </a:t>
              </a:r>
              <a:r>
                <a:rPr lang="en-US" sz="2399" dirty="0" err="1"/>
                <a:t>nối</a:t>
              </a:r>
              <a:r>
                <a:rPr lang="en-US" sz="2399" dirty="0"/>
                <a:t> </a:t>
              </a:r>
              <a:r>
                <a:rPr lang="en-US" sz="2399" dirty="0" err="1"/>
                <a:t>tiếp</a:t>
              </a:r>
              <a:r>
                <a:rPr lang="en-US" sz="2399" dirty="0"/>
                <a:t>, </a:t>
              </a:r>
              <a:r>
                <a:rPr lang="en-US" sz="2399" dirty="0" err="1"/>
                <a:t>theo</a:t>
              </a:r>
              <a:r>
                <a:rPr lang="en-US" sz="2399" dirty="0"/>
                <a:t> </a:t>
              </a:r>
              <a:r>
                <a:rPr lang="en-US" sz="2399" dirty="0" err="1"/>
                <a:t>dõi</a:t>
              </a:r>
              <a:r>
                <a:rPr lang="en-US" sz="2399" dirty="0"/>
                <a:t> </a:t>
              </a:r>
              <a:r>
                <a:rPr lang="en-US" sz="2399" dirty="0" err="1"/>
                <a:t>và</a:t>
              </a:r>
              <a:r>
                <a:rPr lang="en-US" sz="2399" dirty="0"/>
                <a:t> </a:t>
              </a:r>
              <a:r>
                <a:rPr lang="en-US" sz="2399" dirty="0" err="1"/>
                <a:t>đọc</a:t>
              </a:r>
              <a:r>
                <a:rPr lang="en-US" sz="2399" dirty="0"/>
                <a:t> </a:t>
              </a:r>
              <a:r>
                <a:rPr lang="en-US" sz="2399" dirty="0" err="1"/>
                <a:t>thầm</a:t>
              </a:r>
              <a:r>
                <a:rPr lang="en-US" sz="2399" dirty="0"/>
                <a:t> </a:t>
              </a:r>
              <a:r>
                <a:rPr lang="en-US" sz="2399" dirty="0" err="1"/>
                <a:t>toàn</a:t>
              </a:r>
              <a:r>
                <a:rPr lang="en-US" sz="2399" dirty="0"/>
                <a:t> </a:t>
              </a:r>
              <a:r>
                <a:rPr lang="en-US" sz="2399" dirty="0" err="1"/>
                <a:t>bài</a:t>
              </a:r>
              <a:r>
                <a:rPr lang="en-US" sz="2399" dirty="0"/>
                <a:t>.</a:t>
              </a:r>
            </a:p>
          </p:txBody>
        </p:sp>
      </p:grpSp>
      <p:pic>
        <p:nvPicPr>
          <p:cNvPr id="4098" name="Picture 2" descr="Premium Vector | Little kid sit down and read a book">
            <a:extLst>
              <a:ext uri="{FF2B5EF4-FFF2-40B4-BE49-F238E27FC236}">
                <a16:creationId xmlns:a16="http://schemas.microsoft.com/office/drawing/2014/main" id="{8763F42E-D4D7-F7E7-0BEC-B6B12D396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9104" y1="54153" x2="29104" y2="54153"/>
                        <a14:foregroundMark x1="57836" y1="77476" x2="57836" y2="77476"/>
                        <a14:foregroundMark x1="57649" y1="38498" x2="57649" y2="38498"/>
                        <a14:foregroundMark x1="43284" y1="38658" x2="43284" y2="38658"/>
                        <a14:foregroundMark x1="58769" y1="38818" x2="58769" y2="38818"/>
                        <a14:foregroundMark x1="54664" y1="40256" x2="54664" y2="40256"/>
                        <a14:foregroundMark x1="31903" y1="53834" x2="37687" y2="55591"/>
                        <a14:foregroundMark x1="34142" y1="53514" x2="34142" y2="53514"/>
                        <a14:foregroundMark x1="33396" y1="52875" x2="33396" y2="52875"/>
                        <a14:foregroundMark x1="31530" y1="53035" x2="31530" y2="53035"/>
                        <a14:foregroundMark x1="29851" y1="52875" x2="29851" y2="52875"/>
                        <a14:foregroundMark x1="29478" y1="52556" x2="29478" y2="52556"/>
                        <a14:foregroundMark x1="32276" y1="51597" x2="27985" y2="52875"/>
                        <a14:foregroundMark x1="29291" y1="51757" x2="31716" y2="50799"/>
                      </a14:backgroundRemoval>
                    </a14:imgEffect>
                  </a14:imgLayer>
                </a14:imgProps>
              </a:ext>
              <a:ext uri="{28A0092B-C50C-407E-A947-70E740481C1C}">
                <a14:useLocalDpi xmlns:a14="http://schemas.microsoft.com/office/drawing/2010/main" val="0"/>
              </a:ext>
            </a:extLst>
          </a:blip>
          <a:srcRect l="22430" t="20317" r="19466" b="20160"/>
          <a:stretch/>
        </p:blipFill>
        <p:spPr bwMode="auto">
          <a:xfrm>
            <a:off x="4825563" y="2919901"/>
            <a:ext cx="2870438" cy="343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86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4C347-B058-258E-05EA-EF6DA0CF57FD}"/>
              </a:ext>
            </a:extLst>
          </p:cNvPr>
          <p:cNvSpPr txBox="1"/>
          <p:nvPr/>
        </p:nvSpPr>
        <p:spPr>
          <a:xfrm>
            <a:off x="774405" y="935870"/>
            <a:ext cx="10640013" cy="2691250"/>
          </a:xfrm>
          <a:prstGeom prst="rect">
            <a:avLst/>
          </a:prstGeom>
          <a:noFill/>
        </p:spPr>
        <p:txBody>
          <a:bodyPr wrap="square" rtlCol="0">
            <a:spAutoFit/>
          </a:bodyPr>
          <a:lstStyle/>
          <a:p>
            <a:pPr algn="ctr">
              <a:lnSpc>
                <a:spcPct val="150000"/>
              </a:lnSpc>
            </a:pPr>
            <a:r>
              <a:rPr lang="en-US" sz="6000" b="1">
                <a:solidFill>
                  <a:srgbClr val="002060"/>
                </a:solidFill>
              </a:rPr>
              <a:t>NÓI VÀ NGHE</a:t>
            </a:r>
          </a:p>
          <a:p>
            <a:pPr algn="ctr">
              <a:lnSpc>
                <a:spcPct val="150000"/>
              </a:lnSpc>
            </a:pPr>
            <a:r>
              <a:rPr lang="en-US" sz="6000" b="1">
                <a:solidFill>
                  <a:srgbClr val="FF0000"/>
                </a:solidFill>
              </a:rPr>
              <a:t>HÀNG XÓM CỦA TẮC KÈ</a:t>
            </a:r>
          </a:p>
        </p:txBody>
      </p:sp>
      <p:pic>
        <p:nvPicPr>
          <p:cNvPr id="4" name="Picture 3">
            <a:extLst>
              <a:ext uri="{FF2B5EF4-FFF2-40B4-BE49-F238E27FC236}">
                <a16:creationId xmlns:a16="http://schemas.microsoft.com/office/drawing/2014/main" id="{18C8CAD8-6731-EF3B-4C8C-40D80FA219A3}"/>
              </a:ext>
            </a:extLst>
          </p:cNvPr>
          <p:cNvPicPr>
            <a:picLocks noChangeAspect="1"/>
          </p:cNvPicPr>
          <p:nvPr/>
        </p:nvPicPr>
        <p:blipFill>
          <a:blip r:embed="rId2"/>
          <a:stretch>
            <a:fillRect/>
          </a:stretch>
        </p:blipFill>
        <p:spPr>
          <a:xfrm>
            <a:off x="4053442" y="4141726"/>
            <a:ext cx="4081940" cy="2490676"/>
          </a:xfrm>
          <a:prstGeom prst="rect">
            <a:avLst/>
          </a:prstGeom>
        </p:spPr>
      </p:pic>
    </p:spTree>
    <p:extLst>
      <p:ext uri="{BB962C8B-B14F-4D97-AF65-F5344CB8AC3E}">
        <p14:creationId xmlns:p14="http://schemas.microsoft.com/office/powerpoint/2010/main" val="2911071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A0CDF1-0EF0-CA74-96D6-77C6BE66EB22}"/>
              </a:ext>
            </a:extLst>
          </p:cNvPr>
          <p:cNvSpPr txBox="1"/>
          <p:nvPr/>
        </p:nvSpPr>
        <p:spPr>
          <a:xfrm>
            <a:off x="332862" y="197620"/>
            <a:ext cx="11523099" cy="461665"/>
          </a:xfrm>
          <a:prstGeom prst="rect">
            <a:avLst/>
          </a:prstGeom>
          <a:noFill/>
          <a:ln>
            <a:noFill/>
          </a:ln>
        </p:spPr>
        <p:txBody>
          <a:bodyPr wrap="square" rtlCol="0">
            <a:spAutoFit/>
          </a:bodyPr>
          <a:lstStyle/>
          <a:p>
            <a:pPr algn="just"/>
            <a:r>
              <a:rPr lang="en-US" sz="2400" b="1">
                <a:solidFill>
                  <a:schemeClr val="tx1"/>
                </a:solidFill>
              </a:rPr>
              <a:t>1</a:t>
            </a:r>
            <a:r>
              <a:rPr lang="en-US" sz="2400">
                <a:solidFill>
                  <a:schemeClr val="tx1"/>
                </a:solidFill>
              </a:rPr>
              <a:t>. Dựa vào tranh và câu hỏi gợi ý, đoán nội dung câu chuyện </a:t>
            </a:r>
            <a:r>
              <a:rPr lang="en-US" sz="2400" i="1">
                <a:solidFill>
                  <a:schemeClr val="tx1"/>
                </a:solidFill>
              </a:rPr>
              <a:t>Hàng xóm của tắc kè.</a:t>
            </a:r>
            <a:endParaRPr lang="en-US" sz="2400">
              <a:solidFill>
                <a:schemeClr val="tx1"/>
              </a:solidFill>
            </a:endParaRPr>
          </a:p>
        </p:txBody>
      </p:sp>
      <p:pic>
        <p:nvPicPr>
          <p:cNvPr id="7" name="Picture 6">
            <a:extLst>
              <a:ext uri="{FF2B5EF4-FFF2-40B4-BE49-F238E27FC236}">
                <a16:creationId xmlns:a16="http://schemas.microsoft.com/office/drawing/2014/main" id="{D7C40034-A4BD-2A61-7EAB-A9A70E34A5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42375" y="1140994"/>
            <a:ext cx="10104074" cy="5717006"/>
          </a:xfrm>
          <a:prstGeom prst="rect">
            <a:avLst/>
          </a:prstGeom>
          <a:ln>
            <a:noFill/>
          </a:ln>
          <a:effectLst>
            <a:softEdge rad="112500"/>
          </a:effectLst>
        </p:spPr>
      </p:pic>
    </p:spTree>
    <p:extLst>
      <p:ext uri="{BB962C8B-B14F-4D97-AF65-F5344CB8AC3E}">
        <p14:creationId xmlns:p14="http://schemas.microsoft.com/office/powerpoint/2010/main" val="203349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9A93F6-58C5-2C21-522F-EEE5AA3793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t="9079"/>
          <a:stretch/>
        </p:blipFill>
        <p:spPr>
          <a:xfrm>
            <a:off x="3370936" y="0"/>
            <a:ext cx="5446952" cy="6882637"/>
          </a:xfrm>
          <a:prstGeom prst="rect">
            <a:avLst/>
          </a:prstGeom>
        </p:spPr>
      </p:pic>
    </p:spTree>
    <p:extLst>
      <p:ext uri="{BB962C8B-B14F-4D97-AF65-F5344CB8AC3E}">
        <p14:creationId xmlns:p14="http://schemas.microsoft.com/office/powerpoint/2010/main" val="84988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580B4-9440-9667-F19A-6DEB6DB227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106037" y="680656"/>
            <a:ext cx="9976749" cy="5496688"/>
          </a:xfrm>
          <a:prstGeom prst="rect">
            <a:avLst/>
          </a:prstGeom>
          <a:ln>
            <a:noFill/>
          </a:ln>
          <a:effectLst>
            <a:softEdge rad="112500"/>
          </a:effectLst>
        </p:spPr>
      </p:pic>
    </p:spTree>
    <p:extLst>
      <p:ext uri="{BB962C8B-B14F-4D97-AF65-F5344CB8AC3E}">
        <p14:creationId xmlns:p14="http://schemas.microsoft.com/office/powerpoint/2010/main" val="4125668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A0CDF1-0EF0-CA74-96D6-77C6BE66EB22}"/>
              </a:ext>
            </a:extLst>
          </p:cNvPr>
          <p:cNvSpPr txBox="1"/>
          <p:nvPr/>
        </p:nvSpPr>
        <p:spPr>
          <a:xfrm>
            <a:off x="546979" y="184467"/>
            <a:ext cx="11094863" cy="646331"/>
          </a:xfrm>
          <a:prstGeom prst="rect">
            <a:avLst/>
          </a:prstGeom>
          <a:noFill/>
          <a:ln>
            <a:noFill/>
          </a:ln>
        </p:spPr>
        <p:txBody>
          <a:bodyPr wrap="square" rtlCol="0">
            <a:spAutoFit/>
          </a:bodyPr>
          <a:lstStyle/>
          <a:p>
            <a:pPr algn="just"/>
            <a:r>
              <a:rPr lang="en-US" sz="3600" b="1">
                <a:solidFill>
                  <a:schemeClr val="tx1"/>
                </a:solidFill>
              </a:rPr>
              <a:t>2</a:t>
            </a:r>
            <a:r>
              <a:rPr lang="en-US" sz="3600">
                <a:solidFill>
                  <a:schemeClr val="tx1"/>
                </a:solidFill>
              </a:rPr>
              <a:t>. Nghe và kể lại câu chuyện.</a:t>
            </a:r>
          </a:p>
        </p:txBody>
      </p:sp>
      <p:pic>
        <p:nvPicPr>
          <p:cNvPr id="3" name="Kể chuyện - Hàng xóm của tắc kè- - Tiếng Việt 3 - Tập 1 - Kết nối tri thức -Cô Bình- 10 Phút Học Bài">
            <a:hlinkClick r:id="" action="ppaction://media"/>
            <a:extLst>
              <a:ext uri="{FF2B5EF4-FFF2-40B4-BE49-F238E27FC236}">
                <a16:creationId xmlns:a16="http://schemas.microsoft.com/office/drawing/2014/main" id="{44349333-396B-69B5-136A-EEC2FEA6E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951" y="1246983"/>
            <a:ext cx="9646920" cy="5426550"/>
          </a:xfrm>
          <a:prstGeom prst="rect">
            <a:avLst/>
          </a:prstGeom>
        </p:spPr>
      </p:pic>
    </p:spTree>
    <p:extLst>
      <p:ext uri="{BB962C8B-B14F-4D97-AF65-F5344CB8AC3E}">
        <p14:creationId xmlns:p14="http://schemas.microsoft.com/office/powerpoint/2010/main" val="11074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8A5D68-CF5C-F994-53CD-9A20FE475C12}"/>
              </a:ext>
            </a:extLst>
          </p:cNvPr>
          <p:cNvSpPr txBox="1"/>
          <p:nvPr/>
        </p:nvSpPr>
        <p:spPr>
          <a:xfrm>
            <a:off x="546979" y="184467"/>
            <a:ext cx="11094863" cy="646331"/>
          </a:xfrm>
          <a:prstGeom prst="rect">
            <a:avLst/>
          </a:prstGeom>
          <a:noFill/>
          <a:ln>
            <a:noFill/>
          </a:ln>
        </p:spPr>
        <p:txBody>
          <a:bodyPr wrap="square" rtlCol="0">
            <a:spAutoFit/>
          </a:bodyPr>
          <a:lstStyle/>
          <a:p>
            <a:pPr algn="just"/>
            <a:r>
              <a:rPr lang="en-US" sz="3600" b="1">
                <a:solidFill>
                  <a:schemeClr val="tx1"/>
                </a:solidFill>
              </a:rPr>
              <a:t>2</a:t>
            </a:r>
            <a:r>
              <a:rPr lang="en-US" sz="3600">
                <a:solidFill>
                  <a:schemeClr val="tx1"/>
                </a:solidFill>
              </a:rPr>
              <a:t>. Nghe và kể lại câu chuyện.</a:t>
            </a:r>
          </a:p>
        </p:txBody>
      </p:sp>
      <p:pic>
        <p:nvPicPr>
          <p:cNvPr id="4" name="Picture 3">
            <a:extLst>
              <a:ext uri="{FF2B5EF4-FFF2-40B4-BE49-F238E27FC236}">
                <a16:creationId xmlns:a16="http://schemas.microsoft.com/office/drawing/2014/main" id="{7749B885-BF08-72CC-26E9-54836C953C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2105" y="1053656"/>
            <a:ext cx="5706460" cy="3228784"/>
          </a:xfrm>
          <a:prstGeom prst="rect">
            <a:avLst/>
          </a:prstGeom>
          <a:ln>
            <a:noFill/>
          </a:ln>
          <a:effectLst>
            <a:softEdge rad="112500"/>
          </a:effectLst>
        </p:spPr>
      </p:pic>
      <p:pic>
        <p:nvPicPr>
          <p:cNvPr id="5" name="Picture 4">
            <a:extLst>
              <a:ext uri="{FF2B5EF4-FFF2-40B4-BE49-F238E27FC236}">
                <a16:creationId xmlns:a16="http://schemas.microsoft.com/office/drawing/2014/main" id="{9F74464B-CA22-44B1-AAFB-A1C033F4A5C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982802" y="3429000"/>
            <a:ext cx="6206023" cy="3419207"/>
          </a:xfrm>
          <a:prstGeom prst="rect">
            <a:avLst/>
          </a:prstGeom>
          <a:ln>
            <a:noFill/>
          </a:ln>
          <a:effectLst>
            <a:softEdge rad="112500"/>
          </a:effectLst>
        </p:spPr>
      </p:pic>
    </p:spTree>
    <p:extLst>
      <p:ext uri="{BB962C8B-B14F-4D97-AF65-F5344CB8AC3E}">
        <p14:creationId xmlns:p14="http://schemas.microsoft.com/office/powerpoint/2010/main" val="669596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8A5D68-CF5C-F994-53CD-9A20FE475C12}"/>
              </a:ext>
            </a:extLst>
          </p:cNvPr>
          <p:cNvSpPr txBox="1"/>
          <p:nvPr/>
        </p:nvSpPr>
        <p:spPr>
          <a:xfrm>
            <a:off x="546980" y="611187"/>
            <a:ext cx="11094863" cy="646331"/>
          </a:xfrm>
          <a:prstGeom prst="rect">
            <a:avLst/>
          </a:prstGeom>
          <a:noFill/>
          <a:ln>
            <a:noFill/>
          </a:ln>
        </p:spPr>
        <p:txBody>
          <a:bodyPr wrap="square" rtlCol="0">
            <a:spAutoFit/>
          </a:bodyPr>
          <a:lstStyle/>
          <a:p>
            <a:pPr algn="just"/>
            <a:r>
              <a:rPr lang="en-US" sz="3600" b="1">
                <a:solidFill>
                  <a:schemeClr val="tx1"/>
                </a:solidFill>
              </a:rPr>
              <a:t>3</a:t>
            </a:r>
            <a:r>
              <a:rPr lang="en-US" sz="3600">
                <a:solidFill>
                  <a:schemeClr val="tx1"/>
                </a:solidFill>
              </a:rPr>
              <a:t>. Em học được điều gì sau khi nghe câu chuyện?</a:t>
            </a:r>
          </a:p>
        </p:txBody>
      </p:sp>
      <p:pic>
        <p:nvPicPr>
          <p:cNvPr id="6" name="Picture 5">
            <a:extLst>
              <a:ext uri="{FF2B5EF4-FFF2-40B4-BE49-F238E27FC236}">
                <a16:creationId xmlns:a16="http://schemas.microsoft.com/office/drawing/2014/main" id="{E8FA714F-9168-8EFF-310D-C5241BDCC214}"/>
              </a:ext>
            </a:extLst>
          </p:cNvPr>
          <p:cNvPicPr>
            <a:picLocks noChangeAspect="1"/>
          </p:cNvPicPr>
          <p:nvPr/>
        </p:nvPicPr>
        <p:blipFill>
          <a:blip r:embed="rId2"/>
          <a:stretch>
            <a:fillRect/>
          </a:stretch>
        </p:blipFill>
        <p:spPr>
          <a:xfrm>
            <a:off x="3640768" y="2360672"/>
            <a:ext cx="3901448" cy="3294895"/>
          </a:xfrm>
          <a:prstGeom prst="rect">
            <a:avLst/>
          </a:prstGeom>
        </p:spPr>
      </p:pic>
    </p:spTree>
    <p:extLst>
      <p:ext uri="{BB962C8B-B14F-4D97-AF65-F5344CB8AC3E}">
        <p14:creationId xmlns:p14="http://schemas.microsoft.com/office/powerpoint/2010/main" val="566281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0CB07D-DCEF-9BC3-D2F3-82394B5DA5A0}"/>
              </a:ext>
            </a:extLst>
          </p:cNvPr>
          <p:cNvSpPr txBox="1">
            <a:spLocks/>
          </p:cNvSpPr>
          <p:nvPr/>
        </p:nvSpPr>
        <p:spPr>
          <a:xfrm>
            <a:off x="268014" y="469845"/>
            <a:ext cx="11331575" cy="7635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2pPr>
            <a:lvl3pPr marR="0" lvl="2"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3pPr>
            <a:lvl4pPr marR="0" lvl="3"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4pPr>
            <a:lvl5pPr marR="0" lvl="4"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5pPr>
            <a:lvl6pPr marR="0" lvl="5"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6pPr>
            <a:lvl7pPr marR="0" lvl="6"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7pPr>
            <a:lvl8pPr marR="0" lvl="7"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8pPr>
            <a:lvl9pPr marR="0" lvl="8" algn="l" rtl="0">
              <a:lnSpc>
                <a:spcPct val="100000"/>
              </a:lnSpc>
              <a:spcBef>
                <a:spcPts val="0"/>
              </a:spcBef>
              <a:spcAft>
                <a:spcPts val="0"/>
              </a:spcAft>
              <a:buClr>
                <a:schemeClr val="dk1"/>
              </a:buClr>
              <a:buSzPts val="2800"/>
              <a:buFont typeface="Montserrat Alternates"/>
              <a:buNone/>
              <a:defRPr sz="2800" b="1" i="0" u="none" strike="noStrike" cap="none">
                <a:solidFill>
                  <a:schemeClr val="dk1"/>
                </a:solidFill>
                <a:latin typeface="Montserrat Alternates"/>
                <a:ea typeface="Montserrat Alternates"/>
                <a:cs typeface="Montserrat Alternates"/>
                <a:sym typeface="Montserrat Alternates"/>
              </a:defRPr>
            </a:lvl9pPr>
          </a:lstStyle>
          <a:p>
            <a:pPr algn="ctr"/>
            <a:r>
              <a:rPr lang="en-US" sz="4256">
                <a:solidFill>
                  <a:srgbClr val="0070C0"/>
                </a:solidFill>
                <a:latin typeface="+mj-lt"/>
              </a:rPr>
              <a:t>Chia sẻ về ý nghĩa câu chuyện</a:t>
            </a:r>
          </a:p>
        </p:txBody>
      </p:sp>
      <p:sp>
        <p:nvSpPr>
          <p:cNvPr id="4" name="Picture 45">
            <a:extLst>
              <a:ext uri="{FF2B5EF4-FFF2-40B4-BE49-F238E27FC236}">
                <a16:creationId xmlns:a16="http://schemas.microsoft.com/office/drawing/2014/main" id="{EDA194CE-821E-41E3-12F3-CA7B5733C5FC}"/>
              </a:ext>
            </a:extLst>
          </p:cNvPr>
          <p:cNvSpPr/>
          <p:nvPr/>
        </p:nvSpPr>
        <p:spPr>
          <a:xfrm>
            <a:off x="937288" y="1494291"/>
            <a:ext cx="10905517" cy="5049059"/>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4000"/>
              <a:t> Dù sống ở đâu chúng ta cũng phải tôn trọng những người xung quanh; ta phải giữ gìn trật tự để không làm ảnh hưởng đến người khác. Những đồng thời ta cũng nên biết thông cảm cho hàng xóm nếu họ có lỡ làm phiền ta vì hoàn cảnh đặc biệt. Hàng xóm láng giềng cần biết thông cảm, tôn trọng lẫn nhau.</a:t>
            </a:r>
          </a:p>
        </p:txBody>
      </p:sp>
    </p:spTree>
    <p:extLst>
      <p:ext uri="{BB962C8B-B14F-4D97-AF65-F5344CB8AC3E}">
        <p14:creationId xmlns:p14="http://schemas.microsoft.com/office/powerpoint/2010/main" val="33170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24" name="TextBox 23">
            <a:extLst>
              <a:ext uri="{FF2B5EF4-FFF2-40B4-BE49-F238E27FC236}">
                <a16:creationId xmlns:a16="http://schemas.microsoft.com/office/drawing/2014/main" id="{B78922B8-B69A-A17B-82F8-FEE0BC25FA44}"/>
              </a:ext>
            </a:extLst>
          </p:cNvPr>
          <p:cNvSpPr txBox="1"/>
          <p:nvPr/>
        </p:nvSpPr>
        <p:spPr>
          <a:xfrm>
            <a:off x="3131825" y="2459504"/>
            <a:ext cx="5925173" cy="2123658"/>
          </a:xfrm>
          <a:prstGeom prst="rect">
            <a:avLst/>
          </a:prstGeom>
          <a:noFill/>
        </p:spPr>
        <p:txBody>
          <a:bodyPr wrap="square" rtlCol="0">
            <a:spAutoFit/>
          </a:bodyPr>
          <a:lstStyle/>
          <a:p>
            <a:pPr algn="ctr"/>
            <a:r>
              <a:rPr lang="en-US" sz="6600" b="1">
                <a:solidFill>
                  <a:srgbClr val="C00000"/>
                </a:solidFill>
              </a:rPr>
              <a:t>VẬN DỤNG</a:t>
            </a:r>
          </a:p>
          <a:p>
            <a:pPr algn="ctr"/>
            <a:r>
              <a:rPr lang="en-US" sz="6600" b="1">
                <a:solidFill>
                  <a:srgbClr val="C0000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7A3064E-664D-5337-B9E2-F2560940A2D2}"/>
              </a:ext>
            </a:extLst>
          </p:cNvPr>
          <p:cNvSpPr/>
          <p:nvPr/>
        </p:nvSpPr>
        <p:spPr>
          <a:xfrm>
            <a:off x="1276094" y="606575"/>
            <a:ext cx="9636636" cy="1345187"/>
          </a:xfrm>
          <a:prstGeom prst="round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lumMod val="50000"/>
                  </a:schemeClr>
                </a:solidFill>
              </a:rPr>
              <a:t>Tiếng hát trong câu chuyện </a:t>
            </a:r>
            <a:r>
              <a:rPr lang="en-US" sz="4400" b="1" i="1">
                <a:solidFill>
                  <a:schemeClr val="tx1">
                    <a:lumMod val="50000"/>
                  </a:schemeClr>
                </a:solidFill>
              </a:rPr>
              <a:t>Ngôi nhà trong cỏ là của ai?</a:t>
            </a:r>
            <a:endParaRPr lang="en-US" sz="4400" b="1" dirty="0">
              <a:solidFill>
                <a:schemeClr val="tx1">
                  <a:lumMod val="50000"/>
                </a:schemeClr>
              </a:solidFill>
            </a:endParaRPr>
          </a:p>
        </p:txBody>
      </p:sp>
      <p:sp>
        <p:nvSpPr>
          <p:cNvPr id="8" name="a">
            <a:extLst>
              <a:ext uri="{FF2B5EF4-FFF2-40B4-BE49-F238E27FC236}">
                <a16:creationId xmlns:a16="http://schemas.microsoft.com/office/drawing/2014/main" id="{8CB49F82-8D70-F55C-5DAA-4119EAF1616F}"/>
              </a:ext>
            </a:extLst>
          </p:cNvPr>
          <p:cNvSpPr/>
          <p:nvPr/>
        </p:nvSpPr>
        <p:spPr>
          <a:xfrm>
            <a:off x="802764" y="3322366"/>
            <a:ext cx="4775398" cy="1345187"/>
          </a:xfrm>
          <a:prstGeom prst="round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50000"/>
                  </a:schemeClr>
                </a:solidFill>
              </a:rPr>
              <a:t>A</a:t>
            </a:r>
            <a:r>
              <a:rPr lang="vi-VN" sz="4400">
                <a:solidFill>
                  <a:schemeClr val="tx1">
                    <a:lumMod val="50000"/>
                  </a:schemeClr>
                </a:solidFill>
              </a:rPr>
              <a:t>. </a:t>
            </a:r>
            <a:r>
              <a:rPr lang="en-US" sz="4400">
                <a:solidFill>
                  <a:schemeClr val="tx1">
                    <a:lumMod val="50000"/>
                  </a:schemeClr>
                </a:solidFill>
              </a:rPr>
              <a:t>cào cào</a:t>
            </a:r>
            <a:endParaRPr lang="en-US" sz="4400" dirty="0">
              <a:solidFill>
                <a:schemeClr val="tx1">
                  <a:lumMod val="50000"/>
                </a:schemeClr>
              </a:solidFill>
            </a:endParaRPr>
          </a:p>
        </p:txBody>
      </p:sp>
      <p:sp>
        <p:nvSpPr>
          <p:cNvPr id="9" name="b">
            <a:extLst>
              <a:ext uri="{FF2B5EF4-FFF2-40B4-BE49-F238E27FC236}">
                <a16:creationId xmlns:a16="http://schemas.microsoft.com/office/drawing/2014/main" id="{3F1ED935-FF71-DCA4-BE8A-B3E5CBC50F99}"/>
              </a:ext>
            </a:extLst>
          </p:cNvPr>
          <p:cNvSpPr/>
          <p:nvPr/>
        </p:nvSpPr>
        <p:spPr>
          <a:xfrm>
            <a:off x="6610663" y="3369778"/>
            <a:ext cx="4775400" cy="1345187"/>
          </a:xfrm>
          <a:prstGeom prst="roundRect">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50000"/>
                  </a:schemeClr>
                </a:solidFill>
              </a:rPr>
              <a:t>B</a:t>
            </a:r>
            <a:r>
              <a:rPr lang="vi-VN" sz="4400">
                <a:solidFill>
                  <a:schemeClr val="tx1">
                    <a:lumMod val="50000"/>
                  </a:schemeClr>
                </a:solidFill>
              </a:rPr>
              <a:t>. </a:t>
            </a:r>
            <a:r>
              <a:rPr lang="en-US" sz="4400">
                <a:solidFill>
                  <a:schemeClr val="tx1">
                    <a:lumMod val="50000"/>
                  </a:schemeClr>
                </a:solidFill>
              </a:rPr>
              <a:t>dế than</a:t>
            </a:r>
            <a:endParaRPr lang="en-US" sz="4400" dirty="0">
              <a:solidFill>
                <a:schemeClr val="tx1">
                  <a:lumMod val="50000"/>
                </a:schemeClr>
              </a:solidFill>
            </a:endParaRPr>
          </a:p>
        </p:txBody>
      </p:sp>
      <p:pic>
        <p:nvPicPr>
          <p:cNvPr id="11" name="Picture 10" descr="True And False PNG Free Download - PNG All">
            <a:extLst>
              <a:ext uri="{FF2B5EF4-FFF2-40B4-BE49-F238E27FC236}">
                <a16:creationId xmlns:a16="http://schemas.microsoft.com/office/drawing/2014/main" id="{31383013-D8A8-DD0A-DA8A-87E904AB0D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066" b="890"/>
          <a:stretch/>
        </p:blipFill>
        <p:spPr bwMode="auto">
          <a:xfrm>
            <a:off x="10726504" y="2424434"/>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rue And False PNG Free Download - PNG All">
            <a:extLst>
              <a:ext uri="{FF2B5EF4-FFF2-40B4-BE49-F238E27FC236}">
                <a16:creationId xmlns:a16="http://schemas.microsoft.com/office/drawing/2014/main" id="{A1CF5372-185F-0E63-AFC9-F1AC892666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5075102" y="2458162"/>
            <a:ext cx="1319114" cy="1671152"/>
          </a:xfrm>
          <a:prstGeom prst="rect">
            <a:avLst/>
          </a:prstGeom>
          <a:noFill/>
          <a:extLst>
            <a:ext uri="{909E8E84-426E-40DD-AFC4-6F175D3DCCD1}">
              <a14:hiddenFill xmlns:a14="http://schemas.microsoft.com/office/drawing/2010/main">
                <a:solidFill>
                  <a:srgbClr val="FFFFFF"/>
                </a:solidFill>
              </a14:hiddenFill>
            </a:ext>
          </a:extLst>
        </p:spPr>
      </p:pic>
      <p:sp>
        <p:nvSpPr>
          <p:cNvPr id="14" name="a">
            <a:extLst>
              <a:ext uri="{FF2B5EF4-FFF2-40B4-BE49-F238E27FC236}">
                <a16:creationId xmlns:a16="http://schemas.microsoft.com/office/drawing/2014/main" id="{ADC1E1DB-0568-62C4-1141-CC2219E038D6}"/>
              </a:ext>
            </a:extLst>
          </p:cNvPr>
          <p:cNvSpPr/>
          <p:nvPr/>
        </p:nvSpPr>
        <p:spPr>
          <a:xfrm>
            <a:off x="3833275" y="5262227"/>
            <a:ext cx="4775398" cy="1345187"/>
          </a:xfrm>
          <a:prstGeom prst="roundRect">
            <a:avLst/>
          </a:prstGeom>
          <a:solidFill>
            <a:schemeClr val="accent1">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lumMod val="50000"/>
                  </a:schemeClr>
                </a:solidFill>
              </a:rPr>
              <a:t>C</a:t>
            </a:r>
            <a:r>
              <a:rPr lang="vi-VN" sz="4400">
                <a:solidFill>
                  <a:schemeClr val="tx1">
                    <a:lumMod val="50000"/>
                  </a:schemeClr>
                </a:solidFill>
              </a:rPr>
              <a:t>. </a:t>
            </a:r>
            <a:r>
              <a:rPr lang="en-US" sz="4400">
                <a:solidFill>
                  <a:schemeClr val="tx1">
                    <a:lumMod val="50000"/>
                  </a:schemeClr>
                </a:solidFill>
              </a:rPr>
              <a:t>chuồn chuồn</a:t>
            </a:r>
            <a:endParaRPr lang="en-US" sz="4400" dirty="0">
              <a:solidFill>
                <a:schemeClr val="tx1">
                  <a:lumMod val="50000"/>
                </a:schemeClr>
              </a:solidFill>
            </a:endParaRPr>
          </a:p>
        </p:txBody>
      </p:sp>
      <p:pic>
        <p:nvPicPr>
          <p:cNvPr id="15" name="Picture 2" descr="True And False PNG Free Download - PNG All">
            <a:extLst>
              <a:ext uri="{FF2B5EF4-FFF2-40B4-BE49-F238E27FC236}">
                <a16:creationId xmlns:a16="http://schemas.microsoft.com/office/drawing/2014/main" id="{A70C288A-FDDD-FE42-3678-161D4A5E38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8322060" y="4474063"/>
            <a:ext cx="1319114" cy="167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39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4*#ppt_w"/>
                                          </p:val>
                                        </p:tav>
                                        <p:tav tm="100000">
                                          <p:val>
                                            <p:strVal val="#ppt_w"/>
                                          </p:val>
                                        </p:tav>
                                      </p:tavLst>
                                    </p:anim>
                                    <p:anim calcmode="lin" valueType="num">
                                      <p:cBhvr>
                                        <p:cTn id="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250" fill="hold"/>
                                        <p:tgtEl>
                                          <p:spTgt spid="15"/>
                                        </p:tgtEl>
                                        <p:attrNameLst>
                                          <p:attrName>ppt_w</p:attrName>
                                        </p:attrNameLst>
                                      </p:cBhvr>
                                      <p:tavLst>
                                        <p:tav tm="0">
                                          <p:val>
                                            <p:strVal val="4*#ppt_w"/>
                                          </p:val>
                                        </p:tav>
                                        <p:tav tm="100000">
                                          <p:val>
                                            <p:strVal val="#ppt_w"/>
                                          </p:val>
                                        </p:tav>
                                      </p:tavLst>
                                    </p:anim>
                                    <p:anim calcmode="lin" valueType="num">
                                      <p:cBhvr>
                                        <p:cTn id="2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AB6194D-21EE-74D7-704D-7DED71B84537}"/>
              </a:ext>
            </a:extLst>
          </p:cNvPr>
          <p:cNvSpPr/>
          <p:nvPr/>
        </p:nvSpPr>
        <p:spPr>
          <a:xfrm>
            <a:off x="802764" y="45720"/>
            <a:ext cx="10583297" cy="2268367"/>
          </a:xfrm>
          <a:prstGeom prst="round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lumMod val="50000"/>
                  </a:schemeClr>
                </a:solidFill>
              </a:rPr>
              <a:t>Từ ngữ nào phù hợp khi nói về cuộc gặp gỡ của các con vật trong câu chuyện </a:t>
            </a:r>
            <a:r>
              <a:rPr lang="en-US" sz="4400" i="1">
                <a:solidFill>
                  <a:schemeClr val="tx1">
                    <a:lumMod val="50000"/>
                  </a:schemeClr>
                </a:solidFill>
              </a:rPr>
              <a:t>Ngô nhà trong cỏ</a:t>
            </a:r>
            <a:r>
              <a:rPr lang="en-US" sz="4400">
                <a:solidFill>
                  <a:schemeClr val="tx1">
                    <a:lumMod val="50000"/>
                  </a:schemeClr>
                </a:solidFill>
              </a:rPr>
              <a:t>?</a:t>
            </a:r>
            <a:endParaRPr lang="en-US" sz="4400" dirty="0">
              <a:solidFill>
                <a:schemeClr val="tx1">
                  <a:lumMod val="50000"/>
                </a:schemeClr>
              </a:solidFill>
            </a:endParaRPr>
          </a:p>
        </p:txBody>
      </p:sp>
      <p:sp>
        <p:nvSpPr>
          <p:cNvPr id="7" name="a">
            <a:extLst>
              <a:ext uri="{FF2B5EF4-FFF2-40B4-BE49-F238E27FC236}">
                <a16:creationId xmlns:a16="http://schemas.microsoft.com/office/drawing/2014/main" id="{B8F53D20-C88F-F97D-3117-98CC60DD36CF}"/>
              </a:ext>
            </a:extLst>
          </p:cNvPr>
          <p:cNvSpPr/>
          <p:nvPr/>
        </p:nvSpPr>
        <p:spPr>
          <a:xfrm>
            <a:off x="802764" y="3322366"/>
            <a:ext cx="4775398" cy="1345187"/>
          </a:xfrm>
          <a:prstGeom prst="round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50000"/>
                  </a:schemeClr>
                </a:solidFill>
              </a:rPr>
              <a:t>A</a:t>
            </a:r>
            <a:r>
              <a:rPr lang="vi-VN" sz="4400">
                <a:solidFill>
                  <a:schemeClr val="tx1">
                    <a:lumMod val="50000"/>
                  </a:schemeClr>
                </a:solidFill>
              </a:rPr>
              <a:t>. </a:t>
            </a:r>
            <a:r>
              <a:rPr lang="en-US" sz="4400">
                <a:solidFill>
                  <a:schemeClr val="tx1">
                    <a:lumMod val="50000"/>
                  </a:schemeClr>
                </a:solidFill>
              </a:rPr>
              <a:t>ồn ào</a:t>
            </a:r>
            <a:endParaRPr lang="en-US" sz="4400" dirty="0">
              <a:solidFill>
                <a:schemeClr val="tx1">
                  <a:lumMod val="50000"/>
                </a:schemeClr>
              </a:solidFill>
            </a:endParaRPr>
          </a:p>
        </p:txBody>
      </p:sp>
      <p:sp>
        <p:nvSpPr>
          <p:cNvPr id="8" name="b">
            <a:extLst>
              <a:ext uri="{FF2B5EF4-FFF2-40B4-BE49-F238E27FC236}">
                <a16:creationId xmlns:a16="http://schemas.microsoft.com/office/drawing/2014/main" id="{BA9F2C9B-30E2-BE1E-4850-F0DD7B2ED9F2}"/>
              </a:ext>
            </a:extLst>
          </p:cNvPr>
          <p:cNvSpPr/>
          <p:nvPr/>
        </p:nvSpPr>
        <p:spPr>
          <a:xfrm>
            <a:off x="6610663" y="3369778"/>
            <a:ext cx="4775400" cy="1345187"/>
          </a:xfrm>
          <a:prstGeom prst="roundRect">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lumMod val="50000"/>
                  </a:schemeClr>
                </a:solidFill>
              </a:rPr>
              <a:t>B</a:t>
            </a:r>
            <a:r>
              <a:rPr lang="en-US" sz="4400">
                <a:solidFill>
                  <a:schemeClr val="tx1">
                    <a:lumMod val="50000"/>
                  </a:schemeClr>
                </a:solidFill>
              </a:rPr>
              <a:t>. thân mật</a:t>
            </a:r>
            <a:endParaRPr lang="en-US" sz="4400" dirty="0">
              <a:solidFill>
                <a:schemeClr val="tx1">
                  <a:lumMod val="50000"/>
                </a:schemeClr>
              </a:solidFill>
            </a:endParaRPr>
          </a:p>
        </p:txBody>
      </p:sp>
      <p:pic>
        <p:nvPicPr>
          <p:cNvPr id="5" name="Picture 4" descr="True And False PNG Free Download - PNG All">
            <a:extLst>
              <a:ext uri="{FF2B5EF4-FFF2-40B4-BE49-F238E27FC236}">
                <a16:creationId xmlns:a16="http://schemas.microsoft.com/office/drawing/2014/main" id="{348BCD01-E9C1-3D28-7750-46E5B10791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066" b="890"/>
          <a:stretch/>
        </p:blipFill>
        <p:spPr bwMode="auto">
          <a:xfrm>
            <a:off x="10583199" y="2268366"/>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rue And False PNG Free Download - PNG All">
            <a:extLst>
              <a:ext uri="{FF2B5EF4-FFF2-40B4-BE49-F238E27FC236}">
                <a16:creationId xmlns:a16="http://schemas.microsoft.com/office/drawing/2014/main" id="{B54C53D1-54AC-4F01-A2F9-8DD3154BD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4760380" y="2371219"/>
            <a:ext cx="1319114" cy="167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044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strVal val="4*#ppt_w"/>
                                          </p:val>
                                        </p:tav>
                                        <p:tav tm="100000">
                                          <p:val>
                                            <p:strVal val="#ppt_w"/>
                                          </p:val>
                                        </p:tav>
                                      </p:tavLst>
                                    </p:anim>
                                    <p:anim calcmode="lin" valueType="num">
                                      <p:cBhvr>
                                        <p:cTn id="8"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368603F-C862-96A2-0615-73F4BF5C4E36}"/>
              </a:ext>
            </a:extLst>
          </p:cNvPr>
          <p:cNvSpPr/>
          <p:nvPr/>
        </p:nvSpPr>
        <p:spPr>
          <a:xfrm>
            <a:off x="959147" y="404092"/>
            <a:ext cx="10270525" cy="1479707"/>
          </a:xfrm>
          <a:prstGeom prst="round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rPr>
              <a:t>Câu chuyện </a:t>
            </a:r>
            <a:r>
              <a:rPr lang="en-US" sz="4800" b="1" i="1">
                <a:solidFill>
                  <a:schemeClr val="tx1">
                    <a:lumMod val="50000"/>
                  </a:schemeClr>
                </a:solidFill>
              </a:rPr>
              <a:t>Ngôi nhà trong cỏ </a:t>
            </a:r>
            <a:r>
              <a:rPr lang="en-US" sz="4800" b="1">
                <a:solidFill>
                  <a:schemeClr val="tx1">
                    <a:lumMod val="50000"/>
                  </a:schemeClr>
                </a:solidFill>
              </a:rPr>
              <a:t>ca ngợi tình cảm gì?</a:t>
            </a:r>
            <a:endParaRPr lang="en-US" sz="4800" b="1" dirty="0">
              <a:solidFill>
                <a:schemeClr val="tx1">
                  <a:lumMod val="50000"/>
                </a:schemeClr>
              </a:solidFill>
            </a:endParaRPr>
          </a:p>
        </p:txBody>
      </p:sp>
      <p:sp>
        <p:nvSpPr>
          <p:cNvPr id="10" name="a">
            <a:extLst>
              <a:ext uri="{FF2B5EF4-FFF2-40B4-BE49-F238E27FC236}">
                <a16:creationId xmlns:a16="http://schemas.microsoft.com/office/drawing/2014/main" id="{9F05D677-2234-E071-D2CD-30FC3E40972C}"/>
              </a:ext>
            </a:extLst>
          </p:cNvPr>
          <p:cNvSpPr/>
          <p:nvPr/>
        </p:nvSpPr>
        <p:spPr>
          <a:xfrm>
            <a:off x="2381265" y="4706880"/>
            <a:ext cx="7426293" cy="1222897"/>
          </a:xfrm>
          <a:prstGeom prst="round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lumMod val="50000"/>
                  </a:schemeClr>
                </a:solidFill>
              </a:rPr>
              <a:t>B</a:t>
            </a:r>
            <a:r>
              <a:rPr lang="vi-VN" sz="3600">
                <a:solidFill>
                  <a:schemeClr val="tx1">
                    <a:lumMod val="50000"/>
                  </a:schemeClr>
                </a:solidFill>
              </a:rPr>
              <a:t>. </a:t>
            </a:r>
            <a:r>
              <a:rPr lang="en-US" sz="3600">
                <a:solidFill>
                  <a:schemeClr val="tx1">
                    <a:lumMod val="50000"/>
                  </a:schemeClr>
                </a:solidFill>
              </a:rPr>
              <a:t>Tình cảm gia đình</a:t>
            </a:r>
            <a:endParaRPr lang="en-US" sz="3600" dirty="0">
              <a:solidFill>
                <a:schemeClr val="tx1">
                  <a:lumMod val="50000"/>
                </a:schemeClr>
              </a:solidFill>
            </a:endParaRPr>
          </a:p>
        </p:txBody>
      </p:sp>
      <p:pic>
        <p:nvPicPr>
          <p:cNvPr id="11" name="Picture 2" descr="True And False PNG Free Download - PNG All">
            <a:extLst>
              <a:ext uri="{FF2B5EF4-FFF2-40B4-BE49-F238E27FC236}">
                <a16:creationId xmlns:a16="http://schemas.microsoft.com/office/drawing/2014/main" id="{C03121AD-919B-96B1-85F8-ACDEB8A1BE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702" t="890" r="-5636"/>
          <a:stretch/>
        </p:blipFill>
        <p:spPr bwMode="auto">
          <a:xfrm>
            <a:off x="9496819" y="4482752"/>
            <a:ext cx="1319114" cy="1671152"/>
          </a:xfrm>
          <a:prstGeom prst="rect">
            <a:avLst/>
          </a:prstGeom>
          <a:noFill/>
          <a:extLst>
            <a:ext uri="{909E8E84-426E-40DD-AFC4-6F175D3DCCD1}">
              <a14:hiddenFill xmlns:a14="http://schemas.microsoft.com/office/drawing/2010/main">
                <a:solidFill>
                  <a:srgbClr val="FFFFFF"/>
                </a:solidFill>
              </a14:hiddenFill>
            </a:ext>
          </a:extLst>
        </p:spPr>
      </p:pic>
      <p:sp>
        <p:nvSpPr>
          <p:cNvPr id="12" name="b">
            <a:extLst>
              <a:ext uri="{FF2B5EF4-FFF2-40B4-BE49-F238E27FC236}">
                <a16:creationId xmlns:a16="http://schemas.microsoft.com/office/drawing/2014/main" id="{28B4C835-C2BC-4D2B-3A18-97082621D7F1}"/>
              </a:ext>
            </a:extLst>
          </p:cNvPr>
          <p:cNvSpPr/>
          <p:nvPr/>
        </p:nvSpPr>
        <p:spPr>
          <a:xfrm>
            <a:off x="2381263" y="2683891"/>
            <a:ext cx="7426292" cy="1222897"/>
          </a:xfrm>
          <a:prstGeom prst="roundRect">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lumMod val="50000"/>
                  </a:schemeClr>
                </a:solidFill>
              </a:rPr>
              <a:t>A</a:t>
            </a:r>
            <a:r>
              <a:rPr lang="vi-VN" sz="3600">
                <a:solidFill>
                  <a:schemeClr val="tx1">
                    <a:lumMod val="50000"/>
                  </a:schemeClr>
                </a:solidFill>
              </a:rPr>
              <a:t>. </a:t>
            </a:r>
            <a:r>
              <a:rPr lang="en-US" sz="3600">
                <a:solidFill>
                  <a:schemeClr val="tx1">
                    <a:lumMod val="50000"/>
                  </a:schemeClr>
                </a:solidFill>
              </a:rPr>
              <a:t>Tình cảm hàng xóm láng giềng</a:t>
            </a:r>
            <a:endParaRPr lang="en-US" sz="3600" dirty="0">
              <a:solidFill>
                <a:schemeClr val="tx1">
                  <a:lumMod val="50000"/>
                </a:schemeClr>
              </a:solidFill>
            </a:endParaRPr>
          </a:p>
        </p:txBody>
      </p:sp>
      <p:pic>
        <p:nvPicPr>
          <p:cNvPr id="13" name="Picture 12" descr="True And False PNG Free Download - PNG All">
            <a:extLst>
              <a:ext uri="{FF2B5EF4-FFF2-40B4-BE49-F238E27FC236}">
                <a16:creationId xmlns:a16="http://schemas.microsoft.com/office/drawing/2014/main" id="{D0B99040-E7CA-FB0B-9525-5BA49138C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066" b="890"/>
          <a:stretch/>
        </p:blipFill>
        <p:spPr bwMode="auto">
          <a:xfrm>
            <a:off x="9496819" y="2459763"/>
            <a:ext cx="1319114" cy="16711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 action="ppaction://noaction"/>
            <a:extLst>
              <a:ext uri="{FF2B5EF4-FFF2-40B4-BE49-F238E27FC236}">
                <a16:creationId xmlns:a16="http://schemas.microsoft.com/office/drawing/2014/main" id="{82378EF8-2A13-76B4-1BBA-1EA019ECF605}"/>
              </a:ext>
            </a:extLst>
          </p:cNvPr>
          <p:cNvPicPr>
            <a:picLocks noChangeAspect="1"/>
          </p:cNvPicPr>
          <p:nvPr/>
        </p:nvPicPr>
        <p:blipFill>
          <a:blip r:embed="rId6"/>
          <a:stretch>
            <a:fillRect/>
          </a:stretch>
        </p:blipFill>
        <p:spPr>
          <a:xfrm>
            <a:off x="11497472" y="52421"/>
            <a:ext cx="628695" cy="622980"/>
          </a:xfrm>
          <a:prstGeom prst="rect">
            <a:avLst/>
          </a:prstGeom>
        </p:spPr>
      </p:pic>
    </p:spTree>
    <p:extLst>
      <p:ext uri="{BB962C8B-B14F-4D97-AF65-F5344CB8AC3E}">
        <p14:creationId xmlns:p14="http://schemas.microsoft.com/office/powerpoint/2010/main" val="3166891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strVal val="4*#ppt_w"/>
                                          </p:val>
                                        </p:tav>
                                        <p:tav tm="100000">
                                          <p:val>
                                            <p:strVal val="#ppt_w"/>
                                          </p:val>
                                        </p:tav>
                                      </p:tavLst>
                                    </p:anim>
                                    <p:anim calcmode="lin" valueType="num">
                                      <p:cBhvr>
                                        <p:cTn id="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4" name="Tieng-ting-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F858E-CED9-3181-3665-51AC215FB38F}"/>
              </a:ext>
            </a:extLst>
          </p:cNvPr>
          <p:cNvPicPr>
            <a:picLocks noChangeAspect="1"/>
          </p:cNvPicPr>
          <p:nvPr/>
        </p:nvPicPr>
        <p:blipFill>
          <a:blip r:embed="rId2"/>
          <a:stretch>
            <a:fillRect/>
          </a:stretch>
        </p:blipFill>
        <p:spPr>
          <a:xfrm>
            <a:off x="761171" y="-25334"/>
            <a:ext cx="10666483" cy="6908667"/>
          </a:xfrm>
          <a:prstGeom prst="rect">
            <a:avLst/>
          </a:prstGeom>
        </p:spPr>
      </p:pic>
      <p:sp>
        <p:nvSpPr>
          <p:cNvPr id="3" name="TextBox 2">
            <a:extLst>
              <a:ext uri="{FF2B5EF4-FFF2-40B4-BE49-F238E27FC236}">
                <a16:creationId xmlns:a16="http://schemas.microsoft.com/office/drawing/2014/main" id="{674494FD-0F72-EFED-DD91-B96EADBF0284}"/>
              </a:ext>
            </a:extLst>
          </p:cNvPr>
          <p:cNvSpPr txBox="1"/>
          <p:nvPr/>
        </p:nvSpPr>
        <p:spPr>
          <a:xfrm>
            <a:off x="2756693" y="2353456"/>
            <a:ext cx="6910466" cy="3046988"/>
          </a:xfrm>
          <a:prstGeom prst="rect">
            <a:avLst/>
          </a:prstGeom>
          <a:noFill/>
        </p:spPr>
        <p:txBody>
          <a:bodyPr wrap="square" rtlCol="0">
            <a:spAutoFit/>
          </a:bodyPr>
          <a:lstStyle/>
          <a:p>
            <a:pPr algn="ctr"/>
            <a:r>
              <a:rPr lang="en-US" sz="9600" b="1"/>
              <a:t>DẶN </a:t>
            </a:r>
          </a:p>
          <a:p>
            <a:pPr algn="ctr"/>
            <a:r>
              <a:rPr lang="en-US" sz="9600" b="1"/>
              <a:t>DÒ</a:t>
            </a:r>
          </a:p>
        </p:txBody>
      </p:sp>
    </p:spTree>
    <p:extLst>
      <p:ext uri="{BB962C8B-B14F-4D97-AF65-F5344CB8AC3E}">
        <p14:creationId xmlns:p14="http://schemas.microsoft.com/office/powerpoint/2010/main" val="3148628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80" name="Google Shape;1080;p50"/>
          <p:cNvSpPr/>
          <p:nvPr/>
        </p:nvSpPr>
        <p:spPr>
          <a:xfrm>
            <a:off x="279602" y="-122620"/>
            <a:ext cx="1885212" cy="179731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endParaRPr sz="2487"/>
          </a:p>
        </p:txBody>
      </p:sp>
      <p:sp>
        <p:nvSpPr>
          <p:cNvPr id="1081" name="Google Shape;1081;p50"/>
          <p:cNvSpPr/>
          <p:nvPr/>
        </p:nvSpPr>
        <p:spPr>
          <a:xfrm rot="-985394">
            <a:off x="9241365" y="5103869"/>
            <a:ext cx="3062905" cy="2906627"/>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121868" tIns="121868" rIns="121868" bIns="121868" anchor="ctr" anchorCtr="0">
            <a:noAutofit/>
          </a:bodyPr>
          <a:lstStyle/>
          <a:p>
            <a:endParaRPr sz="2487"/>
          </a:p>
        </p:txBody>
      </p:sp>
      <p:grpSp>
        <p:nvGrpSpPr>
          <p:cNvPr id="1082" name="Google Shape;1082;p50"/>
          <p:cNvGrpSpPr/>
          <p:nvPr/>
        </p:nvGrpSpPr>
        <p:grpSpPr>
          <a:xfrm>
            <a:off x="9196839" y="5826442"/>
            <a:ext cx="998707" cy="1030665"/>
            <a:chOff x="3348600" y="614425"/>
            <a:chExt cx="749225" cy="773200"/>
          </a:xfrm>
        </p:grpSpPr>
        <p:sp>
          <p:nvSpPr>
            <p:cNvPr id="1083" name="Google Shape;1083;p5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4" name="Google Shape;1084;p5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5" name="Google Shape;1085;p5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6" name="Google Shape;1086;p5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7" name="Google Shape;1087;p5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8" name="Google Shape;1088;p5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89" name="Google Shape;1089;p5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0" name="Google Shape;1090;p5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1" name="Google Shape;1091;p5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2" name="Google Shape;1092;p5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3" name="Google Shape;1093;p5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4" name="Google Shape;1094;p5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5" name="Google Shape;1095;p5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sp>
          <p:nvSpPr>
            <p:cNvPr id="1096" name="Google Shape;1096;p5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accent1"/>
            </a:solidFill>
            <a:ln>
              <a:noFill/>
            </a:ln>
          </p:spPr>
          <p:txBody>
            <a:bodyPr spcFirstLastPara="1" wrap="square" lIns="121868" tIns="121868" rIns="121868" bIns="121868" anchor="ctr" anchorCtr="0">
              <a:noAutofit/>
            </a:bodyPr>
            <a:lstStyle/>
            <a:p>
              <a:endParaRPr sz="2487"/>
            </a:p>
          </p:txBody>
        </p:sp>
      </p:grpSp>
      <p:sp>
        <p:nvSpPr>
          <p:cNvPr id="2" name="Rectangle: Rounded Corners 1">
            <a:extLst>
              <a:ext uri="{FF2B5EF4-FFF2-40B4-BE49-F238E27FC236}">
                <a16:creationId xmlns:a16="http://schemas.microsoft.com/office/drawing/2014/main" id="{67567269-E3C7-881E-1807-C039F18937C4}"/>
              </a:ext>
            </a:extLst>
          </p:cNvPr>
          <p:cNvSpPr/>
          <p:nvPr/>
        </p:nvSpPr>
        <p:spPr>
          <a:xfrm>
            <a:off x="-200932" y="1172371"/>
            <a:ext cx="12590687" cy="44632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a:solidFill>
                  <a:schemeClr val="accent3">
                    <a:lumMod val="50000"/>
                  </a:schemeClr>
                </a:solidFill>
              </a:rPr>
              <a:t>KHỞI ĐỘNG</a:t>
            </a:r>
            <a:endParaRPr lang="en-US" sz="7200" b="1">
              <a:solidFill>
                <a:schemeClr val="accent3">
                  <a:lumMod val="50000"/>
                </a:schemeClr>
              </a:solidFill>
            </a:endParaRPr>
          </a:p>
          <a:p>
            <a:pPr algn="ctr"/>
            <a:r>
              <a:rPr lang="en-US" sz="7200" b="1" i="1">
                <a:solidFill>
                  <a:srgbClr val="7030A0"/>
                </a:solidFill>
              </a:rPr>
              <a:t>LẬT MẢNH GHÉP</a:t>
            </a:r>
          </a:p>
          <a:p>
            <a:pPr algn="ctr"/>
            <a:r>
              <a:rPr lang="en-US" sz="7200" b="1" i="1">
                <a:solidFill>
                  <a:srgbClr val="7030A0"/>
                </a:solidFill>
              </a:rPr>
              <a:t>ĐOÁN TÊN CON VẬT</a:t>
            </a:r>
            <a:endParaRPr lang="en-US" sz="7200" b="1" i="1" dirty="0">
              <a:solidFill>
                <a:srgbClr val="7030A0"/>
              </a:solidFill>
            </a:endParaRPr>
          </a:p>
        </p:txBody>
      </p:sp>
      <p:sp>
        <p:nvSpPr>
          <p:cNvPr id="3" name="Google Shape;1080;p50">
            <a:extLst>
              <a:ext uri="{FF2B5EF4-FFF2-40B4-BE49-F238E27FC236}">
                <a16:creationId xmlns:a16="http://schemas.microsoft.com/office/drawing/2014/main" id="{6BB72C65-72D5-6321-2784-5D3502958E14}"/>
              </a:ext>
            </a:extLst>
          </p:cNvPr>
          <p:cNvSpPr/>
          <p:nvPr/>
        </p:nvSpPr>
        <p:spPr>
          <a:xfrm>
            <a:off x="10333196" y="4955257"/>
            <a:ext cx="1885212" cy="179731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121868" tIns="121868" rIns="121868" bIns="121868" anchor="ctr" anchorCtr="0">
            <a:noAutofit/>
          </a:bodyPr>
          <a:lstStyle/>
          <a:p>
            <a:endParaRPr sz="2487"/>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6885FC2-346B-0E9A-51C5-8B18108A1308}"/>
              </a:ext>
            </a:extLst>
          </p:cNvPr>
          <p:cNvSpPr txBox="1"/>
          <p:nvPr/>
        </p:nvSpPr>
        <p:spPr>
          <a:xfrm>
            <a:off x="3869824" y="226446"/>
            <a:ext cx="4282440" cy="923330"/>
          </a:xfrm>
          <a:prstGeom prst="rect">
            <a:avLst/>
          </a:prstGeom>
          <a:noFill/>
        </p:spPr>
        <p:txBody>
          <a:bodyPr wrap="square" rtlCol="0">
            <a:spAutoFit/>
          </a:bodyPr>
          <a:lstStyle/>
          <a:p>
            <a:pPr algn="ctr"/>
            <a:r>
              <a:rPr lang="en-US" sz="5400"/>
              <a:t>Cào cào</a:t>
            </a:r>
          </a:p>
        </p:txBody>
      </p:sp>
      <p:pic>
        <p:nvPicPr>
          <p:cNvPr id="1026" name="Picture 2" descr="Con Cào Cào - Nhạc thiếu nhi vui nhộn - Video Dailymotion">
            <a:extLst>
              <a:ext uri="{FF2B5EF4-FFF2-40B4-BE49-F238E27FC236}">
                <a16:creationId xmlns:a16="http://schemas.microsoft.com/office/drawing/2014/main" id="{7FDF9915-E473-6C9D-A6A0-5F42B507B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88720"/>
            <a:ext cx="7555999" cy="4250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A25543-564B-BFC2-BCFD-914EFE9D492D}"/>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6" name="Picture 5">
            <a:extLst>
              <a:ext uri="{FF2B5EF4-FFF2-40B4-BE49-F238E27FC236}">
                <a16:creationId xmlns:a16="http://schemas.microsoft.com/office/drawing/2014/main" id="{85B59C55-9E20-E955-C9B7-492C6553FA37}"/>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7" name="Picture 6">
            <a:extLst>
              <a:ext uri="{FF2B5EF4-FFF2-40B4-BE49-F238E27FC236}">
                <a16:creationId xmlns:a16="http://schemas.microsoft.com/office/drawing/2014/main" id="{C00E3595-446F-1BD8-FDA6-2A0A8C61183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8" name="Picture 7">
            <a:extLst>
              <a:ext uri="{FF2B5EF4-FFF2-40B4-BE49-F238E27FC236}">
                <a16:creationId xmlns:a16="http://schemas.microsoft.com/office/drawing/2014/main" id="{28C7FBBD-4950-F4E8-A522-20008C5C88B0}"/>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9" name="Picture 8">
            <a:extLst>
              <a:ext uri="{FF2B5EF4-FFF2-40B4-BE49-F238E27FC236}">
                <a16:creationId xmlns:a16="http://schemas.microsoft.com/office/drawing/2014/main" id="{47E481A2-C3CA-04D4-62BA-F25364F0DAFA}"/>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10" name="Picture 9">
            <a:extLst>
              <a:ext uri="{FF2B5EF4-FFF2-40B4-BE49-F238E27FC236}">
                <a16:creationId xmlns:a16="http://schemas.microsoft.com/office/drawing/2014/main" id="{31B77362-AA62-B26C-C58A-18CA81AF0B44}"/>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1" name="Picture 10">
            <a:extLst>
              <a:ext uri="{FF2B5EF4-FFF2-40B4-BE49-F238E27FC236}">
                <a16:creationId xmlns:a16="http://schemas.microsoft.com/office/drawing/2014/main" id="{8B486F31-B518-3829-21F9-52FDEDF9D34C}"/>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2" name="Picture 11">
            <a:extLst>
              <a:ext uri="{FF2B5EF4-FFF2-40B4-BE49-F238E27FC236}">
                <a16:creationId xmlns:a16="http://schemas.microsoft.com/office/drawing/2014/main" id="{351DB8BE-D5E2-A71C-3294-99A301948BD2}"/>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3" name="Picture 12">
            <a:extLst>
              <a:ext uri="{FF2B5EF4-FFF2-40B4-BE49-F238E27FC236}">
                <a16:creationId xmlns:a16="http://schemas.microsoft.com/office/drawing/2014/main" id="{52587457-B2B2-D8D0-7C64-86517843B853}"/>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4" name="Picture 13">
            <a:extLst>
              <a:ext uri="{FF2B5EF4-FFF2-40B4-BE49-F238E27FC236}">
                <a16:creationId xmlns:a16="http://schemas.microsoft.com/office/drawing/2014/main" id="{B01277D7-3DED-5CD0-9BEF-ADD71A3E7CF7}"/>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5" name="Picture 14">
            <a:extLst>
              <a:ext uri="{FF2B5EF4-FFF2-40B4-BE49-F238E27FC236}">
                <a16:creationId xmlns:a16="http://schemas.microsoft.com/office/drawing/2014/main" id="{B43DB0CE-B2A0-4F14-DA42-7BE2D400E4CF}"/>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6" name="Picture 15">
            <a:extLst>
              <a:ext uri="{FF2B5EF4-FFF2-40B4-BE49-F238E27FC236}">
                <a16:creationId xmlns:a16="http://schemas.microsoft.com/office/drawing/2014/main" id="{04D15AB9-F12B-FD77-E3AD-01A1E5A7B9E9}"/>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7" name="Picture 16">
            <a:extLst>
              <a:ext uri="{FF2B5EF4-FFF2-40B4-BE49-F238E27FC236}">
                <a16:creationId xmlns:a16="http://schemas.microsoft.com/office/drawing/2014/main" id="{9E9E4C27-7711-A8C3-A787-CAAB56B5C79A}"/>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8" name="Picture 17">
            <a:extLst>
              <a:ext uri="{FF2B5EF4-FFF2-40B4-BE49-F238E27FC236}">
                <a16:creationId xmlns:a16="http://schemas.microsoft.com/office/drawing/2014/main" id="{B6EB1F1B-B3A2-F742-BC9B-DF1F8E7B6263}"/>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9" name="Picture 18">
            <a:extLst>
              <a:ext uri="{FF2B5EF4-FFF2-40B4-BE49-F238E27FC236}">
                <a16:creationId xmlns:a16="http://schemas.microsoft.com/office/drawing/2014/main" id="{FCE02A6E-424E-4DC7-5AD2-3B379A613618}"/>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20" name="Picture 19">
            <a:extLst>
              <a:ext uri="{FF2B5EF4-FFF2-40B4-BE49-F238E27FC236}">
                <a16:creationId xmlns:a16="http://schemas.microsoft.com/office/drawing/2014/main" id="{B9603349-5495-FAB9-B893-D9F272FEAD7F}"/>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Tree>
    <p:extLst>
      <p:ext uri="{BB962C8B-B14F-4D97-AF65-F5344CB8AC3E}">
        <p14:creationId xmlns:p14="http://schemas.microsoft.com/office/powerpoint/2010/main" val="25129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ppt_x"/>
                                          </p:val>
                                        </p:tav>
                                      </p:tavLst>
                                    </p:anim>
                                    <p:anim calcmode="lin" valueType="num">
                                      <p:cBhvr additive="base">
                                        <p:cTn id="79" dur="500"/>
                                        <p:tgtEl>
                                          <p:spTgt spid="8"/>
                                        </p:tgtEl>
                                        <p:attrNameLst>
                                          <p:attrName>ppt_y</p:attrName>
                                        </p:attrNameLst>
                                      </p:cBhvr>
                                      <p:tavLst>
                                        <p:tav tm="0">
                                          <p:val>
                                            <p:strVal val="ppt_y"/>
                                          </p:val>
                                        </p:tav>
                                        <p:tav tm="100000">
                                          <p:val>
                                            <p:strVal val="1+ppt_h/2"/>
                                          </p:val>
                                        </p:tav>
                                      </p:tavLst>
                                    </p:anim>
                                    <p:set>
                                      <p:cBhvr>
                                        <p:cTn id="8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2"/>
                                        </p:tgtEl>
                                        <p:attrNameLst>
                                          <p:attrName>ppt_x</p:attrName>
                                        </p:attrNameLst>
                                      </p:cBhvr>
                                      <p:tavLst>
                                        <p:tav tm="0">
                                          <p:val>
                                            <p:strVal val="ppt_x"/>
                                          </p:val>
                                        </p:tav>
                                        <p:tav tm="100000">
                                          <p:val>
                                            <p:strVal val="ppt_x"/>
                                          </p:val>
                                        </p:tav>
                                      </p:tavLst>
                                    </p:anim>
                                    <p:anim calcmode="lin" valueType="num">
                                      <p:cBhvr additive="base">
                                        <p:cTn id="91" dur="500"/>
                                        <p:tgtEl>
                                          <p:spTgt spid="12"/>
                                        </p:tgtEl>
                                        <p:attrNameLst>
                                          <p:attrName>ppt_y</p:attrName>
                                        </p:attrNameLst>
                                      </p:cBhvr>
                                      <p:tavLst>
                                        <p:tav tm="0">
                                          <p:val>
                                            <p:strVal val="ppt_y"/>
                                          </p:val>
                                        </p:tav>
                                        <p:tav tm="100000">
                                          <p:val>
                                            <p:strVal val="1+ppt_h/2"/>
                                          </p:val>
                                        </p:tav>
                                      </p:tavLst>
                                    </p:anim>
                                    <p:set>
                                      <p:cBhvr>
                                        <p:cTn id="9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ppt_x"/>
                                          </p:val>
                                        </p:tav>
                                      </p:tavLst>
                                    </p:anim>
                                    <p:anim calcmode="lin" valueType="num">
                                      <p:cBhvr additive="base">
                                        <p:cTn id="97" dur="500"/>
                                        <p:tgtEl>
                                          <p:spTgt spid="11"/>
                                        </p:tgtEl>
                                        <p:attrNameLst>
                                          <p:attrName>ppt_y</p:attrName>
                                        </p:attrNameLst>
                                      </p:cBhvr>
                                      <p:tavLst>
                                        <p:tav tm="0">
                                          <p:val>
                                            <p:strVal val="ppt_y"/>
                                          </p:val>
                                        </p:tav>
                                        <p:tav tm="100000">
                                          <p:val>
                                            <p:strVal val="1+ppt_h/2"/>
                                          </p:val>
                                        </p:tav>
                                      </p:tavLst>
                                    </p:anim>
                                    <p:set>
                                      <p:cBhvr>
                                        <p:cTn id="9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6885FC2-346B-0E9A-51C5-8B18108A1308}"/>
              </a:ext>
            </a:extLst>
          </p:cNvPr>
          <p:cNvSpPr txBox="1"/>
          <p:nvPr/>
        </p:nvSpPr>
        <p:spPr>
          <a:xfrm>
            <a:off x="3869824" y="226446"/>
            <a:ext cx="4282440" cy="923330"/>
          </a:xfrm>
          <a:prstGeom prst="rect">
            <a:avLst/>
          </a:prstGeom>
          <a:noFill/>
        </p:spPr>
        <p:txBody>
          <a:bodyPr wrap="square" rtlCol="0">
            <a:spAutoFit/>
          </a:bodyPr>
          <a:lstStyle/>
          <a:p>
            <a:pPr algn="ctr"/>
            <a:r>
              <a:rPr lang="en-US" sz="5400"/>
              <a:t>Chuồn chuồn</a:t>
            </a:r>
          </a:p>
        </p:txBody>
      </p:sp>
      <p:pic>
        <p:nvPicPr>
          <p:cNvPr id="2050" name="Picture 2" descr="Tìm hiểu về Chuồn chuồn ngô (Anisoptera)">
            <a:extLst>
              <a:ext uri="{FF2B5EF4-FFF2-40B4-BE49-F238E27FC236}">
                <a16:creationId xmlns:a16="http://schemas.microsoft.com/office/drawing/2014/main" id="{9EECC4D6-4892-4192-28BE-4F18D1B9B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678" y="1386889"/>
            <a:ext cx="6661467" cy="4163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A25543-564B-BFC2-BCFD-914EFE9D492D}"/>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6" name="Picture 5">
            <a:extLst>
              <a:ext uri="{FF2B5EF4-FFF2-40B4-BE49-F238E27FC236}">
                <a16:creationId xmlns:a16="http://schemas.microsoft.com/office/drawing/2014/main" id="{85B59C55-9E20-E955-C9B7-492C6553FA37}"/>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7" name="Picture 6">
            <a:extLst>
              <a:ext uri="{FF2B5EF4-FFF2-40B4-BE49-F238E27FC236}">
                <a16:creationId xmlns:a16="http://schemas.microsoft.com/office/drawing/2014/main" id="{C00E3595-446F-1BD8-FDA6-2A0A8C61183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8" name="Picture 7">
            <a:extLst>
              <a:ext uri="{FF2B5EF4-FFF2-40B4-BE49-F238E27FC236}">
                <a16:creationId xmlns:a16="http://schemas.microsoft.com/office/drawing/2014/main" id="{28C7FBBD-4950-F4E8-A522-20008C5C88B0}"/>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9" name="Picture 8">
            <a:extLst>
              <a:ext uri="{FF2B5EF4-FFF2-40B4-BE49-F238E27FC236}">
                <a16:creationId xmlns:a16="http://schemas.microsoft.com/office/drawing/2014/main" id="{47E481A2-C3CA-04D4-62BA-F25364F0DAFA}"/>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10" name="Picture 9">
            <a:extLst>
              <a:ext uri="{FF2B5EF4-FFF2-40B4-BE49-F238E27FC236}">
                <a16:creationId xmlns:a16="http://schemas.microsoft.com/office/drawing/2014/main" id="{31B77362-AA62-B26C-C58A-18CA81AF0B44}"/>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1" name="Picture 10">
            <a:extLst>
              <a:ext uri="{FF2B5EF4-FFF2-40B4-BE49-F238E27FC236}">
                <a16:creationId xmlns:a16="http://schemas.microsoft.com/office/drawing/2014/main" id="{8B486F31-B518-3829-21F9-52FDEDF9D34C}"/>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2" name="Picture 11">
            <a:extLst>
              <a:ext uri="{FF2B5EF4-FFF2-40B4-BE49-F238E27FC236}">
                <a16:creationId xmlns:a16="http://schemas.microsoft.com/office/drawing/2014/main" id="{351DB8BE-D5E2-A71C-3294-99A301948BD2}"/>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3" name="Picture 12">
            <a:extLst>
              <a:ext uri="{FF2B5EF4-FFF2-40B4-BE49-F238E27FC236}">
                <a16:creationId xmlns:a16="http://schemas.microsoft.com/office/drawing/2014/main" id="{52587457-B2B2-D8D0-7C64-86517843B853}"/>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4" name="Picture 13">
            <a:extLst>
              <a:ext uri="{FF2B5EF4-FFF2-40B4-BE49-F238E27FC236}">
                <a16:creationId xmlns:a16="http://schemas.microsoft.com/office/drawing/2014/main" id="{B01277D7-3DED-5CD0-9BEF-ADD71A3E7CF7}"/>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5" name="Picture 14">
            <a:extLst>
              <a:ext uri="{FF2B5EF4-FFF2-40B4-BE49-F238E27FC236}">
                <a16:creationId xmlns:a16="http://schemas.microsoft.com/office/drawing/2014/main" id="{B43DB0CE-B2A0-4F14-DA42-7BE2D400E4CF}"/>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6" name="Picture 15">
            <a:extLst>
              <a:ext uri="{FF2B5EF4-FFF2-40B4-BE49-F238E27FC236}">
                <a16:creationId xmlns:a16="http://schemas.microsoft.com/office/drawing/2014/main" id="{04D15AB9-F12B-FD77-E3AD-01A1E5A7B9E9}"/>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7" name="Picture 16">
            <a:extLst>
              <a:ext uri="{FF2B5EF4-FFF2-40B4-BE49-F238E27FC236}">
                <a16:creationId xmlns:a16="http://schemas.microsoft.com/office/drawing/2014/main" id="{9E9E4C27-7711-A8C3-A787-CAAB56B5C79A}"/>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8" name="Picture 17">
            <a:extLst>
              <a:ext uri="{FF2B5EF4-FFF2-40B4-BE49-F238E27FC236}">
                <a16:creationId xmlns:a16="http://schemas.microsoft.com/office/drawing/2014/main" id="{B6EB1F1B-B3A2-F742-BC9B-DF1F8E7B6263}"/>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9" name="Picture 18">
            <a:extLst>
              <a:ext uri="{FF2B5EF4-FFF2-40B4-BE49-F238E27FC236}">
                <a16:creationId xmlns:a16="http://schemas.microsoft.com/office/drawing/2014/main" id="{FCE02A6E-424E-4DC7-5AD2-3B379A613618}"/>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20" name="Picture 19">
            <a:extLst>
              <a:ext uri="{FF2B5EF4-FFF2-40B4-BE49-F238E27FC236}">
                <a16:creationId xmlns:a16="http://schemas.microsoft.com/office/drawing/2014/main" id="{B9603349-5495-FAB9-B893-D9F272FEAD7F}"/>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Tree>
    <p:extLst>
      <p:ext uri="{BB962C8B-B14F-4D97-AF65-F5344CB8AC3E}">
        <p14:creationId xmlns:p14="http://schemas.microsoft.com/office/powerpoint/2010/main" val="114689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ppt_x"/>
                                          </p:val>
                                        </p:tav>
                                      </p:tavLst>
                                    </p:anim>
                                    <p:anim calcmode="lin" valueType="num">
                                      <p:cBhvr additive="base">
                                        <p:cTn id="79" dur="500"/>
                                        <p:tgtEl>
                                          <p:spTgt spid="8"/>
                                        </p:tgtEl>
                                        <p:attrNameLst>
                                          <p:attrName>ppt_y</p:attrName>
                                        </p:attrNameLst>
                                      </p:cBhvr>
                                      <p:tavLst>
                                        <p:tav tm="0">
                                          <p:val>
                                            <p:strVal val="ppt_y"/>
                                          </p:val>
                                        </p:tav>
                                        <p:tav tm="100000">
                                          <p:val>
                                            <p:strVal val="1+ppt_h/2"/>
                                          </p:val>
                                        </p:tav>
                                      </p:tavLst>
                                    </p:anim>
                                    <p:set>
                                      <p:cBhvr>
                                        <p:cTn id="8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2"/>
                                        </p:tgtEl>
                                        <p:attrNameLst>
                                          <p:attrName>ppt_x</p:attrName>
                                        </p:attrNameLst>
                                      </p:cBhvr>
                                      <p:tavLst>
                                        <p:tav tm="0">
                                          <p:val>
                                            <p:strVal val="ppt_x"/>
                                          </p:val>
                                        </p:tav>
                                        <p:tav tm="100000">
                                          <p:val>
                                            <p:strVal val="ppt_x"/>
                                          </p:val>
                                        </p:tav>
                                      </p:tavLst>
                                    </p:anim>
                                    <p:anim calcmode="lin" valueType="num">
                                      <p:cBhvr additive="base">
                                        <p:cTn id="91" dur="500"/>
                                        <p:tgtEl>
                                          <p:spTgt spid="12"/>
                                        </p:tgtEl>
                                        <p:attrNameLst>
                                          <p:attrName>ppt_y</p:attrName>
                                        </p:attrNameLst>
                                      </p:cBhvr>
                                      <p:tavLst>
                                        <p:tav tm="0">
                                          <p:val>
                                            <p:strVal val="ppt_y"/>
                                          </p:val>
                                        </p:tav>
                                        <p:tav tm="100000">
                                          <p:val>
                                            <p:strVal val="1+ppt_h/2"/>
                                          </p:val>
                                        </p:tav>
                                      </p:tavLst>
                                    </p:anim>
                                    <p:set>
                                      <p:cBhvr>
                                        <p:cTn id="9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ppt_x"/>
                                          </p:val>
                                        </p:tav>
                                      </p:tavLst>
                                    </p:anim>
                                    <p:anim calcmode="lin" valueType="num">
                                      <p:cBhvr additive="base">
                                        <p:cTn id="97" dur="500"/>
                                        <p:tgtEl>
                                          <p:spTgt spid="11"/>
                                        </p:tgtEl>
                                        <p:attrNameLst>
                                          <p:attrName>ppt_y</p:attrName>
                                        </p:attrNameLst>
                                      </p:cBhvr>
                                      <p:tavLst>
                                        <p:tav tm="0">
                                          <p:val>
                                            <p:strVal val="ppt_y"/>
                                          </p:val>
                                        </p:tav>
                                        <p:tav tm="100000">
                                          <p:val>
                                            <p:strVal val="1+ppt_h/2"/>
                                          </p:val>
                                        </p:tav>
                                      </p:tavLst>
                                    </p:anim>
                                    <p:set>
                                      <p:cBhvr>
                                        <p:cTn id="9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ột Bầy Dế Con Mới Nở | Dế Than Non Mới Mọc Cánh - YouTube">
            <a:extLst>
              <a:ext uri="{FF2B5EF4-FFF2-40B4-BE49-F238E27FC236}">
                <a16:creationId xmlns:a16="http://schemas.microsoft.com/office/drawing/2014/main" id="{55D72B7B-3ABA-C126-7955-1A7336E9B6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82" t="18885" r="26981" b="9090"/>
          <a:stretch/>
        </p:blipFill>
        <p:spPr bwMode="auto">
          <a:xfrm>
            <a:off x="2923769" y="1066502"/>
            <a:ext cx="5745480" cy="493835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6885FC2-346B-0E9A-51C5-8B18108A1308}"/>
              </a:ext>
            </a:extLst>
          </p:cNvPr>
          <p:cNvSpPr txBox="1"/>
          <p:nvPr/>
        </p:nvSpPr>
        <p:spPr>
          <a:xfrm>
            <a:off x="3869824" y="226446"/>
            <a:ext cx="4282440" cy="923330"/>
          </a:xfrm>
          <a:prstGeom prst="rect">
            <a:avLst/>
          </a:prstGeom>
          <a:noFill/>
        </p:spPr>
        <p:txBody>
          <a:bodyPr wrap="square" rtlCol="0">
            <a:spAutoFit/>
          </a:bodyPr>
          <a:lstStyle/>
          <a:p>
            <a:pPr algn="ctr"/>
            <a:r>
              <a:rPr lang="en-US" sz="5400"/>
              <a:t>Dế than</a:t>
            </a:r>
          </a:p>
        </p:txBody>
      </p:sp>
      <p:pic>
        <p:nvPicPr>
          <p:cNvPr id="5" name="Picture 4">
            <a:extLst>
              <a:ext uri="{FF2B5EF4-FFF2-40B4-BE49-F238E27FC236}">
                <a16:creationId xmlns:a16="http://schemas.microsoft.com/office/drawing/2014/main" id="{51A25543-564B-BFC2-BCFD-914EFE9D492D}"/>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6" name="Picture 5">
            <a:extLst>
              <a:ext uri="{FF2B5EF4-FFF2-40B4-BE49-F238E27FC236}">
                <a16:creationId xmlns:a16="http://schemas.microsoft.com/office/drawing/2014/main" id="{85B59C55-9E20-E955-C9B7-492C6553FA37}"/>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7" name="Picture 6">
            <a:extLst>
              <a:ext uri="{FF2B5EF4-FFF2-40B4-BE49-F238E27FC236}">
                <a16:creationId xmlns:a16="http://schemas.microsoft.com/office/drawing/2014/main" id="{C00E3595-446F-1BD8-FDA6-2A0A8C61183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8" name="Picture 7">
            <a:extLst>
              <a:ext uri="{FF2B5EF4-FFF2-40B4-BE49-F238E27FC236}">
                <a16:creationId xmlns:a16="http://schemas.microsoft.com/office/drawing/2014/main" id="{28C7FBBD-4950-F4E8-A522-20008C5C88B0}"/>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9" name="Picture 8">
            <a:extLst>
              <a:ext uri="{FF2B5EF4-FFF2-40B4-BE49-F238E27FC236}">
                <a16:creationId xmlns:a16="http://schemas.microsoft.com/office/drawing/2014/main" id="{47E481A2-C3CA-04D4-62BA-F25364F0DAFA}"/>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389765" y="1897381"/>
            <a:ext cx="2133424" cy="1538609"/>
          </a:xfrm>
          <a:prstGeom prst="rect">
            <a:avLst/>
          </a:prstGeom>
        </p:spPr>
      </p:pic>
      <p:pic>
        <p:nvPicPr>
          <p:cNvPr id="10" name="Picture 9">
            <a:extLst>
              <a:ext uri="{FF2B5EF4-FFF2-40B4-BE49-F238E27FC236}">
                <a16:creationId xmlns:a16="http://schemas.microsoft.com/office/drawing/2014/main" id="{31B77362-AA62-B26C-C58A-18CA81AF0B44}"/>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1" name="Picture 10">
            <a:extLst>
              <a:ext uri="{FF2B5EF4-FFF2-40B4-BE49-F238E27FC236}">
                <a16:creationId xmlns:a16="http://schemas.microsoft.com/office/drawing/2014/main" id="{8B486F31-B518-3829-21F9-52FDEDF9D34C}"/>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2" name="Picture 11">
            <a:extLst>
              <a:ext uri="{FF2B5EF4-FFF2-40B4-BE49-F238E27FC236}">
                <a16:creationId xmlns:a16="http://schemas.microsoft.com/office/drawing/2014/main" id="{351DB8BE-D5E2-A71C-3294-99A301948BD2}"/>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3" name="Picture 12">
            <a:extLst>
              <a:ext uri="{FF2B5EF4-FFF2-40B4-BE49-F238E27FC236}">
                <a16:creationId xmlns:a16="http://schemas.microsoft.com/office/drawing/2014/main" id="{52587457-B2B2-D8D0-7C64-86517843B853}"/>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4" name="Picture 13">
            <a:extLst>
              <a:ext uri="{FF2B5EF4-FFF2-40B4-BE49-F238E27FC236}">
                <a16:creationId xmlns:a16="http://schemas.microsoft.com/office/drawing/2014/main" id="{B01277D7-3DED-5CD0-9BEF-ADD71A3E7CF7}"/>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5" name="Picture 14">
            <a:extLst>
              <a:ext uri="{FF2B5EF4-FFF2-40B4-BE49-F238E27FC236}">
                <a16:creationId xmlns:a16="http://schemas.microsoft.com/office/drawing/2014/main" id="{B43DB0CE-B2A0-4F14-DA42-7BE2D400E4CF}"/>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6" name="Picture 15">
            <a:extLst>
              <a:ext uri="{FF2B5EF4-FFF2-40B4-BE49-F238E27FC236}">
                <a16:creationId xmlns:a16="http://schemas.microsoft.com/office/drawing/2014/main" id="{04D15AB9-F12B-FD77-E3AD-01A1E5A7B9E9}"/>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7" name="Picture 16">
            <a:extLst>
              <a:ext uri="{FF2B5EF4-FFF2-40B4-BE49-F238E27FC236}">
                <a16:creationId xmlns:a16="http://schemas.microsoft.com/office/drawing/2014/main" id="{9E9E4C27-7711-A8C3-A787-CAAB56B5C79A}"/>
              </a:ext>
            </a:extLst>
          </p:cNvPr>
          <p:cNvPicPr>
            <a:picLocks noChangeAspect="1"/>
          </p:cNvPicPr>
          <p:nvPr/>
        </p:nvPicPr>
        <p:blipFill rotWithShape="1">
          <a:blip r:embed="rId4">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8" name="Picture 17">
            <a:extLst>
              <a:ext uri="{FF2B5EF4-FFF2-40B4-BE49-F238E27FC236}">
                <a16:creationId xmlns:a16="http://schemas.microsoft.com/office/drawing/2014/main" id="{B6EB1F1B-B3A2-F742-BC9B-DF1F8E7B6263}"/>
              </a:ext>
            </a:extLst>
          </p:cNvPr>
          <p:cNvPicPr>
            <a:picLocks noChangeAspect="1"/>
          </p:cNvPicPr>
          <p:nvPr/>
        </p:nvPicPr>
        <p:blipFill rotWithShape="1">
          <a:blip r:embed="rId5">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9" name="Picture 18">
            <a:extLst>
              <a:ext uri="{FF2B5EF4-FFF2-40B4-BE49-F238E27FC236}">
                <a16:creationId xmlns:a16="http://schemas.microsoft.com/office/drawing/2014/main" id="{FCE02A6E-424E-4DC7-5AD2-3B379A613618}"/>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94545" y="3400437"/>
            <a:ext cx="1749407" cy="1918263"/>
          </a:xfrm>
          <a:prstGeom prst="rect">
            <a:avLst/>
          </a:prstGeom>
        </p:spPr>
      </p:pic>
      <p:pic>
        <p:nvPicPr>
          <p:cNvPr id="20" name="Picture 19">
            <a:extLst>
              <a:ext uri="{FF2B5EF4-FFF2-40B4-BE49-F238E27FC236}">
                <a16:creationId xmlns:a16="http://schemas.microsoft.com/office/drawing/2014/main" id="{B9603349-5495-FAB9-B893-D9F272FEAD7F}"/>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Tree>
    <p:extLst>
      <p:ext uri="{BB962C8B-B14F-4D97-AF65-F5344CB8AC3E}">
        <p14:creationId xmlns:p14="http://schemas.microsoft.com/office/powerpoint/2010/main" val="130831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ppt_x"/>
                                          </p:val>
                                        </p:tav>
                                      </p:tavLst>
                                    </p:anim>
                                    <p:anim calcmode="lin" valueType="num">
                                      <p:cBhvr additive="base">
                                        <p:cTn id="31" dur="500"/>
                                        <p:tgtEl>
                                          <p:spTgt spid="16"/>
                                        </p:tgtEl>
                                        <p:attrNameLst>
                                          <p:attrName>ppt_y</p:attrName>
                                        </p:attrNameLst>
                                      </p:cBhvr>
                                      <p:tavLst>
                                        <p:tav tm="0">
                                          <p:val>
                                            <p:strVal val="ppt_y"/>
                                          </p:val>
                                        </p:tav>
                                        <p:tav tm="100000">
                                          <p:val>
                                            <p:strVal val="1+ppt_h/2"/>
                                          </p:val>
                                        </p:tav>
                                      </p:tavLst>
                                    </p:anim>
                                    <p:set>
                                      <p:cBhvr>
                                        <p:cTn id="3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ppt_x"/>
                                          </p:val>
                                        </p:tav>
                                      </p:tavLst>
                                    </p:anim>
                                    <p:anim calcmode="lin" valueType="num">
                                      <p:cBhvr additive="base">
                                        <p:cTn id="79" dur="500"/>
                                        <p:tgtEl>
                                          <p:spTgt spid="8"/>
                                        </p:tgtEl>
                                        <p:attrNameLst>
                                          <p:attrName>ppt_y</p:attrName>
                                        </p:attrNameLst>
                                      </p:cBhvr>
                                      <p:tavLst>
                                        <p:tav tm="0">
                                          <p:val>
                                            <p:strVal val="ppt_y"/>
                                          </p:val>
                                        </p:tav>
                                        <p:tav tm="100000">
                                          <p:val>
                                            <p:strVal val="1+ppt_h/2"/>
                                          </p:val>
                                        </p:tav>
                                      </p:tavLst>
                                    </p:anim>
                                    <p:set>
                                      <p:cBhvr>
                                        <p:cTn id="8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2"/>
                                        </p:tgtEl>
                                        <p:attrNameLst>
                                          <p:attrName>ppt_x</p:attrName>
                                        </p:attrNameLst>
                                      </p:cBhvr>
                                      <p:tavLst>
                                        <p:tav tm="0">
                                          <p:val>
                                            <p:strVal val="ppt_x"/>
                                          </p:val>
                                        </p:tav>
                                        <p:tav tm="100000">
                                          <p:val>
                                            <p:strVal val="ppt_x"/>
                                          </p:val>
                                        </p:tav>
                                      </p:tavLst>
                                    </p:anim>
                                    <p:anim calcmode="lin" valueType="num">
                                      <p:cBhvr additive="base">
                                        <p:cTn id="91" dur="500"/>
                                        <p:tgtEl>
                                          <p:spTgt spid="12"/>
                                        </p:tgtEl>
                                        <p:attrNameLst>
                                          <p:attrName>ppt_y</p:attrName>
                                        </p:attrNameLst>
                                      </p:cBhvr>
                                      <p:tavLst>
                                        <p:tav tm="0">
                                          <p:val>
                                            <p:strVal val="ppt_y"/>
                                          </p:val>
                                        </p:tav>
                                        <p:tav tm="100000">
                                          <p:val>
                                            <p:strVal val="1+ppt_h/2"/>
                                          </p:val>
                                        </p:tav>
                                      </p:tavLst>
                                    </p:anim>
                                    <p:set>
                                      <p:cBhvr>
                                        <p:cTn id="9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1"/>
                                        </p:tgtEl>
                                        <p:attrNameLst>
                                          <p:attrName>ppt_x</p:attrName>
                                        </p:attrNameLst>
                                      </p:cBhvr>
                                      <p:tavLst>
                                        <p:tav tm="0">
                                          <p:val>
                                            <p:strVal val="ppt_x"/>
                                          </p:val>
                                        </p:tav>
                                        <p:tav tm="100000">
                                          <p:val>
                                            <p:strVal val="ppt_x"/>
                                          </p:val>
                                        </p:tav>
                                      </p:tavLst>
                                    </p:anim>
                                    <p:anim calcmode="lin" valueType="num">
                                      <p:cBhvr additive="base">
                                        <p:cTn id="97" dur="500"/>
                                        <p:tgtEl>
                                          <p:spTgt spid="11"/>
                                        </p:tgtEl>
                                        <p:attrNameLst>
                                          <p:attrName>ppt_y</p:attrName>
                                        </p:attrNameLst>
                                      </p:cBhvr>
                                      <p:tavLst>
                                        <p:tav tm="0">
                                          <p:val>
                                            <p:strVal val="ppt_y"/>
                                          </p:val>
                                        </p:tav>
                                        <p:tav tm="100000">
                                          <p:val>
                                            <p:strVal val="1+ppt_h/2"/>
                                          </p:val>
                                        </p:tav>
                                      </p:tavLst>
                                    </p:anim>
                                    <p:set>
                                      <p:cBhvr>
                                        <p:cTn id="9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29169" y="342334"/>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580718" y="669530"/>
            <a:ext cx="9960778" cy="523220"/>
          </a:xfrm>
          <a:prstGeom prst="rect">
            <a:avLst/>
          </a:prstGeom>
          <a:noFill/>
        </p:spPr>
        <p:txBody>
          <a:bodyPr wrap="square" rtlCol="0">
            <a:spAutoFit/>
          </a:bodyPr>
          <a:lstStyle/>
          <a:p>
            <a:r>
              <a:rPr lang="en-US" sz="2800"/>
              <a:t>Quan sát tranh minh hoạ, đoán xem các con vật đang làm gì.</a:t>
            </a:r>
          </a:p>
        </p:txBody>
      </p:sp>
      <p:pic>
        <p:nvPicPr>
          <p:cNvPr id="3" name="Picture 2">
            <a:extLst>
              <a:ext uri="{FF2B5EF4-FFF2-40B4-BE49-F238E27FC236}">
                <a16:creationId xmlns:a16="http://schemas.microsoft.com/office/drawing/2014/main" id="{F6EC5CEF-EBA8-3B91-78A2-F305B40F105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692760" y="1810438"/>
            <a:ext cx="8803304" cy="4830132"/>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theme/theme1.xml><?xml version="1.0" encoding="utf-8"?>
<a:theme xmlns:a="http://schemas.openxmlformats.org/drawingml/2006/main" name="Pastel Colors Healthcare Center by Slidesgo">
  <a:themeElements>
    <a:clrScheme name="Simple Light">
      <a:dk1>
        <a:srgbClr val="2B2E3A"/>
      </a:dk1>
      <a:lt1>
        <a:srgbClr val="FFF8E7"/>
      </a:lt1>
      <a:dk2>
        <a:srgbClr val="FFB3BA"/>
      </a:dk2>
      <a:lt2>
        <a:srgbClr val="FFDFBA"/>
      </a:lt2>
      <a:accent1>
        <a:srgbClr val="FFF79A"/>
      </a:accent1>
      <a:accent2>
        <a:srgbClr val="BAFFC9"/>
      </a:accent2>
      <a:accent3>
        <a:srgbClr val="BAE1FF"/>
      </a:accent3>
      <a:accent4>
        <a:srgbClr val="FFFFFF"/>
      </a:accent4>
      <a:accent5>
        <a:srgbClr val="FFFFFF"/>
      </a:accent5>
      <a:accent6>
        <a:srgbClr val="FFFFFF"/>
      </a:accent6>
      <a:hlink>
        <a:srgbClr val="2B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1676</TotalTime>
  <Words>987</Words>
  <Application>Microsoft Office PowerPoint</Application>
  <PresentationFormat>Custom</PresentationFormat>
  <Paragraphs>335</Paragraphs>
  <Slides>49</Slides>
  <Notes>33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Fira Sans Extra Condensed Medium</vt:lpstr>
      <vt:lpstr>Arvo</vt:lpstr>
      <vt:lpstr>Montserrat Alternates Black</vt:lpstr>
      <vt:lpstr>Montserrat Alternates</vt:lpstr>
      <vt:lpstr>Arial</vt:lpstr>
      <vt:lpstr>Fira Sans Condensed Medium</vt:lpstr>
      <vt:lpstr>PT Sans</vt:lpstr>
      <vt:lpstr>Nunito</vt:lpstr>
      <vt:lpstr>Pastel Colors Healthcare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về ý nghĩa câu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ADMIN</cp:lastModifiedBy>
  <cp:revision>103</cp:revision>
  <dcterms:modified xsi:type="dcterms:W3CDTF">2025-05-01T15:27:12Z</dcterms:modified>
</cp:coreProperties>
</file>