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 id="2147483767" r:id="rId7"/>
  </p:sldMasterIdLst>
  <p:notesMasterIdLst>
    <p:notesMasterId r:id="rId36"/>
  </p:notesMasterIdLst>
  <p:sldIdLst>
    <p:sldId id="267" r:id="rId8"/>
    <p:sldId id="257" r:id="rId9"/>
    <p:sldId id="258" r:id="rId10"/>
    <p:sldId id="266" r:id="rId11"/>
    <p:sldId id="268" r:id="rId12"/>
    <p:sldId id="295" r:id="rId13"/>
    <p:sldId id="296" r:id="rId14"/>
    <p:sldId id="297" r:id="rId15"/>
    <p:sldId id="298" r:id="rId16"/>
    <p:sldId id="299" r:id="rId17"/>
    <p:sldId id="301" r:id="rId18"/>
    <p:sldId id="300" r:id="rId19"/>
    <p:sldId id="302" r:id="rId20"/>
    <p:sldId id="303" r:id="rId21"/>
    <p:sldId id="304" r:id="rId22"/>
    <p:sldId id="305" r:id="rId23"/>
    <p:sldId id="319" r:id="rId24"/>
    <p:sldId id="2744" r:id="rId25"/>
    <p:sldId id="320" r:id="rId26"/>
    <p:sldId id="2737" r:id="rId27"/>
    <p:sldId id="2738" r:id="rId28"/>
    <p:sldId id="2739" r:id="rId29"/>
    <p:sldId id="330" r:id="rId30"/>
    <p:sldId id="308" r:id="rId31"/>
    <p:sldId id="2741" r:id="rId32"/>
    <p:sldId id="2743" r:id="rId33"/>
    <p:sldId id="2742" r:id="rId34"/>
    <p:sldId id="2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72" d="100"/>
          <a:sy n="72" d="100"/>
        </p:scale>
        <p:origin x="66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8732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8789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2373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06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3897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062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335858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2574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8610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8527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913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2025/5/1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0.png"/><Relationship Id="rId2" Type="http://schemas.openxmlformats.org/officeDocument/2006/relationships/slideLayout" Target="../slideLayouts/slideLayout25.xml"/><Relationship Id="rId16"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0.png"/><Relationship Id="rId2" Type="http://schemas.openxmlformats.org/officeDocument/2006/relationships/slideLayout" Target="../slideLayouts/slideLayout38.xml"/><Relationship Id="rId16"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8.png"/><Relationship Id="rId10" Type="http://schemas.openxmlformats.org/officeDocument/2006/relationships/slideLayout" Target="../slideLayouts/slideLayout46.xml"/><Relationship Id="rId19" Type="http://schemas.openxmlformats.org/officeDocument/2006/relationships/image" Target="../media/image12.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0.png"/><Relationship Id="rId2" Type="http://schemas.openxmlformats.org/officeDocument/2006/relationships/slideLayout" Target="../slideLayouts/slideLayout51.xml"/><Relationship Id="rId16" Type="http://schemas.openxmlformats.org/officeDocument/2006/relationships/image" Target="../media/image9.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png"/><Relationship Id="rId10" Type="http://schemas.openxmlformats.org/officeDocument/2006/relationships/slideLayout" Target="../slideLayouts/slideLayout59.xml"/><Relationship Id="rId19" Type="http://schemas.openxmlformats.org/officeDocument/2006/relationships/image" Target="../media/image12.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0.png"/><Relationship Id="rId2" Type="http://schemas.openxmlformats.org/officeDocument/2006/relationships/slideLayout" Target="../slideLayouts/slideLayout64.xml"/><Relationship Id="rId16" Type="http://schemas.openxmlformats.org/officeDocument/2006/relationships/image" Target="../media/image9.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8.png"/><Relationship Id="rId10" Type="http://schemas.openxmlformats.org/officeDocument/2006/relationships/slideLayout" Target="../slideLayouts/slideLayout72.xml"/><Relationship Id="rId19" Type="http://schemas.openxmlformats.org/officeDocument/2006/relationships/image" Target="../media/image12.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2025/5/1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737345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2.png"/><Relationship Id="rId5" Type="http://schemas.openxmlformats.org/officeDocument/2006/relationships/image" Target="../media/image16.pn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0.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png"/><Relationship Id="rId7"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8.png"/><Relationship Id="rId3" Type="http://schemas.openxmlformats.org/officeDocument/2006/relationships/slideLayout" Target="../slideLayouts/slideLayout77.xml"/><Relationship Id="rId21" Type="http://schemas.openxmlformats.org/officeDocument/2006/relationships/slide" Target="slide21.xml"/><Relationship Id="rId7" Type="http://schemas.openxmlformats.org/officeDocument/2006/relationships/slide" Target="slide23.xml"/><Relationship Id="rId12" Type="http://schemas.openxmlformats.org/officeDocument/2006/relationships/image" Target="../media/image64.png"/><Relationship Id="rId17" Type="http://schemas.openxmlformats.org/officeDocument/2006/relationships/slide" Target="slide20.xml"/><Relationship Id="rId2" Type="http://schemas.openxmlformats.org/officeDocument/2006/relationships/audio" Target="../media/media1.wma"/><Relationship Id="rId16" Type="http://schemas.openxmlformats.org/officeDocument/2006/relationships/image" Target="../media/image67.png"/><Relationship Id="rId20" Type="http://schemas.openxmlformats.org/officeDocument/2006/relationships/image" Target="../media/image69.png"/><Relationship Id="rId1" Type="http://schemas.microsoft.com/office/2007/relationships/media" Target="../media/media1.wma"/><Relationship Id="rId6" Type="http://schemas.openxmlformats.org/officeDocument/2006/relationships/image" Target="../media/image59.png"/><Relationship Id="rId11" Type="http://schemas.openxmlformats.org/officeDocument/2006/relationships/image" Target="../media/image63.gif"/><Relationship Id="rId5" Type="http://schemas.openxmlformats.org/officeDocument/2006/relationships/audio" Target="../media/audio1.wav"/><Relationship Id="rId15" Type="http://schemas.openxmlformats.org/officeDocument/2006/relationships/slide" Target="slide19.xml"/><Relationship Id="rId10" Type="http://schemas.openxmlformats.org/officeDocument/2006/relationships/image" Target="../media/image62.gif"/><Relationship Id="rId19" Type="http://schemas.openxmlformats.org/officeDocument/2006/relationships/slide" Target="slide22.xml"/><Relationship Id="rId4" Type="http://schemas.openxmlformats.org/officeDocument/2006/relationships/notesSlide" Target="../notesSlides/notesSlide2.xml"/><Relationship Id="rId9" Type="http://schemas.openxmlformats.org/officeDocument/2006/relationships/image" Target="../media/image61.gif"/><Relationship Id="rId14" Type="http://schemas.openxmlformats.org/officeDocument/2006/relationships/image" Target="../media/image66.jpg"/><Relationship Id="rId22"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79.png"/><Relationship Id="rId4" Type="http://schemas.openxmlformats.org/officeDocument/2006/relationships/image" Target="../media/image16.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0.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28.sv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354765"/>
          </a:xfrm>
          <a:prstGeom prst="rect">
            <a:avLst/>
          </a:prstGeom>
        </p:spPr>
        <p:txBody>
          <a:bodyPr wrap="square">
            <a:spAutoFit/>
          </a:bodyPr>
          <a:lstStyle/>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Hay là con nghĩ</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Đất nước trong nhà</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mẹ</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cha</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a:t>
            </a:r>
            <a:r>
              <a:rPr 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á</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cờ Tổ quốc?</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7"/>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có 6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276975" y="1266825"/>
            <a:ext cx="5286375" cy="429577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314300" y="931606"/>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2 -3 câu giới thiệu về đất nước mình </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dáng</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nhiêu</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tộc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Cho con hỏi nhé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là gì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Vẽ bằng bút chì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Có vừa trang giấy?</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Làm sao để thấy</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Núi cao thế nào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Biển rộng là bao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Hay là con nghĩ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trong nhà</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mẹ là cha</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cờ Tổ quốc?</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1061</Words>
  <Application>Microsoft Office PowerPoint</Application>
  <PresentationFormat>Widescreen</PresentationFormat>
  <Paragraphs>208</Paragraphs>
  <Slides>28</Slides>
  <Notes>2</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28</vt:i4>
      </vt:variant>
    </vt:vector>
  </HeadingPairs>
  <TitlesOfParts>
    <vt:vector size="51" baseType="lpstr">
      <vt:lpstr>等线</vt:lpstr>
      <vt:lpstr>等线 Light</vt:lpstr>
      <vt:lpstr>宋体</vt:lpstr>
      <vt:lpstr>Arial</vt:lpstr>
      <vt:lpstr>Arial-Rounded</vt:lpstr>
      <vt:lpstr>Calibri</vt:lpstr>
      <vt:lpstr>Cambria</vt:lpstr>
      <vt:lpstr>iCiel Cadena</vt:lpstr>
      <vt:lpstr>UTM Cookies</vt:lpstr>
      <vt:lpstr>UVN Banh Mi</vt:lpstr>
      <vt:lpstr>字魂131号-酷乐潮玩体</vt:lpstr>
      <vt:lpstr>字魂27号-布丁体</vt:lpstr>
      <vt:lpstr>思源宋体 CN Light</vt:lpstr>
      <vt:lpstr>思源黑体 CN</vt:lpstr>
      <vt:lpstr>思源黑体 CN Bold</vt:lpstr>
      <vt:lpstr>思源黑体 CN Medium</vt:lpstr>
      <vt:lpstr>Office 主题​​</vt:lpstr>
      <vt:lpstr>千图网海量PPT模板www.58pic.com​​</vt:lpstr>
      <vt:lpstr>6_Office 主题​​</vt:lpstr>
      <vt:lpstr>5_Office 主题​​</vt:lpstr>
      <vt:lpstr>7_Office 主题​​</vt:lpstr>
      <vt:lpstr>8_Office 主题​​</vt:lpstr>
      <vt:lpstr>9_Office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2023-01-04T02:21:36Z</dcterms:created>
  <dcterms:modified xsi:type="dcterms:W3CDTF">2025-05-01T15:18:23Z</dcterms:modified>
</cp:coreProperties>
</file>