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65" r:id="rId31"/>
    <p:sldId id="4410"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0629" autoAdjust="0"/>
  </p:normalViewPr>
  <p:slideViewPr>
    <p:cSldViewPr snapToGrid="0">
      <p:cViewPr varScale="1">
        <p:scale>
          <a:sx n="74" d="100"/>
          <a:sy n="74" d="100"/>
        </p:scale>
        <p:origin x="106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10/17/2025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98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3372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51067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474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8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942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1264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695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80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56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326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2025/10/17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25384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36.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21.xml"/><Relationship Id="rId18" Type="http://schemas.openxmlformats.org/officeDocument/2006/relationships/image" Target="../media/image62.gif"/><Relationship Id="rId3" Type="http://schemas.openxmlformats.org/officeDocument/2006/relationships/image" Target="../media/image55.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7.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63.png"/><Relationship Id="rId4" Type="http://schemas.openxmlformats.org/officeDocument/2006/relationships/image" Target="../media/image56.gif"/><Relationship Id="rId9" Type="http://schemas.microsoft.com/office/2007/relationships/hdphoto" Target="../media/hdphoto2.wdp"/><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slide" Target="slide19.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slide" Target="slide19.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slide" Target="slide19.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slide" Target="slide19.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8.emf"/><Relationship Id="rId7" Type="http://schemas.openxmlformats.org/officeDocument/2006/relationships/image" Target="../media/image23.emf"/><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emf"/><Relationship Id="rId11" Type="http://schemas.openxmlformats.org/officeDocument/2006/relationships/image" Target="../media/image27.gif"/><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35.em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917</TotalTime>
  <Words>923</Words>
  <Application>Microsoft Office PowerPoint</Application>
  <PresentationFormat>On-screen Show (16:9)</PresentationFormat>
  <Paragraphs>77</Paragraphs>
  <Slides>26</Slides>
  <Notes>10</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等线 Light</vt:lpstr>
      <vt:lpstr>#9Slide02 Noi dung dai</vt:lpstr>
      <vt:lpstr>#9Slide03 BoosterNextFYBlack</vt:lpstr>
      <vt:lpstr>Arial</vt:lpstr>
      <vt:lpstr>Calibri</vt:lpstr>
      <vt:lpstr>Cambria</vt:lpstr>
      <vt:lpstr>DFPOP1-W9</vt:lpstr>
      <vt:lpstr>Lato Light</vt:lpstr>
      <vt:lpstr>Climate and Water Lesson by Slidesgo</vt:lpstr>
      <vt:lpstr>1_Office Theme</vt:lpstr>
      <vt:lpstr>2_Office Theme</vt:lpstr>
      <vt:lpstr>Office Theme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do ngoc</cp:lastModifiedBy>
  <cp:revision>32</cp:revision>
  <dcterms:modified xsi:type="dcterms:W3CDTF">2025-10-17T08:12:45Z</dcterms:modified>
</cp:coreProperties>
</file>