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06" r:id="rId5"/>
    <p:sldMasterId id="2147483713" r:id="rId6"/>
  </p:sldMasterIdLst>
  <p:notesMasterIdLst>
    <p:notesMasterId r:id="rId29"/>
  </p:notesMasterIdLst>
  <p:sldIdLst>
    <p:sldId id="5148" r:id="rId7"/>
    <p:sldId id="5150" r:id="rId8"/>
    <p:sldId id="5151" r:id="rId9"/>
    <p:sldId id="5152" r:id="rId10"/>
    <p:sldId id="5157" r:id="rId11"/>
    <p:sldId id="5158" r:id="rId12"/>
    <p:sldId id="288" r:id="rId13"/>
    <p:sldId id="289" r:id="rId14"/>
    <p:sldId id="5159" r:id="rId15"/>
    <p:sldId id="270" r:id="rId16"/>
    <p:sldId id="271" r:id="rId17"/>
    <p:sldId id="290" r:id="rId18"/>
    <p:sldId id="291" r:id="rId19"/>
    <p:sldId id="5161" r:id="rId20"/>
    <p:sldId id="275" r:id="rId21"/>
    <p:sldId id="292" r:id="rId22"/>
    <p:sldId id="293" r:id="rId23"/>
    <p:sldId id="2007577187" r:id="rId24"/>
    <p:sldId id="2007577193" r:id="rId25"/>
    <p:sldId id="2007577192" r:id="rId26"/>
    <p:sldId id="340" r:id="rId27"/>
    <p:sldId id="200757719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36" autoAdjust="0"/>
  </p:normalViewPr>
  <p:slideViewPr>
    <p:cSldViewPr>
      <p:cViewPr varScale="1">
        <p:scale>
          <a:sx n="38" d="100"/>
          <a:sy n="38" d="100"/>
        </p:scale>
        <p:origin x="10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ngoc" userId="062f772b29081f97" providerId="LiveId" clId="{1F767866-3C6A-47BD-B1B1-8F25F6782D02}"/>
    <pc:docChg chg="custSel delSld modSld delMainMaster modMainMaster">
      <pc:chgData name="do ngoc" userId="062f772b29081f97" providerId="LiveId" clId="{1F767866-3C6A-47BD-B1B1-8F25F6782D02}" dt="2025-10-17T08:34:30.078" v="12" actId="2696"/>
      <pc:docMkLst>
        <pc:docMk/>
      </pc:docMkLst>
      <pc:sldChg chg="del">
        <pc:chgData name="do ngoc" userId="062f772b29081f97" providerId="LiveId" clId="{1F767866-3C6A-47BD-B1B1-8F25F6782D02}" dt="2025-10-17T08:34:22.433" v="11" actId="2696"/>
        <pc:sldMkLst>
          <pc:docMk/>
          <pc:sldMk cId="0" sldId="256"/>
        </pc:sldMkLst>
      </pc:sldChg>
      <pc:sldChg chg="del">
        <pc:chgData name="do ngoc" userId="062f772b29081f97" providerId="LiveId" clId="{1F767866-3C6A-47BD-B1B1-8F25F6782D02}" dt="2025-10-17T08:34:18.840" v="10" actId="2696"/>
        <pc:sldMkLst>
          <pc:docMk/>
          <pc:sldMk cId="2770323218" sldId="4410"/>
        </pc:sldMkLst>
      </pc:sldChg>
      <pc:sldChg chg="del">
        <pc:chgData name="do ngoc" userId="062f772b29081f97" providerId="LiveId" clId="{1F767866-3C6A-47BD-B1B1-8F25F6782D02}" dt="2025-10-17T08:33:43.053" v="7" actId="2696"/>
        <pc:sldMkLst>
          <pc:docMk/>
          <pc:sldMk cId="51432321" sldId="5149"/>
        </pc:sldMkLst>
      </pc:sldChg>
      <pc:sldChg chg="del">
        <pc:chgData name="do ngoc" userId="062f772b29081f97" providerId="LiveId" clId="{1F767866-3C6A-47BD-B1B1-8F25F6782D02}" dt="2025-10-17T08:33:48.869" v="8" actId="2696"/>
        <pc:sldMkLst>
          <pc:docMk/>
          <pc:sldMk cId="3577585270" sldId="5160"/>
        </pc:sldMkLst>
      </pc:sldChg>
      <pc:sldChg chg="modSp">
        <pc:chgData name="do ngoc" userId="062f772b29081f97" providerId="LiveId" clId="{1F767866-3C6A-47BD-B1B1-8F25F6782D02}" dt="2025-10-17T08:34:15.382" v="9"/>
        <pc:sldMkLst>
          <pc:docMk/>
          <pc:sldMk cId="3656744142" sldId="2007577187"/>
        </pc:sldMkLst>
        <pc:graphicFrameChg chg="mod">
          <ac:chgData name="do ngoc" userId="062f772b29081f97" providerId="LiveId" clId="{1F767866-3C6A-47BD-B1B1-8F25F6782D02}" dt="2025-10-17T08:34:15.382" v="9"/>
          <ac:graphicFrameMkLst>
            <pc:docMk/>
            <pc:sldMk cId="3656744142" sldId="2007577187"/>
            <ac:graphicFrameMk id="7" creationId="{55222B10-9BB7-EC69-96FA-B84B3387B009}"/>
          </ac:graphicFrameMkLst>
        </pc:graphicFrameChg>
      </pc:sldChg>
      <pc:sldChg chg="del">
        <pc:chgData name="do ngoc" userId="062f772b29081f97" providerId="LiveId" clId="{1F767866-3C6A-47BD-B1B1-8F25F6782D02}" dt="2025-10-17T08:34:30.078" v="12" actId="2696"/>
        <pc:sldMkLst>
          <pc:docMk/>
          <pc:sldMk cId="2793041147" sldId="2007577194"/>
        </pc:sldMkLst>
      </pc:sldChg>
      <pc:sldMasterChg chg="delSp del mod delSldLayout">
        <pc:chgData name="do ngoc" userId="062f772b29081f97" providerId="LiveId" clId="{1F767866-3C6A-47BD-B1B1-8F25F6782D02}" dt="2025-10-17T08:34:22.433" v="11" actId="2696"/>
        <pc:sldMasterMkLst>
          <pc:docMk/>
          <pc:sldMasterMk cId="0" sldId="2147483648"/>
        </pc:sldMasterMkLst>
        <pc:picChg chg="del">
          <ac:chgData name="do ngoc" userId="062f772b29081f97" providerId="LiveId" clId="{1F767866-3C6A-47BD-B1B1-8F25F6782D02}" dt="2025-10-17T08:17:49.847" v="1" actId="478"/>
          <ac:picMkLst>
            <pc:docMk/>
            <pc:sldMasterMk cId="0" sldId="2147483648"/>
            <ac:picMk id="7" creationId="{85C90690-A450-57C7-569A-B58AC57AD9A7}"/>
          </ac:picMkLst>
        </pc:picChg>
        <pc:sldLayoutChg chg="del">
          <pc:chgData name="do ngoc" userId="062f772b29081f97" providerId="LiveId" clId="{1F767866-3C6A-47BD-B1B1-8F25F6782D02}" dt="2025-10-17T08:34:22.433" v="11" actId="2696"/>
          <pc:sldLayoutMkLst>
            <pc:docMk/>
            <pc:sldMasterMk cId="0" sldId="2147483648"/>
            <pc:sldLayoutMk cId="0" sldId="2147483649"/>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0"/>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1"/>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2"/>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3"/>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4"/>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5"/>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6"/>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7"/>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8"/>
          </pc:sldLayoutMkLst>
        </pc:sldLayoutChg>
        <pc:sldLayoutChg chg="del">
          <pc:chgData name="do ngoc" userId="062f772b29081f97" providerId="LiveId" clId="{1F767866-3C6A-47BD-B1B1-8F25F6782D02}" dt="2025-10-17T08:34:22.433" v="11" actId="2696"/>
          <pc:sldLayoutMkLst>
            <pc:docMk/>
            <pc:sldMasterMk cId="0" sldId="2147483648"/>
            <pc:sldLayoutMk cId="0" sldId="2147483659"/>
          </pc:sldLayoutMkLst>
        </pc:sldLayoutChg>
      </pc:sldMasterChg>
      <pc:sldMasterChg chg="delSp mod">
        <pc:chgData name="do ngoc" userId="062f772b29081f97" providerId="LiveId" clId="{1F767866-3C6A-47BD-B1B1-8F25F6782D02}" dt="2025-10-17T08:17:53.617" v="2" actId="478"/>
        <pc:sldMasterMkLst>
          <pc:docMk/>
          <pc:sldMasterMk cId="1044364743" sldId="2147483660"/>
        </pc:sldMasterMkLst>
        <pc:picChg chg="del">
          <ac:chgData name="do ngoc" userId="062f772b29081f97" providerId="LiveId" clId="{1F767866-3C6A-47BD-B1B1-8F25F6782D02}" dt="2025-10-17T08:17:53.617" v="2" actId="478"/>
          <ac:picMkLst>
            <pc:docMk/>
            <pc:sldMasterMk cId="1044364743" sldId="2147483660"/>
            <ac:picMk id="16" creationId="{B44421F9-AF4A-705F-1DAC-357900DB27D9}"/>
          </ac:picMkLst>
        </pc:picChg>
      </pc:sldMasterChg>
      <pc:sldMasterChg chg="delSp mod">
        <pc:chgData name="do ngoc" userId="062f772b29081f97" providerId="LiveId" clId="{1F767866-3C6A-47BD-B1B1-8F25F6782D02}" dt="2025-10-17T08:18:01.575" v="3" actId="478"/>
        <pc:sldMasterMkLst>
          <pc:docMk/>
          <pc:sldMasterMk cId="3199788602" sldId="2147483686"/>
        </pc:sldMasterMkLst>
        <pc:picChg chg="del">
          <ac:chgData name="do ngoc" userId="062f772b29081f97" providerId="LiveId" clId="{1F767866-3C6A-47BD-B1B1-8F25F6782D02}" dt="2025-10-17T08:18:01.575" v="3" actId="478"/>
          <ac:picMkLst>
            <pc:docMk/>
            <pc:sldMasterMk cId="3199788602" sldId="2147483686"/>
            <ac:picMk id="15" creationId="{D25E5347-9F98-F517-2F18-9D2BAFAA9DFF}"/>
          </ac:picMkLst>
        </pc:picChg>
      </pc:sldMasterChg>
      <pc:sldMasterChg chg="delSp mod">
        <pc:chgData name="do ngoc" userId="062f772b29081f97" providerId="LiveId" clId="{1F767866-3C6A-47BD-B1B1-8F25F6782D02}" dt="2025-10-17T08:18:10.264" v="4" actId="478"/>
        <pc:sldMasterMkLst>
          <pc:docMk/>
          <pc:sldMasterMk cId="1439548629" sldId="2147483706"/>
        </pc:sldMasterMkLst>
        <pc:picChg chg="del">
          <ac:chgData name="do ngoc" userId="062f772b29081f97" providerId="LiveId" clId="{1F767866-3C6A-47BD-B1B1-8F25F6782D02}" dt="2025-10-17T08:18:10.264" v="4" actId="478"/>
          <ac:picMkLst>
            <pc:docMk/>
            <pc:sldMasterMk cId="1439548629" sldId="2147483706"/>
            <ac:picMk id="2" creationId="{15A3017D-C238-8C30-6E03-44392BDD8E98}"/>
          </ac:picMkLst>
        </pc:picChg>
      </pc:sldMasterChg>
      <pc:sldMasterChg chg="delSp mod">
        <pc:chgData name="do ngoc" userId="062f772b29081f97" providerId="LiveId" clId="{1F767866-3C6A-47BD-B1B1-8F25F6782D02}" dt="2025-10-17T08:18:12.201" v="5" actId="478"/>
        <pc:sldMasterMkLst>
          <pc:docMk/>
          <pc:sldMasterMk cId="1537714697" sldId="2147483713"/>
        </pc:sldMasterMkLst>
        <pc:picChg chg="del">
          <ac:chgData name="do ngoc" userId="062f772b29081f97" providerId="LiveId" clId="{1F767866-3C6A-47BD-B1B1-8F25F6782D02}" dt="2025-10-17T08:18:12.201" v="5" actId="478"/>
          <ac:picMkLst>
            <pc:docMk/>
            <pc:sldMasterMk cId="1537714697" sldId="2147483713"/>
            <ac:picMk id="2" creationId="{BBCE4193-A7E6-5DAF-5369-E7F8D2D73F67}"/>
          </ac:picMkLst>
        </pc:picChg>
      </pc:sldMasterChg>
      <pc:sldMasterChg chg="del delSldLayout">
        <pc:chgData name="do ngoc" userId="062f772b29081f97" providerId="LiveId" clId="{1F767866-3C6A-47BD-B1B1-8F25F6782D02}" dt="2025-10-17T08:34:18.840" v="10" actId="2696"/>
        <pc:sldMasterMkLst>
          <pc:docMk/>
          <pc:sldMasterMk cId="3320732562" sldId="2147483740"/>
        </pc:sldMasterMkLst>
        <pc:sldLayoutChg chg="del">
          <pc:chgData name="do ngoc" userId="062f772b29081f97" providerId="LiveId" clId="{1F767866-3C6A-47BD-B1B1-8F25F6782D02}" dt="2025-10-17T08:34:18.840" v="10" actId="2696"/>
          <pc:sldLayoutMkLst>
            <pc:docMk/>
            <pc:sldMasterMk cId="3320732562" sldId="2147483740"/>
            <pc:sldLayoutMk cId="4179761526" sldId="2147483741"/>
          </pc:sldLayoutMkLst>
        </pc:sldLayoutChg>
        <pc:sldLayoutChg chg="del">
          <pc:chgData name="do ngoc" userId="062f772b29081f97" providerId="LiveId" clId="{1F767866-3C6A-47BD-B1B1-8F25F6782D02}" dt="2025-10-17T08:34:18.840" v="10" actId="2696"/>
          <pc:sldLayoutMkLst>
            <pc:docMk/>
            <pc:sldMasterMk cId="3320732562" sldId="2147483740"/>
            <pc:sldLayoutMk cId="1603509760" sldId="2147483742"/>
          </pc:sldLayoutMkLst>
        </pc:sldLayoutChg>
        <pc:sldLayoutChg chg="del">
          <pc:chgData name="do ngoc" userId="062f772b29081f97" providerId="LiveId" clId="{1F767866-3C6A-47BD-B1B1-8F25F6782D02}" dt="2025-10-17T08:34:18.840" v="10" actId="2696"/>
          <pc:sldLayoutMkLst>
            <pc:docMk/>
            <pc:sldMasterMk cId="3320732562" sldId="2147483740"/>
            <pc:sldLayoutMk cId="2073066075" sldId="2147483743"/>
          </pc:sldLayoutMkLst>
        </pc:sldLayoutChg>
        <pc:sldLayoutChg chg="del">
          <pc:chgData name="do ngoc" userId="062f772b29081f97" providerId="LiveId" clId="{1F767866-3C6A-47BD-B1B1-8F25F6782D02}" dt="2025-10-17T08:34:18.840" v="10" actId="2696"/>
          <pc:sldLayoutMkLst>
            <pc:docMk/>
            <pc:sldMasterMk cId="3320732562" sldId="2147483740"/>
            <pc:sldLayoutMk cId="3697310140" sldId="2147483744"/>
          </pc:sldLayoutMkLst>
        </pc:sldLayoutChg>
        <pc:sldLayoutChg chg="del">
          <pc:chgData name="do ngoc" userId="062f772b29081f97" providerId="LiveId" clId="{1F767866-3C6A-47BD-B1B1-8F25F6782D02}" dt="2025-10-17T08:34:18.840" v="10" actId="2696"/>
          <pc:sldLayoutMkLst>
            <pc:docMk/>
            <pc:sldMasterMk cId="3320732562" sldId="2147483740"/>
            <pc:sldLayoutMk cId="1278279102" sldId="2147483745"/>
          </pc:sldLayoutMkLst>
        </pc:sldLayoutChg>
        <pc:sldLayoutChg chg="del">
          <pc:chgData name="do ngoc" userId="062f772b29081f97" providerId="LiveId" clId="{1F767866-3C6A-47BD-B1B1-8F25F6782D02}" dt="2025-10-17T08:34:18.840" v="10" actId="2696"/>
          <pc:sldLayoutMkLst>
            <pc:docMk/>
            <pc:sldMasterMk cId="3320732562" sldId="2147483740"/>
            <pc:sldLayoutMk cId="4268131464" sldId="2147483746"/>
          </pc:sldLayoutMkLst>
        </pc:sldLayoutChg>
        <pc:sldLayoutChg chg="del">
          <pc:chgData name="do ngoc" userId="062f772b29081f97" providerId="LiveId" clId="{1F767866-3C6A-47BD-B1B1-8F25F6782D02}" dt="2025-10-17T08:34:18.840" v="10" actId="2696"/>
          <pc:sldLayoutMkLst>
            <pc:docMk/>
            <pc:sldMasterMk cId="3320732562" sldId="2147483740"/>
            <pc:sldLayoutMk cId="3638152659" sldId="2147483747"/>
          </pc:sldLayoutMkLst>
        </pc:sldLayoutChg>
        <pc:sldLayoutChg chg="del">
          <pc:chgData name="do ngoc" userId="062f772b29081f97" providerId="LiveId" clId="{1F767866-3C6A-47BD-B1B1-8F25F6782D02}" dt="2025-10-17T08:34:18.840" v="10" actId="2696"/>
          <pc:sldLayoutMkLst>
            <pc:docMk/>
            <pc:sldMasterMk cId="3320732562" sldId="2147483740"/>
            <pc:sldLayoutMk cId="4009732452" sldId="2147483748"/>
          </pc:sldLayoutMkLst>
        </pc:sldLayoutChg>
        <pc:sldLayoutChg chg="del">
          <pc:chgData name="do ngoc" userId="062f772b29081f97" providerId="LiveId" clId="{1F767866-3C6A-47BD-B1B1-8F25F6782D02}" dt="2025-10-17T08:34:18.840" v="10" actId="2696"/>
          <pc:sldLayoutMkLst>
            <pc:docMk/>
            <pc:sldMasterMk cId="3320732562" sldId="2147483740"/>
            <pc:sldLayoutMk cId="3136974810" sldId="2147483749"/>
          </pc:sldLayoutMkLst>
        </pc:sldLayoutChg>
        <pc:sldLayoutChg chg="del">
          <pc:chgData name="do ngoc" userId="062f772b29081f97" providerId="LiveId" clId="{1F767866-3C6A-47BD-B1B1-8F25F6782D02}" dt="2025-10-17T08:34:18.840" v="10" actId="2696"/>
          <pc:sldLayoutMkLst>
            <pc:docMk/>
            <pc:sldMasterMk cId="3320732562" sldId="2147483740"/>
            <pc:sldLayoutMk cId="4294164325" sldId="2147483750"/>
          </pc:sldLayoutMkLst>
        </pc:sldLayoutChg>
        <pc:sldLayoutChg chg="del">
          <pc:chgData name="do ngoc" userId="062f772b29081f97" providerId="LiveId" clId="{1F767866-3C6A-47BD-B1B1-8F25F6782D02}" dt="2025-10-17T08:34:18.840" v="10" actId="2696"/>
          <pc:sldLayoutMkLst>
            <pc:docMk/>
            <pc:sldMasterMk cId="3320732562" sldId="2147483740"/>
            <pc:sldLayoutMk cId="4089474158" sldId="21474837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3</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6</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B753A9-F3B0-4C72-A05D-363937713EAE}" type="slidenum">
              <a:rPr lang="en-US" smtClean="0"/>
              <a:t>10</a:t>
            </a:fld>
            <a:endParaRPr lang="en-US"/>
          </a:p>
        </p:txBody>
      </p:sp>
    </p:spTree>
    <p:extLst>
      <p:ext uri="{BB962C8B-B14F-4D97-AF65-F5344CB8AC3E}">
        <p14:creationId xmlns:p14="http://schemas.microsoft.com/office/powerpoint/2010/main" val="3966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0.png"/><Relationship Id="rId5" Type="http://schemas.openxmlformats.org/officeDocument/2006/relationships/slideLayout" Target="../slideLayouts/slideLayout41.xml"/><Relationship Id="rId10" Type="http://schemas.openxmlformats.org/officeDocument/2006/relationships/image" Target="../media/image9.png"/><Relationship Id="rId4" Type="http://schemas.openxmlformats.org/officeDocument/2006/relationships/slideLayout" Target="../slideLayouts/slideLayout40.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0.png"/><Relationship Id="rId5" Type="http://schemas.openxmlformats.org/officeDocument/2006/relationships/slideLayout" Target="../slideLayouts/slideLayout47.xml"/><Relationship Id="rId10"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2.jp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3.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4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4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4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9.xml"/><Relationship Id="rId1" Type="http://schemas.openxmlformats.org/officeDocument/2006/relationships/control" Target="../activeX/activeX1.xml"/><Relationship Id="rId5" Type="http://schemas.openxmlformats.org/officeDocument/2006/relationships/image" Target="../media/image47.wmf"/><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50.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6250470-27EF-CCDD-30B1-AC21A92CA271}"/>
              </a:ext>
            </a:extLst>
          </p:cNvPr>
          <p:cNvSpPr txBox="1"/>
          <p:nvPr/>
        </p:nvSpPr>
        <p:spPr>
          <a:xfrm>
            <a:off x="1524000" y="4838700"/>
            <a:ext cx="14995133" cy="4892686"/>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bồng 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bì 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1096928" y="1112593"/>
            <a:ext cx="16433193" cy="3438443"/>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513872" y="431515"/>
            <a:ext cx="17483183" cy="9559253"/>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2569256" y="2803348"/>
            <a:ext cx="11885591" cy="6807200"/>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983979" y="1032301"/>
            <a:ext cx="14290262" cy="1926503"/>
          </a:xfrm>
          <a:prstGeom prst="rect">
            <a:avLst/>
          </a:prstGeom>
        </p:spPr>
      </p:pic>
    </p:spTree>
    <p:controls>
      <mc:AlternateContent xmlns:mc="http://schemas.openxmlformats.org/markup-compatibility/2006">
        <mc:Choice xmlns:v="urn:schemas-microsoft-com:vml" Requires="v">
          <p:control name="TextBox1" r:id="rId1" imgW="7924680" imgH="1574640"/>
        </mc:Choice>
        <mc:Fallback>
          <p:control name="TextBox1" r:id="rId1" imgW="7924680" imgH="157464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4868283" y="2817653"/>
                  <a:ext cx="7924800" cy="1574553"/>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296982" y="2045255"/>
            <a:ext cx="8778998" cy="8741676"/>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296982" y="2121394"/>
            <a:ext cx="8110958" cy="3073073"/>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50511" y="921618"/>
              <a:ext cx="2687488" cy="1015663"/>
            </a:xfrm>
            <a:prstGeom prst="rect">
              <a:avLst/>
            </a:prstGeom>
            <a:noFill/>
          </p:spPr>
          <p:txBody>
            <a:bodyPr wrap="none" lIns="137160" tIns="68580" rIns="137160" bIns="68580">
              <a:spAutoFit/>
            </a:bodyPr>
            <a:lstStyle/>
            <a:p>
              <a:pPr algn="ctr" defTabSz="1371600">
                <a:defRPr/>
              </a:pP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8611319" y="3211314"/>
            <a:ext cx="9274002" cy="27090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8177161" y="3548693"/>
            <a:ext cx="9708161" cy="1661993"/>
          </a:xfrm>
          <a:prstGeom prst="rect">
            <a:avLst/>
          </a:prstGeom>
          <a:noFill/>
        </p:spPr>
        <p:txBody>
          <a:bodyPr wrap="square">
            <a:spAutoFit/>
          </a:bodyPr>
          <a:lstStyle/>
          <a:p>
            <a:pPr marL="685800" indent="-685800" algn="ctr" defTabSz="1371600">
              <a:buFont typeface="Wingdings" panose="05000000000000000000" pitchFamily="2" charset="2"/>
              <a:buChar char="Ø"/>
              <a:defRPr/>
            </a:pPr>
            <a:r>
              <a:rPr lang="vi-VN" sz="5100" b="1" dirty="0">
                <a:solidFill>
                  <a:srgbClr val="0070C0"/>
                </a:solidFill>
                <a:latin typeface="Cambria" panose="02040503050406030204" pitchFamily="18" charset="0"/>
                <a:ea typeface="Cambria" panose="02040503050406030204" pitchFamily="18" charset="0"/>
              </a:rPr>
              <a:t>Luyện đọc và ghi nhớ</a:t>
            </a:r>
          </a:p>
          <a:p>
            <a:pPr algn="ctr" defTabSz="1371600">
              <a:defRPr/>
            </a:pPr>
            <a:r>
              <a:rPr lang="vi-VN" sz="5100" b="1" dirty="0">
                <a:solidFill>
                  <a:srgbClr val="0070C0"/>
                </a:solidFill>
                <a:latin typeface="Cambria" panose="02040503050406030204" pitchFamily="18" charset="0"/>
                <a:ea typeface="Cambria" panose="02040503050406030204" pitchFamily="18" charset="0"/>
              </a:rPr>
              <a:t> nội dung bài đọc.</a:t>
            </a:r>
            <a:endParaRPr lang="en-US" sz="51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245444" y="101065"/>
            <a:ext cx="17816363" cy="990439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568688" y="1874387"/>
            <a:ext cx="12387149" cy="5117268"/>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10157063" y="5594573"/>
            <a:ext cx="7778399" cy="4550303"/>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60642" y="0"/>
            <a:ext cx="17978663" cy="1490601"/>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1014</Words>
  <Application>Microsoft Office PowerPoint</Application>
  <PresentationFormat>Custom</PresentationFormat>
  <Paragraphs>65</Paragraphs>
  <Slides>22</Slides>
  <Notes>11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等线</vt:lpstr>
      <vt:lpstr>微软雅黑</vt:lpstr>
      <vt:lpstr>#9Slide07 HoneyCream</vt:lpstr>
      <vt:lpstr>Arial</vt:lpstr>
      <vt:lpstr>Calibri</vt:lpstr>
      <vt:lpstr>Cambria</vt:lpstr>
      <vt:lpstr>UTM Androgyne</vt:lpstr>
      <vt:lpstr>UTM Wedding K&amp;T</vt:lpstr>
      <vt:lpstr>Wingdings</vt:lpstr>
      <vt:lpstr>Office 主题​​</vt:lpstr>
      <vt:lpstr>1_Office 主题​​</vt:lpstr>
      <vt:lpstr>2_Office 主题​​</vt:lpstr>
      <vt:lpstr>1_Office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do ngoc</cp:lastModifiedBy>
  <cp:revision>28</cp:revision>
  <dcterms:created xsi:type="dcterms:W3CDTF">2006-08-16T00:00:00Z</dcterms:created>
  <dcterms:modified xsi:type="dcterms:W3CDTF">2025-10-17T08:34:33Z</dcterms:modified>
  <dc:identifier>DAGMx3oqY8g</dc:identifier>
</cp:coreProperties>
</file>