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notesMasterIdLst>
    <p:notesMasterId r:id="rId20"/>
  </p:notesMasterIdLst>
  <p:sldIdLst>
    <p:sldId id="265" r:id="rId3"/>
    <p:sldId id="377" r:id="rId4"/>
    <p:sldId id="378" r:id="rId5"/>
    <p:sldId id="379" r:id="rId6"/>
    <p:sldId id="380" r:id="rId7"/>
    <p:sldId id="381" r:id="rId8"/>
    <p:sldId id="257" r:id="rId9"/>
    <p:sldId id="276" r:id="rId10"/>
    <p:sldId id="383" r:id="rId11"/>
    <p:sldId id="274" r:id="rId12"/>
    <p:sldId id="382" r:id="rId13"/>
    <p:sldId id="275" r:id="rId14"/>
    <p:sldId id="384" r:id="rId15"/>
    <p:sldId id="277" r:id="rId16"/>
    <p:sldId id="278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ngoc" userId="062f772b29081f97" providerId="LiveId" clId="{1F767866-3C6A-47BD-B1B1-8F25F6782D02}"/>
    <pc:docChg chg="custSel modMainMaster">
      <pc:chgData name="do ngoc" userId="062f772b29081f97" providerId="LiveId" clId="{1F767866-3C6A-47BD-B1B1-8F25F6782D02}" dt="2025-10-17T08:16:28.347" v="0" actId="478"/>
      <pc:docMkLst>
        <pc:docMk/>
      </pc:docMkLst>
      <pc:sldMasterChg chg="delSp mod">
        <pc:chgData name="do ngoc" userId="062f772b29081f97" providerId="LiveId" clId="{1F767866-3C6A-47BD-B1B1-8F25F6782D02}" dt="2025-10-17T08:16:28.347" v="0" actId="478"/>
        <pc:sldMasterMkLst>
          <pc:docMk/>
          <pc:sldMasterMk cId="158782266" sldId="2147483660"/>
        </pc:sldMasterMkLst>
        <pc:picChg chg="del">
          <ac:chgData name="do ngoc" userId="062f772b29081f97" providerId="LiveId" clId="{1F767866-3C6A-47BD-B1B1-8F25F6782D02}" dt="2025-10-17T08:16:28.347" v="0" actId="478"/>
          <ac:picMkLst>
            <pc:docMk/>
            <pc:sldMasterMk cId="158782266" sldId="2147483660"/>
            <ac:picMk id="11" creationId="{85135033-980E-DB80-BFE4-14323774D2BD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11404-84A7-41F2-A260-67A6B9F42F7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2C44-FDC6-4D52-8FFD-7AD7E0D44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19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1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2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607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708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1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8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7530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76949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151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48922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913791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92240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23126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252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62292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63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980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907423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6878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677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25253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38588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8324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55612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53593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31343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61751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057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11023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8319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9261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4358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93529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7326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8417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2335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691667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98893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951"/>
      </p:ext>
    </p:extLst>
  </p:cSld>
  <p:clrMapOvr>
    <a:masterClrMapping/>
  </p:clrMapOvr>
  <p:transition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4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10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316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51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42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71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EDE66A-9429-4323-8B40-E0F06A1EED6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7290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81758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18118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9384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252DE4-7BD8-49B7-B2B2-7F4CD0F29F58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67379D-B426-4917-B658-5CB1A523CB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07129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F0C8555-E64F-927F-1A1C-8A8402CE153A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2" y="-3792725"/>
            <a:ext cx="1840482" cy="18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7" r:id="rId36"/>
    <p:sldLayoutId id="2147483698" r:id="rId37"/>
    <p:sldLayoutId id="2147483700" r:id="rId3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3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24" Type="http://schemas.openxmlformats.org/officeDocument/2006/relationships/image" Target="../media/image22.sv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1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4737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a)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0EA061-E454-36DC-D82B-914658F6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97809"/>
              </p:ext>
            </p:extLst>
          </p:nvPr>
        </p:nvGraphicFramePr>
        <p:xfrm>
          <a:off x="1171575" y="1828800"/>
          <a:ext cx="9696449" cy="1864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5350">
                  <a:extLst>
                    <a:ext uri="{9D8B030D-6E8A-4147-A177-3AD203B41FA5}">
                      <a16:colId xmlns:a16="http://schemas.microsoft.com/office/drawing/2014/main" val="4243781236"/>
                    </a:ext>
                  </a:extLst>
                </a:gridCol>
                <a:gridCol w="4991099">
                  <a:extLst>
                    <a:ext uri="{9D8B030D-6E8A-4147-A177-3AD203B41FA5}">
                      <a16:colId xmlns:a16="http://schemas.microsoft.com/office/drawing/2014/main" val="4196557444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m 45 cm =           m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 mm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=           cm</a:t>
                      </a:r>
                      <a:r>
                        <a:rPr lang="en-US" sz="3200" baseline="300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969941"/>
                  </a:ext>
                </a:extLst>
              </a:tr>
              <a:tr h="835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kg 256 g =            kg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 ml =           </a:t>
                      </a:r>
                      <a:r>
                        <a:rPr lang="en-US" sz="3200" b="1" i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</a:t>
                      </a:r>
                      <a:endParaRPr lang="en-US" sz="3600" b="1" i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11300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C735C2-FA45-D5FB-9F3A-BD0B5605BA6F}"/>
              </a:ext>
            </a:extLst>
          </p:cNvPr>
          <p:cNvSpPr/>
          <p:nvPr/>
        </p:nvSpPr>
        <p:spPr>
          <a:xfrm>
            <a:off x="3619500" y="198120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F0E0AC2-998E-03A7-75B9-C6318673BDA2}"/>
              </a:ext>
            </a:extLst>
          </p:cNvPr>
          <p:cNvSpPr/>
          <p:nvPr/>
        </p:nvSpPr>
        <p:spPr>
          <a:xfrm>
            <a:off x="3514725" y="3000375"/>
            <a:ext cx="8667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856F8FE-BF10-C036-7B27-379373A3117A}"/>
              </a:ext>
            </a:extLst>
          </p:cNvPr>
          <p:cNvSpPr/>
          <p:nvPr/>
        </p:nvSpPr>
        <p:spPr>
          <a:xfrm>
            <a:off x="8734425" y="1962150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7AD9AF-3CB4-5E6E-B40D-F496668E5AEE}"/>
              </a:ext>
            </a:extLst>
          </p:cNvPr>
          <p:cNvSpPr/>
          <p:nvPr/>
        </p:nvSpPr>
        <p:spPr>
          <a:xfrm>
            <a:off x="7600950" y="2962275"/>
            <a:ext cx="790575" cy="514350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0259DB-2F95-DE00-3414-92DAC32EE242}"/>
              </a:ext>
            </a:extLst>
          </p:cNvPr>
          <p:cNvSpPr/>
          <p:nvPr/>
        </p:nvSpPr>
        <p:spPr>
          <a:xfrm>
            <a:off x="3514726" y="1971674"/>
            <a:ext cx="895350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3,45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BB66B09-3798-1E34-437C-0318A3CD82C5}"/>
              </a:ext>
            </a:extLst>
          </p:cNvPr>
          <p:cNvSpPr/>
          <p:nvPr/>
        </p:nvSpPr>
        <p:spPr>
          <a:xfrm>
            <a:off x="3514726" y="2990849"/>
            <a:ext cx="96202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5,256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C07746-6424-C9AF-7B49-E571A6C17CAD}"/>
              </a:ext>
            </a:extLst>
          </p:cNvPr>
          <p:cNvSpPr/>
          <p:nvPr/>
        </p:nvSpPr>
        <p:spPr>
          <a:xfrm>
            <a:off x="8686801" y="1971674"/>
            <a:ext cx="866774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4,06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1197D2C-575B-0047-A285-36B4946FBC6E}"/>
              </a:ext>
            </a:extLst>
          </p:cNvPr>
          <p:cNvSpPr/>
          <p:nvPr/>
        </p:nvSpPr>
        <p:spPr>
          <a:xfrm>
            <a:off x="7591426" y="2971799"/>
            <a:ext cx="914399" cy="5238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0,518</a:t>
            </a:r>
          </a:p>
        </p:txBody>
      </p:sp>
    </p:spTree>
    <p:extLst>
      <p:ext uri="{BB962C8B-B14F-4D97-AF65-F5344CB8AC3E}">
        <p14:creationId xmlns:p14="http://schemas.microsoft.com/office/powerpoint/2010/main" val="2786901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200525" y="133050"/>
            <a:ext cx="3457575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76425-92BC-0827-9429-67E7A30A133E}"/>
              </a:ext>
            </a:extLst>
          </p:cNvPr>
          <p:cNvSpPr txBox="1"/>
          <p:nvPr/>
        </p:nvSpPr>
        <p:spPr>
          <a:xfrm>
            <a:off x="1695450" y="1876425"/>
            <a:ext cx="9144000" cy="281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2,35 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cm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4,75 kg =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nl-NL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nl-NL" sz="4800" b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nl-NL" sz="480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g</a:t>
            </a:r>
            <a:endParaRPr lang="en-US" sz="4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A0A6A8-585E-6D11-C43C-7F7104AB07D4}"/>
              </a:ext>
            </a:extLst>
          </p:cNvPr>
          <p:cNvSpPr/>
          <p:nvPr/>
        </p:nvSpPr>
        <p:spPr>
          <a:xfrm>
            <a:off x="4210050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4800CC1-713D-B73F-28EE-54B99B5691D4}"/>
              </a:ext>
            </a:extLst>
          </p:cNvPr>
          <p:cNvSpPr/>
          <p:nvPr/>
        </p:nvSpPr>
        <p:spPr>
          <a:xfrm>
            <a:off x="5829300" y="256222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20F37D-74E5-D11E-87F3-9FDB3A611F4B}"/>
              </a:ext>
            </a:extLst>
          </p:cNvPr>
          <p:cNvSpPr/>
          <p:nvPr/>
        </p:nvSpPr>
        <p:spPr>
          <a:xfrm>
            <a:off x="8267700" y="25431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279AF4D-AA1F-140A-E89A-3CD9C337A123}"/>
              </a:ext>
            </a:extLst>
          </p:cNvPr>
          <p:cNvSpPr/>
          <p:nvPr/>
        </p:nvSpPr>
        <p:spPr>
          <a:xfrm>
            <a:off x="4219575" y="40385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ABDF84-DB14-1331-8834-3439E931F8FE}"/>
              </a:ext>
            </a:extLst>
          </p:cNvPr>
          <p:cNvSpPr/>
          <p:nvPr/>
        </p:nvSpPr>
        <p:spPr>
          <a:xfrm>
            <a:off x="5857875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090D17-F010-F2CD-AFD8-0A7864F2D4C7}"/>
              </a:ext>
            </a:extLst>
          </p:cNvPr>
          <p:cNvSpPr/>
          <p:nvPr/>
        </p:nvSpPr>
        <p:spPr>
          <a:xfrm>
            <a:off x="7810500" y="40195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88031AF-33F0-E8EA-64A7-474967AF5AC0}"/>
              </a:ext>
            </a:extLst>
          </p:cNvPr>
          <p:cNvSpPr/>
          <p:nvPr/>
        </p:nvSpPr>
        <p:spPr>
          <a:xfrm>
            <a:off x="4219575" y="253364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F854CD-1AF0-3033-ED4F-94A964F8F0A6}"/>
              </a:ext>
            </a:extLst>
          </p:cNvPr>
          <p:cNvSpPr/>
          <p:nvPr/>
        </p:nvSpPr>
        <p:spPr>
          <a:xfrm>
            <a:off x="5800725" y="2552699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B1F8BF2-D46D-0E7B-8AAF-5B6B687973FF}"/>
              </a:ext>
            </a:extLst>
          </p:cNvPr>
          <p:cNvSpPr/>
          <p:nvPr/>
        </p:nvSpPr>
        <p:spPr>
          <a:xfrm>
            <a:off x="8181975" y="2562224"/>
            <a:ext cx="100964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27F4D5-B284-D713-FC04-0954F5FE10CE}"/>
              </a:ext>
            </a:extLst>
          </p:cNvPr>
          <p:cNvSpPr/>
          <p:nvPr/>
        </p:nvSpPr>
        <p:spPr>
          <a:xfrm>
            <a:off x="4229100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DCC0727-691D-CB44-259E-15DCAB9373AB}"/>
              </a:ext>
            </a:extLst>
          </p:cNvPr>
          <p:cNvSpPr/>
          <p:nvPr/>
        </p:nvSpPr>
        <p:spPr>
          <a:xfrm>
            <a:off x="5857875" y="4029074"/>
            <a:ext cx="952499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B73B0C6-DA9D-D605-F9F6-0D6474F6D4C6}"/>
              </a:ext>
            </a:extLst>
          </p:cNvPr>
          <p:cNvSpPr/>
          <p:nvPr/>
        </p:nvSpPr>
        <p:spPr>
          <a:xfrm>
            <a:off x="7800975" y="4019549"/>
            <a:ext cx="1028700" cy="561976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4750</a:t>
            </a:r>
          </a:p>
        </p:txBody>
      </p:sp>
    </p:spTree>
    <p:extLst>
      <p:ext uri="{BB962C8B-B14F-4D97-AF65-F5344CB8AC3E}">
        <p14:creationId xmlns:p14="http://schemas.microsoft.com/office/powerpoint/2010/main" val="28429283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animBg="1"/>
      <p:bldP spid="7" grpId="0" animBg="1"/>
      <p:bldP spid="8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90626" y="71767"/>
            <a:ext cx="10106024" cy="523318"/>
          </a:xfrm>
          <a:prstGeom prst="roundRect">
            <a:avLst/>
          </a:prstGeom>
          <a:solidFill>
            <a:srgbClr val="FFC000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một số loại chất lỏng có dung tích 1 l như bảng sau: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11B36-A62F-048B-E4F0-601A1927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004887"/>
            <a:ext cx="4305300" cy="3686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063D8-E266-4095-DCB1-D196E661A899}"/>
              </a:ext>
            </a:extLst>
          </p:cNvPr>
          <p:cNvSpPr txBox="1"/>
          <p:nvPr/>
        </p:nvSpPr>
        <p:spPr>
          <a:xfrm>
            <a:off x="5200650" y="952500"/>
            <a:ext cx="60864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số thập phân trong bảng rồi làm tròn: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Đến số tự nhiên gần nhất các số thập phân ứng với dầu ăn và thủy ngân.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Đến hàng phần mười các số thập phân ứng với rượu và mật ong.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Đến hàng phần trăm các số thập phân ứng với nước biển và hi-đrô lỏng.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58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F756E-4D5C-D061-E796-2B875DB03ABB}"/>
              </a:ext>
            </a:extLst>
          </p:cNvPr>
          <p:cNvSpPr txBox="1"/>
          <p:nvPr/>
        </p:nvSpPr>
        <p:spPr>
          <a:xfrm>
            <a:off x="1028700" y="1590675"/>
            <a:ext cx="10029825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Dầu ăn: 0,9 kg làm tròn đến số tự nhiên gần nhất là 1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 ngân: 13,56 kg làm tròn số tự nhiên gần nhất là 14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Rượu: 0,79 kg làm tròn hàng phần mười là 0,8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Mật ong: 1,36 kg làm tròn hàng phần mười là 1,4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Nước biển: 1,026 kg làm tròn hàng phần trăm là 1,03 kg</a:t>
            </a:r>
          </a:p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Hi-đrô lỏng: 0,07085 kg làm tròn hàng phần trăm là 0,07 kg</a:t>
            </a:r>
          </a:p>
        </p:txBody>
      </p:sp>
    </p:spTree>
    <p:extLst>
      <p:ext uri="{BB962C8B-B14F-4D97-AF65-F5344CB8AC3E}">
        <p14:creationId xmlns:p14="http://schemas.microsoft.com/office/powerpoint/2010/main" val="16412891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8461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159432-9724-AF51-C6FF-F5522377E125}"/>
              </a:ext>
            </a:extLst>
          </p:cNvPr>
          <p:cNvGrpSpPr/>
          <p:nvPr/>
        </p:nvGrpSpPr>
        <p:grpSpPr>
          <a:xfrm>
            <a:off x="814388" y="114300"/>
            <a:ext cx="10806111" cy="871538"/>
            <a:chOff x="814388" y="114300"/>
            <a:chExt cx="10806111" cy="871538"/>
          </a:xfrm>
        </p:grpSpPr>
        <p:sp>
          <p:nvSpPr>
            <p:cNvPr id="5" name="Rounded Rectangle 4"/>
            <p:cNvSpPr/>
            <p:nvPr/>
          </p:nvSpPr>
          <p:spPr>
            <a:xfrm>
              <a:off x="814388" y="114300"/>
              <a:ext cx="10806111" cy="87153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năm thẻ 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</a:t>
              </a:r>
              <a:r>
                <a:rPr lang="vi-V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hãy lập tất cả các số thập phân bé hơn 1.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2B0573-CF3E-2826-92CC-35D89B14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6600" y="285246"/>
              <a:ext cx="1947862" cy="514853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DA049B-70C1-8644-BAED-8B0D904F82D8}"/>
              </a:ext>
            </a:extLst>
          </p:cNvPr>
          <p:cNvSpPr/>
          <p:nvPr/>
        </p:nvSpPr>
        <p:spPr>
          <a:xfrm>
            <a:off x="1914525" y="1771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0,157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72D3A1-3348-C8EB-2482-78AE7579801C}"/>
              </a:ext>
            </a:extLst>
          </p:cNvPr>
          <p:cNvSpPr/>
          <p:nvPr/>
        </p:nvSpPr>
        <p:spPr>
          <a:xfrm>
            <a:off x="414337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0,175</a:t>
            </a:r>
            <a:endParaRPr lang="en-US" sz="4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BAED25-021A-D99F-F296-28BBA70E2FBD}"/>
              </a:ext>
            </a:extLst>
          </p:cNvPr>
          <p:cNvSpPr/>
          <p:nvPr/>
        </p:nvSpPr>
        <p:spPr>
          <a:xfrm>
            <a:off x="6219825" y="1762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0,517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DDCA26-C605-5859-F13E-6EDD38AACE7D}"/>
              </a:ext>
            </a:extLst>
          </p:cNvPr>
          <p:cNvSpPr/>
          <p:nvPr/>
        </p:nvSpPr>
        <p:spPr>
          <a:xfrm>
            <a:off x="8353425" y="17335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0,571</a:t>
            </a:r>
            <a:endParaRPr lang="en-US" sz="40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B5C2A2-480E-9BA9-67A7-6940C65F1498}"/>
              </a:ext>
            </a:extLst>
          </p:cNvPr>
          <p:cNvSpPr/>
          <p:nvPr/>
        </p:nvSpPr>
        <p:spPr>
          <a:xfrm>
            <a:off x="4257675" y="3667125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0,715</a:t>
            </a:r>
            <a:endParaRPr lang="en-US" sz="4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6D63E-BFB1-E6C3-B94D-110AC9A04CD3}"/>
              </a:ext>
            </a:extLst>
          </p:cNvPr>
          <p:cNvSpPr/>
          <p:nvPr/>
        </p:nvSpPr>
        <p:spPr>
          <a:xfrm>
            <a:off x="6315075" y="3676650"/>
            <a:ext cx="1638300" cy="143827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0,751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37066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A324532-72BC-C3D0-50A6-1D4BEFCCBD6E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9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91DA6-A72F-F371-D051-985BC457B479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2D751-6AF7-BA0A-FD36-E21256D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4" y="201570"/>
            <a:ext cx="9388654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13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5" y="1476128"/>
            <a:ext cx="4109003" cy="5244386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54723" y="1744297"/>
            <a:ext cx="4815018" cy="2354024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hãy giúp mình chuẩn bị một số đồ dùng cần thiết trước khi cơn mưa đến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4155"/>
            <a:ext cx="12192000" cy="1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10,07 đến hàng phần mười,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7974" y="2855277"/>
            <a:ext cx="5592400" cy="1559845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516771" cy="1459872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10,2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10,1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571705" cy="14732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10,3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435714" y="2853692"/>
            <a:ext cx="4579665" cy="3587156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324,96 đến số tự nhiên gần nhất, ta được số: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325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323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326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" y="3026239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710365" y="3360370"/>
            <a:ext cx="4809187" cy="2206214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6921B3-50F0-5426-A70D-91C9614F19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 tròn số thập phân 0,939 đến hàng phần trăm, ta được số: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19344" y="2961444"/>
            <a:ext cx="5541030" cy="1380932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88060" y="2944737"/>
            <a:ext cx="5718536" cy="1380932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7974" y="4953038"/>
            <a:ext cx="5572669" cy="1380931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305079" y="4920402"/>
            <a:ext cx="5556451" cy="1380932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60" y="5071028"/>
            <a:ext cx="1486303" cy="118904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1492" y="-774242"/>
            <a:ext cx="774242" cy="77424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sp>
        <p:nvSpPr>
          <p:cNvPr id="14" name="Freeform 9">
            <a:extLst>
              <a:ext uri="{FF2B5EF4-FFF2-40B4-BE49-F238E27FC236}">
                <a16:creationId xmlns:a16="http://schemas.microsoft.com/office/drawing/2014/main" id="{94548456-5D44-15B9-D89A-0CCC07EA8DEC}"/>
              </a:ext>
            </a:extLst>
          </p:cNvPr>
          <p:cNvSpPr/>
          <p:nvPr/>
        </p:nvSpPr>
        <p:spPr>
          <a:xfrm>
            <a:off x="-4122734" y="3779925"/>
            <a:ext cx="3874892" cy="2421808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 p14:bounceEnd="75000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9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2.22222E-6 L 0.45482 -0.04259 " pathEditMode="relative" rAng="0" ptsTypes="AA">
                                          <p:cBhvr>
                                            <p:cTn id="8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34" y="-213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9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74403" y="1525732"/>
            <a:ext cx="4815018" cy="2354024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 nhà mình đã an tâm tránh mưa bão rồi. Cảm ơn các bạn rất nhiều nhé!</a:t>
            </a:r>
            <a:endParaRPr kumimoji="0" lang="vi-VN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339" y="3978264"/>
            <a:ext cx="3532727" cy="276711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573872" y="1583843"/>
            <a:ext cx="4754992" cy="5274157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8541845" y="5098369"/>
            <a:ext cx="2445774" cy="1528609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20163" y="1356817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54" y="-11557"/>
            <a:ext cx="11485859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55" y="-104509"/>
            <a:ext cx="974677" cy="9746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7613C3-891F-F68E-8624-8369A1B3CC62}"/>
              </a:ext>
            </a:extLst>
          </p:cNvPr>
          <p:cNvSpPr/>
          <p:nvPr/>
        </p:nvSpPr>
        <p:spPr>
          <a:xfrm>
            <a:off x="5038725" y="6391275"/>
            <a:ext cx="1123950" cy="21907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BD2BD4-69B8-D4D6-1B95-E049C22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4872" y="426218"/>
            <a:ext cx="8419306" cy="2786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796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21272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845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2247900" y="190200"/>
            <a:ext cx="7105651" cy="1086150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lvl="0" algn="ctr"/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A0F32-5F18-F36C-1C88-3726C6176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64202"/>
              </p:ext>
            </p:extLst>
          </p:nvPr>
        </p:nvGraphicFramePr>
        <p:xfrm>
          <a:off x="1266825" y="1885950"/>
          <a:ext cx="9915525" cy="4013128"/>
        </p:xfrm>
        <a:graphic>
          <a:graphicData uri="http://schemas.openxmlformats.org/drawingml/2006/table">
            <a:tbl>
              <a:tblPr/>
              <a:tblGrid>
                <a:gridCol w="6543675">
                  <a:extLst>
                    <a:ext uri="{9D8B030D-6E8A-4147-A177-3AD203B41FA5}">
                      <a16:colId xmlns:a16="http://schemas.microsoft.com/office/drawing/2014/main" val="215943938"/>
                    </a:ext>
                  </a:extLst>
                </a:gridCol>
                <a:gridCol w="3371850">
                  <a:extLst>
                    <a:ext uri="{9D8B030D-6E8A-4147-A177-3AD203B41FA5}">
                      <a16:colId xmlns:a16="http://schemas.microsoft.com/office/drawing/2014/main" val="219815968"/>
                    </a:ext>
                  </a:extLst>
                </a:gridCol>
              </a:tblGrid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536104"/>
                  </a:ext>
                </a:extLst>
              </a:tr>
              <a:tr h="988392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chục, bảy đơn vị, ba phần mười, sáu phần trăm, bốn phần nghìn.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116594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 trăm linh tám đơn vị, bốn mươi hai phần trăm.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1172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đơn vị, hai mươi lăm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174415"/>
                  </a:ext>
                </a:extLst>
              </a:tr>
              <a:tr h="658928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 nghìn đơn vị, bảy mươi mốt phần nghìn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0859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686C8-EF32-1467-CFF9-6E88F3A19F97}"/>
              </a:ext>
            </a:extLst>
          </p:cNvPr>
          <p:cNvSpPr/>
          <p:nvPr/>
        </p:nvSpPr>
        <p:spPr>
          <a:xfrm>
            <a:off x="8620125" y="2609850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37,364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1AE9A7-A990-E706-891F-F67AC83E65D1}"/>
              </a:ext>
            </a:extLst>
          </p:cNvPr>
          <p:cNvSpPr/>
          <p:nvPr/>
        </p:nvSpPr>
        <p:spPr>
          <a:xfrm>
            <a:off x="8696325" y="3571875"/>
            <a:ext cx="1781175" cy="7334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508,42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0258A3-18FC-F9A4-1759-822DAAB4787C}"/>
              </a:ext>
            </a:extLst>
          </p:cNvPr>
          <p:cNvSpPr/>
          <p:nvPr/>
        </p:nvSpPr>
        <p:spPr>
          <a:xfrm>
            <a:off x="8686800" y="4429125"/>
            <a:ext cx="178117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48B10B-85B3-F608-38A2-DAB9D3144CC1}"/>
              </a:ext>
            </a:extLst>
          </p:cNvPr>
          <p:cNvSpPr/>
          <p:nvPr/>
        </p:nvSpPr>
        <p:spPr>
          <a:xfrm>
            <a:off x="8296275" y="5086350"/>
            <a:ext cx="2562225" cy="52387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1000,071</a:t>
            </a:r>
          </a:p>
        </p:txBody>
      </p:sp>
    </p:spTree>
    <p:extLst>
      <p:ext uri="{BB962C8B-B14F-4D97-AF65-F5344CB8AC3E}">
        <p14:creationId xmlns:p14="http://schemas.microsoft.com/office/powerpoint/2010/main" val="28407580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509</Words>
  <Application>Microsoft Office PowerPoint</Application>
  <PresentationFormat>Widescreen</PresentationFormat>
  <Paragraphs>91</Paragraphs>
  <Slides>17</Slides>
  <Notes>8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UTM Avo</vt:lpstr>
      <vt:lpstr>Wingdings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do ngoc</cp:lastModifiedBy>
  <cp:revision>23</cp:revision>
  <dcterms:created xsi:type="dcterms:W3CDTF">2024-07-19T09:20:00Z</dcterms:created>
  <dcterms:modified xsi:type="dcterms:W3CDTF">2025-10-17T08:16:40Z</dcterms:modified>
</cp:coreProperties>
</file>