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95" r:id="rId2"/>
    <p:sldId id="297" r:id="rId3"/>
    <p:sldId id="320" r:id="rId4"/>
    <p:sldId id="316" r:id="rId5"/>
    <p:sldId id="298" r:id="rId6"/>
    <p:sldId id="321" r:id="rId7"/>
    <p:sldId id="301" r:id="rId8"/>
    <p:sldId id="299" r:id="rId9"/>
    <p:sldId id="303" r:id="rId10"/>
    <p:sldId id="305" r:id="rId11"/>
    <p:sldId id="304" r:id="rId12"/>
    <p:sldId id="306" r:id="rId13"/>
    <p:sldId id="289" r:id="rId14"/>
    <p:sldId id="266" r:id="rId15"/>
    <p:sldId id="322" r:id="rId16"/>
    <p:sldId id="319" r:id="rId17"/>
    <p:sldId id="315"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varScale="1">
        <p:scale>
          <a:sx n="51" d="100"/>
          <a:sy n="51" d="100"/>
        </p:scale>
        <p:origin x="131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2025/10/17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13</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14</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48A462B-FE94-4913-8966-0FC95F6E356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4" name="TextBox 13">
            <a:extLst>
              <a:ext uri="{FF2B5EF4-FFF2-40B4-BE49-F238E27FC236}">
                <a16:creationId xmlns:a16="http://schemas.microsoft.com/office/drawing/2014/main" id="{19DEFE5D-28FD-4FEB-9C79-6D71382942C5}"/>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930F25A-0A60-695F-15A9-B55E1D6E508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782099" y="-3192379"/>
            <a:ext cx="1918836" cy="1918836"/>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36E02D2-F98D-676F-97B7-A26B10741D0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3783" y="8678779"/>
            <a:ext cx="1918836" cy="1918836"/>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microsoft.com/office/2007/relationships/hdphoto" Target="../media/hdphoto5.wdp"/><Relationship Id="rId3" Type="http://schemas.microsoft.com/office/2007/relationships/hdphoto" Target="../media/hdphoto1.wdp"/><Relationship Id="rId21"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image" Target="../media/image10.png"/><Relationship Id="rId16" Type="http://schemas.microsoft.com/office/2007/relationships/hdphoto" Target="../media/hdphoto4.wdp"/><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0.png"/><Relationship Id="rId23"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5.png"/><Relationship Id="rId14" Type="http://schemas.microsoft.com/office/2007/relationships/hdphoto" Target="../media/hdphoto3.wdp"/><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8.pn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4.wdp"/><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4.png"/><Relationship Id="rId9" Type="http://schemas.microsoft.com/office/2007/relationships/hdphoto" Target="../media/hdphoto13.wdp"/><Relationship Id="rId1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18" Type="http://schemas.openxmlformats.org/officeDocument/2006/relationships/image" Target="../media/image19.png"/><Relationship Id="rId3" Type="http://schemas.openxmlformats.org/officeDocument/2006/relationships/image" Target="../media/image10.png"/><Relationship Id="rId21" Type="http://schemas.microsoft.com/office/2007/relationships/hdphoto" Target="../media/hdphoto4.wdp"/><Relationship Id="rId7"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18.png"/><Relationship Id="rId25" Type="http://schemas.openxmlformats.org/officeDocument/2006/relationships/image" Target="../media/image69.png"/><Relationship Id="rId2" Type="http://schemas.openxmlformats.org/officeDocument/2006/relationships/image" Target="../media/image67.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6.wdp"/><Relationship Id="rId24" Type="http://schemas.openxmlformats.org/officeDocument/2006/relationships/image" Target="../media/image23.png"/><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2.png"/><Relationship Id="rId10" Type="http://schemas.openxmlformats.org/officeDocument/2006/relationships/image" Target="../media/image68.png"/><Relationship Id="rId19" Type="http://schemas.microsoft.com/office/2007/relationships/hdphoto" Target="../media/hdphoto3.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5.png"/><Relationship Id="rId22"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png"/><Relationship Id="rId4" Type="http://schemas.microsoft.com/office/2007/relationships/hdphoto" Target="../media/hdphoto7.wdp"/><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0.png"/><Relationship Id="rId18" Type="http://schemas.openxmlformats.org/officeDocument/2006/relationships/image" Target="../media/image14.png"/><Relationship Id="rId26" Type="http://schemas.openxmlformats.org/officeDocument/2006/relationships/image" Target="../media/image40.png"/><Relationship Id="rId3" Type="http://schemas.openxmlformats.org/officeDocument/2006/relationships/image" Target="../media/image16.png"/><Relationship Id="rId21" Type="http://schemas.openxmlformats.org/officeDocument/2006/relationships/image" Target="../media/image38.png"/><Relationship Id="rId7" Type="http://schemas.openxmlformats.org/officeDocument/2006/relationships/image" Target="../media/image35.png"/><Relationship Id="rId12" Type="http://schemas.openxmlformats.org/officeDocument/2006/relationships/image" Target="../media/image13.png"/><Relationship Id="rId17" Type="http://schemas.openxmlformats.org/officeDocument/2006/relationships/image" Target="../media/image12.png"/><Relationship Id="rId25" Type="http://schemas.openxmlformats.org/officeDocument/2006/relationships/image" Target="../media/image39.pn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7.png"/><Relationship Id="rId24" Type="http://schemas.microsoft.com/office/2007/relationships/hdphoto" Target="../media/hdphoto5.wdp"/><Relationship Id="rId5" Type="http://schemas.openxmlformats.org/officeDocument/2006/relationships/image" Target="../media/image23.png"/><Relationship Id="rId15" Type="http://schemas.openxmlformats.org/officeDocument/2006/relationships/image" Target="../media/image9.png"/><Relationship Id="rId23" Type="http://schemas.openxmlformats.org/officeDocument/2006/relationships/image" Target="../media/image21.png"/><Relationship Id="rId10" Type="http://schemas.microsoft.com/office/2007/relationships/hdphoto" Target="../media/hdphoto9.wdp"/><Relationship Id="rId19" Type="http://schemas.microsoft.com/office/2007/relationships/hdphoto" Target="../media/hdphoto2.wdp"/><Relationship Id="rId4" Type="http://schemas.openxmlformats.org/officeDocument/2006/relationships/image" Target="../media/image33.png"/><Relationship Id="rId9" Type="http://schemas.openxmlformats.org/officeDocument/2006/relationships/image" Target="../media/image36.png"/><Relationship Id="rId14" Type="http://schemas.microsoft.com/office/2007/relationships/hdphoto" Target="../media/hdphoto4.wdp"/><Relationship Id="rId22"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43.png"/><Relationship Id="rId4" Type="http://schemas.openxmlformats.org/officeDocument/2006/relationships/image" Target="../media/image1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gif"/></Relationships>
</file>

<file path=ppt/slides/_rels/slide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microsoft.com/office/2007/relationships/hdphoto" Target="../media/hdphoto10.wdp"/><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0">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1">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0875" y="-1122799"/>
            <a:ext cx="5319858" cy="4762500"/>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2411395" y="1429573"/>
            <a:ext cx="5126910" cy="3208683"/>
          </a:xfrm>
          <a:prstGeom prst="rect">
            <a:avLst/>
          </a:prstGeom>
        </p:spPr>
      </p:pic>
      <p:pic>
        <p:nvPicPr>
          <p:cNvPr id="32"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40" name="Picture 39">
            <a:extLst>
              <a:ext uri="{FF2B5EF4-FFF2-40B4-BE49-F238E27FC236}">
                <a16:creationId xmlns:a16="http://schemas.microsoft.com/office/drawing/2014/main" id="{B151F748-5696-4E2D-96DE-417479297BE0}"/>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Layer>
                </a14:imgProps>
              </a:ext>
            </a:extLst>
          </a:blip>
          <a:srcRect l="34362" r="32223"/>
          <a:stretch/>
        </p:blipFill>
        <p:spPr>
          <a:xfrm>
            <a:off x="1774147" y="3125296"/>
            <a:ext cx="1145809" cy="3429000"/>
          </a:xfrm>
          <a:prstGeom prst="rect">
            <a:avLst/>
          </a:prstGeom>
        </p:spPr>
      </p:pic>
      <p:pic>
        <p:nvPicPr>
          <p:cNvPr id="31" name="Picture 30"/>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b="23299"/>
          <a:stretch/>
        </p:blipFill>
        <p:spPr>
          <a:xfrm>
            <a:off x="-1581725" y="2828429"/>
            <a:ext cx="5102046" cy="3913342"/>
          </a:xfrm>
          <a:prstGeom prst="rect">
            <a:avLst/>
          </a:prstGeom>
          <a:effectLst>
            <a:reflection blurRad="6350" stA="52000" endA="300" endPos="35000" dir="5400000" sy="-100000" algn="bl" rotWithShape="0"/>
          </a:effectLst>
        </p:spPr>
      </p:pic>
      <p:pic>
        <p:nvPicPr>
          <p:cNvPr id="6" name="Picture 5">
            <a:extLst>
              <a:ext uri="{FF2B5EF4-FFF2-40B4-BE49-F238E27FC236}">
                <a16:creationId xmlns:a16="http://schemas.microsoft.com/office/drawing/2014/main" id="{2D42D93C-42EE-2784-5CFF-2AC00C4A3A7F}"/>
              </a:ext>
            </a:extLst>
          </p:cNvPr>
          <p:cNvPicPr>
            <a:picLocks noChangeAspect="1"/>
          </p:cNvPicPr>
          <p:nvPr/>
        </p:nvPicPr>
        <p:blipFill>
          <a:blip r:embed="rId24"/>
          <a:stretch>
            <a:fillRect/>
          </a:stretch>
        </p:blipFill>
        <p:spPr>
          <a:xfrm>
            <a:off x="2021483" y="896984"/>
            <a:ext cx="7480440" cy="2566638"/>
          </a:xfrm>
          <a:prstGeom prst="rect">
            <a:avLst/>
          </a:prstGeom>
        </p:spPr>
      </p:pic>
    </p:spTree>
    <p:extLst>
      <p:ext uri="{BB962C8B-B14F-4D97-AF65-F5344CB8AC3E}">
        <p14:creationId xmlns:p14="http://schemas.microsoft.com/office/powerpoint/2010/main" val="3635320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anim calcmode="lin" valueType="num">
                                          <p:cBhvr>
                                            <p:cTn id="52" dur="1000" fill="hold"/>
                                            <p:tgtEl>
                                              <p:spTgt spid="52"/>
                                            </p:tgtEl>
                                            <p:attrNameLst>
                                              <p:attrName>ppt_x</p:attrName>
                                            </p:attrNameLst>
                                          </p:cBhvr>
                                          <p:tavLst>
                                            <p:tav tm="0">
                                              <p:val>
                                                <p:strVal val="#ppt_x"/>
                                              </p:val>
                                            </p:tav>
                                            <p:tav tm="100000">
                                              <p:val>
                                                <p:strVal val="#ppt_x"/>
                                              </p:val>
                                            </p:tav>
                                          </p:tavLst>
                                        </p:anim>
                                        <p:anim calcmode="lin" valueType="num">
                                          <p:cBhvr>
                                            <p:cTn id="53" dur="1000" fill="hold"/>
                                            <p:tgtEl>
                                              <p:spTgt spid="52"/>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2000" fill="hold"/>
                                            <p:tgtEl>
                                              <p:spTgt spid="43"/>
                                            </p:tgtEl>
                                            <p:attrNameLst>
                                              <p:attrName>ppt_x</p:attrName>
                                            </p:attrNameLst>
                                          </p:cBhvr>
                                          <p:tavLst>
                                            <p:tav tm="0">
                                              <p:val>
                                                <p:strVal val="0-#ppt_w/2"/>
                                              </p:val>
                                            </p:tav>
                                            <p:tav tm="100000">
                                              <p:val>
                                                <p:strVal val="#ppt_x"/>
                                              </p:val>
                                            </p:tav>
                                          </p:tavLst>
                                        </p:anim>
                                        <p:anim calcmode="lin" valueType="num">
                                          <p:cBhvr additive="base">
                                            <p:cTn id="58" dur="2000" fill="hold"/>
                                            <p:tgtEl>
                                              <p:spTgt spid="43"/>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1000" fill="hold"/>
                                            <p:tgtEl>
                                              <p:spTgt spid="57"/>
                                            </p:tgtEl>
                                            <p:attrNameLst>
                                              <p:attrName>ppt_x</p:attrName>
                                            </p:attrNameLst>
                                          </p:cBhvr>
                                          <p:tavLst>
                                            <p:tav tm="0">
                                              <p:val>
                                                <p:strVal val="1+#ppt_w/2"/>
                                              </p:val>
                                            </p:tav>
                                            <p:tav tm="100000">
                                              <p:val>
                                                <p:strVal val="#ppt_x"/>
                                              </p:val>
                                            </p:tav>
                                          </p:tavLst>
                                        </p:anim>
                                        <p:anim calcmode="lin" valueType="num">
                                          <p:cBhvr additive="base">
                                            <p:cTn id="63" dur="1000" fill="hold"/>
                                            <p:tgtEl>
                                              <p:spTgt spid="5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fill="hold"/>
                                            <p:tgtEl>
                                              <p:spTgt spid="58"/>
                                            </p:tgtEl>
                                            <p:attrNameLst>
                                              <p:attrName>ppt_x</p:attrName>
                                            </p:attrNameLst>
                                          </p:cBhvr>
                                          <p:tavLst>
                                            <p:tav tm="0">
                                              <p:val>
                                                <p:strVal val="1+#ppt_w/2"/>
                                              </p:val>
                                            </p:tav>
                                            <p:tav tm="100000">
                                              <p:val>
                                                <p:strVal val="#ppt_x"/>
                                              </p:val>
                                            </p:tav>
                                          </p:tavLst>
                                        </p:anim>
                                        <p:anim calcmode="lin" valueType="num">
                                          <p:cBhvr additive="base">
                                            <p:cTn id="68" dur="1000" fill="hold"/>
                                            <p:tgtEl>
                                              <p:spTgt spid="58"/>
                                            </p:tgtEl>
                                            <p:attrNameLst>
                                              <p:attrName>ppt_y</p:attrName>
                                            </p:attrNameLst>
                                          </p:cBhvr>
                                          <p:tavLst>
                                            <p:tav tm="0">
                                              <p:val>
                                                <p:strVal val="#ppt_y"/>
                                              </p:val>
                                            </p:tav>
                                            <p:tav tm="100000">
                                              <p:val>
                                                <p:strVal val="#ppt_y"/>
                                              </p:val>
                                            </p:tav>
                                          </p:tavLst>
                                        </p:anim>
                                      </p:childTnLst>
                                    </p:cTn>
                                  </p:par>
                                </p:childTnLst>
                              </p:cTn>
                            </p:par>
                            <p:par>
                              <p:cTn id="69" fill="hold">
                                <p:stCondLst>
                                  <p:cond delay="7000"/>
                                </p:stCondLst>
                                <p:childTnLst>
                                  <p:par>
                                    <p:cTn id="70" presetID="2" presetClass="entr" presetSubtype="8"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1000" fill="hold"/>
                                            <p:tgtEl>
                                              <p:spTgt spid="56"/>
                                            </p:tgtEl>
                                            <p:attrNameLst>
                                              <p:attrName>ppt_x</p:attrName>
                                            </p:attrNameLst>
                                          </p:cBhvr>
                                          <p:tavLst>
                                            <p:tav tm="0">
                                              <p:val>
                                                <p:strVal val="0-#ppt_w/2"/>
                                              </p:val>
                                            </p:tav>
                                            <p:tav tm="100000">
                                              <p:val>
                                                <p:strVal val="#ppt_x"/>
                                              </p:val>
                                            </p:tav>
                                          </p:tavLst>
                                        </p:anim>
                                        <p:anim calcmode="lin" valueType="num">
                                          <p:cBhvr additive="base">
                                            <p:cTn id="73" dur="1000" fill="hold"/>
                                            <p:tgtEl>
                                              <p:spTgt spid="56"/>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2" presetClass="entr" presetSubtype="8"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1000" fill="hold"/>
                                            <p:tgtEl>
                                              <p:spTgt spid="61"/>
                                            </p:tgtEl>
                                            <p:attrNameLst>
                                              <p:attrName>ppt_x</p:attrName>
                                            </p:attrNameLst>
                                          </p:cBhvr>
                                          <p:tavLst>
                                            <p:tav tm="0">
                                              <p:val>
                                                <p:strVal val="0-#ppt_w/2"/>
                                              </p:val>
                                            </p:tav>
                                            <p:tav tm="100000">
                                              <p:val>
                                                <p:strVal val="#ppt_x"/>
                                              </p:val>
                                            </p:tav>
                                          </p:tavLst>
                                        </p:anim>
                                        <p:anim calcmode="lin" valueType="num">
                                          <p:cBhvr additive="base">
                                            <p:cTn id="78" dur="1000" fill="hold"/>
                                            <p:tgtEl>
                                              <p:spTgt spid="61"/>
                                            </p:tgtEl>
                                            <p:attrNameLst>
                                              <p:attrName>ppt_y</p:attrName>
                                            </p:attrNameLst>
                                          </p:cBhvr>
                                          <p:tavLst>
                                            <p:tav tm="0">
                                              <p:val>
                                                <p:strVal val="#ppt_y"/>
                                              </p:val>
                                            </p:tav>
                                            <p:tav tm="100000">
                                              <p:val>
                                                <p:strVal val="#ppt_y"/>
                                              </p:val>
                                            </p:tav>
                                          </p:tavLst>
                                        </p:anim>
                                      </p:childTnLst>
                                    </p:cTn>
                                  </p:par>
                                  <p:par>
                                    <p:cTn id="79" presetID="42" presetClass="path" presetSubtype="0" accel="50000" decel="50000" fill="hold" nodeType="withEffect">
                                      <p:stCondLst>
                                        <p:cond delay="0"/>
                                      </p:stCondLst>
                                      <p:childTnLst>
                                        <p:animMotion origin="layout" path="M -0.0056 0.07847 L 0.94583 -0.55995 " pathEditMode="relative" rAng="0" ptsTypes="AA">
                                          <p:cBhvr>
                                            <p:cTn id="80" dur="2000" fill="hold"/>
                                            <p:tgtEl>
                                              <p:spTgt spid="32"/>
                                            </p:tgtEl>
                                            <p:attrNameLst>
                                              <p:attrName>ppt_x</p:attrName>
                                              <p:attrName>ppt_y</p:attrName>
                                            </p:attrNameLst>
                                          </p:cBhvr>
                                          <p:rCtr x="47565" y="-31921"/>
                                        </p:animMotion>
                                      </p:childTnLst>
                                    </p:cTn>
                                  </p:par>
                                  <p:par>
                                    <p:cTn id="81" presetID="2" presetClass="entr" presetSubtype="4" fill="hold" nodeType="withEffect" p14:presetBounceEnd="50000">
                                      <p:stCondLst>
                                        <p:cond delay="2000"/>
                                      </p:stCondLst>
                                      <p:childTnLst>
                                        <p:set>
                                          <p:cBhvr>
                                            <p:cTn id="82" dur="1" fill="hold">
                                              <p:stCondLst>
                                                <p:cond delay="0"/>
                                              </p:stCondLst>
                                            </p:cTn>
                                            <p:tgtEl>
                                              <p:spTgt spid="40"/>
                                            </p:tgtEl>
                                            <p:attrNameLst>
                                              <p:attrName>style.visibility</p:attrName>
                                            </p:attrNameLst>
                                          </p:cBhvr>
                                          <p:to>
                                            <p:strVal val="visible"/>
                                          </p:to>
                                        </p:set>
                                        <p:anim calcmode="lin" valueType="num" p14:bounceEnd="50000">
                                          <p:cBhvr additive="base">
                                            <p:cTn id="83"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4"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2000" fill="hold"/>
                                            <p:tgtEl>
                                              <p:spTgt spid="43"/>
                                            </p:tgtEl>
                                            <p:attrNameLst>
                                              <p:attrName>ppt_x</p:attrName>
                                            </p:attrNameLst>
                                          </p:cBhvr>
                                          <p:tavLst>
                                            <p:tav tm="0">
                                              <p:val>
                                                <p:strVal val="0-#ppt_w/2"/>
                                              </p:val>
                                            </p:tav>
                                            <p:tav tm="100000">
                                              <p:val>
                                                <p:strVal val="#ppt_x"/>
                                              </p:val>
                                            </p:tav>
                                          </p:tavLst>
                                        </p:anim>
                                        <p:anim calcmode="lin" valueType="num">
                                          <p:cBhvr additive="base">
                                            <p:cTn id="60" dur="2000" fill="hold"/>
                                            <p:tgtEl>
                                              <p:spTgt spid="43"/>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5500"/>
                                </p:stCondLst>
                                <p:childTnLst>
                                  <p:par>
                                    <p:cTn id="66" presetID="2" presetClass="entr" presetSubtype="2"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1000" fill="hold"/>
                                            <p:tgtEl>
                                              <p:spTgt spid="57"/>
                                            </p:tgtEl>
                                            <p:attrNameLst>
                                              <p:attrName>ppt_x</p:attrName>
                                            </p:attrNameLst>
                                          </p:cBhvr>
                                          <p:tavLst>
                                            <p:tav tm="0">
                                              <p:val>
                                                <p:strVal val="1+#ppt_w/2"/>
                                              </p:val>
                                            </p:tav>
                                            <p:tav tm="100000">
                                              <p:val>
                                                <p:strVal val="#ppt_x"/>
                                              </p:val>
                                            </p:tav>
                                          </p:tavLst>
                                        </p:anim>
                                        <p:anim calcmode="lin" valueType="num">
                                          <p:cBhvr additive="base">
                                            <p:cTn id="69" dur="1000" fill="hold"/>
                                            <p:tgtEl>
                                              <p:spTgt spid="57"/>
                                            </p:tgtEl>
                                            <p:attrNameLst>
                                              <p:attrName>ppt_y</p:attrName>
                                            </p:attrNameLst>
                                          </p:cBhvr>
                                          <p:tavLst>
                                            <p:tav tm="0">
                                              <p:val>
                                                <p:strVal val="#ppt_y"/>
                                              </p:val>
                                            </p:tav>
                                            <p:tav tm="100000">
                                              <p:val>
                                                <p:strVal val="#ppt_y"/>
                                              </p:val>
                                            </p:tav>
                                          </p:tavLst>
                                        </p:anim>
                                      </p:childTnLst>
                                    </p:cTn>
                                  </p:par>
                                </p:childTnLst>
                              </p:cTn>
                            </p:par>
                            <p:par>
                              <p:cTn id="70" fill="hold">
                                <p:stCondLst>
                                  <p:cond delay="6500"/>
                                </p:stCondLst>
                                <p:childTnLst>
                                  <p:par>
                                    <p:cTn id="71" presetID="2" presetClass="entr" presetSubtype="2" fill="hold" nodeType="after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1000" fill="hold"/>
                                            <p:tgtEl>
                                              <p:spTgt spid="58"/>
                                            </p:tgtEl>
                                            <p:attrNameLst>
                                              <p:attrName>ppt_x</p:attrName>
                                            </p:attrNameLst>
                                          </p:cBhvr>
                                          <p:tavLst>
                                            <p:tav tm="0">
                                              <p:val>
                                                <p:strVal val="1+#ppt_w/2"/>
                                              </p:val>
                                            </p:tav>
                                            <p:tav tm="100000">
                                              <p:val>
                                                <p:strVal val="#ppt_x"/>
                                              </p:val>
                                            </p:tav>
                                          </p:tavLst>
                                        </p:anim>
                                        <p:anim calcmode="lin" valueType="num">
                                          <p:cBhvr additive="base">
                                            <p:cTn id="74" dur="1000" fill="hold"/>
                                            <p:tgtEl>
                                              <p:spTgt spid="58"/>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8"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anim calcmode="lin" valueType="num">
                                          <p:cBhvr additive="base">
                                            <p:cTn id="78" dur="1000" fill="hold"/>
                                            <p:tgtEl>
                                              <p:spTgt spid="56"/>
                                            </p:tgtEl>
                                            <p:attrNameLst>
                                              <p:attrName>ppt_x</p:attrName>
                                            </p:attrNameLst>
                                          </p:cBhvr>
                                          <p:tavLst>
                                            <p:tav tm="0">
                                              <p:val>
                                                <p:strVal val="0-#ppt_w/2"/>
                                              </p:val>
                                            </p:tav>
                                            <p:tav tm="100000">
                                              <p:val>
                                                <p:strVal val="#ppt_x"/>
                                              </p:val>
                                            </p:tav>
                                          </p:tavLst>
                                        </p:anim>
                                        <p:anim calcmode="lin" valueType="num">
                                          <p:cBhvr additive="base">
                                            <p:cTn id="79" dur="1000" fill="hold"/>
                                            <p:tgtEl>
                                              <p:spTgt spid="56"/>
                                            </p:tgtEl>
                                            <p:attrNameLst>
                                              <p:attrName>ppt_y</p:attrName>
                                            </p:attrNameLst>
                                          </p:cBhvr>
                                          <p:tavLst>
                                            <p:tav tm="0">
                                              <p:val>
                                                <p:strVal val="#ppt_y"/>
                                              </p:val>
                                            </p:tav>
                                            <p:tav tm="100000">
                                              <p:val>
                                                <p:strVal val="#ppt_y"/>
                                              </p:val>
                                            </p:tav>
                                          </p:tavLst>
                                        </p:anim>
                                      </p:childTnLst>
                                    </p:cTn>
                                  </p:par>
                                </p:childTnLst>
                              </p:cTn>
                            </p:par>
                            <p:par>
                              <p:cTn id="80" fill="hold">
                                <p:stCondLst>
                                  <p:cond delay="8500"/>
                                </p:stCondLst>
                                <p:childTnLst>
                                  <p:par>
                                    <p:cTn id="81" presetID="2" presetClass="entr" presetSubtype="8"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1000" fill="hold"/>
                                            <p:tgtEl>
                                              <p:spTgt spid="61"/>
                                            </p:tgtEl>
                                            <p:attrNameLst>
                                              <p:attrName>ppt_x</p:attrName>
                                            </p:attrNameLst>
                                          </p:cBhvr>
                                          <p:tavLst>
                                            <p:tav tm="0">
                                              <p:val>
                                                <p:strVal val="0-#ppt_w/2"/>
                                              </p:val>
                                            </p:tav>
                                            <p:tav tm="100000">
                                              <p:val>
                                                <p:strVal val="#ppt_x"/>
                                              </p:val>
                                            </p:tav>
                                          </p:tavLst>
                                        </p:anim>
                                        <p:anim calcmode="lin" valueType="num">
                                          <p:cBhvr additive="base">
                                            <p:cTn id="84" dur="1000" fill="hold"/>
                                            <p:tgtEl>
                                              <p:spTgt spid="61"/>
                                            </p:tgtEl>
                                            <p:attrNameLst>
                                              <p:attrName>ppt_y</p:attrName>
                                            </p:attrNameLst>
                                          </p:cBhvr>
                                          <p:tavLst>
                                            <p:tav tm="0">
                                              <p:val>
                                                <p:strVal val="#ppt_y"/>
                                              </p:val>
                                            </p:tav>
                                            <p:tav tm="100000">
                                              <p:val>
                                                <p:strVal val="#ppt_y"/>
                                              </p:val>
                                            </p:tav>
                                          </p:tavLst>
                                        </p:anim>
                                      </p:childTnLst>
                                    </p:cTn>
                                  </p:par>
                                  <p:par>
                                    <p:cTn id="85" presetID="42" presetClass="path" presetSubtype="0" accel="50000" decel="50000" fill="hold" nodeType="withEffect">
                                      <p:stCondLst>
                                        <p:cond delay="0"/>
                                      </p:stCondLst>
                                      <p:childTnLst>
                                        <p:animMotion origin="layout" path="M -0.0056 0.07847 L 0.94583 -0.55995 " pathEditMode="relative" rAng="0" ptsTypes="AA">
                                          <p:cBhvr>
                                            <p:cTn id="86" dur="2000" fill="hold"/>
                                            <p:tgtEl>
                                              <p:spTgt spid="32"/>
                                            </p:tgtEl>
                                            <p:attrNameLst>
                                              <p:attrName>ppt_x</p:attrName>
                                              <p:attrName>ppt_y</p:attrName>
                                            </p:attrNameLst>
                                          </p:cBhvr>
                                          <p:rCtr x="47565" y="-31921"/>
                                        </p:animMotion>
                                      </p:childTnLst>
                                    </p:cTn>
                                  </p:par>
                                  <p:par>
                                    <p:cTn id="87" presetID="2" presetClass="entr" presetSubtype="4" fill="hold" nodeType="withEffect">
                                      <p:stCondLst>
                                        <p:cond delay="20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2000" fill="hold"/>
                                            <p:tgtEl>
                                              <p:spTgt spid="40"/>
                                            </p:tgtEl>
                                            <p:attrNameLst>
                                              <p:attrName>ppt_x</p:attrName>
                                            </p:attrNameLst>
                                          </p:cBhvr>
                                          <p:tavLst>
                                            <p:tav tm="0">
                                              <p:val>
                                                <p:strVal val="#ppt_x"/>
                                              </p:val>
                                            </p:tav>
                                            <p:tav tm="100000">
                                              <p:val>
                                                <p:strVal val="#ppt_x"/>
                                              </p:val>
                                            </p:tav>
                                          </p:tavLst>
                                        </p:anim>
                                        <p:anim calcmode="lin" valueType="num">
                                          <p:cBhvr additive="base">
                                            <p:cTn id="90"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49"/>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533995" y="33903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11256840" y="2149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82028"/>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6"/>
                                        </p:tgtEl>
                                        <p:attrNameLst>
                                          <p:attrName>r</p:attrName>
                                        </p:attrNameLst>
                                      </p:cBhvr>
                                    </p:animRot>
                                    <p:animRot by="-240000">
                                      <p:cBhvr>
                                        <p:cTn id="12" dur="200" fill="hold">
                                          <p:stCondLst>
                                            <p:cond delay="200"/>
                                          </p:stCondLst>
                                        </p:cTn>
                                        <p:tgtEl>
                                          <p:spTgt spid="36"/>
                                        </p:tgtEl>
                                        <p:attrNameLst>
                                          <p:attrName>r</p:attrName>
                                        </p:attrNameLst>
                                      </p:cBhvr>
                                    </p:animRot>
                                    <p:animRot by="240000">
                                      <p:cBhvr>
                                        <p:cTn id="13" dur="200" fill="hold">
                                          <p:stCondLst>
                                            <p:cond delay="400"/>
                                          </p:stCondLst>
                                        </p:cTn>
                                        <p:tgtEl>
                                          <p:spTgt spid="36"/>
                                        </p:tgtEl>
                                        <p:attrNameLst>
                                          <p:attrName>r</p:attrName>
                                        </p:attrNameLst>
                                      </p:cBhvr>
                                    </p:animRot>
                                    <p:animRot by="-240000">
                                      <p:cBhvr>
                                        <p:cTn id="14" dur="200" fill="hold">
                                          <p:stCondLst>
                                            <p:cond delay="600"/>
                                          </p:stCondLst>
                                        </p:cTn>
                                        <p:tgtEl>
                                          <p:spTgt spid="36"/>
                                        </p:tgtEl>
                                        <p:attrNameLst>
                                          <p:attrName>r</p:attrName>
                                        </p:attrNameLst>
                                      </p:cBhvr>
                                    </p:animRot>
                                    <p:animRot by="120000">
                                      <p:cBhvr>
                                        <p:cTn id="15" dur="200" fill="hold">
                                          <p:stCondLst>
                                            <p:cond delay="800"/>
                                          </p:stCondLst>
                                        </p:cTn>
                                        <p:tgtEl>
                                          <p:spTgt spid="36"/>
                                        </p:tgtEl>
                                        <p:attrNameLst>
                                          <p:attrName>r</p:attrName>
                                        </p:attrNameLst>
                                      </p:cBhvr>
                                    </p:animRot>
                                  </p:childTnLst>
                                </p:cTn>
                              </p:par>
                              <p:par>
                                <p:cTn id="16" presetID="42" presetClass="entr" presetSubtype="0"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00 000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449962" y="4473678"/>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54531" y="4287460"/>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5">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6">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a16="http://schemas.microsoft.com/office/drawing/2014/main" id="{00C10B80-F448-5CD7-34E9-353E600D1F2D}"/>
              </a:ext>
            </a:extLst>
          </p:cNvPr>
          <p:cNvPicPr>
            <a:picLocks noChangeAspect="1"/>
          </p:cNvPicPr>
          <p:nvPr/>
        </p:nvPicPr>
        <p:blipFill>
          <a:blip r:embed="rId25"/>
          <a:stretch>
            <a:fillRect/>
          </a:stretch>
        </p:blipFill>
        <p:spPr>
          <a:xfrm>
            <a:off x="3635869" y="233203"/>
            <a:ext cx="4566300" cy="2694666"/>
          </a:xfrm>
          <a:prstGeom prst="rect">
            <a:avLst/>
          </a:prstGeom>
        </p:spPr>
      </p:pic>
    </p:spTree>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71113" flipH="1">
            <a:off x="9808372" y="-1283372"/>
            <a:ext cx="4180016" cy="2616069"/>
          </a:xfrm>
          <a:prstGeom prst="rect">
            <a:avLst/>
          </a:prstGeom>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48D66A-E3DB-CAB9-FAC1-4E7B772D8E7A}"/>
              </a:ext>
            </a:extLst>
          </p:cNvPr>
          <p:cNvPicPr>
            <a:picLocks noChangeAspect="1"/>
          </p:cNvPicPr>
          <p:nvPr/>
        </p:nvPicPr>
        <p:blipFill>
          <a:blip r:embed="rId11"/>
          <a:stretch>
            <a:fillRect/>
          </a:stretch>
        </p:blipFill>
        <p:spPr>
          <a:xfrm>
            <a:off x="5387994" y="438562"/>
            <a:ext cx="6450127" cy="5803895"/>
          </a:xfrm>
          <a:prstGeom prst="rect">
            <a:avLst/>
          </a:prstGeom>
        </p:spPr>
      </p:pic>
    </p:spTree>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000" fill="hold"/>
                                        <p:tgtEl>
                                          <p:spTgt spid="24"/>
                                        </p:tgtEl>
                                        <p:attrNameLst>
                                          <p:attrName>ppt_x</p:attrName>
                                        </p:attrNameLst>
                                      </p:cBhvr>
                                      <p:tavLst>
                                        <p:tav tm="0">
                                          <p:val>
                                            <p:strVal val="0-#ppt_w/2"/>
                                          </p:val>
                                        </p:tav>
                                        <p:tav tm="100000">
                                          <p:val>
                                            <p:strVal val="#ppt_x"/>
                                          </p:val>
                                        </p:tav>
                                      </p:tavLst>
                                    </p:anim>
                                    <p:anim calcmode="lin" valueType="num">
                                      <p:cBhvr additive="base">
                                        <p:cTn id="33" dur="2000" fill="hold"/>
                                        <p:tgtEl>
                                          <p:spTgt spid="24"/>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997" y="442452"/>
            <a:ext cx="10100177" cy="4365366"/>
          </a:xfrm>
          <a:prstGeom prst="rect">
            <a:avLst/>
          </a:prstGeom>
        </p:spPr>
      </p:pic>
      <p:sp>
        <p:nvSpPr>
          <p:cNvPr id="13" name="Text Box 28"/>
          <p:cNvSpPr txBox="1">
            <a:spLocks noChangeArrowheads="1"/>
          </p:cNvSpPr>
          <p:nvPr/>
        </p:nvSpPr>
        <p:spPr bwMode="auto">
          <a:xfrm>
            <a:off x="3747497" y="1032458"/>
            <a:ext cx="5809457" cy="230832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dirty="0" err="1">
                <a:solidFill>
                  <a:srgbClr val="FF0000"/>
                </a:solidFill>
                <a:cs typeface="Arial" panose="020B0604020202020204" pitchFamily="34" charset="0"/>
              </a:rPr>
              <a:t>Để</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lớn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như</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tỉnh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thành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phố</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khu</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rừng</a:t>
            </a:r>
            <a:r>
              <a:rPr lang="en-US" sz="3600" b="1" dirty="0">
                <a:solidFill>
                  <a:srgbClr val="FF0000"/>
                </a:solidFill>
                <a:cs typeface="Arial" panose="020B0604020202020204" pitchFamily="34" charset="0"/>
              </a:rPr>
              <a:t>… ta </a:t>
            </a:r>
            <a:r>
              <a:rPr lang="en-US" sz="3600" b="1" dirty="0" err="1">
                <a:solidFill>
                  <a:srgbClr val="FF0000"/>
                </a:solidFill>
                <a:cs typeface="Arial" panose="020B0604020202020204" pitchFamily="34" charset="0"/>
              </a:rPr>
              <a:t>dùng</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đơn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vị</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nào</a:t>
            </a:r>
            <a:r>
              <a:rPr lang="en-US" sz="3600" b="1" dirty="0">
                <a:solidFill>
                  <a:srgbClr val="FF0000"/>
                </a:solidFill>
                <a:cs typeface="Arial" panose="020B0604020202020204" pitchFamily="34" charset="0"/>
              </a:rPr>
              <a:t>?</a:t>
            </a:r>
            <a:endParaRPr kumimoji="0" lang="en-US" sz="3600" b="1" i="0" u="none" strike="noStrike" kern="1200" cap="none" spc="0" normalizeH="0" baseline="30000" noProof="0" dirty="0">
              <a:ln>
                <a:noFill/>
              </a:ln>
              <a:solidFill>
                <a:srgbClr val="FF0000"/>
              </a:solidFill>
              <a:effectLst/>
              <a:uLnTx/>
              <a:uFillTx/>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12" y="3072056"/>
            <a:ext cx="1753023" cy="378594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88996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xit" presetSubtype="32" fill="hold" nodeType="with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2"/>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4">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6">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5"/>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6"/>
          <a:stretch>
            <a:fillRect/>
          </a:stretch>
        </p:blipFill>
        <p:spPr>
          <a:xfrm>
            <a:off x="3008357" y="337493"/>
            <a:ext cx="2694666" cy="1109568"/>
          </a:xfrm>
          <a:prstGeom prst="rect">
            <a:avLst/>
          </a:prstGeom>
        </p:spPr>
      </p:pic>
      <p:sp>
        <p:nvSpPr>
          <p:cNvPr id="4" name="TextBox 3">
            <a:extLst>
              <a:ext uri="{FF2B5EF4-FFF2-40B4-BE49-F238E27FC236}">
                <a16:creationId xmlns:a16="http://schemas.microsoft.com/office/drawing/2014/main" id="{275E378E-0A04-744F-29C4-2166C7697A64}"/>
              </a:ext>
            </a:extLst>
          </p:cNvPr>
          <p:cNvSpPr txBox="1"/>
          <p:nvPr/>
        </p:nvSpPr>
        <p:spPr>
          <a:xfrm>
            <a:off x="7877333" y="659236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Words>
  <Application>Microsoft Office PowerPoint</Application>
  <PresentationFormat>Widescreen</PresentationFormat>
  <Paragraphs>72</Paragraphs>
  <Slides>17</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.VnTime</vt:lpstr>
      <vt:lpstr>Arial</vt:lpstr>
      <vt:lpstr>Calibri</vt:lpstr>
      <vt:lpstr>Calibri Light</vt:lpstr>
      <vt:lpstr>Cambria</vt:lpstr>
      <vt:lpstr>Segoe Script</vt:lpstr>
      <vt:lpstr>SVN-Hole Hearted</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2025-10-17T08:31:16Z</dcterms:modified>
  <cp:version>N04</cp:version>
</cp:coreProperties>
</file>