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58" r:id="rId3"/>
    <p:sldId id="259" r:id="rId4"/>
    <p:sldId id="260" r:id="rId5"/>
    <p:sldId id="261" r:id="rId6"/>
    <p:sldId id="262" r:id="rId7"/>
    <p:sldId id="257" r:id="rId8"/>
    <p:sldId id="280" r:id="rId9"/>
    <p:sldId id="267" r:id="rId10"/>
    <p:sldId id="283" r:id="rId11"/>
    <p:sldId id="269" r:id="rId12"/>
    <p:sldId id="284" r:id="rId13"/>
    <p:sldId id="266" r:id="rId14"/>
    <p:sldId id="270" r:id="rId15"/>
    <p:sldId id="285" r:id="rId16"/>
    <p:sldId id="286" r:id="rId17"/>
    <p:sldId id="287" r:id="rId18"/>
    <p:sldId id="288" r:id="rId19"/>
    <p:sldId id="289" r:id="rId20"/>
    <p:sldId id="290" r:id="rId21"/>
    <p:sldId id="272" r:id="rId22"/>
    <p:sldId id="291"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8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ngoc" userId="062f772b29081f97" providerId="LiveId" clId="{1F767866-3C6A-47BD-B1B1-8F25F6782D02}"/>
    <pc:docChg chg="custSel modMainMaster">
      <pc:chgData name="do ngoc" userId="062f772b29081f97" providerId="LiveId" clId="{1F767866-3C6A-47BD-B1B1-8F25F6782D02}" dt="2025-10-17T08:17:18.091" v="0" actId="478"/>
      <pc:docMkLst>
        <pc:docMk/>
      </pc:docMkLst>
      <pc:sldMasterChg chg="delSp mod">
        <pc:chgData name="do ngoc" userId="062f772b29081f97" providerId="LiveId" clId="{1F767866-3C6A-47BD-B1B1-8F25F6782D02}" dt="2025-10-17T08:17:18.091" v="0" actId="478"/>
        <pc:sldMasterMkLst>
          <pc:docMk/>
          <pc:sldMasterMk cId="4265474816" sldId="2147483660"/>
        </pc:sldMasterMkLst>
        <pc:picChg chg="del">
          <ac:chgData name="do ngoc" userId="062f772b29081f97" providerId="LiveId" clId="{1F767866-3C6A-47BD-B1B1-8F25F6782D02}" dt="2025-10-17T08:17:18.091" v="0" actId="478"/>
          <ac:picMkLst>
            <pc:docMk/>
            <pc:sldMasterMk cId="4265474816" sldId="2147483660"/>
            <ac:picMk id="25" creationId="{85B2FAE6-5042-98C1-81BB-9C15C27EF343}"/>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17/10/2025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5.png"/><Relationship Id="rId26" Type="http://schemas.openxmlformats.org/officeDocument/2006/relationships/image" Target="../media/image10.png"/><Relationship Id="rId3" Type="http://schemas.openxmlformats.org/officeDocument/2006/relationships/slideLayout" Target="../slideLayouts/slideLayout36.xml"/><Relationship Id="rId21" Type="http://schemas.openxmlformats.org/officeDocument/2006/relationships/image" Target="../media/image7.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6.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9.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1.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8.png"/><Relationship Id="rId27" Type="http://schemas.microsoft.com/office/2007/relationships/hdphoto" Target="../media/hdphoto4.wdp"/><Relationship Id="rId30"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pic>
        <p:nvPicPr>
          <p:cNvPr id="26" name="Picture 25" descr="A round pink label with white text and a black background&#10;&#10;Description automatically generated">
            <a:extLst>
              <a:ext uri="{FF2B5EF4-FFF2-40B4-BE49-F238E27FC236}">
                <a16:creationId xmlns:a16="http://schemas.microsoft.com/office/drawing/2014/main" id="{8401365D-82B5-5D55-C7E4-FEA3B0D9F381}"/>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121614" y="-3206867"/>
            <a:ext cx="1841267" cy="1841267"/>
          </a:xfrm>
          <a:prstGeom prst="rect">
            <a:avLst/>
          </a:prstGeom>
        </p:spPr>
      </p:pic>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emf"/><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0"/>
      <p:bldP spid="21" grpId="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C5BB09E-F9E8-3755-F35E-863C44DECB5E}"/>
              </a:ext>
            </a:extLst>
          </p:cNvPr>
          <p:cNvSpPr txBox="1"/>
          <p:nvPr/>
        </p:nvSpPr>
        <p:spPr>
          <a:xfrm>
            <a:off x="8165382" y="6556887"/>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446</Words>
  <Application>Microsoft Office PowerPoint</Application>
  <PresentationFormat>Widescreen</PresentationFormat>
  <Paragraphs>69</Paragraphs>
  <Slides>23</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do ngoc</cp:lastModifiedBy>
  <cp:revision>22</cp:revision>
  <dcterms:created xsi:type="dcterms:W3CDTF">2024-07-23T08:11:36Z</dcterms:created>
  <dcterms:modified xsi:type="dcterms:W3CDTF">2025-10-17T08:17:32Z</dcterms:modified>
</cp:coreProperties>
</file>