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05" r:id="rId4"/>
  </p:sldMasterIdLst>
  <p:notesMasterIdLst>
    <p:notesMasterId r:id="rId23"/>
  </p:notesMasterIdLst>
  <p:sldIdLst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ngoc" userId="062f772b29081f97" providerId="LiveId" clId="{1F767866-3C6A-47BD-B1B1-8F25F6782D02}"/>
    <pc:docChg chg="custSel modMainMaster">
      <pc:chgData name="do ngoc" userId="062f772b29081f97" providerId="LiveId" clId="{1F767866-3C6A-47BD-B1B1-8F25F6782D02}" dt="2025-10-17T08:18:46.778" v="3" actId="478"/>
      <pc:docMkLst>
        <pc:docMk/>
      </pc:docMkLst>
      <pc:sldMasterChg chg="delSp modSp mod">
        <pc:chgData name="do ngoc" userId="062f772b29081f97" providerId="LiveId" clId="{1F767866-3C6A-47BD-B1B1-8F25F6782D02}" dt="2025-10-17T08:18:41.371" v="1" actId="478"/>
        <pc:sldMasterMkLst>
          <pc:docMk/>
          <pc:sldMasterMk cId="3111521035" sldId="2147483660"/>
        </pc:sldMasterMkLst>
        <pc:picChg chg="del mod">
          <ac:chgData name="do ngoc" userId="062f772b29081f97" providerId="LiveId" clId="{1F767866-3C6A-47BD-B1B1-8F25F6782D02}" dt="2025-10-17T08:18:41.371" v="1" actId="478"/>
          <ac:picMkLst>
            <pc:docMk/>
            <pc:sldMasterMk cId="3111521035" sldId="2147483660"/>
            <ac:picMk id="7" creationId="{5EF1A314-6F0E-69F8-3960-160808A48702}"/>
          </ac:picMkLst>
        </pc:picChg>
      </pc:sldMasterChg>
      <pc:sldMasterChg chg="delSp mod">
        <pc:chgData name="do ngoc" userId="062f772b29081f97" providerId="LiveId" clId="{1F767866-3C6A-47BD-B1B1-8F25F6782D02}" dt="2025-10-17T08:18:44.204" v="2" actId="478"/>
        <pc:sldMasterMkLst>
          <pc:docMk/>
          <pc:sldMasterMk cId="1614732927" sldId="2147483674"/>
        </pc:sldMasterMkLst>
        <pc:picChg chg="del">
          <ac:chgData name="do ngoc" userId="062f772b29081f97" providerId="LiveId" clId="{1F767866-3C6A-47BD-B1B1-8F25F6782D02}" dt="2025-10-17T08:18:44.204" v="2" actId="478"/>
          <ac:picMkLst>
            <pc:docMk/>
            <pc:sldMasterMk cId="1614732927" sldId="2147483674"/>
            <ac:picMk id="8" creationId="{B5068AAD-77D1-1B10-5EA0-16C53C74818A}"/>
          </ac:picMkLst>
        </pc:picChg>
      </pc:sldMasterChg>
      <pc:sldMasterChg chg="delSp mod">
        <pc:chgData name="do ngoc" userId="062f772b29081f97" providerId="LiveId" clId="{1F767866-3C6A-47BD-B1B1-8F25F6782D02}" dt="2025-10-17T08:18:46.778" v="3" actId="478"/>
        <pc:sldMasterMkLst>
          <pc:docMk/>
          <pc:sldMasterMk cId="54238787" sldId="2147483693"/>
        </pc:sldMasterMkLst>
        <pc:picChg chg="del">
          <ac:chgData name="do ngoc" userId="062f772b29081f97" providerId="LiveId" clId="{1F767866-3C6A-47BD-B1B1-8F25F6782D02}" dt="2025-10-17T08:18:46.778" v="3" actId="478"/>
          <ac:picMkLst>
            <pc:docMk/>
            <pc:sldMasterMk cId="54238787" sldId="2147483693"/>
            <ac:picMk id="7" creationId="{6E970E3C-B02D-336D-F792-1DE83173F2C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9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62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2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2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503165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83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2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0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17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96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54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7.png"/><Relationship Id="rId3" Type="http://schemas.openxmlformats.org/officeDocument/2006/relationships/image" Target="../media/image11.svg"/><Relationship Id="rId7" Type="http://schemas.openxmlformats.org/officeDocument/2006/relationships/image" Target="../media/image23.svg"/><Relationship Id="rId12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3.sv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45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18" Type="http://schemas.openxmlformats.org/officeDocument/2006/relationships/image" Target="../media/image5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43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18" Type="http://schemas.openxmlformats.org/officeDocument/2006/relationships/image" Target="../media/image6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43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10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3.sv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11" Type="http://schemas.openxmlformats.org/officeDocument/2006/relationships/image" Target="../media/image19.sv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43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png"/><Relationship Id="rId3" Type="http://schemas.openxmlformats.org/officeDocument/2006/relationships/image" Target="../media/image11.svg"/><Relationship Id="rId7" Type="http://schemas.openxmlformats.org/officeDocument/2006/relationships/image" Target="../media/image23.svg"/><Relationship Id="rId12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11" Type="http://schemas.openxmlformats.org/officeDocument/2006/relationships/image" Target="../media/image13.sv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45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45.png"/><Relationship Id="rId10" Type="http://schemas.openxmlformats.org/officeDocument/2006/relationships/image" Target="../media/image9.svg"/><Relationship Id="rId4" Type="http://schemas.openxmlformats.org/officeDocument/2006/relationships/image" Target="../media/image11.svg"/><Relationship Id="rId9" Type="http://schemas.openxmlformats.org/officeDocument/2006/relationships/image" Target="../media/image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1.png"/><Relationship Id="rId5" Type="http://schemas.openxmlformats.org/officeDocument/2006/relationships/image" Target="../media/image23.sv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12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597</Words>
  <Application>Microsoft Office PowerPoint</Application>
  <PresentationFormat>Widescreen</PresentationFormat>
  <Paragraphs>50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do ngoc</cp:lastModifiedBy>
  <cp:revision>25</cp:revision>
  <dcterms:created xsi:type="dcterms:W3CDTF">2024-08-03T10:52:38Z</dcterms:created>
  <dcterms:modified xsi:type="dcterms:W3CDTF">2025-10-17T08:19:00Z</dcterms:modified>
</cp:coreProperties>
</file>