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660" r:id="rId3"/>
    <p:sldId id="258" r:id="rId4"/>
    <p:sldId id="362" r:id="rId5"/>
    <p:sldId id="284" r:id="rId6"/>
    <p:sldId id="271" r:id="rId7"/>
    <p:sldId id="363" r:id="rId8"/>
    <p:sldId id="275" r:id="rId9"/>
    <p:sldId id="280" r:id="rId10"/>
    <p:sldId id="364" r:id="rId11"/>
    <p:sldId id="365" r:id="rId12"/>
    <p:sldId id="366" r:id="rId13"/>
    <p:sldId id="276" r:id="rId14"/>
    <p:sldId id="368" r:id="rId15"/>
    <p:sldId id="277" r:id="rId16"/>
    <p:sldId id="369" r:id="rId17"/>
    <p:sldId id="370" r:id="rId18"/>
    <p:sldId id="371" r:id="rId19"/>
    <p:sldId id="372" r:id="rId20"/>
    <p:sldId id="261"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62" d="100"/>
          <a:sy n="62" d="100"/>
        </p:scale>
        <p:origin x="8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ngoc" userId="062f772b29081f97" providerId="LiveId" clId="{5444E372-01A9-4526-8D65-CCA0015620B9}"/>
    <pc:docChg chg="addSld delSld modSld sldOrd">
      <pc:chgData name="do ngoc" userId="062f772b29081f97" providerId="LiveId" clId="{5444E372-01A9-4526-8D65-CCA0015620B9}" dt="2025-03-13T01:37:21.544" v="124" actId="2696"/>
      <pc:docMkLst>
        <pc:docMk/>
      </pc:docMkLst>
      <pc:sldChg chg="del">
        <pc:chgData name="do ngoc" userId="062f772b29081f97" providerId="LiveId" clId="{5444E372-01A9-4526-8D65-CCA0015620B9}" dt="2025-03-13T01:37:21.544" v="124" actId="2696"/>
        <pc:sldMkLst>
          <pc:docMk/>
          <pc:sldMk cId="2040326512" sldId="257"/>
        </pc:sldMkLst>
      </pc:sldChg>
      <pc:sldChg chg="del">
        <pc:chgData name="do ngoc" userId="062f772b29081f97" providerId="LiveId" clId="{5444E372-01A9-4526-8D65-CCA0015620B9}" dt="2025-03-13T01:37:16.575" v="123" actId="2696"/>
        <pc:sldMkLst>
          <pc:docMk/>
          <pc:sldMk cId="2333517690" sldId="361"/>
        </pc:sldMkLst>
      </pc:sldChg>
      <pc:sldChg chg="modSp add mod ord modTransition">
        <pc:chgData name="do ngoc" userId="062f772b29081f97" providerId="LiveId" clId="{5444E372-01A9-4526-8D65-CCA0015620B9}" dt="2025-03-13T01:37:10.437" v="122" actId="20577"/>
        <pc:sldMkLst>
          <pc:docMk/>
          <pc:sldMk cId="835005956" sldId="2660"/>
        </pc:sldMkLst>
        <pc:spChg chg="mod">
          <ac:chgData name="do ngoc" userId="062f772b29081f97" providerId="LiveId" clId="{5444E372-01A9-4526-8D65-CCA0015620B9}" dt="2025-03-13T01:37:10.437" v="122" actId="20577"/>
          <ac:spMkLst>
            <pc:docMk/>
            <pc:sldMk cId="835005956" sldId="2660"/>
            <ac:spMk id="3" creationId="{CAC03421-0D85-691A-B3D2-106F60C55C5D}"/>
          </ac:spMkLst>
        </pc:spChg>
        <pc:spChg chg="mod">
          <ac:chgData name="do ngoc" userId="062f772b29081f97" providerId="LiveId" clId="{5444E372-01A9-4526-8D65-CCA0015620B9}" dt="2025-03-13T01:36:39.721" v="110" actId="20577"/>
          <ac:spMkLst>
            <pc:docMk/>
            <pc:sldMk cId="835005956" sldId="2660"/>
            <ac:spMk id="12" creationId="{5B2A21D4-9048-4539-ABCC-94A4955884B6}"/>
          </ac:spMkLst>
        </pc:spChg>
      </pc:sldChg>
    </pc:docChg>
  </pc:docChgLst>
  <pc:docChgLst>
    <pc:chgData name="do ngoc" userId="062f772b29081f97" providerId="LiveId" clId="{4DC94619-5619-4F7C-8426-EDA6A9144AF6}"/>
    <pc:docChg chg="delSld">
      <pc:chgData name="do ngoc" userId="062f772b29081f97" providerId="LiveId" clId="{4DC94619-5619-4F7C-8426-EDA6A9144AF6}" dt="2025-04-02T07:10:12.579" v="0" actId="2696"/>
      <pc:docMkLst>
        <pc:docMk/>
      </pc:docMkLst>
      <pc:sldChg chg="del">
        <pc:chgData name="do ngoc" userId="062f772b29081f97" providerId="LiveId" clId="{4DC94619-5619-4F7C-8426-EDA6A9144AF6}" dt="2025-04-02T07:10:12.579" v="0" actId="2696"/>
        <pc:sldMkLst>
          <pc:docMk/>
          <pc:sldMk cId="281511618"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63687-DE39-434B-BB99-24B54C2F1A00}" type="slidenum">
              <a:rPr lang="en-US" smtClean="0"/>
              <a:t>1</a:t>
            </a:fld>
            <a:endParaRPr lang="en-US"/>
          </a:p>
        </p:txBody>
      </p:sp>
    </p:spTree>
    <p:extLst>
      <p:ext uri="{BB962C8B-B14F-4D97-AF65-F5344CB8AC3E}">
        <p14:creationId xmlns:p14="http://schemas.microsoft.com/office/powerpoint/2010/main" val="379247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4/2/2025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4C44E6AA-7AAF-46C8-5E32-200C362338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p3"/><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1" y="2006600"/>
            <a:ext cx="11074400" cy="492000"/>
          </a:xfrm>
          <a:prstGeom prst="rect">
            <a:avLst/>
          </a:prstGeom>
        </p:spPr>
        <p:txBody>
          <a:bodyPr wrap="square" lIns="121485" tIns="60741" rIns="121485" bIns="60741">
            <a:spAutoFit/>
          </a:bodyPr>
          <a:lstStyle/>
          <a:p>
            <a:pPr fontAlgn="base"/>
            <a:r>
              <a:rPr lang="vi-VN" sz="2400">
                <a:solidFill>
                  <a:schemeClr val="bg1"/>
                </a:solidFill>
              </a:rPr>
              <a:t>.</a:t>
            </a:r>
            <a:endParaRPr lang="vi-VN" sz="2400" dirty="0">
              <a:solidFill>
                <a:schemeClr val="bg1"/>
              </a:solidFill>
            </a:endParaRPr>
          </a:p>
        </p:txBody>
      </p:sp>
      <p:sp>
        <p:nvSpPr>
          <p:cNvPr id="6" name="TextBox 10">
            <a:extLst>
              <a:ext uri="{FF2B5EF4-FFF2-40B4-BE49-F238E27FC236}">
                <a16:creationId xmlns:a16="http://schemas.microsoft.com/office/drawing/2014/main" id="{3697EE7D-25A2-423A-8254-392884BD0F9B}"/>
              </a:ext>
            </a:extLst>
          </p:cNvPr>
          <p:cNvSpPr txBox="1"/>
          <p:nvPr/>
        </p:nvSpPr>
        <p:spPr>
          <a:xfrm>
            <a:off x="1524001" y="1295400"/>
            <a:ext cx="9144000" cy="4470400"/>
          </a:xfrm>
          <a:prstGeom prst="rect">
            <a:avLst/>
          </a:prstGeom>
          <a:noFill/>
        </p:spPr>
        <p:txBody>
          <a:bodyPr spcFirstLastPara="1" wrap="square" lIns="91260" tIns="45627" rIns="91260" bIns="45627" numCol="1" rtlCol="0">
            <a:prstTxWarp prst="textArchUp">
              <a:avLst/>
            </a:prstTxWarp>
            <a:spAutoFit/>
          </a:bodyPr>
          <a:lstStyle/>
          <a:p>
            <a:pPr algn="ctr" defTabSz="912495"/>
            <a:r>
              <a:rPr lang="en-US" sz="6667">
                <a:solidFill>
                  <a:srgbClr val="FFC000"/>
                </a:solidFill>
                <a:latin typeface="UTM Cookies" panose="02040603050506020204" pitchFamily="18" charset="0"/>
              </a:rPr>
              <a:t> ÔN TẬPCHỦ ĐỀ MÁI TRƯỜNG MẾN YÊU</a:t>
            </a:r>
          </a:p>
        </p:txBody>
      </p:sp>
      <p:sp>
        <p:nvSpPr>
          <p:cNvPr id="2" name="Hộp Văn bản 1"/>
          <p:cNvSpPr txBox="1"/>
          <p:nvPr/>
        </p:nvSpPr>
        <p:spPr>
          <a:xfrm>
            <a:off x="2946401" y="3327401"/>
            <a:ext cx="5486400" cy="461665"/>
          </a:xfrm>
          <a:prstGeom prst="rect">
            <a:avLst/>
          </a:prstGeom>
          <a:noFill/>
        </p:spPr>
        <p:txBody>
          <a:bodyPr wrap="square" rtlCol="0">
            <a:spAutoFit/>
          </a:bodyPr>
          <a:lstStyle/>
          <a:p>
            <a:endParaRPr lang="en-US" sz="240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7"/>
            <a:ext cx="12192000" cy="6858000"/>
          </a:xfrm>
          <a:prstGeom prst="rect">
            <a:avLst/>
          </a:prstGeom>
        </p:spPr>
      </p:pic>
      <p:sp>
        <p:nvSpPr>
          <p:cNvPr id="7" name="TextBox 6"/>
          <p:cNvSpPr txBox="1"/>
          <p:nvPr/>
        </p:nvSpPr>
        <p:spPr>
          <a:xfrm>
            <a:off x="2090245" y="-24576"/>
            <a:ext cx="8129517" cy="830997"/>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UBND </a:t>
            </a:r>
            <a:r>
              <a:rPr lang="vi-VN" sz="2400" b="1" dirty="0">
                <a:solidFill>
                  <a:srgbClr val="0070C0"/>
                </a:solidFill>
                <a:latin typeface="Times New Roman" panose="02020603050405020304" pitchFamily="18" charset="0"/>
                <a:cs typeface="Times New Roman" panose="02020603050405020304" pitchFamily="18" charset="0"/>
              </a:rPr>
              <a:t>QUẬN HỒNG BÀNG</a:t>
            </a:r>
            <a:endParaRPr lang="en-US" sz="2400" b="1" dirty="0">
              <a:solidFill>
                <a:srgbClr val="0070C0"/>
              </a:solidFill>
              <a:latin typeface="Times New Roman" panose="02020603050405020304" pitchFamily="18" charset="0"/>
              <a:cs typeface="Times New Roman" panose="02020603050405020304" pitchFamily="18" charset="0"/>
            </a:endParaRPr>
          </a:p>
          <a:p>
            <a:pPr algn="ctr"/>
            <a:r>
              <a:rPr lang="en-US" sz="2400" b="1" dirty="0">
                <a:solidFill>
                  <a:srgbClr val="0070C0"/>
                </a:solidFill>
                <a:latin typeface="Times New Roman" panose="02020603050405020304" pitchFamily="18" charset="0"/>
                <a:cs typeface="Times New Roman" panose="02020603050405020304" pitchFamily="18" charset="0"/>
              </a:rPr>
              <a:t>TR</a:t>
            </a:r>
            <a:r>
              <a:rPr lang="vi-VN" sz="2400" b="1" dirty="0">
                <a:solidFill>
                  <a:srgbClr val="0070C0"/>
                </a:solidFill>
                <a:latin typeface="Times New Roman" panose="02020603050405020304" pitchFamily="18" charset="0"/>
                <a:cs typeface="Times New Roman" panose="02020603050405020304" pitchFamily="18" charset="0"/>
              </a:rPr>
              <a:t>Ư</a:t>
            </a:r>
            <a:r>
              <a:rPr lang="en-US" sz="2400" b="1" dirty="0">
                <a:solidFill>
                  <a:srgbClr val="0070C0"/>
                </a:solidFill>
                <a:latin typeface="Times New Roman" panose="02020603050405020304" pitchFamily="18" charset="0"/>
                <a:cs typeface="Times New Roman" panose="02020603050405020304" pitchFamily="18" charset="0"/>
              </a:rPr>
              <a:t>ỜNG TIỂU HỌC ĐẠI BẢN II</a:t>
            </a:r>
          </a:p>
        </p:txBody>
      </p:sp>
      <p:sp>
        <p:nvSpPr>
          <p:cNvPr id="10" name="Rectangle 9">
            <a:extLst>
              <a:ext uri="{FF2B5EF4-FFF2-40B4-BE49-F238E27FC236}">
                <a16:creationId xmlns:a16="http://schemas.microsoft.com/office/drawing/2014/main" id="{303B93C9-F424-421A-B2E9-0593BC8A734C}"/>
              </a:ext>
            </a:extLst>
          </p:cNvPr>
          <p:cNvSpPr/>
          <p:nvPr/>
        </p:nvSpPr>
        <p:spPr>
          <a:xfrm>
            <a:off x="1075762" y="1856222"/>
            <a:ext cx="9144000" cy="4181507"/>
          </a:xfrm>
          <a:prstGeom prst="rect">
            <a:avLst/>
          </a:prstGeom>
          <a:noFill/>
        </p:spPr>
        <p:txBody>
          <a:bodyPr wrap="square" lIns="91440" tIns="45720" rIns="91440" bIns="45720">
            <a:prstTxWarp prst="textArchUp">
              <a:avLst/>
            </a:prstTxWarp>
            <a:spAutoFit/>
            <a:scene3d>
              <a:camera prst="orthographicFront"/>
              <a:lightRig rig="soft" dir="t">
                <a:rot lat="0" lon="0" rev="15600000"/>
              </a:lightRig>
            </a:scene3d>
            <a:sp3d extrusionH="57150" prstMaterial="softEdge">
              <a:bevelT w="25400" h="38100"/>
            </a:sp3d>
          </a:bodyPr>
          <a:lstStyle/>
          <a:p>
            <a:pPr algn="ctr"/>
            <a:endParaRPr lang="en-US" sz="4800" b="1"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1" name="Rectangle 10">
            <a:extLst>
              <a:ext uri="{FF2B5EF4-FFF2-40B4-BE49-F238E27FC236}">
                <a16:creationId xmlns:a16="http://schemas.microsoft.com/office/drawing/2014/main" id="{9FF7C7A5-BD0F-478B-B555-E26EFD25BBE9}"/>
              </a:ext>
            </a:extLst>
          </p:cNvPr>
          <p:cNvSpPr/>
          <p:nvPr/>
        </p:nvSpPr>
        <p:spPr>
          <a:xfrm>
            <a:off x="5722456" y="1071823"/>
            <a:ext cx="184730" cy="769441"/>
          </a:xfrm>
          <a:prstGeom prst="rect">
            <a:avLst/>
          </a:prstGeom>
          <a:noFill/>
        </p:spPr>
        <p:txBody>
          <a:bodyPr wrap="none" lIns="91440" tIns="45720" rIns="91440" bIns="45720">
            <a:spAutoFit/>
          </a:bodyPr>
          <a:lstStyle/>
          <a:p>
            <a:pPr algn="ctr"/>
            <a:endParaRPr lang="en-US" sz="4400" dirty="0">
              <a:ln w="0"/>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5B2A21D4-9048-4539-ABCC-94A4955884B6}"/>
              </a:ext>
            </a:extLst>
          </p:cNvPr>
          <p:cNvSpPr txBox="1"/>
          <p:nvPr/>
        </p:nvSpPr>
        <p:spPr>
          <a:xfrm>
            <a:off x="0" y="1619241"/>
            <a:ext cx="11942283" cy="3354765"/>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LỊCH SỬ - ĐỊA LÝ</a:t>
            </a:r>
          </a:p>
          <a:p>
            <a:pPr algn="ctr"/>
            <a:endParaRPr lang="vi-VN" sz="4400" b="1" dirty="0">
              <a:solidFill>
                <a:srgbClr val="FF0000"/>
              </a:solidFill>
              <a:latin typeface="Times New Roman" panose="02020603050405020304" pitchFamily="18" charset="0"/>
              <a:cs typeface="Times New Roman" panose="02020603050405020304" pitchFamily="18" charset="0"/>
            </a:endParaRPr>
          </a:p>
          <a:p>
            <a:pPr algn="ctr"/>
            <a:r>
              <a:rPr lang="vi-VN" sz="4000" b="1" dirty="0">
                <a:solidFill>
                  <a:srgbClr val="002060"/>
                </a:solidFill>
                <a:latin typeface="Times New Roman" panose="02020603050405020304" pitchFamily="18" charset="0"/>
                <a:cs typeface="Times New Roman" panose="02020603050405020304" pitchFamily="18" charset="0"/>
              </a:rPr>
              <a:t>BÀI 19: NƯỚC CỘNG HÒA DÂN CHỦ</a:t>
            </a:r>
          </a:p>
          <a:p>
            <a:pPr algn="ctr"/>
            <a:r>
              <a:rPr lang="vi-VN" sz="4000" b="1" dirty="0">
                <a:solidFill>
                  <a:srgbClr val="002060"/>
                </a:solidFill>
                <a:latin typeface="Times New Roman" panose="02020603050405020304" pitchFamily="18" charset="0"/>
                <a:cs typeface="Times New Roman" panose="02020603050405020304" pitchFamily="18" charset="0"/>
              </a:rPr>
              <a:t> NHÂN DÂN LÀO</a:t>
            </a:r>
          </a:p>
          <a:p>
            <a:pPr algn="ct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C03421-0D85-691A-B3D2-106F60C55C5D}"/>
              </a:ext>
            </a:extLst>
          </p:cNvPr>
          <p:cNvSpPr/>
          <p:nvPr/>
        </p:nvSpPr>
        <p:spPr>
          <a:xfrm>
            <a:off x="2946401" y="5830882"/>
            <a:ext cx="7145049" cy="7105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i="1" dirty="0">
                <a:latin typeface="+mj-lt"/>
              </a:rPr>
              <a:t>Đại Bản, ngày 10 tháng 3 năm 2025</a:t>
            </a:r>
            <a:endParaRPr lang="en-US" sz="2800" b="1" i="1" dirty="0">
              <a:latin typeface="+mj-lt"/>
            </a:endParaRPr>
          </a:p>
        </p:txBody>
      </p:sp>
    </p:spTree>
    <p:extLst>
      <p:ext uri="{BB962C8B-B14F-4D97-AF65-F5344CB8AC3E}">
        <p14:creationId xmlns:p14="http://schemas.microsoft.com/office/powerpoint/2010/main" val="835005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a16="http://schemas.microsoft.com/office/drawing/2014/main" val="3216184791"/>
                    </a:ext>
                  </a:extLst>
                </a:gridCol>
                <a:gridCol w="4963886">
                  <a:extLst>
                    <a:ext uri="{9D8B030D-6E8A-4147-A177-3AD203B41FA5}">
                      <a16:colId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Tree>
    <p:extLst>
      <p:ext uri="{BB962C8B-B14F-4D97-AF65-F5344CB8AC3E}">
        <p14:creationId xmlns:p14="http://schemas.microsoft.com/office/powerpoint/2010/main" val="237948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a16="http://schemas.microsoft.com/office/drawing/2014/main" val="3216184791"/>
                    </a:ext>
                  </a:extLst>
                </a:gridCol>
                <a:gridCol w="6825343">
                  <a:extLst>
                    <a:ext uri="{9D8B030D-6E8A-4147-A177-3AD203B41FA5}">
                      <a16:colId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
        <p:nvSpPr>
          <p:cNvPr id="4" name="TextBox 3">
            <a:extLst>
              <a:ext uri="{FF2B5EF4-FFF2-40B4-BE49-F238E27FC236}">
                <a16:creationId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98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7,5 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extLst>
      <p:ext uri="{BB962C8B-B14F-4D97-AF65-F5344CB8AC3E}">
        <p14:creationId xmlns:p14="http://schemas.microsoft.com/office/powerpoint/2010/main" val="328441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grpSp>
        <p:nvGrpSpPr>
          <p:cNvPr id="2" name="Group 1">
            <a:extLst>
              <a:ext uri="{FF2B5EF4-FFF2-40B4-BE49-F238E27FC236}">
                <a16:creationId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a16="http://schemas.microsoft.com/office/drawing/2014/main" id="{1CCEC9CB-0C19-C675-7468-526308853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243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a16="http://schemas.microsoft.com/office/drawing/2014/main" id="{DC1B969F-1D5A-9F0E-E74D-F043BF16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extLst>
      <p:ext uri="{BB962C8B-B14F-4D97-AF65-F5344CB8AC3E}">
        <p14:creationId xmlns:p14="http://schemas.microsoft.com/office/powerpoint/2010/main" val="44393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DF6FE38-2F5A-24E2-DF88-D7DB929E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7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sp>
        <p:nvSpPr>
          <p:cNvPr id="14" name="Freeform: Shape 13">
            <a:extLst>
              <a:ext uri="{FF2B5EF4-FFF2-40B4-BE49-F238E27FC236}">
                <a16:creationId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4FB0C13-197C-085B-1A06-D09E9308DAFC}"/>
              </a:ext>
            </a:extLst>
          </p:cNvPr>
          <p:cNvSpPr/>
          <p:nvPr/>
        </p:nvSpPr>
        <p:spPr>
          <a:xfrm>
            <a:off x="758735" y="23072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a:solidFill>
                  <a:srgbClr val="333333"/>
                </a:solidFill>
                <a:latin typeface="Cambria" panose="02040503050406030204" pitchFamily="18" charset="0"/>
                <a:ea typeface="Cambria" panose="02040503050406030204" pitchFamily="18" charset="0"/>
              </a:rPr>
              <a:t>Tiếp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giáp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các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gia</a:t>
            </a:r>
            <a:r>
              <a:rPr lang="en-US" sz="3200" b="1" dirty="0">
                <a:solidFill>
                  <a:srgbClr val="333333"/>
                </a:solidFill>
                <a:latin typeface="Cambria" panose="02040503050406030204" pitchFamily="18" charset="0"/>
                <a:ea typeface="Cambria" panose="02040503050406030204" pitchFamily="18" charset="0"/>
              </a:rPr>
              <a:t>: Trung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Mi-an-ma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bắc</a:t>
            </a:r>
            <a:r>
              <a:rPr lang="en-US" sz="3200" b="1" dirty="0">
                <a:solidFill>
                  <a:srgbClr val="333333"/>
                </a:solidFill>
                <a:latin typeface="Cambria" panose="02040503050406030204" pitchFamily="18" charset="0"/>
                <a:ea typeface="Cambria" panose="02040503050406030204" pitchFamily="18" charset="0"/>
              </a:rPr>
              <a:t>, Thái Lan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tây</a:t>
            </a:r>
            <a:r>
              <a:rPr lang="en-US" sz="3200" b="1" dirty="0">
                <a:solidFill>
                  <a:srgbClr val="333333"/>
                </a:solidFill>
                <a:latin typeface="Cambria" panose="02040503050406030204" pitchFamily="18" charset="0"/>
                <a:ea typeface="Cambria" panose="02040503050406030204" pitchFamily="18" charset="0"/>
              </a:rPr>
              <a:t>, Cam-</a:t>
            </a:r>
            <a:r>
              <a:rPr lang="en-US" sz="3200" b="1" dirty="0" err="1">
                <a:solidFill>
                  <a:srgbClr val="333333"/>
                </a:solidFill>
                <a:latin typeface="Cambria" panose="02040503050406030204" pitchFamily="18" charset="0"/>
                <a:ea typeface="Cambria" panose="02040503050406030204" pitchFamily="18" charset="0"/>
              </a:rPr>
              <a:t>pu</a:t>
            </a:r>
            <a:r>
              <a:rPr lang="en-US" sz="3200" b="1" dirty="0">
                <a:solidFill>
                  <a:srgbClr val="333333"/>
                </a:solidFill>
                <a:latin typeface="Cambria" panose="02040503050406030204" pitchFamily="18" charset="0"/>
                <a:ea typeface="Cambria" panose="02040503050406030204" pitchFamily="18" charset="0"/>
              </a:rPr>
              <a:t>-chia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nam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Việt</a:t>
            </a:r>
            <a:r>
              <a:rPr lang="en-US" sz="3200" b="1" dirty="0">
                <a:solidFill>
                  <a:srgbClr val="333333"/>
                </a:solidFill>
                <a:latin typeface="Cambria" panose="02040503050406030204" pitchFamily="18" charset="0"/>
                <a:ea typeface="Cambria" panose="02040503050406030204" pitchFamily="18" charset="0"/>
              </a:rPr>
              <a:t> Nam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đông</a:t>
            </a:r>
            <a:r>
              <a:rPr lang="en-US" sz="3200" b="1" dirty="0">
                <a:solidFill>
                  <a:srgbClr val="333333"/>
                </a:solidFill>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5" y="2656114"/>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498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0.2|0.1|0.2|0.5"/>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558</Words>
  <Application>Microsoft Office PowerPoint</Application>
  <PresentationFormat>Widescreen</PresentationFormat>
  <Paragraphs>51</Paragraphs>
  <Slides>20</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Cambria</vt:lpstr>
      <vt:lpstr>Times New Roman</vt:lpstr>
      <vt:lpstr>UTM Cookies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do ngoc</cp:lastModifiedBy>
  <cp:revision>41</cp:revision>
  <dcterms:created xsi:type="dcterms:W3CDTF">2023-06-19T12:55:40Z</dcterms:created>
  <dcterms:modified xsi:type="dcterms:W3CDTF">2025-04-02T07:10:16Z</dcterms:modified>
</cp:coreProperties>
</file>