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58" r:id="rId4"/>
    <p:sldId id="304" r:id="rId5"/>
    <p:sldId id="256" r:id="rId6"/>
    <p:sldId id="306" r:id="rId7"/>
    <p:sldId id="305" r:id="rId8"/>
    <p:sldId id="307" r:id="rId9"/>
    <p:sldId id="259" r:id="rId10"/>
    <p:sldId id="308" r:id="rId11"/>
    <p:sldId id="299" r:id="rId12"/>
    <p:sldId id="265" r:id="rId13"/>
    <p:sldId id="309" r:id="rId14"/>
    <p:sldId id="310" r:id="rId15"/>
    <p:sldId id="311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gif"/><Relationship Id="rId5" Type="http://schemas.openxmlformats.org/officeDocument/2006/relationships/image" Target="../media/image6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17" Type="http://schemas.microsoft.com/office/2007/relationships/hdphoto" Target="../media/hdphoto3.wdp"/><Relationship Id="rId2" Type="http://schemas.openxmlformats.org/officeDocument/2006/relationships/image" Target="../media/image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gif"/><Relationship Id="rId5" Type="http://schemas.openxmlformats.org/officeDocument/2006/relationships/image" Target="../media/image5.pn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629</Words>
  <Application>Microsoft Office PowerPoint</Application>
  <PresentationFormat>Custom</PresentationFormat>
  <Paragraphs>62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Aptos</vt:lpstr>
      <vt:lpstr>Architects Daughter</vt:lpstr>
      <vt:lpstr>Arial</vt:lpstr>
      <vt:lpstr>Baloo 2</vt:lpstr>
      <vt:lpstr>Calibri</vt:lpstr>
      <vt:lpstr>Cambria</vt:lpstr>
      <vt:lpstr>Nunito Light</vt:lpstr>
      <vt:lpstr>Roboto Condensed Light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do ngoc</cp:lastModifiedBy>
  <cp:revision>27</cp:revision>
  <dcterms:created xsi:type="dcterms:W3CDTF">2006-08-16T00:00:00Z</dcterms:created>
  <dcterms:modified xsi:type="dcterms:W3CDTF">2025-04-02T01:10:27Z</dcterms:modified>
  <dc:identifier>DAGAeg8Ngk8</dc:identifier>
</cp:coreProperties>
</file>