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  <p:sldMasterId id="2147483699" r:id="rId4"/>
    <p:sldMasterId id="2147483711" r:id="rId5"/>
    <p:sldMasterId id="2147483723" r:id="rId6"/>
  </p:sldMasterIdLst>
  <p:notesMasterIdLst>
    <p:notesMasterId r:id="rId35"/>
  </p:notesMasterIdLst>
  <p:sldIdLst>
    <p:sldId id="258" r:id="rId7"/>
    <p:sldId id="262" r:id="rId8"/>
    <p:sldId id="256" r:id="rId9"/>
    <p:sldId id="265" r:id="rId10"/>
    <p:sldId id="271" r:id="rId11"/>
    <p:sldId id="496" r:id="rId12"/>
    <p:sldId id="520" r:id="rId13"/>
    <p:sldId id="521" r:id="rId14"/>
    <p:sldId id="522" r:id="rId15"/>
    <p:sldId id="523" r:id="rId16"/>
    <p:sldId id="318" r:id="rId17"/>
    <p:sldId id="503" r:id="rId18"/>
    <p:sldId id="514" r:id="rId19"/>
    <p:sldId id="515" r:id="rId20"/>
    <p:sldId id="516" r:id="rId21"/>
    <p:sldId id="497" r:id="rId22"/>
    <p:sldId id="502" r:id="rId23"/>
    <p:sldId id="519" r:id="rId24"/>
    <p:sldId id="293" r:id="rId25"/>
    <p:sldId id="518" r:id="rId26"/>
    <p:sldId id="499" r:id="rId27"/>
    <p:sldId id="500" r:id="rId28"/>
    <p:sldId id="504" r:id="rId29"/>
    <p:sldId id="507" r:id="rId30"/>
    <p:sldId id="524" r:id="rId31"/>
    <p:sldId id="508" r:id="rId32"/>
    <p:sldId id="284" r:id="rId33"/>
    <p:sldId id="28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2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857A2-2739-46F3-A027-13E95919758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698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931D0-562F-B1A0-ED25-377F2E186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D345ED-C7A2-10C5-150E-BE5C2F5F47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D94CC6-C766-328B-1549-BF2323BAD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E11C0E-10B2-9352-80C2-174C4CF8BE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857A2-2739-46F3-A027-13E95919758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197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593F79-AC9C-4FB1-A8B0-F4BADE33089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1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199C5-9D80-177C-4769-6B4E47F71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7766E6-94DD-C2D9-2220-275F3F10D7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C54A77-FBD1-98C7-EF5A-E644A91556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8B458-146C-4116-F0E5-710C8A5755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857A2-2739-46F3-A027-13E95919758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7089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5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857A2-2739-46F3-A027-13E95919758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387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857A2-2739-46F3-A027-13E95919758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833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857A2-2739-46F3-A027-13E95919758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85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06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73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8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14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97B5-C50B-4032-98C6-A46A6F223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E050F-5088-465C-8EED-2FE058626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F8F6F-6701-44D6-B5A0-9B19ED77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83F19-124D-440C-B1AE-96CE14C8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CAF10-5320-4377-8A47-95E13017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6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1605-6CA6-480F-9ABC-99468E4E9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49D1BA-0CE2-4405-BBF3-600B36736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3A3FC-D24A-4972-8A3A-07B3F8E5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F917C-B0E6-4B8D-BA00-1B38393C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E4CF8-6CD0-4E6E-B628-FB58F469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CB1CD-B050-4FB9-9C7F-2413416E0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1F88A-C0FB-4DB5-874F-CD68D0402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F13DE-C0DD-439F-A410-36651F34E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243B6-8D3A-4FF5-A683-A7004B8CF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8DC26-E1DB-4AE2-B54D-6E746584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50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7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7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40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8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868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58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32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785E-19C9-4E58-A925-569C7B230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6ACA-3323-4B41-8626-A888BC689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FCC95-B5C4-4DE9-AD66-62EEB804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6867-05AA-4AD0-B296-260DE253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6BF60-E7C6-4144-9AE1-9D684A8DF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64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46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6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5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39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3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4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979F9-94E0-43B8-95E4-257FE367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A277F-0CDE-4194-BCB5-67AACE9AA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AB2C0-34C7-4037-AA24-3541B867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A13ED-48F6-40E8-AC05-55985F137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7DD33-B1EC-4B31-895C-08927FF3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89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3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9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773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1269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66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52AB6-A672-4EA9-AACA-F875CDE2F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A661A-56B6-4E94-9EB3-B61F18931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378E2-84B7-4367-9B7A-899531EB6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CB939-F329-4DD6-B730-259CDBBD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9DC16-6F5A-499B-9E57-AA61E753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AEA69C-7E14-4C43-A7C6-C09A6056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48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885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715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507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87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594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169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285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8459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78C6-3596-7D05-5729-8A6B903F6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F74FF-923B-7F45-6A4B-54EF4B920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CA9DA-D1A0-EC6F-8D76-8700FA9E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6FDF9-A0BC-7B12-C2CE-7A9594E6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8F452-7A28-2C25-2F23-43C9EAD2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4233875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1653-CC30-63DB-A2D9-F3C5CB01D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EEA30-5B95-A2AD-64A0-E0094B0ED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A89DE-444A-6EDD-16BE-4478ECD6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6311F-0C89-C5F6-4894-7350D783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659A9-CA51-F85D-6723-7739F272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green and brown plant&#10;&#10;Description automatically generated">
            <a:extLst>
              <a:ext uri="{FF2B5EF4-FFF2-40B4-BE49-F238E27FC236}">
                <a16:creationId xmlns:a16="http://schemas.microsoft.com/office/drawing/2014/main" id="{B79187CA-CCC8-962D-1FE5-7B54CF28E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D0FD85-FE16-3527-AFA6-0439AC9535E5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051565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0FFF3-DA0F-4770-83E8-BE7D60AC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61777-519A-4218-BBD4-B6C95FC52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CC767-D65C-434C-B06F-1FAC72BE6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BF4175-DF93-4CA5-B988-D7E7BF23E8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C1B544-07AC-4835-8ED7-4D6D8FEB90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FD1D1-3403-464F-8E59-3AF1266D8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A26907-A4AE-4AA4-87C9-4123E77B2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42C0D4-5D1E-4140-9471-7055B9236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92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F775C-6996-3D96-C11C-5A2C0BE2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CAF1A-6C48-D6DE-8833-BDB63C103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47D57-B115-E76E-B247-9F7DF2C5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92B6-6469-97DE-B84F-DB0C8158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F0CA5-2E48-B967-EC51-8F30B896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0964903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E6BAD-FF4F-BC11-EA09-DD31BFC8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AA3D3-E3BD-5D9E-F2ED-C2AB555C4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8B93D-3659-9649-4B3A-B48A7D092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32516-556C-4006-4532-353E640D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0AD54-208E-9BFE-4EC7-CB75F7DA4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BB785-116E-B1E1-1AEF-31D577AEC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006742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5F9F-89DF-1EEB-C14E-60F7666E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95540-0256-E476-6F45-5618F8B9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A81EC-5932-CBC8-762A-8FF0DF973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3D7041-360B-4027-E702-EAF966B1D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E6230-21A3-CBE0-DABB-FC5FB06C2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9D38D-C755-5CE6-222E-63EDA358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E06C69-3EAA-575C-819F-BD8ADB627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DF4AB4-2C5F-09B7-9254-15C20F0C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2991372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E83C-0D48-61EE-8195-0F29D427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A7ADE-DB09-BCBA-1A26-78E44884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3FABD5-D027-9F8E-E8D5-10BB56E2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96068-21C2-9A53-F4A0-2DE56BA7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5668225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20D24-D6D8-8E62-AA79-B69A3A73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0415C-C244-E57F-0CF6-7ECD703A0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59A9E-5736-6552-6B91-78E3AD6D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8701744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48008-84EB-C1F5-DD00-162F3257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EABC0-D3A4-9BDB-F2A9-80C231388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19C81-9405-76E4-634B-5109C4801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DCD10-41B3-8974-64EA-574B2519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F5B65-5CCE-96B6-A0AF-18E02148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B1BDE-773D-FEC2-B00A-E793977B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9494949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93B96-C92F-4E42-0C53-7481B6F4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C04F1-BC57-2745-4E67-BB545CF6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97C2B-E76B-C9F8-634D-74693BD21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827D6-C1B5-50CA-8FB3-75D802D0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16E69-0B88-B80A-E94B-9B2A212E6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39E71-5800-B669-4F61-8241FE60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6592234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B8BC-9483-0C36-4123-1D976801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A16015-7125-9016-236C-FF7DE8497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088D8-8897-FA75-BDD6-6610F2B0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FF1B7-A63A-63C3-F40E-39720B1E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1EAF2-77BE-95FC-2EED-79C7B615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1453395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2441A6-05BD-1A79-B19E-71A5B7349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2B5E7-85A6-D6F2-CEA9-A51866954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CDB72-8293-D174-6303-05E60323B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0BF29-F76C-0447-1610-F5D59AD3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11FFA-A680-6747-60FE-E8FBE979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4833155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0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7C25F-40CB-4E53-BEBC-0514E036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FC44B0-6FEC-460E-B1E3-03A81F0C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7FEF5-BC3D-4BC3-97D3-75B8EF597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E94A68-026D-4E71-B876-26BF591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630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59359" y="2233246"/>
            <a:ext cx="11073283" cy="35772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85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59359" y="401934"/>
            <a:ext cx="11073283" cy="619983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13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8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2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805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2207D-66EC-411C-AE22-63FD2F92C714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6FF2B-0584-4769-A092-1CB9B2E1DC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376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2207D-66EC-411C-AE22-63FD2F92C714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6FF2B-0584-4769-A092-1CB9B2E1DC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428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2207D-66EC-411C-AE22-63FD2F92C714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6FF2B-0584-4769-A092-1CB9B2E1DC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156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2207D-66EC-411C-AE22-63FD2F92C714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6FF2B-0584-4769-A092-1CB9B2E1DC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85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92207D-66EC-411C-AE22-63FD2F92C714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6FF2B-0584-4769-A092-1CB9B2E1DC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221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5C258-537D-49FD-9F2C-E008CCD2D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CC8495-4561-48D9-A87C-DB8D4AD4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5907B-DC1E-4170-8BC6-F9EAB6FB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9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EBF5-673B-4475-80A9-58FAF61A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FBC6-D60C-43B3-B5F4-55207F8FF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813EDE-38E6-4B0F-B063-1EA9A8E1A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8A5D3-C2F6-42D4-B3C3-3796C4AE1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B08DF4-EAE5-441F-AFF4-E8F9F2BD8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E395F-3DEC-4190-858D-84AD2AD2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1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F5B0-2781-40E5-BCA8-BA73EBEA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36055-C210-4F64-9505-463C3B737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1558C-14EF-468B-A253-385DB5784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B924A-C146-4A24-8CD8-07CF3AC1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FBDB7-EFA1-4724-8F31-D7A71E66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B3E60-8DCE-4112-9FD5-E3307B528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8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29D65A-A406-4EA3-9548-6E519CF1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31413-6CC4-4829-A515-0AF05264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0A2A1-2C67-4C85-AF03-D24C1CB4B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085A-3F86-4E41-B9F5-6B6BC31B5752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A8F2D-7AD6-4C26-AB5A-1BA9AC71B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A36C9-2C58-4841-8934-BDA444352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35A3-FA2F-4694-A9F1-A82E3A2F96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D666D97-9E00-A2BD-8931-DF95E84EA96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220" y="94594"/>
            <a:ext cx="1374586" cy="13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6A0840-A93C-778C-3680-793B26C053A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F206E07-7F9D-F23A-CC4A-96C810EC6A35}"/>
              </a:ext>
            </a:extLst>
          </p:cNvPr>
          <p:cNvSpPr/>
          <p:nvPr userDrawn="1"/>
        </p:nvSpPr>
        <p:spPr>
          <a:xfrm>
            <a:off x="252248" y="241738"/>
            <a:ext cx="11624441" cy="6360029"/>
          </a:xfrm>
          <a:prstGeom prst="roundRect">
            <a:avLst/>
          </a:prstGeom>
          <a:ln w="762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41A341F-C4B7-89A6-FB6D-F0BE53AE52C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220" y="94594"/>
            <a:ext cx="1374586" cy="13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3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2EC49A-03A4-47EF-BAA0-E91C31E2A5C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96078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83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4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BF9F89-42C0-21CD-28A5-A456E641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3463E-B2AB-7EDB-7694-B3C9230A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94674-AC83-E301-7C0E-27D4B616C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80C75E-5FEA-4B56-89D8-84CDA87236AE}" type="datetimeFigureOut">
              <a:rPr lang="vi-VN" smtClean="0"/>
              <a:t>02/10/2025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33F12-5A88-8A01-E787-28327F1B5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E1D3-04D6-8125-A239-07F95A632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9651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153AD65-4098-0CBE-D8FC-B43729D4D0E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220" y="94594"/>
            <a:ext cx="1374586" cy="13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3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g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.png"/><Relationship Id="rId5" Type="http://schemas.openxmlformats.org/officeDocument/2006/relationships/image" Target="../media/image33.png"/><Relationship Id="rId4" Type="http://schemas.openxmlformats.org/officeDocument/2006/relationships/image" Target="../media/image5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4.png"/><Relationship Id="rId4" Type="http://schemas.openxmlformats.org/officeDocument/2006/relationships/image" Target="../media/image5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5.png"/><Relationship Id="rId4" Type="http://schemas.openxmlformats.org/officeDocument/2006/relationships/image" Target="../media/image5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6.png"/><Relationship Id="rId4" Type="http://schemas.openxmlformats.org/officeDocument/2006/relationships/image" Target="../media/image5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4.emf"/><Relationship Id="rId4" Type="http://schemas.openxmlformats.org/officeDocument/2006/relationships/image" Target="../media/image5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6.wdp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6.wdp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6.wdp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7.svg"/><Relationship Id="rId3" Type="http://schemas.openxmlformats.org/officeDocument/2006/relationships/image" Target="../media/image12.svg"/><Relationship Id="rId21" Type="http://schemas.openxmlformats.org/officeDocument/2006/relationships/image" Target="../media/image29.pn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DD9307-0EF6-0D95-8AA2-6DBA91DCF8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9"/>
          <a:stretch/>
        </p:blipFill>
        <p:spPr>
          <a:xfrm>
            <a:off x="897415" y="3692769"/>
            <a:ext cx="10397171" cy="3165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11" y="891062"/>
            <a:ext cx="10924979" cy="2237426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963A270-CBFD-552F-F018-7CF12B258C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220" y="94594"/>
            <a:ext cx="1374586" cy="13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4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C789-20FF-4DAC-4A4D-AA3300A89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reate_a_3d_202508281820_k08vq">
            <a:hlinkClick r:id="" action="ppaction://media"/>
            <a:extLst>
              <a:ext uri="{FF2B5EF4-FFF2-40B4-BE49-F238E27FC236}">
                <a16:creationId xmlns:a16="http://schemas.microsoft.com/office/drawing/2014/main" id="{35FE4FA4-2DD4-B932-4A87-4AA36F94B20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093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6A57EF-D789-D78E-E026-C9A963FF8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94D8D6-011A-934B-E0A5-CF83253F32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" y="0"/>
            <a:ext cx="929343" cy="92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0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5223509" y="4438650"/>
            <a:ext cx="4960805" cy="1627374"/>
          </a:xfrm>
          <a:custGeom>
            <a:avLst/>
            <a:gdLst>
              <a:gd name="connsiteX0" fmla="*/ 0 w 4960805"/>
              <a:gd name="connsiteY0" fmla="*/ 271229 h 1627374"/>
              <a:gd name="connsiteX1" fmla="*/ 271229 w 4960805"/>
              <a:gd name="connsiteY1" fmla="*/ 0 h 1627374"/>
              <a:gd name="connsiteX2" fmla="*/ 858238 w 4960805"/>
              <a:gd name="connsiteY2" fmla="*/ 0 h 1627374"/>
              <a:gd name="connsiteX3" fmla="*/ 1489430 w 4960805"/>
              <a:gd name="connsiteY3" fmla="*/ 0 h 1627374"/>
              <a:gd name="connsiteX4" fmla="*/ 1988072 w 4960805"/>
              <a:gd name="connsiteY4" fmla="*/ 0 h 1627374"/>
              <a:gd name="connsiteX5" fmla="*/ 2707632 w 4960805"/>
              <a:gd name="connsiteY5" fmla="*/ 0 h 1627374"/>
              <a:gd name="connsiteX6" fmla="*/ 3250457 w 4960805"/>
              <a:gd name="connsiteY6" fmla="*/ 0 h 1627374"/>
              <a:gd name="connsiteX7" fmla="*/ 3925833 w 4960805"/>
              <a:gd name="connsiteY7" fmla="*/ 0 h 1627374"/>
              <a:gd name="connsiteX8" fmla="*/ 4689576 w 4960805"/>
              <a:gd name="connsiteY8" fmla="*/ 0 h 1627374"/>
              <a:gd name="connsiteX9" fmla="*/ 4960805 w 4960805"/>
              <a:gd name="connsiteY9" fmla="*/ 271229 h 1627374"/>
              <a:gd name="connsiteX10" fmla="*/ 4960805 w 4960805"/>
              <a:gd name="connsiteY10" fmla="*/ 802838 h 1627374"/>
              <a:gd name="connsiteX11" fmla="*/ 4960805 w 4960805"/>
              <a:gd name="connsiteY11" fmla="*/ 1356145 h 1627374"/>
              <a:gd name="connsiteX12" fmla="*/ 4689576 w 4960805"/>
              <a:gd name="connsiteY12" fmla="*/ 1627374 h 1627374"/>
              <a:gd name="connsiteX13" fmla="*/ 4146751 w 4960805"/>
              <a:gd name="connsiteY13" fmla="*/ 1627374 h 1627374"/>
              <a:gd name="connsiteX14" fmla="*/ 3427191 w 4960805"/>
              <a:gd name="connsiteY14" fmla="*/ 1627374 h 1627374"/>
              <a:gd name="connsiteX15" fmla="*/ 2707632 w 4960805"/>
              <a:gd name="connsiteY15" fmla="*/ 1627374 h 1627374"/>
              <a:gd name="connsiteX16" fmla="*/ 2032256 w 4960805"/>
              <a:gd name="connsiteY16" fmla="*/ 1627374 h 1627374"/>
              <a:gd name="connsiteX17" fmla="*/ 1445247 w 4960805"/>
              <a:gd name="connsiteY17" fmla="*/ 1627374 h 1627374"/>
              <a:gd name="connsiteX18" fmla="*/ 902421 w 4960805"/>
              <a:gd name="connsiteY18" fmla="*/ 1627374 h 1627374"/>
              <a:gd name="connsiteX19" fmla="*/ 271229 w 4960805"/>
              <a:gd name="connsiteY19" fmla="*/ 1627374 h 1627374"/>
              <a:gd name="connsiteX20" fmla="*/ 0 w 4960805"/>
              <a:gd name="connsiteY20" fmla="*/ 1356145 h 1627374"/>
              <a:gd name="connsiteX21" fmla="*/ 0 w 4960805"/>
              <a:gd name="connsiteY21" fmla="*/ 835385 h 1627374"/>
              <a:gd name="connsiteX22" fmla="*/ 0 w 4960805"/>
              <a:gd name="connsiteY22" fmla="*/ 271229 h 16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60805" h="1627374" fill="none" extrusionOk="0">
                <a:moveTo>
                  <a:pt x="0" y="271229"/>
                </a:moveTo>
                <a:cubicBezTo>
                  <a:pt x="-28533" y="103755"/>
                  <a:pt x="123537" y="-23101"/>
                  <a:pt x="271229" y="0"/>
                </a:cubicBezTo>
                <a:cubicBezTo>
                  <a:pt x="453992" y="-6883"/>
                  <a:pt x="581977" y="8093"/>
                  <a:pt x="858238" y="0"/>
                </a:cubicBezTo>
                <a:cubicBezTo>
                  <a:pt x="1134499" y="-8093"/>
                  <a:pt x="1311152" y="8847"/>
                  <a:pt x="1489430" y="0"/>
                </a:cubicBezTo>
                <a:cubicBezTo>
                  <a:pt x="1667708" y="-8847"/>
                  <a:pt x="1844715" y="-2838"/>
                  <a:pt x="1988072" y="0"/>
                </a:cubicBezTo>
                <a:cubicBezTo>
                  <a:pt x="2131429" y="2838"/>
                  <a:pt x="2530709" y="32542"/>
                  <a:pt x="2707632" y="0"/>
                </a:cubicBezTo>
                <a:cubicBezTo>
                  <a:pt x="2884555" y="-32542"/>
                  <a:pt x="3077121" y="-17107"/>
                  <a:pt x="3250457" y="0"/>
                </a:cubicBezTo>
                <a:cubicBezTo>
                  <a:pt x="3423793" y="17107"/>
                  <a:pt x="3765774" y="20768"/>
                  <a:pt x="3925833" y="0"/>
                </a:cubicBezTo>
                <a:cubicBezTo>
                  <a:pt x="4085892" y="-20768"/>
                  <a:pt x="4503839" y="38001"/>
                  <a:pt x="4689576" y="0"/>
                </a:cubicBezTo>
                <a:cubicBezTo>
                  <a:pt x="4817713" y="17181"/>
                  <a:pt x="4971170" y="130542"/>
                  <a:pt x="4960805" y="271229"/>
                </a:cubicBezTo>
                <a:cubicBezTo>
                  <a:pt x="4951603" y="461814"/>
                  <a:pt x="4968628" y="668081"/>
                  <a:pt x="4960805" y="802838"/>
                </a:cubicBezTo>
                <a:cubicBezTo>
                  <a:pt x="4952982" y="937595"/>
                  <a:pt x="4968002" y="1226023"/>
                  <a:pt x="4960805" y="1356145"/>
                </a:cubicBezTo>
                <a:cubicBezTo>
                  <a:pt x="4959498" y="1515062"/>
                  <a:pt x="4876271" y="1626673"/>
                  <a:pt x="4689576" y="1627374"/>
                </a:cubicBezTo>
                <a:cubicBezTo>
                  <a:pt x="4576279" y="1651332"/>
                  <a:pt x="4316580" y="1642803"/>
                  <a:pt x="4146751" y="1627374"/>
                </a:cubicBezTo>
                <a:cubicBezTo>
                  <a:pt x="3976923" y="1611945"/>
                  <a:pt x="3666326" y="1605628"/>
                  <a:pt x="3427191" y="1627374"/>
                </a:cubicBezTo>
                <a:cubicBezTo>
                  <a:pt x="3188056" y="1649120"/>
                  <a:pt x="2982135" y="1647261"/>
                  <a:pt x="2707632" y="1627374"/>
                </a:cubicBezTo>
                <a:cubicBezTo>
                  <a:pt x="2433129" y="1607487"/>
                  <a:pt x="2288575" y="1653388"/>
                  <a:pt x="2032256" y="1627374"/>
                </a:cubicBezTo>
                <a:cubicBezTo>
                  <a:pt x="1775937" y="1601360"/>
                  <a:pt x="1650870" y="1601817"/>
                  <a:pt x="1445247" y="1627374"/>
                </a:cubicBezTo>
                <a:cubicBezTo>
                  <a:pt x="1239624" y="1652931"/>
                  <a:pt x="1173716" y="1646917"/>
                  <a:pt x="902421" y="1627374"/>
                </a:cubicBezTo>
                <a:cubicBezTo>
                  <a:pt x="631126" y="1607831"/>
                  <a:pt x="425165" y="1657660"/>
                  <a:pt x="271229" y="1627374"/>
                </a:cubicBezTo>
                <a:cubicBezTo>
                  <a:pt x="121469" y="1596101"/>
                  <a:pt x="6343" y="1513219"/>
                  <a:pt x="0" y="1356145"/>
                </a:cubicBezTo>
                <a:cubicBezTo>
                  <a:pt x="-4586" y="1131184"/>
                  <a:pt x="3427" y="958858"/>
                  <a:pt x="0" y="835385"/>
                </a:cubicBezTo>
                <a:cubicBezTo>
                  <a:pt x="-3427" y="711912"/>
                  <a:pt x="21212" y="415163"/>
                  <a:pt x="0" y="271229"/>
                </a:cubicBezTo>
                <a:close/>
              </a:path>
              <a:path w="4960805" h="1627374" stroke="0" extrusionOk="0">
                <a:moveTo>
                  <a:pt x="0" y="271229"/>
                </a:moveTo>
                <a:cubicBezTo>
                  <a:pt x="-5665" y="140750"/>
                  <a:pt x="152154" y="10149"/>
                  <a:pt x="271229" y="0"/>
                </a:cubicBezTo>
                <a:cubicBezTo>
                  <a:pt x="393751" y="21715"/>
                  <a:pt x="581560" y="-17427"/>
                  <a:pt x="858238" y="0"/>
                </a:cubicBezTo>
                <a:cubicBezTo>
                  <a:pt x="1134916" y="17427"/>
                  <a:pt x="1322401" y="-12333"/>
                  <a:pt x="1577797" y="0"/>
                </a:cubicBezTo>
                <a:cubicBezTo>
                  <a:pt x="1833193" y="12333"/>
                  <a:pt x="1889224" y="-19896"/>
                  <a:pt x="2164806" y="0"/>
                </a:cubicBezTo>
                <a:cubicBezTo>
                  <a:pt x="2440388" y="19896"/>
                  <a:pt x="2547213" y="8309"/>
                  <a:pt x="2663448" y="0"/>
                </a:cubicBezTo>
                <a:cubicBezTo>
                  <a:pt x="2779683" y="-8309"/>
                  <a:pt x="3025559" y="8715"/>
                  <a:pt x="3338824" y="0"/>
                </a:cubicBezTo>
                <a:cubicBezTo>
                  <a:pt x="3652089" y="-8715"/>
                  <a:pt x="3768004" y="21697"/>
                  <a:pt x="4058384" y="0"/>
                </a:cubicBezTo>
                <a:cubicBezTo>
                  <a:pt x="4348764" y="-21697"/>
                  <a:pt x="4517713" y="-25454"/>
                  <a:pt x="4689576" y="0"/>
                </a:cubicBezTo>
                <a:cubicBezTo>
                  <a:pt x="4835081" y="-2212"/>
                  <a:pt x="4978652" y="115859"/>
                  <a:pt x="4960805" y="271229"/>
                </a:cubicBezTo>
                <a:cubicBezTo>
                  <a:pt x="4972855" y="540311"/>
                  <a:pt x="4988951" y="659728"/>
                  <a:pt x="4960805" y="835385"/>
                </a:cubicBezTo>
                <a:cubicBezTo>
                  <a:pt x="4932659" y="1011042"/>
                  <a:pt x="4958277" y="1120180"/>
                  <a:pt x="4960805" y="1356145"/>
                </a:cubicBezTo>
                <a:cubicBezTo>
                  <a:pt x="4990248" y="1485815"/>
                  <a:pt x="4834317" y="1630610"/>
                  <a:pt x="4689576" y="1627374"/>
                </a:cubicBezTo>
                <a:cubicBezTo>
                  <a:pt x="4451472" y="1645223"/>
                  <a:pt x="4429217" y="1621824"/>
                  <a:pt x="4190934" y="1627374"/>
                </a:cubicBezTo>
                <a:cubicBezTo>
                  <a:pt x="3952651" y="1632924"/>
                  <a:pt x="3815833" y="1653486"/>
                  <a:pt x="3648108" y="1627374"/>
                </a:cubicBezTo>
                <a:cubicBezTo>
                  <a:pt x="3480383" y="1601262"/>
                  <a:pt x="3243457" y="1614994"/>
                  <a:pt x="2972733" y="1627374"/>
                </a:cubicBezTo>
                <a:cubicBezTo>
                  <a:pt x="2702010" y="1639754"/>
                  <a:pt x="2574769" y="1629270"/>
                  <a:pt x="2474091" y="1627374"/>
                </a:cubicBezTo>
                <a:cubicBezTo>
                  <a:pt x="2373413" y="1625478"/>
                  <a:pt x="2155239" y="1600154"/>
                  <a:pt x="1887082" y="1627374"/>
                </a:cubicBezTo>
                <a:cubicBezTo>
                  <a:pt x="1618925" y="1654594"/>
                  <a:pt x="1454064" y="1611386"/>
                  <a:pt x="1344256" y="1627374"/>
                </a:cubicBezTo>
                <a:cubicBezTo>
                  <a:pt x="1234448" y="1643362"/>
                  <a:pt x="683240" y="1651655"/>
                  <a:pt x="271229" y="1627374"/>
                </a:cubicBezTo>
                <a:cubicBezTo>
                  <a:pt x="112351" y="1635044"/>
                  <a:pt x="-5175" y="1495305"/>
                  <a:pt x="0" y="1356145"/>
                </a:cubicBezTo>
                <a:cubicBezTo>
                  <a:pt x="-24206" y="1108319"/>
                  <a:pt x="-9336" y="1070631"/>
                  <a:pt x="0" y="835385"/>
                </a:cubicBezTo>
                <a:cubicBezTo>
                  <a:pt x="9336" y="600139"/>
                  <a:pt x="2626" y="393524"/>
                  <a:pt x="0" y="27122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 đó thể hiện sự quan tâm, lễ phép với bác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408763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73040" y="2061704"/>
            <a:ext cx="5384800" cy="202593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 gặp bác hàng xóm, bạn nữ đã chào hỏi lễ phép và hỏi thăm bác.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686" y="481236"/>
            <a:ext cx="7010400" cy="9437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006EA3D-0D66-4EC5-838A-E24349A10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16" y="2017082"/>
            <a:ext cx="5130800" cy="387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91FCE35-468F-FE63-582B-E905FCF5CB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220" y="94594"/>
            <a:ext cx="1374586" cy="13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36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bạn nữ và mẹ biết quan tâm, chia sẻ với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455F23-7A83-49EE-9D98-7DFE8D388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61" y="1249680"/>
            <a:ext cx="4525276" cy="432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4106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4008614"/>
            <a:ext cx="5221372" cy="2072640"/>
          </a:xfrm>
          <a:custGeom>
            <a:avLst/>
            <a:gdLst>
              <a:gd name="connsiteX0" fmla="*/ 0 w 5221372"/>
              <a:gd name="connsiteY0" fmla="*/ 345440 h 2072640"/>
              <a:gd name="connsiteX1" fmla="*/ 345440 w 5221372"/>
              <a:gd name="connsiteY1" fmla="*/ 0 h 2072640"/>
              <a:gd name="connsiteX2" fmla="*/ 947348 w 5221372"/>
              <a:gd name="connsiteY2" fmla="*/ 0 h 2072640"/>
              <a:gd name="connsiteX3" fmla="*/ 1594561 w 5221372"/>
              <a:gd name="connsiteY3" fmla="*/ 0 h 2072640"/>
              <a:gd name="connsiteX4" fmla="*/ 2105860 w 5221372"/>
              <a:gd name="connsiteY4" fmla="*/ 0 h 2072640"/>
              <a:gd name="connsiteX5" fmla="*/ 2843683 w 5221372"/>
              <a:gd name="connsiteY5" fmla="*/ 0 h 2072640"/>
              <a:gd name="connsiteX6" fmla="*/ 3400286 w 5221372"/>
              <a:gd name="connsiteY6" fmla="*/ 0 h 2072640"/>
              <a:gd name="connsiteX7" fmla="*/ 4092804 w 5221372"/>
              <a:gd name="connsiteY7" fmla="*/ 0 h 2072640"/>
              <a:gd name="connsiteX8" fmla="*/ 4875932 w 5221372"/>
              <a:gd name="connsiteY8" fmla="*/ 0 h 2072640"/>
              <a:gd name="connsiteX9" fmla="*/ 5221372 w 5221372"/>
              <a:gd name="connsiteY9" fmla="*/ 345440 h 2072640"/>
              <a:gd name="connsiteX10" fmla="*/ 5221372 w 5221372"/>
              <a:gd name="connsiteY10" fmla="*/ 1022502 h 2072640"/>
              <a:gd name="connsiteX11" fmla="*/ 5221372 w 5221372"/>
              <a:gd name="connsiteY11" fmla="*/ 1727200 h 2072640"/>
              <a:gd name="connsiteX12" fmla="*/ 4875932 w 5221372"/>
              <a:gd name="connsiteY12" fmla="*/ 2072640 h 2072640"/>
              <a:gd name="connsiteX13" fmla="*/ 4319329 w 5221372"/>
              <a:gd name="connsiteY13" fmla="*/ 2072640 h 2072640"/>
              <a:gd name="connsiteX14" fmla="*/ 3581506 w 5221372"/>
              <a:gd name="connsiteY14" fmla="*/ 2072640 h 2072640"/>
              <a:gd name="connsiteX15" fmla="*/ 2843683 w 5221372"/>
              <a:gd name="connsiteY15" fmla="*/ 2072640 h 2072640"/>
              <a:gd name="connsiteX16" fmla="*/ 2151165 w 5221372"/>
              <a:gd name="connsiteY16" fmla="*/ 2072640 h 2072640"/>
              <a:gd name="connsiteX17" fmla="*/ 1549256 w 5221372"/>
              <a:gd name="connsiteY17" fmla="*/ 2072640 h 2072640"/>
              <a:gd name="connsiteX18" fmla="*/ 992653 w 5221372"/>
              <a:gd name="connsiteY18" fmla="*/ 2072640 h 2072640"/>
              <a:gd name="connsiteX19" fmla="*/ 345440 w 5221372"/>
              <a:gd name="connsiteY19" fmla="*/ 2072640 h 2072640"/>
              <a:gd name="connsiteX20" fmla="*/ 0 w 5221372"/>
              <a:gd name="connsiteY20" fmla="*/ 1727200 h 2072640"/>
              <a:gd name="connsiteX21" fmla="*/ 0 w 5221372"/>
              <a:gd name="connsiteY21" fmla="*/ 1063955 h 2072640"/>
              <a:gd name="connsiteX22" fmla="*/ 0 w 5221372"/>
              <a:gd name="connsiteY22" fmla="*/ 345440 h 207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2072640" fill="none" extrusionOk="0">
                <a:moveTo>
                  <a:pt x="0" y="345440"/>
                </a:moveTo>
                <a:cubicBezTo>
                  <a:pt x="-14256" y="145826"/>
                  <a:pt x="157436" y="-30498"/>
                  <a:pt x="345440" y="0"/>
                </a:cubicBezTo>
                <a:cubicBezTo>
                  <a:pt x="630186" y="12456"/>
                  <a:pt x="780556" y="8049"/>
                  <a:pt x="947348" y="0"/>
                </a:cubicBezTo>
                <a:cubicBezTo>
                  <a:pt x="1114140" y="-8049"/>
                  <a:pt x="1366881" y="22554"/>
                  <a:pt x="1594561" y="0"/>
                </a:cubicBezTo>
                <a:cubicBezTo>
                  <a:pt x="1822241" y="-22554"/>
                  <a:pt x="1966694" y="15065"/>
                  <a:pt x="2105860" y="0"/>
                </a:cubicBezTo>
                <a:cubicBezTo>
                  <a:pt x="2245026" y="-15065"/>
                  <a:pt x="2693949" y="-8503"/>
                  <a:pt x="2843683" y="0"/>
                </a:cubicBezTo>
                <a:cubicBezTo>
                  <a:pt x="2993417" y="8503"/>
                  <a:pt x="3140599" y="13627"/>
                  <a:pt x="3400286" y="0"/>
                </a:cubicBezTo>
                <a:cubicBezTo>
                  <a:pt x="3659973" y="-13627"/>
                  <a:pt x="3815622" y="-33664"/>
                  <a:pt x="4092804" y="0"/>
                </a:cubicBezTo>
                <a:cubicBezTo>
                  <a:pt x="4369986" y="33664"/>
                  <a:pt x="4515752" y="-699"/>
                  <a:pt x="4875932" y="0"/>
                </a:cubicBezTo>
                <a:cubicBezTo>
                  <a:pt x="5030820" y="28472"/>
                  <a:pt x="5248441" y="178447"/>
                  <a:pt x="5221372" y="345440"/>
                </a:cubicBezTo>
                <a:cubicBezTo>
                  <a:pt x="5241371" y="542174"/>
                  <a:pt x="5253674" y="753990"/>
                  <a:pt x="5221372" y="1022502"/>
                </a:cubicBezTo>
                <a:cubicBezTo>
                  <a:pt x="5189070" y="1291014"/>
                  <a:pt x="5237152" y="1508430"/>
                  <a:pt x="5221372" y="1727200"/>
                </a:cubicBezTo>
                <a:cubicBezTo>
                  <a:pt x="5216881" y="1949328"/>
                  <a:pt x="5073637" y="2072509"/>
                  <a:pt x="4875932" y="2072640"/>
                </a:cubicBezTo>
                <a:cubicBezTo>
                  <a:pt x="4651017" y="2083127"/>
                  <a:pt x="4573544" y="2080332"/>
                  <a:pt x="4319329" y="2072640"/>
                </a:cubicBezTo>
                <a:cubicBezTo>
                  <a:pt x="4065114" y="2064948"/>
                  <a:pt x="3897664" y="2080122"/>
                  <a:pt x="3581506" y="2072640"/>
                </a:cubicBezTo>
                <a:cubicBezTo>
                  <a:pt x="3265348" y="2065158"/>
                  <a:pt x="3150354" y="2083314"/>
                  <a:pt x="2843683" y="2072640"/>
                </a:cubicBezTo>
                <a:cubicBezTo>
                  <a:pt x="2537012" y="2061966"/>
                  <a:pt x="2448412" y="2090428"/>
                  <a:pt x="2151165" y="2072640"/>
                </a:cubicBezTo>
                <a:cubicBezTo>
                  <a:pt x="1853918" y="2054852"/>
                  <a:pt x="1785242" y="2046934"/>
                  <a:pt x="1549256" y="2072640"/>
                </a:cubicBezTo>
                <a:cubicBezTo>
                  <a:pt x="1313270" y="2098346"/>
                  <a:pt x="1268854" y="2058323"/>
                  <a:pt x="992653" y="2072640"/>
                </a:cubicBezTo>
                <a:cubicBezTo>
                  <a:pt x="716452" y="2086957"/>
                  <a:pt x="505381" y="2047520"/>
                  <a:pt x="345440" y="2072640"/>
                </a:cubicBezTo>
                <a:cubicBezTo>
                  <a:pt x="154685" y="2050326"/>
                  <a:pt x="17726" y="1938320"/>
                  <a:pt x="0" y="1727200"/>
                </a:cubicBezTo>
                <a:cubicBezTo>
                  <a:pt x="2333" y="1588178"/>
                  <a:pt x="24299" y="1297635"/>
                  <a:pt x="0" y="1063955"/>
                </a:cubicBezTo>
                <a:cubicBezTo>
                  <a:pt x="-24299" y="830276"/>
                  <a:pt x="22434" y="698426"/>
                  <a:pt x="0" y="345440"/>
                </a:cubicBezTo>
                <a:close/>
              </a:path>
              <a:path w="5221372" h="2072640" stroke="0" extrusionOk="0">
                <a:moveTo>
                  <a:pt x="0" y="345440"/>
                </a:moveTo>
                <a:cubicBezTo>
                  <a:pt x="-9733" y="187850"/>
                  <a:pt x="181069" y="8725"/>
                  <a:pt x="345440" y="0"/>
                </a:cubicBezTo>
                <a:cubicBezTo>
                  <a:pt x="495571" y="-10440"/>
                  <a:pt x="740960" y="23505"/>
                  <a:pt x="947348" y="0"/>
                </a:cubicBezTo>
                <a:cubicBezTo>
                  <a:pt x="1153736" y="-23505"/>
                  <a:pt x="1421114" y="23534"/>
                  <a:pt x="1685171" y="0"/>
                </a:cubicBezTo>
                <a:cubicBezTo>
                  <a:pt x="1949228" y="-23534"/>
                  <a:pt x="2152601" y="9693"/>
                  <a:pt x="2287079" y="0"/>
                </a:cubicBezTo>
                <a:cubicBezTo>
                  <a:pt x="2421557" y="-9693"/>
                  <a:pt x="2655207" y="19446"/>
                  <a:pt x="2798378" y="0"/>
                </a:cubicBezTo>
                <a:cubicBezTo>
                  <a:pt x="2941549" y="-19446"/>
                  <a:pt x="3274161" y="8428"/>
                  <a:pt x="3490896" y="0"/>
                </a:cubicBezTo>
                <a:cubicBezTo>
                  <a:pt x="3707631" y="-8428"/>
                  <a:pt x="3893134" y="15452"/>
                  <a:pt x="4228719" y="0"/>
                </a:cubicBezTo>
                <a:cubicBezTo>
                  <a:pt x="4564304" y="-15452"/>
                  <a:pt x="4630180" y="-453"/>
                  <a:pt x="4875932" y="0"/>
                </a:cubicBezTo>
                <a:cubicBezTo>
                  <a:pt x="5049521" y="-8862"/>
                  <a:pt x="5231800" y="151402"/>
                  <a:pt x="5221372" y="345440"/>
                </a:cubicBezTo>
                <a:cubicBezTo>
                  <a:pt x="5232326" y="511802"/>
                  <a:pt x="5224746" y="848748"/>
                  <a:pt x="5221372" y="1063955"/>
                </a:cubicBezTo>
                <a:cubicBezTo>
                  <a:pt x="5217998" y="1279163"/>
                  <a:pt x="5199351" y="1578823"/>
                  <a:pt x="5221372" y="1727200"/>
                </a:cubicBezTo>
                <a:cubicBezTo>
                  <a:pt x="5260049" y="1891543"/>
                  <a:pt x="5026713" y="2098245"/>
                  <a:pt x="4875932" y="2072640"/>
                </a:cubicBezTo>
                <a:cubicBezTo>
                  <a:pt x="4737087" y="2092957"/>
                  <a:pt x="4536550" y="2062513"/>
                  <a:pt x="4364634" y="2072640"/>
                </a:cubicBezTo>
                <a:cubicBezTo>
                  <a:pt x="4192718" y="2082767"/>
                  <a:pt x="3952781" y="2049905"/>
                  <a:pt x="3808030" y="2072640"/>
                </a:cubicBezTo>
                <a:cubicBezTo>
                  <a:pt x="3663279" y="2095375"/>
                  <a:pt x="3256894" y="2065614"/>
                  <a:pt x="3115512" y="2072640"/>
                </a:cubicBezTo>
                <a:cubicBezTo>
                  <a:pt x="2974130" y="2079666"/>
                  <a:pt x="2788814" y="2078660"/>
                  <a:pt x="2604214" y="2072640"/>
                </a:cubicBezTo>
                <a:cubicBezTo>
                  <a:pt x="2419614" y="2066620"/>
                  <a:pt x="2231040" y="2067701"/>
                  <a:pt x="2002306" y="2072640"/>
                </a:cubicBezTo>
                <a:cubicBezTo>
                  <a:pt x="1773572" y="2077579"/>
                  <a:pt x="1585179" y="2050806"/>
                  <a:pt x="1445702" y="2072640"/>
                </a:cubicBezTo>
                <a:cubicBezTo>
                  <a:pt x="1306225" y="2094474"/>
                  <a:pt x="571657" y="2066728"/>
                  <a:pt x="345440" y="2072640"/>
                </a:cubicBezTo>
                <a:cubicBezTo>
                  <a:pt x="142329" y="2083052"/>
                  <a:pt x="-12215" y="1892876"/>
                  <a:pt x="0" y="1727200"/>
                </a:cubicBezTo>
                <a:cubicBezTo>
                  <a:pt x="25967" y="1523443"/>
                  <a:pt x="24481" y="1376759"/>
                  <a:pt x="0" y="1063955"/>
                </a:cubicBezTo>
                <a:cubicBezTo>
                  <a:pt x="-24481" y="751152"/>
                  <a:pt x="18369" y="669381"/>
                  <a:pt x="0" y="3454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 làm đó </a:t>
            </a:r>
            <a:r>
              <a:rPr lang="en-US" sz="3200" b="1" kern="0" noProof="0" dirty="0">
                <a:solidFill>
                  <a:srgbClr val="FF0000"/>
                </a:solidFill>
              </a:rPr>
              <a:t>t</a:t>
            </a:r>
            <a:r>
              <a:rPr lang="vi-VN" sz="3200" b="1" kern="0" dirty="0">
                <a:solidFill>
                  <a:srgbClr val="FF0000"/>
                </a:solidFill>
              </a:rPr>
              <a:t>hể hiện bạn nam và mẹ quan tâm, lo lắng cho sức khỏe của ông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4182815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222240" y="1917700"/>
            <a:ext cx="54356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336950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37FB8F-7688-4A88-B2C9-ABFB79E87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066" y="1880364"/>
            <a:ext cx="4603570" cy="343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0142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BB141A8E-1B3B-42E3-AA5A-7622EBC53504}"/>
              </a:ext>
            </a:extLst>
          </p:cNvPr>
          <p:cNvSpPr/>
          <p:nvPr/>
        </p:nvSpPr>
        <p:spPr>
          <a:xfrm>
            <a:off x="4962943" y="381331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487734217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việc quan tâm, tạo dựng mối quan hệ tốt với những người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4D77F6-39E8-4017-AAE2-19412D7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172" y="381331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0D90863-631A-4729-A81A-5692D73B194C}"/>
              </a:ext>
            </a:extLst>
          </p:cNvPr>
          <p:cNvSpPr/>
          <p:nvPr/>
        </p:nvSpPr>
        <p:spPr>
          <a:xfrm>
            <a:off x="5699760" y="184624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374280-3B24-421F-800E-C209D385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400" y="492666"/>
            <a:ext cx="7010400" cy="943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263C46-C844-4BD6-BEF7-35486B497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3" y="2020510"/>
            <a:ext cx="4595685" cy="3220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8068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FACDF867-6F62-44A7-8720-FBE59DD34A5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514F9F-799E-4DC0-9A15-8E39CF83804F}"/>
              </a:ext>
            </a:extLst>
          </p:cNvPr>
          <p:cNvSpPr txBox="1"/>
          <p:nvPr/>
        </p:nvSpPr>
        <p:spPr>
          <a:xfrm>
            <a:off x="1908238" y="1305342"/>
            <a:ext cx="92793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còn biết những việc làm nào khác thể hiện sự quan tâm hàng xóm láng giềng?</a:t>
            </a:r>
            <a:endParaRPr lang="en-US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10232095" y="3702009"/>
            <a:ext cx="2333563" cy="31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EB787F-88EB-4FE2-9D07-29256A85717B}"/>
              </a:ext>
            </a:extLst>
          </p:cNvPr>
          <p:cNvSpPr/>
          <p:nvPr/>
        </p:nvSpPr>
        <p:spPr>
          <a:xfrm>
            <a:off x="152400" y="412536"/>
            <a:ext cx="12039600" cy="999704"/>
          </a:xfrm>
          <a:custGeom>
            <a:avLst/>
            <a:gdLst>
              <a:gd name="connsiteX0" fmla="*/ 0 w 12039600"/>
              <a:gd name="connsiteY0" fmla="*/ 166621 h 999704"/>
              <a:gd name="connsiteX1" fmla="*/ 166621 w 12039600"/>
              <a:gd name="connsiteY1" fmla="*/ 0 h 999704"/>
              <a:gd name="connsiteX2" fmla="*/ 11872979 w 12039600"/>
              <a:gd name="connsiteY2" fmla="*/ 0 h 999704"/>
              <a:gd name="connsiteX3" fmla="*/ 12039600 w 12039600"/>
              <a:gd name="connsiteY3" fmla="*/ 166621 h 999704"/>
              <a:gd name="connsiteX4" fmla="*/ 12039600 w 12039600"/>
              <a:gd name="connsiteY4" fmla="*/ 833083 h 999704"/>
              <a:gd name="connsiteX5" fmla="*/ 11872979 w 12039600"/>
              <a:gd name="connsiteY5" fmla="*/ 999704 h 999704"/>
              <a:gd name="connsiteX6" fmla="*/ 166621 w 12039600"/>
              <a:gd name="connsiteY6" fmla="*/ 999704 h 999704"/>
              <a:gd name="connsiteX7" fmla="*/ 0 w 12039600"/>
              <a:gd name="connsiteY7" fmla="*/ 833083 h 999704"/>
              <a:gd name="connsiteX8" fmla="*/ 0 w 12039600"/>
              <a:gd name="connsiteY8" fmla="*/ 166621 h 9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39600" h="999704" fill="none" extrusionOk="0">
                <a:moveTo>
                  <a:pt x="0" y="166621"/>
                </a:moveTo>
                <a:cubicBezTo>
                  <a:pt x="70" y="76487"/>
                  <a:pt x="80854" y="10498"/>
                  <a:pt x="166621" y="0"/>
                </a:cubicBezTo>
                <a:cubicBezTo>
                  <a:pt x="2880825" y="72427"/>
                  <a:pt x="10684747" y="61419"/>
                  <a:pt x="11872979" y="0"/>
                </a:cubicBezTo>
                <a:cubicBezTo>
                  <a:pt x="11963603" y="-9622"/>
                  <a:pt x="12025342" y="70286"/>
                  <a:pt x="12039600" y="166621"/>
                </a:cubicBezTo>
                <a:cubicBezTo>
                  <a:pt x="11996700" y="289728"/>
                  <a:pt x="12036750" y="683665"/>
                  <a:pt x="12039600" y="833083"/>
                </a:cubicBezTo>
                <a:cubicBezTo>
                  <a:pt x="12043062" y="907536"/>
                  <a:pt x="11963338" y="997840"/>
                  <a:pt x="11872979" y="999704"/>
                </a:cubicBezTo>
                <a:cubicBezTo>
                  <a:pt x="9834153" y="1029531"/>
                  <a:pt x="4677110" y="920398"/>
                  <a:pt x="166621" y="999704"/>
                </a:cubicBezTo>
                <a:cubicBezTo>
                  <a:pt x="85155" y="998511"/>
                  <a:pt x="-3293" y="925756"/>
                  <a:pt x="0" y="833083"/>
                </a:cubicBezTo>
                <a:cubicBezTo>
                  <a:pt x="46183" y="705420"/>
                  <a:pt x="-23276" y="492219"/>
                  <a:pt x="0" y="166621"/>
                </a:cubicBezTo>
                <a:close/>
              </a:path>
              <a:path w="12039600" h="999704" stroke="0" extrusionOk="0">
                <a:moveTo>
                  <a:pt x="0" y="166621"/>
                </a:moveTo>
                <a:cubicBezTo>
                  <a:pt x="5900" y="76207"/>
                  <a:pt x="78909" y="8979"/>
                  <a:pt x="166621" y="0"/>
                </a:cubicBezTo>
                <a:cubicBezTo>
                  <a:pt x="4291162" y="123000"/>
                  <a:pt x="7587931" y="-96860"/>
                  <a:pt x="11872979" y="0"/>
                </a:cubicBezTo>
                <a:cubicBezTo>
                  <a:pt x="11954561" y="-7957"/>
                  <a:pt x="12042588" y="68576"/>
                  <a:pt x="12039600" y="166621"/>
                </a:cubicBezTo>
                <a:cubicBezTo>
                  <a:pt x="11986475" y="243367"/>
                  <a:pt x="12042698" y="679606"/>
                  <a:pt x="12039600" y="833083"/>
                </a:cubicBezTo>
                <a:cubicBezTo>
                  <a:pt x="12022878" y="931163"/>
                  <a:pt x="11953169" y="997768"/>
                  <a:pt x="11872979" y="999704"/>
                </a:cubicBezTo>
                <a:cubicBezTo>
                  <a:pt x="6343199" y="838997"/>
                  <a:pt x="2258900" y="1039371"/>
                  <a:pt x="166621" y="999704"/>
                </a:cubicBezTo>
                <a:cubicBezTo>
                  <a:pt x="72551" y="999290"/>
                  <a:pt x="-9247" y="920916"/>
                  <a:pt x="0" y="833083"/>
                </a:cubicBezTo>
                <a:cubicBezTo>
                  <a:pt x="49563" y="755420"/>
                  <a:pt x="9784" y="257078"/>
                  <a:pt x="0" y="16662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217"/>
            <a:r>
              <a:rPr lang="en-US" sz="3999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999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xóm</a:t>
            </a:r>
            <a:r>
              <a:rPr lang="en-US" sz="3999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láng</a:t>
            </a:r>
            <a:r>
              <a:rPr lang="en-US" sz="3999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giềng</a:t>
            </a:r>
            <a:r>
              <a:rPr lang="en-US" sz="3999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999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999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999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999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999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sz="3999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lẫn</a:t>
            </a:r>
            <a:r>
              <a:rPr lang="en-US" sz="3999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999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999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E069E-2A8B-4C9B-9577-9E8F4D273596}"/>
              </a:ext>
            </a:extLst>
          </p:cNvPr>
          <p:cNvSpPr txBox="1"/>
          <p:nvPr/>
        </p:nvSpPr>
        <p:spPr>
          <a:xfrm>
            <a:off x="1666882" y="2354345"/>
            <a:ext cx="8716638" cy="3170099"/>
          </a:xfrm>
          <a:custGeom>
            <a:avLst/>
            <a:gdLst>
              <a:gd name="connsiteX0" fmla="*/ 0 w 8716638"/>
              <a:gd name="connsiteY0" fmla="*/ 0 h 3170099"/>
              <a:gd name="connsiteX1" fmla="*/ 8716638 w 8716638"/>
              <a:gd name="connsiteY1" fmla="*/ 0 h 3170099"/>
              <a:gd name="connsiteX2" fmla="*/ 8716638 w 8716638"/>
              <a:gd name="connsiteY2" fmla="*/ 3170099 h 3170099"/>
              <a:gd name="connsiteX3" fmla="*/ 0 w 8716638"/>
              <a:gd name="connsiteY3" fmla="*/ 3170099 h 3170099"/>
              <a:gd name="connsiteX4" fmla="*/ 0 w 8716638"/>
              <a:gd name="connsiteY4" fmla="*/ 0 h 317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6638" h="3170099" fill="none" extrusionOk="0">
                <a:moveTo>
                  <a:pt x="0" y="0"/>
                </a:moveTo>
                <a:cubicBezTo>
                  <a:pt x="2127379" y="5222"/>
                  <a:pt x="4660625" y="24918"/>
                  <a:pt x="8716638" y="0"/>
                </a:cubicBezTo>
                <a:cubicBezTo>
                  <a:pt x="8555393" y="517284"/>
                  <a:pt x="8672878" y="2639091"/>
                  <a:pt x="8716638" y="3170099"/>
                </a:cubicBezTo>
                <a:cubicBezTo>
                  <a:pt x="5982187" y="3005338"/>
                  <a:pt x="1548083" y="3288249"/>
                  <a:pt x="0" y="3170099"/>
                </a:cubicBezTo>
                <a:cubicBezTo>
                  <a:pt x="-55725" y="2758152"/>
                  <a:pt x="17072" y="966543"/>
                  <a:pt x="0" y="0"/>
                </a:cubicBezTo>
                <a:close/>
              </a:path>
              <a:path w="8716638" h="3170099" stroke="0" extrusionOk="0">
                <a:moveTo>
                  <a:pt x="0" y="0"/>
                </a:moveTo>
                <a:cubicBezTo>
                  <a:pt x="1218847" y="11849"/>
                  <a:pt x="6798044" y="-161459"/>
                  <a:pt x="8716638" y="0"/>
                </a:cubicBezTo>
                <a:cubicBezTo>
                  <a:pt x="8719768" y="1524162"/>
                  <a:pt x="8615462" y="1884189"/>
                  <a:pt x="8716638" y="3170099"/>
                </a:cubicBezTo>
                <a:cubicBezTo>
                  <a:pt x="5131935" y="3024239"/>
                  <a:pt x="1680843" y="3091775"/>
                  <a:pt x="0" y="3170099"/>
                </a:cubicBezTo>
                <a:cubicBezTo>
                  <a:pt x="74291" y="1766360"/>
                  <a:pt x="168006" y="74472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Dù còn nhỏ, các em cũng cần biết làm các việc phù hợp với lứa tuổi như: chào hỏi khi gặp hàng xóm, hỏi thăm khi hàng xóm có chuyện buồn, giúp đỡ hàng xóm khi cần thiết,.....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Freeform: Shape 34">
            <a:extLst>
              <a:ext uri="{FF2B5EF4-FFF2-40B4-BE49-F238E27FC236}">
                <a16:creationId xmlns:a16="http://schemas.microsoft.com/office/drawing/2014/main" id="{268E5095-21D6-47EB-91FB-DD8F4888AFEA}"/>
              </a:ext>
            </a:extLst>
          </p:cNvPr>
          <p:cNvSpPr/>
          <p:nvPr/>
        </p:nvSpPr>
        <p:spPr>
          <a:xfrm>
            <a:off x="781468" y="141224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CA1A7-6C99-1E01-5286-3C9BB1200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8">
            <a:extLst>
              <a:ext uri="{FF2B5EF4-FFF2-40B4-BE49-F238E27FC236}">
                <a16:creationId xmlns:a16="http://schemas.microsoft.com/office/drawing/2014/main" id="{287F9DD8-61BC-5F1A-0230-EDD9EF4BF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0679" y="1590223"/>
            <a:ext cx="2758077" cy="47587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909B71-7EE9-A21E-C8A3-8647B9418267}"/>
              </a:ext>
            </a:extLst>
          </p:cNvPr>
          <p:cNvSpPr txBox="1"/>
          <p:nvPr/>
        </p:nvSpPr>
        <p:spPr>
          <a:xfrm>
            <a:off x="3857488" y="1467334"/>
            <a:ext cx="7092451" cy="2585323"/>
          </a:xfrm>
          <a:prstGeom prst="rect">
            <a:avLst/>
          </a:prstGeom>
          <a:solidFill>
            <a:srgbClr val="92E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Tìm hiểu vì sao phải quan tâm hàng xóm láng giềng </a:t>
            </a: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787D6F5-4F76-DF4D-316A-E45DA69E99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220" y="94594"/>
            <a:ext cx="1374586" cy="13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3874DE-4259-4915-B9E8-05839EB3FA4F}"/>
              </a:ext>
            </a:extLst>
          </p:cNvPr>
          <p:cNvSpPr txBox="1"/>
          <p:nvPr/>
        </p:nvSpPr>
        <p:spPr>
          <a:xfrm>
            <a:off x="3515360" y="1379270"/>
            <a:ext cx="5019039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126">
              <a:defRPr/>
            </a:pPr>
            <a:r>
              <a:rPr lang="en-US" sz="54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Nghe </a:t>
            </a:r>
            <a:r>
              <a:rPr lang="en-US" sz="5400" b="1" dirty="0" err="1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chuyện</a:t>
            </a:r>
            <a:r>
              <a:rPr lang="en-US" sz="54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54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xóm</a:t>
            </a:r>
            <a:r>
              <a:rPr lang="en-US" sz="54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nhà</a:t>
            </a:r>
            <a:r>
              <a:rPr lang="en-US" sz="54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chồn</a:t>
            </a:r>
            <a:r>
              <a:rPr lang="en-US" sz="54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26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CC0878-0C02-C3AC-85D3-1778C8240AD8}"/>
              </a:ext>
            </a:extLst>
          </p:cNvPr>
          <p:cNvSpPr/>
          <p:nvPr/>
        </p:nvSpPr>
        <p:spPr>
          <a:xfrm>
            <a:off x="788670" y="1440872"/>
            <a:ext cx="7989569" cy="3542608"/>
          </a:xfrm>
          <a:prstGeom prst="roundRect">
            <a:avLst>
              <a:gd name="adj" fmla="val 31934"/>
            </a:avLst>
          </a:prstGeom>
          <a:solidFill>
            <a:srgbClr val="FFFFCC"/>
          </a:solidFill>
          <a:ln w="38100" cap="flat" cmpd="sng" algn="ctr">
            <a:solidFill>
              <a:srgbClr val="ED7D3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vi-VN" sz="3600" b="1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 kể về một người hàng xóm mà em yêu quý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 hàng xóm đó tên là gì?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 sao em yêu quý người hàng xóm đó?</a:t>
            </a:r>
          </a:p>
        </p:txBody>
      </p:sp>
      <p:pic>
        <p:nvPicPr>
          <p:cNvPr id="6" name="Picture 5" descr="A cartoon of a person in a pink dress&#10;&#10;AI-generated content may be incorrect.">
            <a:extLst>
              <a:ext uri="{FF2B5EF4-FFF2-40B4-BE49-F238E27FC236}">
                <a16:creationId xmlns:a16="http://schemas.microsoft.com/office/drawing/2014/main" id="{92E46A48-B54D-F493-3C9A-8CF7CC93D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027" y="754380"/>
            <a:ext cx="2887222" cy="5989320"/>
          </a:xfrm>
          <a:prstGeom prst="rect">
            <a:avLst/>
          </a:prstGeom>
        </p:spPr>
      </p:pic>
      <p:pic>
        <p:nvPicPr>
          <p:cNvPr id="7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8DF6D044-24EA-4EFE-AB18-16FD07986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9470" y="5283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05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LoveYt.net_YouTube_Hang-xom-cua-co-chon-Dao-duc-lop-3_Media_KYbrcLPTwBc_002_720p">
            <a:hlinkClick r:id="" action="ppaction://media"/>
            <a:extLst>
              <a:ext uri="{FF2B5EF4-FFF2-40B4-BE49-F238E27FC236}">
                <a16:creationId xmlns:a16="http://schemas.microsoft.com/office/drawing/2014/main" id="{42C77358-8DBB-8489-F1A9-4AA98D0113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2274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id="{FE0E20C0-C02F-48D9-ADE1-E57341D4C0D8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mbria" panose="02040503050406030204" pitchFamily="18" charset="0"/>
              <a:ea typeface="宋体" panose="02010600030101010101" pitchFamily="2" charset="-122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id="{D1DE9597-FA4B-4ED3-A689-89042B2757E7}"/>
              </a:ext>
            </a:extLst>
          </p:cNvPr>
          <p:cNvSpPr/>
          <p:nvPr/>
        </p:nvSpPr>
        <p:spPr>
          <a:xfrm>
            <a:off x="984308" y="234103"/>
            <a:ext cx="1103034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vi-VN" altLang="zh-CN" sz="3600" b="1" spc="-150" noProof="1">
                <a:solidFill>
                  <a:srgbClr val="EF4546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Biết tin chồn mẹ bị ốm, những người hàng xóm đã làm gì?</a:t>
            </a:r>
          </a:p>
        </p:txBody>
      </p:sp>
      <p:pic>
        <p:nvPicPr>
          <p:cNvPr id="8" name="Picture 7" descr="Mục này có hình ảnh của: ">
            <a:extLst>
              <a:ext uri="{FF2B5EF4-FFF2-40B4-BE49-F238E27FC236}">
                <a16:creationId xmlns:a16="http://schemas.microsoft.com/office/drawing/2014/main" id="{E16DA0C8-3854-4B59-9B02-33EA8C0B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18" y="-93746"/>
            <a:ext cx="1520971" cy="11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9BDB5A-9606-44F4-89F7-1B5B6E385C07}"/>
              </a:ext>
            </a:extLst>
          </p:cNvPr>
          <p:cNvSpPr txBox="1"/>
          <p:nvPr/>
        </p:nvSpPr>
        <p:spPr>
          <a:xfrm>
            <a:off x="812501" y="1764604"/>
            <a:ext cx="7828579" cy="3416320"/>
          </a:xfrm>
          <a:custGeom>
            <a:avLst/>
            <a:gdLst>
              <a:gd name="connsiteX0" fmla="*/ 0 w 7828579"/>
              <a:gd name="connsiteY0" fmla="*/ 0 h 3416320"/>
              <a:gd name="connsiteX1" fmla="*/ 7828579 w 7828579"/>
              <a:gd name="connsiteY1" fmla="*/ 0 h 3416320"/>
              <a:gd name="connsiteX2" fmla="*/ 7828579 w 7828579"/>
              <a:gd name="connsiteY2" fmla="*/ 3416320 h 3416320"/>
              <a:gd name="connsiteX3" fmla="*/ 0 w 7828579"/>
              <a:gd name="connsiteY3" fmla="*/ 3416320 h 3416320"/>
              <a:gd name="connsiteX4" fmla="*/ 0 w 7828579"/>
              <a:gd name="connsiteY4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28579" h="3416320" fill="none" extrusionOk="0">
                <a:moveTo>
                  <a:pt x="0" y="0"/>
                </a:moveTo>
                <a:cubicBezTo>
                  <a:pt x="1738002" y="5222"/>
                  <a:pt x="3932422" y="24918"/>
                  <a:pt x="7828579" y="0"/>
                </a:cubicBezTo>
                <a:cubicBezTo>
                  <a:pt x="7667334" y="1219428"/>
                  <a:pt x="7784819" y="2405311"/>
                  <a:pt x="7828579" y="3416320"/>
                </a:cubicBezTo>
                <a:cubicBezTo>
                  <a:pt x="5122814" y="3251559"/>
                  <a:pt x="2973072" y="3534470"/>
                  <a:pt x="0" y="3416320"/>
                </a:cubicBezTo>
                <a:cubicBezTo>
                  <a:pt x="-55725" y="3041098"/>
                  <a:pt x="17072" y="1237259"/>
                  <a:pt x="0" y="0"/>
                </a:cubicBezTo>
                <a:close/>
              </a:path>
              <a:path w="7828579" h="3416320" stroke="0" extrusionOk="0">
                <a:moveTo>
                  <a:pt x="0" y="0"/>
                </a:moveTo>
                <a:cubicBezTo>
                  <a:pt x="3075573" y="11849"/>
                  <a:pt x="6490645" y="-161459"/>
                  <a:pt x="7828579" y="0"/>
                </a:cubicBezTo>
                <a:cubicBezTo>
                  <a:pt x="7831709" y="1548882"/>
                  <a:pt x="7727403" y="2955689"/>
                  <a:pt x="7828579" y="3416320"/>
                </a:cubicBezTo>
                <a:cubicBezTo>
                  <a:pt x="5420211" y="3270460"/>
                  <a:pt x="1936326" y="3337996"/>
                  <a:pt x="0" y="3416320"/>
                </a:cubicBezTo>
                <a:cubicBezTo>
                  <a:pt x="74291" y="2504704"/>
                  <a:pt x="168006" y="1519919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 defTabSz="914217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Biết tin chồn mẹ bị ốm những người hàng xóm đã sẵn sàng giúp đỡ: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  <a:p>
            <a:pPr marL="571500" indent="-571500" algn="just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Voi giúp tưới nước cho cây;</a:t>
            </a:r>
          </a:p>
          <a:p>
            <a:pPr marL="571500" indent="-571500" algn="just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Sóc rửa bát đĩa và lau dọn nhà cửa; chuột túi dỗ dành</a:t>
            </a:r>
          </a:p>
          <a:p>
            <a:pPr marL="571500" indent="-571500" algn="just" defTabSz="914217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Chăm sóc hai chú chồn con.</a:t>
            </a:r>
          </a:p>
        </p:txBody>
      </p:sp>
      <p:pic>
        <p:nvPicPr>
          <p:cNvPr id="16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EB060972-1C4A-4EB4-A7B1-B9C989841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459" y="3492797"/>
            <a:ext cx="4104941" cy="32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2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>
            <a:extLst>
              <a:ext uri="{FF2B5EF4-FFF2-40B4-BE49-F238E27FC236}">
                <a16:creationId xmlns:a16="http://schemas.microsoft.com/office/drawing/2014/main" id="{F8FB6020-DCA9-4181-B309-59E3E8991129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mbria" panose="02040503050406030204" pitchFamily="18" charset="0"/>
              <a:ea typeface="宋体" panose="02010600030101010101" pitchFamily="2" charset="-122"/>
            </a:endParaRPr>
          </a:p>
        </p:txBody>
      </p:sp>
      <p:sp>
        <p:nvSpPr>
          <p:cNvPr id="9" name="矩形 28">
            <a:extLst>
              <a:ext uri="{FF2B5EF4-FFF2-40B4-BE49-F238E27FC236}">
                <a16:creationId xmlns:a16="http://schemas.microsoft.com/office/drawing/2014/main" id="{E622EEF3-58D6-40A0-9E23-ABFAD74AA6AF}"/>
              </a:ext>
            </a:extLst>
          </p:cNvPr>
          <p:cNvSpPr/>
          <p:nvPr/>
        </p:nvSpPr>
        <p:spPr>
          <a:xfrm>
            <a:off x="729395" y="239090"/>
            <a:ext cx="1134530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3600" b="1" spc="-150" noProof="1">
                <a:solidFill>
                  <a:srgbClr val="EF4546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2. </a:t>
            </a:r>
            <a:r>
              <a:rPr lang="vi-VN" altLang="zh-CN" sz="3600" b="1" spc="-150" noProof="1">
                <a:solidFill>
                  <a:srgbClr val="EF4546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Khi được hàng xóm giúp đỡ, chồn mẹ cảm thấy thế nào?</a:t>
            </a:r>
            <a:endParaRPr lang="zh-CN" altLang="en-US" sz="3600" b="1" spc="-150" noProof="1">
              <a:solidFill>
                <a:srgbClr val="EF4546"/>
              </a:solidFill>
              <a:latin typeface="Cambria" panose="02040503050406030204" pitchFamily="18" charset="0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" name="Picture 9" descr="Mục này có hình ảnh của: ">
            <a:extLst>
              <a:ext uri="{FF2B5EF4-FFF2-40B4-BE49-F238E27FC236}">
                <a16:creationId xmlns:a16="http://schemas.microsoft.com/office/drawing/2014/main" id="{5117B224-00F3-45EE-B50D-0EB7E7E25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375" y="-257625"/>
            <a:ext cx="1419416" cy="12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A47549-B316-475E-B843-BBDA475D96F3}"/>
              </a:ext>
            </a:extLst>
          </p:cNvPr>
          <p:cNvSpPr txBox="1"/>
          <p:nvPr/>
        </p:nvSpPr>
        <p:spPr>
          <a:xfrm>
            <a:off x="1293276" y="2264126"/>
            <a:ext cx="7644984" cy="1446550"/>
          </a:xfrm>
          <a:custGeom>
            <a:avLst/>
            <a:gdLst>
              <a:gd name="connsiteX0" fmla="*/ 0 w 7644984"/>
              <a:gd name="connsiteY0" fmla="*/ 0 h 1446550"/>
              <a:gd name="connsiteX1" fmla="*/ 7644984 w 7644984"/>
              <a:gd name="connsiteY1" fmla="*/ 0 h 1446550"/>
              <a:gd name="connsiteX2" fmla="*/ 7644984 w 7644984"/>
              <a:gd name="connsiteY2" fmla="*/ 1446550 h 1446550"/>
              <a:gd name="connsiteX3" fmla="*/ 0 w 7644984"/>
              <a:gd name="connsiteY3" fmla="*/ 1446550 h 1446550"/>
              <a:gd name="connsiteX4" fmla="*/ 0 w 7644984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4984" h="1446550" fill="none" extrusionOk="0">
                <a:moveTo>
                  <a:pt x="0" y="0"/>
                </a:moveTo>
                <a:cubicBezTo>
                  <a:pt x="1548795" y="5222"/>
                  <a:pt x="5355515" y="24918"/>
                  <a:pt x="7644984" y="0"/>
                </a:cubicBezTo>
                <a:cubicBezTo>
                  <a:pt x="7555726" y="169848"/>
                  <a:pt x="7680771" y="914679"/>
                  <a:pt x="7644984" y="1446550"/>
                </a:cubicBezTo>
                <a:cubicBezTo>
                  <a:pt x="5184566" y="1281789"/>
                  <a:pt x="2458852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7644984" h="1446550" stroke="0" extrusionOk="0">
                <a:moveTo>
                  <a:pt x="0" y="0"/>
                </a:moveTo>
                <a:cubicBezTo>
                  <a:pt x="3110017" y="11849"/>
                  <a:pt x="5663560" y="-161459"/>
                  <a:pt x="7644984" y="0"/>
                </a:cubicBezTo>
                <a:cubicBezTo>
                  <a:pt x="7641707" y="353962"/>
                  <a:pt x="7720645" y="871797"/>
                  <a:pt x="7644984" y="1446550"/>
                </a:cubicBezTo>
                <a:cubicBezTo>
                  <a:pt x="5064399" y="1300690"/>
                  <a:pt x="2250559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Chồn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mẹ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thấy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vẻ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hạnh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phúc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,…..</a:t>
            </a:r>
          </a:p>
        </p:txBody>
      </p:sp>
      <p:pic>
        <p:nvPicPr>
          <p:cNvPr id="17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C1888E2A-9246-4EDC-8D9F-EB6A3F3D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48" y="3062825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7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">
            <a:extLst>
              <a:ext uri="{FF2B5EF4-FFF2-40B4-BE49-F238E27FC236}">
                <a16:creationId xmlns:a16="http://schemas.microsoft.com/office/drawing/2014/main" id="{96C2AE5B-DD21-4B73-9EA4-AF1E485D5CFB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mbria" panose="02040503050406030204" pitchFamily="18" charset="0"/>
              <a:ea typeface="宋体" panose="02010600030101010101" pitchFamily="2" charset="-122"/>
            </a:endParaRPr>
          </a:p>
        </p:txBody>
      </p:sp>
      <p:sp>
        <p:nvSpPr>
          <p:cNvPr id="13" name="矩形 28">
            <a:extLst>
              <a:ext uri="{FF2B5EF4-FFF2-40B4-BE49-F238E27FC236}">
                <a16:creationId xmlns:a16="http://schemas.microsoft.com/office/drawing/2014/main" id="{12FF9EC7-4595-4EDC-BCA7-4746D1E739CB}"/>
              </a:ext>
            </a:extLst>
          </p:cNvPr>
          <p:cNvSpPr/>
          <p:nvPr/>
        </p:nvSpPr>
        <p:spPr>
          <a:xfrm>
            <a:off x="2037018" y="262098"/>
            <a:ext cx="942848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3600" b="1" spc="-150" noProof="1">
                <a:solidFill>
                  <a:srgbClr val="EF4546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3. Em rút ra được điều gì qua câu chuyện trên?</a:t>
            </a:r>
            <a:endParaRPr lang="zh-CN" altLang="en-US" sz="3600" b="1" spc="-150" noProof="1">
              <a:solidFill>
                <a:srgbClr val="EF4546"/>
              </a:solidFill>
              <a:latin typeface="Cambria" panose="02040503050406030204" pitchFamily="18" charset="0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4" name="Picture 13" descr="Mục này có hình ảnh của: ">
            <a:extLst>
              <a:ext uri="{FF2B5EF4-FFF2-40B4-BE49-F238E27FC236}">
                <a16:creationId xmlns:a16="http://schemas.microsoft.com/office/drawing/2014/main" id="{5441D753-7D49-4457-9EE9-6C7524ADD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" y="-34145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9E9EE8FB-6D20-47DF-9E95-E9DDEACFC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603" y="3543300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DBF552-D0B4-47E2-8DC8-46E849F2EB8E}"/>
              </a:ext>
            </a:extLst>
          </p:cNvPr>
          <p:cNvSpPr txBox="1"/>
          <p:nvPr/>
        </p:nvSpPr>
        <p:spPr>
          <a:xfrm>
            <a:off x="1218389" y="1647052"/>
            <a:ext cx="8633110" cy="2554545"/>
          </a:xfrm>
          <a:custGeom>
            <a:avLst/>
            <a:gdLst>
              <a:gd name="connsiteX0" fmla="*/ 0 w 8633110"/>
              <a:gd name="connsiteY0" fmla="*/ 0 h 2554545"/>
              <a:gd name="connsiteX1" fmla="*/ 8633110 w 8633110"/>
              <a:gd name="connsiteY1" fmla="*/ 0 h 2554545"/>
              <a:gd name="connsiteX2" fmla="*/ 8633110 w 8633110"/>
              <a:gd name="connsiteY2" fmla="*/ 2554545 h 2554545"/>
              <a:gd name="connsiteX3" fmla="*/ 0 w 8633110"/>
              <a:gd name="connsiteY3" fmla="*/ 2554545 h 2554545"/>
              <a:gd name="connsiteX4" fmla="*/ 0 w 8633110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3110" h="2554545" fill="none" extrusionOk="0">
                <a:moveTo>
                  <a:pt x="0" y="0"/>
                </a:moveTo>
                <a:cubicBezTo>
                  <a:pt x="1023822" y="5222"/>
                  <a:pt x="7597560" y="24918"/>
                  <a:pt x="8633110" y="0"/>
                </a:cubicBezTo>
                <a:cubicBezTo>
                  <a:pt x="8471865" y="837733"/>
                  <a:pt x="8589350" y="1383476"/>
                  <a:pt x="8633110" y="2554545"/>
                </a:cubicBezTo>
                <a:cubicBezTo>
                  <a:pt x="6135788" y="2389784"/>
                  <a:pt x="2078835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8633110" h="2554545" stroke="0" extrusionOk="0">
                <a:moveTo>
                  <a:pt x="0" y="0"/>
                </a:moveTo>
                <a:cubicBezTo>
                  <a:pt x="3749745" y="11849"/>
                  <a:pt x="6615846" y="-161459"/>
                  <a:pt x="8633110" y="0"/>
                </a:cubicBezTo>
                <a:cubicBezTo>
                  <a:pt x="8636240" y="1191849"/>
                  <a:pt x="8531934" y="1724527"/>
                  <a:pt x="8633110" y="2554545"/>
                </a:cubicBezTo>
                <a:cubicBezTo>
                  <a:pt x="6307129" y="2408685"/>
                  <a:pt x="3493112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defTabSz="914217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chuyện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rút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ra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lúc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ốm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đau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149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ACC6E0-D780-48E0-8075-95B3F3E3F4F6}"/>
              </a:ext>
            </a:extLst>
          </p:cNvPr>
          <p:cNvSpPr/>
          <p:nvPr/>
        </p:nvSpPr>
        <p:spPr>
          <a:xfrm>
            <a:off x="379355" y="311872"/>
            <a:ext cx="11433290" cy="2866177"/>
          </a:xfrm>
          <a:custGeom>
            <a:avLst/>
            <a:gdLst>
              <a:gd name="connsiteX0" fmla="*/ 0 w 11433290"/>
              <a:gd name="connsiteY0" fmla="*/ 477706 h 2866177"/>
              <a:gd name="connsiteX1" fmla="*/ 477706 w 11433290"/>
              <a:gd name="connsiteY1" fmla="*/ 0 h 2866177"/>
              <a:gd name="connsiteX2" fmla="*/ 10955584 w 11433290"/>
              <a:gd name="connsiteY2" fmla="*/ 0 h 2866177"/>
              <a:gd name="connsiteX3" fmla="*/ 11433290 w 11433290"/>
              <a:gd name="connsiteY3" fmla="*/ 477706 h 2866177"/>
              <a:gd name="connsiteX4" fmla="*/ 11433290 w 11433290"/>
              <a:gd name="connsiteY4" fmla="*/ 2388471 h 2866177"/>
              <a:gd name="connsiteX5" fmla="*/ 10955584 w 11433290"/>
              <a:gd name="connsiteY5" fmla="*/ 2866177 h 2866177"/>
              <a:gd name="connsiteX6" fmla="*/ 477706 w 11433290"/>
              <a:gd name="connsiteY6" fmla="*/ 2866177 h 2866177"/>
              <a:gd name="connsiteX7" fmla="*/ 0 w 11433290"/>
              <a:gd name="connsiteY7" fmla="*/ 2388471 h 2866177"/>
              <a:gd name="connsiteX8" fmla="*/ 0 w 11433290"/>
              <a:gd name="connsiteY8" fmla="*/ 477706 h 286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3290" h="2866177" fill="none" extrusionOk="0">
                <a:moveTo>
                  <a:pt x="0" y="477706"/>
                </a:moveTo>
                <a:cubicBezTo>
                  <a:pt x="16416" y="241433"/>
                  <a:pt x="253102" y="-15215"/>
                  <a:pt x="477706" y="0"/>
                </a:cubicBezTo>
                <a:cubicBezTo>
                  <a:pt x="5483007" y="-80384"/>
                  <a:pt x="5782634" y="52863"/>
                  <a:pt x="10955584" y="0"/>
                </a:cubicBezTo>
                <a:cubicBezTo>
                  <a:pt x="11244996" y="31610"/>
                  <a:pt x="11428249" y="241495"/>
                  <a:pt x="11433290" y="477706"/>
                </a:cubicBezTo>
                <a:cubicBezTo>
                  <a:pt x="11469719" y="949027"/>
                  <a:pt x="11265037" y="1640363"/>
                  <a:pt x="11433290" y="2388471"/>
                </a:cubicBezTo>
                <a:cubicBezTo>
                  <a:pt x="11435306" y="2656083"/>
                  <a:pt x="11181861" y="2870554"/>
                  <a:pt x="10955584" y="2866177"/>
                </a:cubicBezTo>
                <a:cubicBezTo>
                  <a:pt x="8399435" y="2952692"/>
                  <a:pt x="2292987" y="2714999"/>
                  <a:pt x="477706" y="2866177"/>
                </a:cubicBezTo>
                <a:cubicBezTo>
                  <a:pt x="218182" y="2872904"/>
                  <a:pt x="38197" y="2633341"/>
                  <a:pt x="0" y="2388471"/>
                </a:cubicBezTo>
                <a:cubicBezTo>
                  <a:pt x="103917" y="2069064"/>
                  <a:pt x="-117310" y="1188643"/>
                  <a:pt x="0" y="477706"/>
                </a:cubicBezTo>
                <a:close/>
              </a:path>
              <a:path w="11433290" h="2866177" stroke="0" extrusionOk="0">
                <a:moveTo>
                  <a:pt x="0" y="477706"/>
                </a:moveTo>
                <a:cubicBezTo>
                  <a:pt x="1042" y="218000"/>
                  <a:pt x="225435" y="13373"/>
                  <a:pt x="477706" y="0"/>
                </a:cubicBezTo>
                <a:cubicBezTo>
                  <a:pt x="4335383" y="120098"/>
                  <a:pt x="8549483" y="23653"/>
                  <a:pt x="10955584" y="0"/>
                </a:cubicBezTo>
                <a:cubicBezTo>
                  <a:pt x="11249518" y="14678"/>
                  <a:pt x="11427152" y="227597"/>
                  <a:pt x="11433290" y="477706"/>
                </a:cubicBezTo>
                <a:cubicBezTo>
                  <a:pt x="11508132" y="1121499"/>
                  <a:pt x="11349047" y="1628686"/>
                  <a:pt x="11433290" y="2388471"/>
                </a:cubicBezTo>
                <a:cubicBezTo>
                  <a:pt x="11433074" y="2661031"/>
                  <a:pt x="11231528" y="2901897"/>
                  <a:pt x="10955584" y="2866177"/>
                </a:cubicBezTo>
                <a:cubicBezTo>
                  <a:pt x="5942412" y="2726055"/>
                  <a:pt x="4927528" y="2729277"/>
                  <a:pt x="477706" y="2866177"/>
                </a:cubicBezTo>
                <a:cubicBezTo>
                  <a:pt x="220406" y="2875863"/>
                  <a:pt x="-7652" y="2651661"/>
                  <a:pt x="0" y="2388471"/>
                </a:cubicBezTo>
                <a:cubicBezTo>
                  <a:pt x="65009" y="1525465"/>
                  <a:pt x="-13692" y="851215"/>
                  <a:pt x="0" y="47770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64043289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r>
              <a:rPr lang="en-US" sz="4400" i="1" dirty="0">
                <a:solidFill>
                  <a:srgbClr val="FF0000"/>
                </a:solidFill>
              </a:rPr>
              <a:t>Khi </a:t>
            </a:r>
            <a:r>
              <a:rPr lang="en-US" sz="4400" i="1" dirty="0" err="1">
                <a:solidFill>
                  <a:srgbClr val="FF0000"/>
                </a:solidFill>
              </a:rPr>
              <a:t>chúng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thấy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hàng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xóm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láng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giềng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vui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cùng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chúc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mừng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có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chuyện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buồn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lên</a:t>
            </a:r>
            <a:r>
              <a:rPr lang="en-US" sz="4400" i="1" dirty="0">
                <a:solidFill>
                  <a:srgbClr val="FF0000"/>
                </a:solidFill>
              </a:rPr>
              <a:t> chia </a:t>
            </a:r>
            <a:r>
              <a:rPr lang="en-US" sz="4400" i="1" dirty="0" err="1">
                <a:solidFill>
                  <a:srgbClr val="FF0000"/>
                </a:solidFill>
              </a:rPr>
              <a:t>sẻ</a:t>
            </a:r>
            <a:r>
              <a:rPr lang="en-US" sz="4400" i="1" dirty="0">
                <a:solidFill>
                  <a:srgbClr val="FF0000"/>
                </a:solidFill>
              </a:rPr>
              <a:t>, </a:t>
            </a:r>
            <a:r>
              <a:rPr lang="en-US" sz="4400" i="1" dirty="0" err="1">
                <a:solidFill>
                  <a:srgbClr val="FF0000"/>
                </a:solidFill>
              </a:rPr>
              <a:t>khi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gặp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hoạn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nạn</a:t>
            </a:r>
            <a:r>
              <a:rPr lang="en-US" sz="4400" i="1" dirty="0">
                <a:solidFill>
                  <a:srgbClr val="FF0000"/>
                </a:solidFill>
              </a:rPr>
              <a:t> ta </a:t>
            </a:r>
            <a:r>
              <a:rPr lang="en-US" sz="4400" i="1" dirty="0" err="1">
                <a:solidFill>
                  <a:srgbClr val="FF0000"/>
                </a:solidFill>
              </a:rPr>
              <a:t>nên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giúp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đỡ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lẫn</a:t>
            </a:r>
            <a:r>
              <a:rPr lang="en-US" sz="4400" i="1" dirty="0">
                <a:solidFill>
                  <a:srgbClr val="FF0000"/>
                </a:solidFill>
              </a:rPr>
              <a:t> </a:t>
            </a:r>
            <a:r>
              <a:rPr lang="en-US" sz="4400" i="1" dirty="0" err="1">
                <a:solidFill>
                  <a:srgbClr val="FF0000"/>
                </a:solidFill>
              </a:rPr>
              <a:t>nhau</a:t>
            </a:r>
            <a:r>
              <a:rPr lang="en-US" sz="4400" i="1" dirty="0">
                <a:solidFill>
                  <a:srgbClr val="FF0000"/>
                </a:solidFill>
              </a:rPr>
              <a:t>.</a:t>
            </a:r>
            <a:endParaRPr lang="en-US" sz="4400" i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5059DF-E823-4C5A-9F15-CCAD806A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46129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8C5A4837-5F6E-4E51-A669-1C829C6A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58652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https://i.pinimg.com/564x/fa/2a/a6/fa2aa62a0b20e54138749731fcd92e2e.jpg">
            <a:extLst>
              <a:ext uri="{FF2B5EF4-FFF2-40B4-BE49-F238E27FC236}">
                <a16:creationId xmlns:a16="http://schemas.microsoft.com/office/drawing/2014/main" id="{3DFA31AF-A0FF-42AF-B533-6178E1BF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667" l="9947" r="89876">
                        <a14:foregroundMark x1="34103" y1="24667" x2="47602" y2="29778"/>
                        <a14:foregroundMark x1="47602" y1="29778" x2="47602" y2="29778"/>
                        <a14:foregroundMark x1="19183" y1="80000" x2="23623" y2="86000"/>
                        <a14:foregroundMark x1="34636" y1="87778" x2="37655" y2="91556"/>
                        <a14:foregroundMark x1="61101" y1="90000" x2="64654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32" y="2783698"/>
            <a:ext cx="5361334" cy="42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3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03E75-9E85-C30A-18E5-59EEF9559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9A1BE2-0A58-DB81-06EC-ADFC29E534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9"/>
          <a:stretch/>
        </p:blipFill>
        <p:spPr>
          <a:xfrm>
            <a:off x="897415" y="3692769"/>
            <a:ext cx="10397171" cy="3165231"/>
          </a:xfrm>
          <a:prstGeom prst="rect">
            <a:avLst/>
          </a:prstGeom>
        </p:spPr>
      </p:pic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C3C92532-696C-9B65-C3FD-5D0BDC5A9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32" y="617844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9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>
            <a:extLst>
              <a:ext uri="{FF2B5EF4-FFF2-40B4-BE49-F238E27FC236}">
                <a16:creationId xmlns:a16="http://schemas.microsoft.com/office/drawing/2014/main" id="{A7F00531-0B1C-48AE-BAF6-03DD6FFE41D0}"/>
              </a:ext>
            </a:extLst>
          </p:cNvPr>
          <p:cNvSpPr/>
          <p:nvPr/>
        </p:nvSpPr>
        <p:spPr>
          <a:xfrm>
            <a:off x="1645920" y="233680"/>
            <a:ext cx="8542427" cy="1326170"/>
          </a:xfrm>
          <a:custGeom>
            <a:avLst/>
            <a:gdLst>
              <a:gd name="connsiteX0" fmla="*/ 0 w 8542427"/>
              <a:gd name="connsiteY0" fmla="*/ 0 h 1326170"/>
              <a:gd name="connsiteX1" fmla="*/ 8542427 w 8542427"/>
              <a:gd name="connsiteY1" fmla="*/ 0 h 1326170"/>
              <a:gd name="connsiteX2" fmla="*/ 8542427 w 8542427"/>
              <a:gd name="connsiteY2" fmla="*/ 1326170 h 1326170"/>
              <a:gd name="connsiteX3" fmla="*/ 0 w 8542427"/>
              <a:gd name="connsiteY3" fmla="*/ 1326170 h 1326170"/>
              <a:gd name="connsiteX4" fmla="*/ 0 w 8542427"/>
              <a:gd name="connsiteY4" fmla="*/ 0 h 132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2427" h="1326170" fill="none" extrusionOk="0">
                <a:moveTo>
                  <a:pt x="0" y="0"/>
                </a:moveTo>
                <a:cubicBezTo>
                  <a:pt x="2549539" y="-81710"/>
                  <a:pt x="4618728" y="51488"/>
                  <a:pt x="8542427" y="0"/>
                </a:cubicBezTo>
                <a:cubicBezTo>
                  <a:pt x="8639197" y="311095"/>
                  <a:pt x="8635979" y="756845"/>
                  <a:pt x="8542427" y="1326170"/>
                </a:cubicBezTo>
                <a:cubicBezTo>
                  <a:pt x="5657807" y="1374969"/>
                  <a:pt x="4016523" y="1229255"/>
                  <a:pt x="0" y="1326170"/>
                </a:cubicBezTo>
                <a:cubicBezTo>
                  <a:pt x="-110251" y="986363"/>
                  <a:pt x="22213" y="361825"/>
                  <a:pt x="0" y="0"/>
                </a:cubicBezTo>
                <a:close/>
              </a:path>
              <a:path w="8542427" h="1326170" stroke="0" extrusionOk="0">
                <a:moveTo>
                  <a:pt x="0" y="0"/>
                </a:moveTo>
                <a:cubicBezTo>
                  <a:pt x="1026675" y="-147471"/>
                  <a:pt x="4311268" y="-158921"/>
                  <a:pt x="8542427" y="0"/>
                </a:cubicBezTo>
                <a:cubicBezTo>
                  <a:pt x="8504202" y="489299"/>
                  <a:pt x="8498672" y="998245"/>
                  <a:pt x="8542427" y="1326170"/>
                </a:cubicBezTo>
                <a:cubicBezTo>
                  <a:pt x="6126549" y="1453540"/>
                  <a:pt x="1706672" y="1321779"/>
                  <a:pt x="0" y="1326170"/>
                </a:cubicBezTo>
                <a:cubicBezTo>
                  <a:pt x="-46505" y="1034311"/>
                  <a:pt x="-85411" y="279015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mbria" panose="02040503050406030204" pitchFamily="18" charset="0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709012" y="328744"/>
            <a:ext cx="854242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217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Chia sẻ một số việc em đã làm để thể hiện sự quan tâm hàng xóm láng giềng</a:t>
            </a:r>
            <a:endParaRPr lang="zh-CN" altLang="en-US" sz="4000" b="1" spc="-150" noProof="1">
              <a:solidFill>
                <a:srgbClr val="EF4546"/>
              </a:solidFill>
              <a:latin typeface="Cambria" panose="02040503050406030204" pitchFamily="18" charset="0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7484D60-E09B-4251-94BB-C354D708D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2306" r="54156" b="-2306"/>
          <a:stretch/>
        </p:blipFill>
        <p:spPr>
          <a:xfrm flipH="1">
            <a:off x="10424159" y="3934647"/>
            <a:ext cx="1791526" cy="30395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9F7D697-7884-4E4D-BCB9-BD14D62267C2}"/>
              </a:ext>
            </a:extLst>
          </p:cNvPr>
          <p:cNvSpPr txBox="1"/>
          <p:nvPr/>
        </p:nvSpPr>
        <p:spPr>
          <a:xfrm>
            <a:off x="1885950" y="2681302"/>
            <a:ext cx="9022080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VD: Nhà bác hàng xóm có chuyện buồn, em và bố mẹ đã sang an ủi gia đình bác.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Freeform: Shape 34">
            <a:extLst>
              <a:ext uri="{FF2B5EF4-FFF2-40B4-BE49-F238E27FC236}">
                <a16:creationId xmlns:a16="http://schemas.microsoft.com/office/drawing/2014/main" id="{0F439D44-E703-4474-B15B-647EDA205D54}"/>
              </a:ext>
            </a:extLst>
          </p:cNvPr>
          <p:cNvSpPr/>
          <p:nvPr/>
        </p:nvSpPr>
        <p:spPr>
          <a:xfrm>
            <a:off x="1654182" y="170844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7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125301" y="4201771"/>
            <a:ext cx="5166982" cy="1136339"/>
            <a:chOff x="2601064" y="2596738"/>
            <a:chExt cx="5166982" cy="1136339"/>
          </a:xfrm>
        </p:grpSpPr>
        <p:grpSp>
          <p:nvGrpSpPr>
            <p:cNvPr id="7" name="Group 6"/>
            <p:cNvGrpSpPr/>
            <p:nvPr/>
          </p:nvGrpSpPr>
          <p:grpSpPr>
            <a:xfrm>
              <a:off x="2601064" y="2596738"/>
              <a:ext cx="5166982" cy="1136339"/>
              <a:chOff x="2601064" y="2596738"/>
              <a:chExt cx="5166982" cy="1136339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2837320" y="2791699"/>
                <a:ext cx="4930726" cy="94137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601064" y="2617223"/>
                <a:ext cx="500760" cy="496388"/>
              </a:xfrm>
              <a:prstGeom prst="ellipse">
                <a:avLst/>
              </a:prstGeom>
              <a:solidFill>
                <a:srgbClr val="0099FF"/>
              </a:solidFill>
              <a:ln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659806" y="2596738"/>
                <a:ext cx="2264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004374" y="2939135"/>
              <a:ext cx="46107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14327" y="2366651"/>
            <a:ext cx="7067023" cy="1447747"/>
            <a:chOff x="701023" y="2526564"/>
            <a:chExt cx="7067023" cy="1447747"/>
          </a:xfrm>
        </p:grpSpPr>
        <p:grpSp>
          <p:nvGrpSpPr>
            <p:cNvPr id="14" name="Group 13"/>
            <p:cNvGrpSpPr/>
            <p:nvPr/>
          </p:nvGrpSpPr>
          <p:grpSpPr>
            <a:xfrm>
              <a:off x="701023" y="2526564"/>
              <a:ext cx="7067023" cy="1447747"/>
              <a:chOff x="701023" y="2526564"/>
              <a:chExt cx="7067023" cy="1447747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844713" y="2730137"/>
                <a:ext cx="6923333" cy="124417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701023" y="2564272"/>
                <a:ext cx="500760" cy="496388"/>
              </a:xfrm>
              <a:prstGeom prst="ellipse">
                <a:avLst/>
              </a:prstGeom>
              <a:solidFill>
                <a:srgbClr val="FF0066"/>
              </a:solidFill>
              <a:ln>
                <a:solidFill>
                  <a:srgbClr val="FF66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31494" y="2526564"/>
                <a:ext cx="2264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</a:t>
                </a: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898059" y="2846428"/>
              <a:ext cx="66479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dụng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tốt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cuộc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15C49B2-F870-E211-DE5D-28FAEC3C5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548" y="3564513"/>
            <a:ext cx="4661828" cy="24108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725" y="258008"/>
            <a:ext cx="10931075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DD9307-0EF6-0D95-8AA2-6DBA91DCF8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9"/>
          <a:stretch/>
        </p:blipFill>
        <p:spPr>
          <a:xfrm>
            <a:off x="897415" y="3692769"/>
            <a:ext cx="10397171" cy="3165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10" y="1146998"/>
            <a:ext cx="10924979" cy="2237426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A9BE942-DB9A-DE1E-366D-798985DEC8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220" y="94594"/>
            <a:ext cx="1374586" cy="1374586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E247780-BAAB-D98F-5165-70C51B0579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890" y="5249524"/>
            <a:ext cx="1374586" cy="13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7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E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flipV="1">
            <a:off x="2903028" y="301156"/>
            <a:ext cx="1659366" cy="769289"/>
          </a:xfrm>
          <a:custGeom>
            <a:avLst/>
            <a:gdLst/>
            <a:ahLst/>
            <a:cxnLst/>
            <a:rect l="l" t="t" r="r" b="b"/>
            <a:pathLst>
              <a:path w="2489049" h="1153933">
                <a:moveTo>
                  <a:pt x="0" y="1153932"/>
                </a:moveTo>
                <a:lnTo>
                  <a:pt x="2489049" y="1153932"/>
                </a:lnTo>
                <a:lnTo>
                  <a:pt x="2489049" y="0"/>
                </a:lnTo>
                <a:lnTo>
                  <a:pt x="0" y="0"/>
                </a:lnTo>
                <a:lnTo>
                  <a:pt x="0" y="115393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0670" r="-96553" b="-2685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213661" y="-4840066"/>
            <a:ext cx="7165884" cy="7387509"/>
          </a:xfrm>
          <a:custGeom>
            <a:avLst/>
            <a:gdLst/>
            <a:ahLst/>
            <a:cxnLst/>
            <a:rect l="l" t="t" r="r" b="b"/>
            <a:pathLst>
              <a:path w="10748826" h="11081264">
                <a:moveTo>
                  <a:pt x="0" y="0"/>
                </a:moveTo>
                <a:lnTo>
                  <a:pt x="10748826" y="0"/>
                </a:lnTo>
                <a:lnTo>
                  <a:pt x="10748826" y="11081263"/>
                </a:lnTo>
                <a:lnTo>
                  <a:pt x="0" y="11081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2561066">
            <a:off x="9694170" y="-47274"/>
            <a:ext cx="442582" cy="1776799"/>
          </a:xfrm>
          <a:custGeom>
            <a:avLst/>
            <a:gdLst/>
            <a:ahLst/>
            <a:cxnLst/>
            <a:rect l="l" t="t" r="r" b="b"/>
            <a:pathLst>
              <a:path w="663873" h="2665198">
                <a:moveTo>
                  <a:pt x="0" y="0"/>
                </a:moveTo>
                <a:lnTo>
                  <a:pt x="663873" y="0"/>
                </a:lnTo>
                <a:lnTo>
                  <a:pt x="663873" y="2665197"/>
                </a:lnTo>
                <a:lnTo>
                  <a:pt x="0" y="26651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49710" b="-1309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3930108">
            <a:off x="3856106" y="4449843"/>
            <a:ext cx="442582" cy="1776799"/>
          </a:xfrm>
          <a:custGeom>
            <a:avLst/>
            <a:gdLst/>
            <a:ahLst/>
            <a:cxnLst/>
            <a:rect l="l" t="t" r="r" b="b"/>
            <a:pathLst>
              <a:path w="663873" h="2665198">
                <a:moveTo>
                  <a:pt x="0" y="0"/>
                </a:moveTo>
                <a:lnTo>
                  <a:pt x="663873" y="0"/>
                </a:lnTo>
                <a:lnTo>
                  <a:pt x="663873" y="2665198"/>
                </a:lnTo>
                <a:lnTo>
                  <a:pt x="0" y="26651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49710" b="-1309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540592">
            <a:off x="7860570" y="2329916"/>
            <a:ext cx="336837" cy="558504"/>
          </a:xfrm>
          <a:custGeom>
            <a:avLst/>
            <a:gdLst/>
            <a:ahLst/>
            <a:cxnLst/>
            <a:rect l="l" t="t" r="r" b="b"/>
            <a:pathLst>
              <a:path w="505256" h="837756">
                <a:moveTo>
                  <a:pt x="0" y="0"/>
                </a:moveTo>
                <a:lnTo>
                  <a:pt x="505256" y="0"/>
                </a:lnTo>
                <a:lnTo>
                  <a:pt x="505256" y="837756"/>
                </a:lnTo>
                <a:lnTo>
                  <a:pt x="0" y="8377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02591" b="-1546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3988669" y="2609168"/>
            <a:ext cx="7165884" cy="7387509"/>
          </a:xfrm>
          <a:custGeom>
            <a:avLst/>
            <a:gdLst/>
            <a:ahLst/>
            <a:cxnLst/>
            <a:rect l="l" t="t" r="r" b="b"/>
            <a:pathLst>
              <a:path w="10748826" h="11081264">
                <a:moveTo>
                  <a:pt x="0" y="0"/>
                </a:moveTo>
                <a:lnTo>
                  <a:pt x="10748825" y="0"/>
                </a:lnTo>
                <a:lnTo>
                  <a:pt x="10748825" y="11081264"/>
                </a:lnTo>
                <a:lnTo>
                  <a:pt x="0" y="110812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235980" y="2609168"/>
            <a:ext cx="1800443" cy="4248832"/>
          </a:xfrm>
          <a:custGeom>
            <a:avLst/>
            <a:gdLst/>
            <a:ahLst/>
            <a:cxnLst/>
            <a:rect l="l" t="t" r="r" b="b"/>
            <a:pathLst>
              <a:path w="2700664" h="6373248">
                <a:moveTo>
                  <a:pt x="0" y="0"/>
                </a:moveTo>
                <a:lnTo>
                  <a:pt x="2700664" y="0"/>
                </a:lnTo>
                <a:lnTo>
                  <a:pt x="2700664" y="6373248"/>
                </a:lnTo>
                <a:lnTo>
                  <a:pt x="0" y="63732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5400000">
            <a:off x="11262499" y="4237945"/>
            <a:ext cx="632567" cy="1226437"/>
          </a:xfrm>
          <a:custGeom>
            <a:avLst/>
            <a:gdLst/>
            <a:ahLst/>
            <a:cxnLst/>
            <a:rect l="l" t="t" r="r" b="b"/>
            <a:pathLst>
              <a:path w="948851" h="1839656">
                <a:moveTo>
                  <a:pt x="0" y="0"/>
                </a:moveTo>
                <a:lnTo>
                  <a:pt x="948851" y="0"/>
                </a:lnTo>
                <a:lnTo>
                  <a:pt x="948851" y="1839655"/>
                </a:lnTo>
                <a:lnTo>
                  <a:pt x="0" y="183965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320109" b="-12367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496369" y="5873098"/>
            <a:ext cx="1485385" cy="688631"/>
          </a:xfrm>
          <a:custGeom>
            <a:avLst/>
            <a:gdLst/>
            <a:ahLst/>
            <a:cxnLst/>
            <a:rect l="l" t="t" r="r" b="b"/>
            <a:pathLst>
              <a:path w="2228077" h="1032946">
                <a:moveTo>
                  <a:pt x="0" y="0"/>
                </a:moveTo>
                <a:lnTo>
                  <a:pt x="2228077" y="0"/>
                </a:lnTo>
                <a:lnTo>
                  <a:pt x="2228077" y="1032945"/>
                </a:lnTo>
                <a:lnTo>
                  <a:pt x="0" y="10329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0670" r="-96553" b="-2685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 rot="5400000">
            <a:off x="200958" y="610516"/>
            <a:ext cx="632567" cy="1226437"/>
          </a:xfrm>
          <a:custGeom>
            <a:avLst/>
            <a:gdLst/>
            <a:ahLst/>
            <a:cxnLst/>
            <a:rect l="l" t="t" r="r" b="b"/>
            <a:pathLst>
              <a:path w="948851" h="1839656">
                <a:moveTo>
                  <a:pt x="0" y="0"/>
                </a:moveTo>
                <a:lnTo>
                  <a:pt x="948851" y="0"/>
                </a:lnTo>
                <a:lnTo>
                  <a:pt x="948851" y="1839656"/>
                </a:lnTo>
                <a:lnTo>
                  <a:pt x="0" y="18396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320109" b="-12367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BD14A94-6F84-839B-7A07-C9E8C02D04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11375" y="193947"/>
            <a:ext cx="3456732" cy="1292464"/>
          </a:xfrm>
          <a:prstGeom prst="rect">
            <a:avLst/>
          </a:prstGeom>
        </p:spPr>
      </p:pic>
      <p:sp>
        <p:nvSpPr>
          <p:cNvPr id="25" name="Freeform 14"/>
          <p:cNvSpPr/>
          <p:nvPr/>
        </p:nvSpPr>
        <p:spPr>
          <a:xfrm>
            <a:off x="9915896" y="3408218"/>
            <a:ext cx="2112818" cy="3449782"/>
          </a:xfrm>
          <a:custGeom>
            <a:avLst/>
            <a:gdLst/>
            <a:ahLst/>
            <a:cxnLst/>
            <a:rect l="l" t="t" r="r" b="b"/>
            <a:pathLst>
              <a:path w="4525006" h="6373248">
                <a:moveTo>
                  <a:pt x="0" y="0"/>
                </a:moveTo>
                <a:lnTo>
                  <a:pt x="4525006" y="0"/>
                </a:lnTo>
                <a:lnTo>
                  <a:pt x="4525006" y="6373248"/>
                </a:lnTo>
                <a:lnTo>
                  <a:pt x="0" y="637324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12C8C3D-D7FF-0355-F8BB-15D91328105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8988" y="1492832"/>
            <a:ext cx="8571719" cy="26763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0F2A460-64D3-7D62-DC07-A2240AFC89A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19230" y="1114821"/>
            <a:ext cx="3639627" cy="1707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DD9307-0EF6-0D95-8AA2-6DBA91DCF8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9"/>
          <a:stretch/>
        </p:blipFill>
        <p:spPr>
          <a:xfrm>
            <a:off x="897415" y="3692769"/>
            <a:ext cx="10397171" cy="3165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11" y="1312830"/>
            <a:ext cx="10924979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8">
            <a:extLst>
              <a:ext uri="{FF2B5EF4-FFF2-40B4-BE49-F238E27FC236}">
                <a16:creationId xmlns:a16="http://schemas.microsoft.com/office/drawing/2014/main" id="{1317CB79-41F5-E41D-EA7E-AD2332960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0679" y="1590223"/>
            <a:ext cx="2758077" cy="47587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57488" y="1467334"/>
            <a:ext cx="7092451" cy="3416320"/>
          </a:xfrm>
          <a:prstGeom prst="rect">
            <a:avLst/>
          </a:prstGeom>
          <a:solidFill>
            <a:srgbClr val="92E9D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Tìm hiểu một số biểu hiện của việc quan tâm hàng xóm láng giềng</a:t>
            </a:r>
          </a:p>
        </p:txBody>
      </p:sp>
    </p:spTree>
    <p:extLst>
      <p:ext uri="{BB962C8B-B14F-4D97-AF65-F5344CB8AC3E}">
        <p14:creationId xmlns:p14="http://schemas.microsoft.com/office/powerpoint/2010/main" val="427389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>
            <a:extLst>
              <a:ext uri="{FF2B5EF4-FFF2-40B4-BE49-F238E27FC236}">
                <a16:creationId xmlns:a16="http://schemas.microsoft.com/office/drawing/2014/main" id="{92D2C06B-AD16-4353-9C11-A3ECAA4F4BF3}"/>
              </a:ext>
            </a:extLst>
          </p:cNvPr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7231800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矩形 28">
            <a:extLst>
              <a:ext uri="{FF2B5EF4-FFF2-40B4-BE49-F238E27FC236}">
                <a16:creationId xmlns:a16="http://schemas.microsoft.com/office/drawing/2014/main" id="{BB015436-FBE7-4401-9CAD-78122338F5D0}"/>
              </a:ext>
            </a:extLst>
          </p:cNvPr>
          <p:cNvSpPr/>
          <p:nvPr/>
        </p:nvSpPr>
        <p:spPr>
          <a:xfrm>
            <a:off x="1050197" y="282091"/>
            <a:ext cx="1143644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217">
              <a:defRPr/>
            </a:pPr>
            <a:r>
              <a:rPr lang="en-US" altLang="zh-CN" sz="3200" b="1" spc="-150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Nêu những việc làm thể hiện sự quan tâm hàng xóm láng giềng </a:t>
            </a:r>
            <a:endParaRPr lang="zh-CN" altLang="en-US" sz="3200" b="1" spc="-150" noProof="1">
              <a:solidFill>
                <a:srgbClr val="002060"/>
              </a:solidFill>
              <a:latin typeface="Cambria" panose="02040503050406030204" pitchFamily="18" charset="0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1" name="Picture 10" descr="Mục này có hình ảnh của: ">
            <a:extLst>
              <a:ext uri="{FF2B5EF4-FFF2-40B4-BE49-F238E27FC236}">
                <a16:creationId xmlns:a16="http://schemas.microsoft.com/office/drawing/2014/main" id="{EED7254B-8074-4F65-BF91-90281BCF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15" y="-237167"/>
            <a:ext cx="1565756" cy="1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339622-D487-43B5-B01C-8E8B9E46AD48}"/>
              </a:ext>
            </a:extLst>
          </p:cNvPr>
          <p:cNvGrpSpPr/>
          <p:nvPr/>
        </p:nvGrpSpPr>
        <p:grpSpPr>
          <a:xfrm>
            <a:off x="2393730" y="1040130"/>
            <a:ext cx="6984288" cy="5487729"/>
            <a:chOff x="999224" y="609601"/>
            <a:chExt cx="9294762" cy="63335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3BC627-8E07-4ED8-A95F-6C1DF539A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9224" y="786948"/>
              <a:ext cx="4925378" cy="33504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129E640-2AF6-4DDA-B749-7BAC534AE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5912" y="609601"/>
              <a:ext cx="4301075" cy="34564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2249F6F-DBDD-4736-B5C8-FD7E7C869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4375" y="4090560"/>
              <a:ext cx="4555075" cy="2852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F27A42-95DE-4E1A-B260-5E5E7243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38911" y="4066021"/>
              <a:ext cx="4555075" cy="2682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1D69839-FD08-B137-9F48-A95E6BA20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Create_a_3d_202508281804_z1ip5">
            <a:hlinkClick r:id="" action="ppaction://media"/>
            <a:extLst>
              <a:ext uri="{FF2B5EF4-FFF2-40B4-BE49-F238E27FC236}">
                <a16:creationId xmlns:a16="http://schemas.microsoft.com/office/drawing/2014/main" id="{2CCB1A29-5C55-B355-C757-E7EF3DFEB7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  <a:noFill/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ADC8FF6-1315-5467-9336-A1B2BCAFC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6B1DD-F38E-6894-8FC4-A9EE7D9739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339" y="5837217"/>
            <a:ext cx="929343" cy="929343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136E1F8-7744-1AD8-575F-0A0B227C2B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220" y="94594"/>
            <a:ext cx="1374586" cy="13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7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3769E-A59B-3771-3543-F9280E3C1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reate_a_3d_202508281812_qqljs">
            <a:hlinkClick r:id="" action="ppaction://media"/>
            <a:extLst>
              <a:ext uri="{FF2B5EF4-FFF2-40B4-BE49-F238E27FC236}">
                <a16:creationId xmlns:a16="http://schemas.microsoft.com/office/drawing/2014/main" id="{755BF79A-63E7-062E-EA2E-AD0F6DFD390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093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8D1C1-B923-69CF-3CD7-878BBE76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59FD2B-9060-6AC9-1AC0-E769DC119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413" y="5749291"/>
            <a:ext cx="1017270" cy="101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2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6A14C-5CC2-753E-EC5A-707A602F5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reate_a_3d_202508281817_rjc34">
            <a:hlinkClick r:id="" action="ppaction://media"/>
            <a:extLst>
              <a:ext uri="{FF2B5EF4-FFF2-40B4-BE49-F238E27FC236}">
                <a16:creationId xmlns:a16="http://schemas.microsoft.com/office/drawing/2014/main" id="{533B286B-6426-65E9-3689-7C28D11009A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093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C8C5D-AF69-0B84-4BCB-D4C826D91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DCBCE4-DCBF-0CE3-C7A8-6F6F7442A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730" y="102871"/>
            <a:ext cx="1017270" cy="101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5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562</Words>
  <Application>Microsoft Office PowerPoint</Application>
  <PresentationFormat>Widescreen</PresentationFormat>
  <Paragraphs>57</Paragraphs>
  <Slides>28</Slides>
  <Notes>16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等线</vt:lpstr>
      <vt:lpstr>ITC Avant Garde Std Bk</vt:lpstr>
      <vt:lpstr>Aptos</vt:lpstr>
      <vt:lpstr>Aptos Display</vt:lpstr>
      <vt:lpstr>Arial</vt:lpstr>
      <vt:lpstr>Calibri</vt:lpstr>
      <vt:lpstr>Calibri Light</vt:lpstr>
      <vt:lpstr>Cambria</vt:lpstr>
      <vt:lpstr>Georgia</vt:lpstr>
      <vt:lpstr>Times New Roman</vt:lpstr>
      <vt:lpstr>Office Theme</vt:lpstr>
      <vt:lpstr>1_Office Theme</vt:lpstr>
      <vt:lpstr>1_Simple Light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66</cp:revision>
  <dcterms:created xsi:type="dcterms:W3CDTF">2022-07-19T23:39:35Z</dcterms:created>
  <dcterms:modified xsi:type="dcterms:W3CDTF">2025-10-02T12:38:28Z</dcterms:modified>
</cp:coreProperties>
</file>