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65" r:id="rId3"/>
    <p:sldId id="257" r:id="rId4"/>
    <p:sldId id="263" r:id="rId5"/>
    <p:sldId id="2007577122" r:id="rId6"/>
    <p:sldId id="2007577124" r:id="rId7"/>
    <p:sldId id="2007577123" r:id="rId8"/>
    <p:sldId id="256" r:id="rId9"/>
    <p:sldId id="2007577125" r:id="rId10"/>
    <p:sldId id="260" r:id="rId11"/>
    <p:sldId id="2007577126" r:id="rId12"/>
    <p:sldId id="2007577127" r:id="rId13"/>
    <p:sldId id="2007577128" r:id="rId14"/>
    <p:sldId id="2007577129" r:id="rId15"/>
    <p:sldId id="2007577130" r:id="rId16"/>
    <p:sldId id="2007577131" r:id="rId17"/>
    <p:sldId id="2007577133" r:id="rId18"/>
    <p:sldId id="2007577134" r:id="rId19"/>
    <p:sldId id="20075771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74" d="100"/>
          <a:sy n="74" d="100"/>
        </p:scale>
        <p:origin x="96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25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66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58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33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22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14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4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6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38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7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77FEF9-D5C5-06C7-CD4F-727743B633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1" y="11262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8332BC-88C3-E6DD-FEC7-1165C7ED9C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1" y="11262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9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1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1.png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5.svg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3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sv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29.sv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sv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29.sv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sv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29.sv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3294419" y="1040652"/>
            <a:ext cx="5603163" cy="4776696"/>
          </a:xfrm>
          <a:custGeom>
            <a:avLst/>
            <a:gdLst/>
            <a:ahLst/>
            <a:cxnLst/>
            <a:rect l="l" t="t" r="r" b="b"/>
            <a:pathLst>
              <a:path w="8404744" h="7165044">
                <a:moveTo>
                  <a:pt x="0" y="0"/>
                </a:moveTo>
                <a:lnTo>
                  <a:pt x="8404744" y="0"/>
                </a:lnTo>
                <a:lnTo>
                  <a:pt x="8404744" y="7165044"/>
                </a:lnTo>
                <a:lnTo>
                  <a:pt x="0" y="716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2846" y="4516887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303487" y="1371600"/>
            <a:ext cx="3396996" cy="5486400"/>
          </a:xfrm>
          <a:custGeom>
            <a:avLst/>
            <a:gdLst/>
            <a:ahLst/>
            <a:cxnLst/>
            <a:rect l="l" t="t" r="r" b="b"/>
            <a:pathLst>
              <a:path w="5095494" h="8229600">
                <a:moveTo>
                  <a:pt x="0" y="0"/>
                </a:moveTo>
                <a:lnTo>
                  <a:pt x="5095494" y="0"/>
                </a:lnTo>
                <a:lnTo>
                  <a:pt x="50954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435102" y="1466317"/>
            <a:ext cx="3396996" cy="5486400"/>
          </a:xfrm>
          <a:custGeom>
            <a:avLst/>
            <a:gdLst/>
            <a:ahLst/>
            <a:cxnLst/>
            <a:rect l="l" t="t" r="r" b="b"/>
            <a:pathLst>
              <a:path w="5095494" h="8229600">
                <a:moveTo>
                  <a:pt x="5095494" y="0"/>
                </a:moveTo>
                <a:lnTo>
                  <a:pt x="0" y="0"/>
                </a:lnTo>
                <a:lnTo>
                  <a:pt x="0" y="8229600"/>
                </a:lnTo>
                <a:lnTo>
                  <a:pt x="5095494" y="8229600"/>
                </a:lnTo>
                <a:lnTo>
                  <a:pt x="509549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3697440" y="2417352"/>
            <a:ext cx="5118789" cy="302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Thank You</a:t>
            </a:r>
          </a:p>
        </p:txBody>
      </p:sp>
      <p:pic>
        <p:nvPicPr>
          <p:cNvPr id="12" name="Picture 11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C80CFF5-7106-0785-176E-CF473582CC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46" y="1662546"/>
            <a:ext cx="5738389" cy="4421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02FA50-7D64-B0CC-869F-6FAB5389C77E}"/>
              </a:ext>
            </a:extLst>
          </p:cNvPr>
          <p:cNvSpPr txBox="1"/>
          <p:nvPr/>
        </p:nvSpPr>
        <p:spPr>
          <a:xfrm>
            <a:off x="936667" y="623527"/>
            <a:ext cx="1025434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Soi gương và tìm ra nét riêng của mình.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8D08F91-C44E-AC10-14D9-55DF06E08655}"/>
              </a:ext>
            </a:extLst>
          </p:cNvPr>
          <p:cNvSpPr/>
          <p:nvPr/>
        </p:nvSpPr>
        <p:spPr>
          <a:xfrm>
            <a:off x="1024983" y="2073837"/>
            <a:ext cx="2930968" cy="919006"/>
          </a:xfrm>
          <a:custGeom>
            <a:avLst/>
            <a:gdLst>
              <a:gd name="connsiteX0" fmla="*/ 0 w 2930968"/>
              <a:gd name="connsiteY0" fmla="*/ 153171 h 919006"/>
              <a:gd name="connsiteX1" fmla="*/ 153171 w 2930968"/>
              <a:gd name="connsiteY1" fmla="*/ 0 h 919006"/>
              <a:gd name="connsiteX2" fmla="*/ 2777797 w 2930968"/>
              <a:gd name="connsiteY2" fmla="*/ 0 h 919006"/>
              <a:gd name="connsiteX3" fmla="*/ 2930968 w 2930968"/>
              <a:gd name="connsiteY3" fmla="*/ 153171 h 919006"/>
              <a:gd name="connsiteX4" fmla="*/ 2930968 w 2930968"/>
              <a:gd name="connsiteY4" fmla="*/ 765835 h 919006"/>
              <a:gd name="connsiteX5" fmla="*/ 2777797 w 2930968"/>
              <a:gd name="connsiteY5" fmla="*/ 919006 h 919006"/>
              <a:gd name="connsiteX6" fmla="*/ 153171 w 2930968"/>
              <a:gd name="connsiteY6" fmla="*/ 919006 h 919006"/>
              <a:gd name="connsiteX7" fmla="*/ 0 w 2930968"/>
              <a:gd name="connsiteY7" fmla="*/ 765835 h 919006"/>
              <a:gd name="connsiteX8" fmla="*/ 0 w 2930968"/>
              <a:gd name="connsiteY8" fmla="*/ 153171 h 91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968" h="919006" fill="none" extrusionOk="0">
                <a:moveTo>
                  <a:pt x="0" y="153171"/>
                </a:moveTo>
                <a:cubicBezTo>
                  <a:pt x="80" y="70743"/>
                  <a:pt x="76185" y="12768"/>
                  <a:pt x="153171" y="0"/>
                </a:cubicBezTo>
                <a:cubicBezTo>
                  <a:pt x="1347917" y="72427"/>
                  <a:pt x="1538628" y="61419"/>
                  <a:pt x="2777797" y="0"/>
                </a:cubicBezTo>
                <a:cubicBezTo>
                  <a:pt x="2861502" y="-6120"/>
                  <a:pt x="2915235" y="63818"/>
                  <a:pt x="2930968" y="153171"/>
                </a:cubicBezTo>
                <a:cubicBezTo>
                  <a:pt x="2936623" y="286467"/>
                  <a:pt x="2935541" y="693933"/>
                  <a:pt x="2930968" y="765835"/>
                </a:cubicBezTo>
                <a:cubicBezTo>
                  <a:pt x="2931603" y="847205"/>
                  <a:pt x="2856845" y="912789"/>
                  <a:pt x="2777797" y="919006"/>
                </a:cubicBezTo>
                <a:cubicBezTo>
                  <a:pt x="2001331" y="948833"/>
                  <a:pt x="778651" y="839700"/>
                  <a:pt x="153171" y="919006"/>
                </a:cubicBezTo>
                <a:cubicBezTo>
                  <a:pt x="83484" y="917321"/>
                  <a:pt x="-13851" y="853168"/>
                  <a:pt x="0" y="765835"/>
                </a:cubicBezTo>
                <a:cubicBezTo>
                  <a:pt x="8995" y="460239"/>
                  <a:pt x="-38482" y="279683"/>
                  <a:pt x="0" y="153171"/>
                </a:cubicBezTo>
                <a:close/>
              </a:path>
              <a:path w="2930968" h="919006" stroke="0" extrusionOk="0">
                <a:moveTo>
                  <a:pt x="0" y="153171"/>
                </a:moveTo>
                <a:cubicBezTo>
                  <a:pt x="16202" y="72993"/>
                  <a:pt x="71090" y="5236"/>
                  <a:pt x="153171" y="0"/>
                </a:cubicBezTo>
                <a:cubicBezTo>
                  <a:pt x="452401" y="123000"/>
                  <a:pt x="1525306" y="-96860"/>
                  <a:pt x="2777797" y="0"/>
                </a:cubicBezTo>
                <a:cubicBezTo>
                  <a:pt x="2850111" y="-9359"/>
                  <a:pt x="2936393" y="57640"/>
                  <a:pt x="2930968" y="153171"/>
                </a:cubicBezTo>
                <a:cubicBezTo>
                  <a:pt x="2898444" y="309634"/>
                  <a:pt x="2915640" y="467826"/>
                  <a:pt x="2930968" y="765835"/>
                </a:cubicBezTo>
                <a:cubicBezTo>
                  <a:pt x="2927424" y="851713"/>
                  <a:pt x="2856581" y="918055"/>
                  <a:pt x="2777797" y="919006"/>
                </a:cubicBezTo>
                <a:cubicBezTo>
                  <a:pt x="2116013" y="758299"/>
                  <a:pt x="1439157" y="958673"/>
                  <a:pt x="153171" y="919006"/>
                </a:cubicBezTo>
                <a:cubicBezTo>
                  <a:pt x="56417" y="916550"/>
                  <a:pt x="-1957" y="849542"/>
                  <a:pt x="0" y="765835"/>
                </a:cubicBezTo>
                <a:cubicBezTo>
                  <a:pt x="-52556" y="625210"/>
                  <a:pt x="8001" y="297102"/>
                  <a:pt x="0" y="153171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Nụ cười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547EBED-1F06-12BB-C52C-82F2A34F9BDB}"/>
              </a:ext>
            </a:extLst>
          </p:cNvPr>
          <p:cNvSpPr/>
          <p:nvPr/>
        </p:nvSpPr>
        <p:spPr>
          <a:xfrm>
            <a:off x="1174574" y="3533562"/>
            <a:ext cx="2781378" cy="874302"/>
          </a:xfrm>
          <a:custGeom>
            <a:avLst/>
            <a:gdLst>
              <a:gd name="connsiteX0" fmla="*/ 0 w 2781378"/>
              <a:gd name="connsiteY0" fmla="*/ 145720 h 874302"/>
              <a:gd name="connsiteX1" fmla="*/ 145720 w 2781378"/>
              <a:gd name="connsiteY1" fmla="*/ 0 h 874302"/>
              <a:gd name="connsiteX2" fmla="*/ 2635658 w 2781378"/>
              <a:gd name="connsiteY2" fmla="*/ 0 h 874302"/>
              <a:gd name="connsiteX3" fmla="*/ 2781378 w 2781378"/>
              <a:gd name="connsiteY3" fmla="*/ 145720 h 874302"/>
              <a:gd name="connsiteX4" fmla="*/ 2781378 w 2781378"/>
              <a:gd name="connsiteY4" fmla="*/ 728582 h 874302"/>
              <a:gd name="connsiteX5" fmla="*/ 2635658 w 2781378"/>
              <a:gd name="connsiteY5" fmla="*/ 874302 h 874302"/>
              <a:gd name="connsiteX6" fmla="*/ 145720 w 2781378"/>
              <a:gd name="connsiteY6" fmla="*/ 874302 h 874302"/>
              <a:gd name="connsiteX7" fmla="*/ 0 w 2781378"/>
              <a:gd name="connsiteY7" fmla="*/ 728582 h 874302"/>
              <a:gd name="connsiteX8" fmla="*/ 0 w 2781378"/>
              <a:gd name="connsiteY8" fmla="*/ 145720 h 87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74302" fill="none" extrusionOk="0">
                <a:moveTo>
                  <a:pt x="0" y="145720"/>
                </a:moveTo>
                <a:cubicBezTo>
                  <a:pt x="445" y="77283"/>
                  <a:pt x="70552" y="8914"/>
                  <a:pt x="145720" y="0"/>
                </a:cubicBezTo>
                <a:cubicBezTo>
                  <a:pt x="1073351" y="72427"/>
                  <a:pt x="1764186" y="61419"/>
                  <a:pt x="2635658" y="0"/>
                </a:cubicBezTo>
                <a:cubicBezTo>
                  <a:pt x="2715973" y="-1128"/>
                  <a:pt x="2770887" y="62068"/>
                  <a:pt x="2781378" y="145720"/>
                </a:cubicBezTo>
                <a:cubicBezTo>
                  <a:pt x="2748826" y="381536"/>
                  <a:pt x="2734384" y="448967"/>
                  <a:pt x="2781378" y="728582"/>
                </a:cubicBezTo>
                <a:cubicBezTo>
                  <a:pt x="2783615" y="797709"/>
                  <a:pt x="2705559" y="862444"/>
                  <a:pt x="2635658" y="874302"/>
                </a:cubicBezTo>
                <a:cubicBezTo>
                  <a:pt x="1811189" y="904129"/>
                  <a:pt x="484547" y="794996"/>
                  <a:pt x="145720" y="874302"/>
                </a:cubicBezTo>
                <a:cubicBezTo>
                  <a:pt x="72428" y="873490"/>
                  <a:pt x="-15353" y="812097"/>
                  <a:pt x="0" y="728582"/>
                </a:cubicBezTo>
                <a:cubicBezTo>
                  <a:pt x="-3244" y="606068"/>
                  <a:pt x="-18391" y="216198"/>
                  <a:pt x="0" y="145720"/>
                </a:cubicBezTo>
                <a:close/>
              </a:path>
              <a:path w="2781378" h="874302" stroke="0" extrusionOk="0">
                <a:moveTo>
                  <a:pt x="0" y="145720"/>
                </a:moveTo>
                <a:cubicBezTo>
                  <a:pt x="1344" y="65607"/>
                  <a:pt x="66240" y="2081"/>
                  <a:pt x="145720" y="0"/>
                </a:cubicBezTo>
                <a:cubicBezTo>
                  <a:pt x="1267262" y="123000"/>
                  <a:pt x="1925825" y="-96860"/>
                  <a:pt x="2635658" y="0"/>
                </a:cubicBezTo>
                <a:cubicBezTo>
                  <a:pt x="2713050" y="-2353"/>
                  <a:pt x="2786781" y="54348"/>
                  <a:pt x="2781378" y="145720"/>
                </a:cubicBezTo>
                <a:cubicBezTo>
                  <a:pt x="2792804" y="328657"/>
                  <a:pt x="2775761" y="613234"/>
                  <a:pt x="2781378" y="728582"/>
                </a:cubicBezTo>
                <a:cubicBezTo>
                  <a:pt x="2769252" y="813454"/>
                  <a:pt x="2701149" y="871849"/>
                  <a:pt x="2635658" y="874302"/>
                </a:cubicBezTo>
                <a:cubicBezTo>
                  <a:pt x="2304409" y="713595"/>
                  <a:pt x="796528" y="913969"/>
                  <a:pt x="145720" y="874302"/>
                </a:cubicBezTo>
                <a:cubicBezTo>
                  <a:pt x="60553" y="873355"/>
                  <a:pt x="-9457" y="804777"/>
                  <a:pt x="0" y="728582"/>
                </a:cubicBezTo>
                <a:cubicBezTo>
                  <a:pt x="338" y="669364"/>
                  <a:pt x="-21887" y="422339"/>
                  <a:pt x="0" y="145720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Mái tóc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B10F734-8756-F243-ED74-D7997E96092B}"/>
              </a:ext>
            </a:extLst>
          </p:cNvPr>
          <p:cNvSpPr/>
          <p:nvPr/>
        </p:nvSpPr>
        <p:spPr>
          <a:xfrm>
            <a:off x="4545053" y="2185557"/>
            <a:ext cx="3314700" cy="835849"/>
          </a:xfrm>
          <a:custGeom>
            <a:avLst/>
            <a:gdLst>
              <a:gd name="connsiteX0" fmla="*/ 0 w 3314700"/>
              <a:gd name="connsiteY0" fmla="*/ 139311 h 835849"/>
              <a:gd name="connsiteX1" fmla="*/ 139311 w 3314700"/>
              <a:gd name="connsiteY1" fmla="*/ 0 h 835849"/>
              <a:gd name="connsiteX2" fmla="*/ 3175389 w 3314700"/>
              <a:gd name="connsiteY2" fmla="*/ 0 h 835849"/>
              <a:gd name="connsiteX3" fmla="*/ 3314700 w 3314700"/>
              <a:gd name="connsiteY3" fmla="*/ 139311 h 835849"/>
              <a:gd name="connsiteX4" fmla="*/ 3314700 w 3314700"/>
              <a:gd name="connsiteY4" fmla="*/ 696538 h 835849"/>
              <a:gd name="connsiteX5" fmla="*/ 3175389 w 3314700"/>
              <a:gd name="connsiteY5" fmla="*/ 835849 h 835849"/>
              <a:gd name="connsiteX6" fmla="*/ 139311 w 3314700"/>
              <a:gd name="connsiteY6" fmla="*/ 835849 h 835849"/>
              <a:gd name="connsiteX7" fmla="*/ 0 w 3314700"/>
              <a:gd name="connsiteY7" fmla="*/ 696538 h 835849"/>
              <a:gd name="connsiteX8" fmla="*/ 0 w 3314700"/>
              <a:gd name="connsiteY8" fmla="*/ 139311 h 83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4700" h="835849" fill="none" extrusionOk="0">
                <a:moveTo>
                  <a:pt x="0" y="139311"/>
                </a:moveTo>
                <a:cubicBezTo>
                  <a:pt x="315" y="70900"/>
                  <a:pt x="67379" y="8403"/>
                  <a:pt x="139311" y="0"/>
                </a:cubicBezTo>
                <a:cubicBezTo>
                  <a:pt x="793059" y="72427"/>
                  <a:pt x="2109720" y="61419"/>
                  <a:pt x="3175389" y="0"/>
                </a:cubicBezTo>
                <a:cubicBezTo>
                  <a:pt x="3251445" y="-6080"/>
                  <a:pt x="3302000" y="58530"/>
                  <a:pt x="3314700" y="139311"/>
                </a:cubicBezTo>
                <a:cubicBezTo>
                  <a:pt x="3289770" y="387963"/>
                  <a:pt x="3287026" y="579371"/>
                  <a:pt x="3314700" y="696538"/>
                </a:cubicBezTo>
                <a:cubicBezTo>
                  <a:pt x="3315471" y="769566"/>
                  <a:pt x="3247339" y="830256"/>
                  <a:pt x="3175389" y="835849"/>
                </a:cubicBezTo>
                <a:cubicBezTo>
                  <a:pt x="2013454" y="865676"/>
                  <a:pt x="1311898" y="756543"/>
                  <a:pt x="139311" y="835849"/>
                </a:cubicBezTo>
                <a:cubicBezTo>
                  <a:pt x="73806" y="834556"/>
                  <a:pt x="-3299" y="774129"/>
                  <a:pt x="0" y="696538"/>
                </a:cubicBezTo>
                <a:cubicBezTo>
                  <a:pt x="43940" y="623411"/>
                  <a:pt x="-12705" y="195904"/>
                  <a:pt x="0" y="139311"/>
                </a:cubicBezTo>
                <a:close/>
              </a:path>
              <a:path w="3314700" h="835849" stroke="0" extrusionOk="0">
                <a:moveTo>
                  <a:pt x="0" y="139311"/>
                </a:moveTo>
                <a:cubicBezTo>
                  <a:pt x="14708" y="66381"/>
                  <a:pt x="65531" y="6582"/>
                  <a:pt x="139311" y="0"/>
                </a:cubicBezTo>
                <a:cubicBezTo>
                  <a:pt x="956100" y="123000"/>
                  <a:pt x="2167225" y="-96860"/>
                  <a:pt x="3175389" y="0"/>
                </a:cubicBezTo>
                <a:cubicBezTo>
                  <a:pt x="3242866" y="-7212"/>
                  <a:pt x="3317176" y="57380"/>
                  <a:pt x="3314700" y="139311"/>
                </a:cubicBezTo>
                <a:cubicBezTo>
                  <a:pt x="3295410" y="351135"/>
                  <a:pt x="3329292" y="476461"/>
                  <a:pt x="3314700" y="696538"/>
                </a:cubicBezTo>
                <a:cubicBezTo>
                  <a:pt x="3313470" y="773923"/>
                  <a:pt x="3248728" y="835260"/>
                  <a:pt x="3175389" y="835849"/>
                </a:cubicBezTo>
                <a:cubicBezTo>
                  <a:pt x="2048196" y="675142"/>
                  <a:pt x="1563466" y="875516"/>
                  <a:pt x="139311" y="835849"/>
                </a:cubicBezTo>
                <a:cubicBezTo>
                  <a:pt x="49802" y="833310"/>
                  <a:pt x="-5867" y="770819"/>
                  <a:pt x="0" y="696538"/>
                </a:cubicBezTo>
                <a:cubicBezTo>
                  <a:pt x="6665" y="605364"/>
                  <a:pt x="-22153" y="362494"/>
                  <a:pt x="0" y="1393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Gương mặt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9056E3D-3B12-3AA4-FED9-D06D64FF2737}"/>
              </a:ext>
            </a:extLst>
          </p:cNvPr>
          <p:cNvSpPr/>
          <p:nvPr/>
        </p:nvSpPr>
        <p:spPr>
          <a:xfrm>
            <a:off x="4697080" y="3533562"/>
            <a:ext cx="3076904" cy="889585"/>
          </a:xfrm>
          <a:custGeom>
            <a:avLst/>
            <a:gdLst>
              <a:gd name="connsiteX0" fmla="*/ 0 w 3076904"/>
              <a:gd name="connsiteY0" fmla="*/ 148267 h 889585"/>
              <a:gd name="connsiteX1" fmla="*/ 148267 w 3076904"/>
              <a:gd name="connsiteY1" fmla="*/ 0 h 889585"/>
              <a:gd name="connsiteX2" fmla="*/ 2928637 w 3076904"/>
              <a:gd name="connsiteY2" fmla="*/ 0 h 889585"/>
              <a:gd name="connsiteX3" fmla="*/ 3076904 w 3076904"/>
              <a:gd name="connsiteY3" fmla="*/ 148267 h 889585"/>
              <a:gd name="connsiteX4" fmla="*/ 3076904 w 3076904"/>
              <a:gd name="connsiteY4" fmla="*/ 741318 h 889585"/>
              <a:gd name="connsiteX5" fmla="*/ 2928637 w 3076904"/>
              <a:gd name="connsiteY5" fmla="*/ 889585 h 889585"/>
              <a:gd name="connsiteX6" fmla="*/ 148267 w 3076904"/>
              <a:gd name="connsiteY6" fmla="*/ 889585 h 889585"/>
              <a:gd name="connsiteX7" fmla="*/ 0 w 3076904"/>
              <a:gd name="connsiteY7" fmla="*/ 741318 h 889585"/>
              <a:gd name="connsiteX8" fmla="*/ 0 w 3076904"/>
              <a:gd name="connsiteY8" fmla="*/ 148267 h 8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6904" h="889585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782230" y="72427"/>
                  <a:pt x="2510968" y="61419"/>
                  <a:pt x="2928637" y="0"/>
                </a:cubicBezTo>
                <a:cubicBezTo>
                  <a:pt x="3010118" y="-2786"/>
                  <a:pt x="3068513" y="63843"/>
                  <a:pt x="3076904" y="148267"/>
                </a:cubicBezTo>
                <a:cubicBezTo>
                  <a:pt x="3043557" y="213011"/>
                  <a:pt x="3092323" y="493119"/>
                  <a:pt x="3076904" y="741318"/>
                </a:cubicBezTo>
                <a:cubicBezTo>
                  <a:pt x="3077728" y="819022"/>
                  <a:pt x="3004568" y="882909"/>
                  <a:pt x="2928637" y="889585"/>
                </a:cubicBezTo>
                <a:cubicBezTo>
                  <a:pt x="2289071" y="919412"/>
                  <a:pt x="580696" y="810279"/>
                  <a:pt x="148267" y="889585"/>
                </a:cubicBezTo>
                <a:cubicBezTo>
                  <a:pt x="70980" y="889065"/>
                  <a:pt x="-11905" y="825558"/>
                  <a:pt x="0" y="741318"/>
                </a:cubicBezTo>
                <a:cubicBezTo>
                  <a:pt x="-33183" y="501537"/>
                  <a:pt x="-1206" y="311202"/>
                  <a:pt x="0" y="148267"/>
                </a:cubicBezTo>
                <a:close/>
              </a:path>
              <a:path w="3076904" h="889585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569251" y="123000"/>
                  <a:pt x="1915978" y="-96860"/>
                  <a:pt x="2928637" y="0"/>
                </a:cubicBezTo>
                <a:cubicBezTo>
                  <a:pt x="2999956" y="-8054"/>
                  <a:pt x="3077717" y="64743"/>
                  <a:pt x="3076904" y="148267"/>
                </a:cubicBezTo>
                <a:cubicBezTo>
                  <a:pt x="3086535" y="265798"/>
                  <a:pt x="3064514" y="620813"/>
                  <a:pt x="3076904" y="741318"/>
                </a:cubicBezTo>
                <a:cubicBezTo>
                  <a:pt x="3073204" y="824544"/>
                  <a:pt x="2998522" y="887621"/>
                  <a:pt x="2928637" y="889585"/>
                </a:cubicBezTo>
                <a:cubicBezTo>
                  <a:pt x="1868703" y="728878"/>
                  <a:pt x="1175171" y="929252"/>
                  <a:pt x="148267" y="889585"/>
                </a:cubicBezTo>
                <a:cubicBezTo>
                  <a:pt x="55780" y="887444"/>
                  <a:pt x="-2665" y="821997"/>
                  <a:pt x="0" y="741318"/>
                </a:cubicBezTo>
                <a:cubicBezTo>
                  <a:pt x="-17710" y="543240"/>
                  <a:pt x="-19593" y="350780"/>
                  <a:pt x="0" y="1482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 da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92B3769-F5E0-FD93-B135-072AD3CE7B0E}"/>
              </a:ext>
            </a:extLst>
          </p:cNvPr>
          <p:cNvSpPr/>
          <p:nvPr/>
        </p:nvSpPr>
        <p:spPr>
          <a:xfrm>
            <a:off x="8528707" y="1998722"/>
            <a:ext cx="2495806" cy="1049414"/>
          </a:xfrm>
          <a:custGeom>
            <a:avLst/>
            <a:gdLst>
              <a:gd name="connsiteX0" fmla="*/ 0 w 2495806"/>
              <a:gd name="connsiteY0" fmla="*/ 174906 h 1049414"/>
              <a:gd name="connsiteX1" fmla="*/ 174906 w 2495806"/>
              <a:gd name="connsiteY1" fmla="*/ 0 h 1049414"/>
              <a:gd name="connsiteX2" fmla="*/ 2320900 w 2495806"/>
              <a:gd name="connsiteY2" fmla="*/ 0 h 1049414"/>
              <a:gd name="connsiteX3" fmla="*/ 2495806 w 2495806"/>
              <a:gd name="connsiteY3" fmla="*/ 174906 h 1049414"/>
              <a:gd name="connsiteX4" fmla="*/ 2495806 w 2495806"/>
              <a:gd name="connsiteY4" fmla="*/ 874508 h 1049414"/>
              <a:gd name="connsiteX5" fmla="*/ 2320900 w 2495806"/>
              <a:gd name="connsiteY5" fmla="*/ 1049414 h 1049414"/>
              <a:gd name="connsiteX6" fmla="*/ 174906 w 2495806"/>
              <a:gd name="connsiteY6" fmla="*/ 1049414 h 1049414"/>
              <a:gd name="connsiteX7" fmla="*/ 0 w 2495806"/>
              <a:gd name="connsiteY7" fmla="*/ 874508 h 1049414"/>
              <a:gd name="connsiteX8" fmla="*/ 0 w 2495806"/>
              <a:gd name="connsiteY8" fmla="*/ 174906 h 104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806" h="1049414" fill="none" extrusionOk="0">
                <a:moveTo>
                  <a:pt x="0" y="174906"/>
                </a:moveTo>
                <a:cubicBezTo>
                  <a:pt x="630" y="95367"/>
                  <a:pt x="81704" y="5700"/>
                  <a:pt x="174906" y="0"/>
                </a:cubicBezTo>
                <a:cubicBezTo>
                  <a:pt x="1029940" y="72427"/>
                  <a:pt x="1511074" y="61419"/>
                  <a:pt x="2320900" y="0"/>
                </a:cubicBezTo>
                <a:cubicBezTo>
                  <a:pt x="2416532" y="-6653"/>
                  <a:pt x="2485994" y="75340"/>
                  <a:pt x="2495806" y="174906"/>
                </a:cubicBezTo>
                <a:cubicBezTo>
                  <a:pt x="2456507" y="443315"/>
                  <a:pt x="2440463" y="549765"/>
                  <a:pt x="2495806" y="874508"/>
                </a:cubicBezTo>
                <a:cubicBezTo>
                  <a:pt x="2498568" y="957087"/>
                  <a:pt x="2409998" y="1041007"/>
                  <a:pt x="2320900" y="1049414"/>
                </a:cubicBezTo>
                <a:cubicBezTo>
                  <a:pt x="1791244" y="1079241"/>
                  <a:pt x="1243632" y="970108"/>
                  <a:pt x="174906" y="1049414"/>
                </a:cubicBezTo>
                <a:cubicBezTo>
                  <a:pt x="92544" y="1047805"/>
                  <a:pt x="-1323" y="971368"/>
                  <a:pt x="0" y="874508"/>
                </a:cubicBezTo>
                <a:cubicBezTo>
                  <a:pt x="39577" y="759596"/>
                  <a:pt x="55805" y="291917"/>
                  <a:pt x="0" y="174906"/>
                </a:cubicBezTo>
                <a:close/>
              </a:path>
              <a:path w="2495806" h="1049414" stroke="0" extrusionOk="0">
                <a:moveTo>
                  <a:pt x="0" y="174906"/>
                </a:moveTo>
                <a:cubicBezTo>
                  <a:pt x="3526" y="79269"/>
                  <a:pt x="78925" y="1286"/>
                  <a:pt x="174906" y="0"/>
                </a:cubicBezTo>
                <a:cubicBezTo>
                  <a:pt x="926878" y="123000"/>
                  <a:pt x="1758421" y="-96860"/>
                  <a:pt x="2320900" y="0"/>
                </a:cubicBezTo>
                <a:cubicBezTo>
                  <a:pt x="2404767" y="-9703"/>
                  <a:pt x="2503589" y="62618"/>
                  <a:pt x="2495806" y="174906"/>
                </a:cubicBezTo>
                <a:cubicBezTo>
                  <a:pt x="2481733" y="453992"/>
                  <a:pt x="2547328" y="697322"/>
                  <a:pt x="2495806" y="874508"/>
                </a:cubicBezTo>
                <a:cubicBezTo>
                  <a:pt x="2489028" y="973562"/>
                  <a:pt x="2410035" y="1048193"/>
                  <a:pt x="2320900" y="1049414"/>
                </a:cubicBezTo>
                <a:cubicBezTo>
                  <a:pt x="1677015" y="888707"/>
                  <a:pt x="603272" y="1089081"/>
                  <a:pt x="174906" y="1049414"/>
                </a:cubicBezTo>
                <a:cubicBezTo>
                  <a:pt x="65064" y="1046739"/>
                  <a:pt x="-8862" y="967091"/>
                  <a:pt x="0" y="874508"/>
                </a:cubicBezTo>
                <a:cubicBezTo>
                  <a:pt x="-3484" y="581499"/>
                  <a:pt x="12987" y="321449"/>
                  <a:pt x="0" y="174906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 mắt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36E3F11-E29A-701E-404E-F0BE8692B465}"/>
              </a:ext>
            </a:extLst>
          </p:cNvPr>
          <p:cNvSpPr/>
          <p:nvPr/>
        </p:nvSpPr>
        <p:spPr>
          <a:xfrm>
            <a:off x="8528707" y="3377676"/>
            <a:ext cx="2650427" cy="1030188"/>
          </a:xfrm>
          <a:custGeom>
            <a:avLst/>
            <a:gdLst>
              <a:gd name="connsiteX0" fmla="*/ 0 w 2650427"/>
              <a:gd name="connsiteY0" fmla="*/ 171701 h 1030188"/>
              <a:gd name="connsiteX1" fmla="*/ 171701 w 2650427"/>
              <a:gd name="connsiteY1" fmla="*/ 0 h 1030188"/>
              <a:gd name="connsiteX2" fmla="*/ 2478726 w 2650427"/>
              <a:gd name="connsiteY2" fmla="*/ 0 h 1030188"/>
              <a:gd name="connsiteX3" fmla="*/ 2650427 w 2650427"/>
              <a:gd name="connsiteY3" fmla="*/ 171701 h 1030188"/>
              <a:gd name="connsiteX4" fmla="*/ 2650427 w 2650427"/>
              <a:gd name="connsiteY4" fmla="*/ 858487 h 1030188"/>
              <a:gd name="connsiteX5" fmla="*/ 2478726 w 2650427"/>
              <a:gd name="connsiteY5" fmla="*/ 1030188 h 1030188"/>
              <a:gd name="connsiteX6" fmla="*/ 171701 w 2650427"/>
              <a:gd name="connsiteY6" fmla="*/ 1030188 h 1030188"/>
              <a:gd name="connsiteX7" fmla="*/ 0 w 2650427"/>
              <a:gd name="connsiteY7" fmla="*/ 858487 h 1030188"/>
              <a:gd name="connsiteX8" fmla="*/ 0 w 2650427"/>
              <a:gd name="connsiteY8" fmla="*/ 171701 h 103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0427" h="1030188" fill="none" extrusionOk="0">
                <a:moveTo>
                  <a:pt x="0" y="171701"/>
                </a:moveTo>
                <a:cubicBezTo>
                  <a:pt x="314" y="85380"/>
                  <a:pt x="78029" y="1940"/>
                  <a:pt x="171701" y="0"/>
                </a:cubicBezTo>
                <a:cubicBezTo>
                  <a:pt x="727512" y="72427"/>
                  <a:pt x="2241013" y="61419"/>
                  <a:pt x="2478726" y="0"/>
                </a:cubicBezTo>
                <a:cubicBezTo>
                  <a:pt x="2572099" y="-10019"/>
                  <a:pt x="2638426" y="73243"/>
                  <a:pt x="2650427" y="171701"/>
                </a:cubicBezTo>
                <a:cubicBezTo>
                  <a:pt x="2597606" y="287916"/>
                  <a:pt x="2709116" y="648369"/>
                  <a:pt x="2650427" y="858487"/>
                </a:cubicBezTo>
                <a:cubicBezTo>
                  <a:pt x="2652796" y="941294"/>
                  <a:pt x="2565507" y="1021167"/>
                  <a:pt x="2478726" y="1030188"/>
                </a:cubicBezTo>
                <a:cubicBezTo>
                  <a:pt x="2090526" y="1060015"/>
                  <a:pt x="642311" y="950882"/>
                  <a:pt x="171701" y="1030188"/>
                </a:cubicBezTo>
                <a:cubicBezTo>
                  <a:pt x="91635" y="1028519"/>
                  <a:pt x="-5647" y="954432"/>
                  <a:pt x="0" y="858487"/>
                </a:cubicBezTo>
                <a:cubicBezTo>
                  <a:pt x="29608" y="555030"/>
                  <a:pt x="-4512" y="301111"/>
                  <a:pt x="0" y="171701"/>
                </a:cubicBezTo>
                <a:close/>
              </a:path>
              <a:path w="2650427" h="1030188" stroke="0" extrusionOk="0">
                <a:moveTo>
                  <a:pt x="0" y="171701"/>
                </a:moveTo>
                <a:cubicBezTo>
                  <a:pt x="9422" y="79441"/>
                  <a:pt x="78812" y="4040"/>
                  <a:pt x="171701" y="0"/>
                </a:cubicBezTo>
                <a:cubicBezTo>
                  <a:pt x="1067301" y="123000"/>
                  <a:pt x="1930388" y="-96860"/>
                  <a:pt x="2478726" y="0"/>
                </a:cubicBezTo>
                <a:cubicBezTo>
                  <a:pt x="2564414" y="-6966"/>
                  <a:pt x="2652100" y="73500"/>
                  <a:pt x="2650427" y="171701"/>
                </a:cubicBezTo>
                <a:cubicBezTo>
                  <a:pt x="2608966" y="383919"/>
                  <a:pt x="2611626" y="703949"/>
                  <a:pt x="2650427" y="858487"/>
                </a:cubicBezTo>
                <a:cubicBezTo>
                  <a:pt x="2633048" y="959611"/>
                  <a:pt x="2564602" y="1028723"/>
                  <a:pt x="2478726" y="1030188"/>
                </a:cubicBezTo>
                <a:cubicBezTo>
                  <a:pt x="1875947" y="869481"/>
                  <a:pt x="1219520" y="1069855"/>
                  <a:pt x="171701" y="1030188"/>
                </a:cubicBezTo>
                <a:cubicBezTo>
                  <a:pt x="63370" y="1027461"/>
                  <a:pt x="-11121" y="948277"/>
                  <a:pt x="0" y="858487"/>
                </a:cubicBezTo>
                <a:cubicBezTo>
                  <a:pt x="2495" y="545050"/>
                  <a:pt x="47308" y="404810"/>
                  <a:pt x="0" y="171701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Mũi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037E4EE-583E-18D6-42B1-0A62D08BAB0E}"/>
              </a:ext>
            </a:extLst>
          </p:cNvPr>
          <p:cNvSpPr/>
          <p:nvPr/>
        </p:nvSpPr>
        <p:spPr>
          <a:xfrm>
            <a:off x="3068595" y="4848292"/>
            <a:ext cx="2781378" cy="889584"/>
          </a:xfrm>
          <a:custGeom>
            <a:avLst/>
            <a:gdLst>
              <a:gd name="connsiteX0" fmla="*/ 0 w 2781378"/>
              <a:gd name="connsiteY0" fmla="*/ 148267 h 889584"/>
              <a:gd name="connsiteX1" fmla="*/ 148267 w 2781378"/>
              <a:gd name="connsiteY1" fmla="*/ 0 h 889584"/>
              <a:gd name="connsiteX2" fmla="*/ 2633111 w 2781378"/>
              <a:gd name="connsiteY2" fmla="*/ 0 h 889584"/>
              <a:gd name="connsiteX3" fmla="*/ 2781378 w 2781378"/>
              <a:gd name="connsiteY3" fmla="*/ 148267 h 889584"/>
              <a:gd name="connsiteX4" fmla="*/ 2781378 w 2781378"/>
              <a:gd name="connsiteY4" fmla="*/ 741317 h 889584"/>
              <a:gd name="connsiteX5" fmla="*/ 2633111 w 2781378"/>
              <a:gd name="connsiteY5" fmla="*/ 889584 h 889584"/>
              <a:gd name="connsiteX6" fmla="*/ 148267 w 2781378"/>
              <a:gd name="connsiteY6" fmla="*/ 889584 h 889584"/>
              <a:gd name="connsiteX7" fmla="*/ 0 w 2781378"/>
              <a:gd name="connsiteY7" fmla="*/ 741317 h 889584"/>
              <a:gd name="connsiteX8" fmla="*/ 0 w 2781378"/>
              <a:gd name="connsiteY8" fmla="*/ 148267 h 88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89584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945392" y="72427"/>
                  <a:pt x="2009929" y="61419"/>
                  <a:pt x="2633111" y="0"/>
                </a:cubicBezTo>
                <a:cubicBezTo>
                  <a:pt x="2714592" y="-2786"/>
                  <a:pt x="2772987" y="63843"/>
                  <a:pt x="2781378" y="148267"/>
                </a:cubicBezTo>
                <a:cubicBezTo>
                  <a:pt x="2746528" y="218130"/>
                  <a:pt x="2795010" y="494671"/>
                  <a:pt x="2781378" y="741317"/>
                </a:cubicBezTo>
                <a:cubicBezTo>
                  <a:pt x="2782202" y="819021"/>
                  <a:pt x="2709042" y="882908"/>
                  <a:pt x="2633111" y="889584"/>
                </a:cubicBezTo>
                <a:cubicBezTo>
                  <a:pt x="1856810" y="919411"/>
                  <a:pt x="756765" y="810278"/>
                  <a:pt x="148267" y="889584"/>
                </a:cubicBezTo>
                <a:cubicBezTo>
                  <a:pt x="70980" y="889064"/>
                  <a:pt x="-11905" y="825557"/>
                  <a:pt x="0" y="741317"/>
                </a:cubicBezTo>
                <a:cubicBezTo>
                  <a:pt x="-32820" y="495804"/>
                  <a:pt x="-1064" y="307006"/>
                  <a:pt x="0" y="148267"/>
                </a:cubicBezTo>
                <a:close/>
              </a:path>
              <a:path w="2781378" h="889584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1340615" y="123000"/>
                  <a:pt x="1934809" y="-96860"/>
                  <a:pt x="2633111" y="0"/>
                </a:cubicBezTo>
                <a:cubicBezTo>
                  <a:pt x="2704430" y="-8054"/>
                  <a:pt x="2782191" y="64743"/>
                  <a:pt x="2781378" y="148267"/>
                </a:cubicBezTo>
                <a:cubicBezTo>
                  <a:pt x="2787571" y="271456"/>
                  <a:pt x="2767774" y="622483"/>
                  <a:pt x="2781378" y="741317"/>
                </a:cubicBezTo>
                <a:cubicBezTo>
                  <a:pt x="2777678" y="824543"/>
                  <a:pt x="2702996" y="887620"/>
                  <a:pt x="2633111" y="889584"/>
                </a:cubicBezTo>
                <a:cubicBezTo>
                  <a:pt x="1960862" y="728877"/>
                  <a:pt x="655933" y="929251"/>
                  <a:pt x="148267" y="889584"/>
                </a:cubicBezTo>
                <a:cubicBezTo>
                  <a:pt x="55780" y="887443"/>
                  <a:pt x="-2665" y="821996"/>
                  <a:pt x="0" y="741317"/>
                </a:cubicBezTo>
                <a:cubicBezTo>
                  <a:pt x="-11850" y="543161"/>
                  <a:pt x="-15187" y="347172"/>
                  <a:pt x="0" y="1482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Hàm răng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BBCFE3B-A33F-AA56-1387-4E472399C02A}"/>
              </a:ext>
            </a:extLst>
          </p:cNvPr>
          <p:cNvSpPr/>
          <p:nvPr/>
        </p:nvSpPr>
        <p:spPr>
          <a:xfrm>
            <a:off x="6307699" y="4851854"/>
            <a:ext cx="2781378" cy="945986"/>
          </a:xfrm>
          <a:custGeom>
            <a:avLst/>
            <a:gdLst>
              <a:gd name="connsiteX0" fmla="*/ 0 w 2781378"/>
              <a:gd name="connsiteY0" fmla="*/ 157667 h 945986"/>
              <a:gd name="connsiteX1" fmla="*/ 157667 w 2781378"/>
              <a:gd name="connsiteY1" fmla="*/ 0 h 945986"/>
              <a:gd name="connsiteX2" fmla="*/ 2623711 w 2781378"/>
              <a:gd name="connsiteY2" fmla="*/ 0 h 945986"/>
              <a:gd name="connsiteX3" fmla="*/ 2781378 w 2781378"/>
              <a:gd name="connsiteY3" fmla="*/ 157667 h 945986"/>
              <a:gd name="connsiteX4" fmla="*/ 2781378 w 2781378"/>
              <a:gd name="connsiteY4" fmla="*/ 788319 h 945986"/>
              <a:gd name="connsiteX5" fmla="*/ 2623711 w 2781378"/>
              <a:gd name="connsiteY5" fmla="*/ 945986 h 945986"/>
              <a:gd name="connsiteX6" fmla="*/ 157667 w 2781378"/>
              <a:gd name="connsiteY6" fmla="*/ 945986 h 945986"/>
              <a:gd name="connsiteX7" fmla="*/ 0 w 2781378"/>
              <a:gd name="connsiteY7" fmla="*/ 788319 h 945986"/>
              <a:gd name="connsiteX8" fmla="*/ 0 w 2781378"/>
              <a:gd name="connsiteY8" fmla="*/ 157667 h 9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945986" fill="none" extrusionOk="0">
                <a:moveTo>
                  <a:pt x="0" y="157667"/>
                </a:moveTo>
                <a:cubicBezTo>
                  <a:pt x="383" y="80946"/>
                  <a:pt x="79266" y="14561"/>
                  <a:pt x="157667" y="0"/>
                </a:cubicBezTo>
                <a:cubicBezTo>
                  <a:pt x="1189657" y="72427"/>
                  <a:pt x="2107146" y="61419"/>
                  <a:pt x="2623711" y="0"/>
                </a:cubicBezTo>
                <a:cubicBezTo>
                  <a:pt x="2710098" y="-4747"/>
                  <a:pt x="2779451" y="70007"/>
                  <a:pt x="2781378" y="157667"/>
                </a:cubicBezTo>
                <a:cubicBezTo>
                  <a:pt x="2740841" y="452106"/>
                  <a:pt x="2805931" y="674265"/>
                  <a:pt x="2781378" y="788319"/>
                </a:cubicBezTo>
                <a:cubicBezTo>
                  <a:pt x="2784223" y="860957"/>
                  <a:pt x="2706699" y="941402"/>
                  <a:pt x="2623711" y="945986"/>
                </a:cubicBezTo>
                <a:cubicBezTo>
                  <a:pt x="2211608" y="975813"/>
                  <a:pt x="1314816" y="866680"/>
                  <a:pt x="157667" y="945986"/>
                </a:cubicBezTo>
                <a:cubicBezTo>
                  <a:pt x="77583" y="945196"/>
                  <a:pt x="-1951" y="875782"/>
                  <a:pt x="0" y="788319"/>
                </a:cubicBezTo>
                <a:cubicBezTo>
                  <a:pt x="40846" y="642133"/>
                  <a:pt x="-22905" y="449574"/>
                  <a:pt x="0" y="157667"/>
                </a:cubicBezTo>
                <a:close/>
              </a:path>
              <a:path w="2781378" h="945986" stroke="0" extrusionOk="0">
                <a:moveTo>
                  <a:pt x="0" y="157667"/>
                </a:moveTo>
                <a:cubicBezTo>
                  <a:pt x="1963" y="71125"/>
                  <a:pt x="75886" y="11035"/>
                  <a:pt x="157667" y="0"/>
                </a:cubicBezTo>
                <a:cubicBezTo>
                  <a:pt x="624917" y="123000"/>
                  <a:pt x="2051446" y="-96860"/>
                  <a:pt x="2623711" y="0"/>
                </a:cubicBezTo>
                <a:cubicBezTo>
                  <a:pt x="2708895" y="-1443"/>
                  <a:pt x="2787471" y="58306"/>
                  <a:pt x="2781378" y="157667"/>
                </a:cubicBezTo>
                <a:cubicBezTo>
                  <a:pt x="2804199" y="426419"/>
                  <a:pt x="2796536" y="653491"/>
                  <a:pt x="2781378" y="788319"/>
                </a:cubicBezTo>
                <a:cubicBezTo>
                  <a:pt x="2777322" y="876865"/>
                  <a:pt x="2707468" y="945443"/>
                  <a:pt x="2623711" y="945986"/>
                </a:cubicBezTo>
                <a:cubicBezTo>
                  <a:pt x="1502685" y="785279"/>
                  <a:pt x="1123472" y="985653"/>
                  <a:pt x="157667" y="945986"/>
                </a:cubicBezTo>
                <a:cubicBezTo>
                  <a:pt x="57000" y="943241"/>
                  <a:pt x="-12011" y="869954"/>
                  <a:pt x="0" y="788319"/>
                </a:cubicBezTo>
                <a:cubicBezTo>
                  <a:pt x="-49071" y="492217"/>
                  <a:pt x="13785" y="311500"/>
                  <a:pt x="0" y="1576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8" name="Picture 4" descr="Hình ảnh Ghim câu chuyện">
            <a:extLst>
              <a:ext uri="{FF2B5EF4-FFF2-40B4-BE49-F238E27FC236}">
                <a16:creationId xmlns:a16="http://schemas.microsoft.com/office/drawing/2014/main" id="{879D2A20-2AD0-35F6-F229-154BD290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5" y="776845"/>
            <a:ext cx="5344886" cy="534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4C59241A-D53C-C9BC-E0C0-0AB0BEF53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4260" y="4826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E6FE0-B892-56CB-3736-C9F085DAF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478">
            <a:off x="5730416" y="2386939"/>
            <a:ext cx="428669" cy="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2075630" y="22842"/>
            <a:ext cx="8174380" cy="6287769"/>
          </a:xfrm>
          <a:custGeom>
            <a:avLst/>
            <a:gdLst/>
            <a:ahLst/>
            <a:cxnLst/>
            <a:rect l="l" t="t" r="r" b="b"/>
            <a:pathLst>
              <a:path w="11063524" h="9431654">
                <a:moveTo>
                  <a:pt x="0" y="0"/>
                </a:moveTo>
                <a:lnTo>
                  <a:pt x="11063525" y="0"/>
                </a:lnTo>
                <a:lnTo>
                  <a:pt x="11063525" y="9431654"/>
                </a:lnTo>
                <a:lnTo>
                  <a:pt x="0" y="9431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2846" y="4516887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 rot="-60010">
            <a:off x="5615446" y="1217575"/>
            <a:ext cx="439467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Research &amp;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E21DF-E53F-A400-1C40-B8435B4E3E72}"/>
              </a:ext>
            </a:extLst>
          </p:cNvPr>
          <p:cNvSpPr txBox="1"/>
          <p:nvPr/>
        </p:nvSpPr>
        <p:spPr>
          <a:xfrm rot="21410386">
            <a:off x="2621909" y="1946463"/>
            <a:ext cx="72143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4339337" y="-4098"/>
            <a:ext cx="7375683" cy="6287769"/>
          </a:xfrm>
          <a:custGeom>
            <a:avLst/>
            <a:gdLst/>
            <a:ahLst/>
            <a:cxnLst/>
            <a:rect l="l" t="t" r="r" b="b"/>
            <a:pathLst>
              <a:path w="11063524" h="9431654">
                <a:moveTo>
                  <a:pt x="0" y="0"/>
                </a:moveTo>
                <a:lnTo>
                  <a:pt x="11063525" y="0"/>
                </a:lnTo>
                <a:lnTo>
                  <a:pt x="11063525" y="9431654"/>
                </a:lnTo>
                <a:lnTo>
                  <a:pt x="0" y="9431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 rot="-60010">
            <a:off x="5615446" y="1217575"/>
            <a:ext cx="439467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Research &amp;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BF863-9E9E-249C-9D0D-A31B2618D8F1}"/>
              </a:ext>
            </a:extLst>
          </p:cNvPr>
          <p:cNvSpPr txBox="1"/>
          <p:nvPr/>
        </p:nvSpPr>
        <p:spPr>
          <a:xfrm>
            <a:off x="4773881" y="1971304"/>
            <a:ext cx="66264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Tạo hình gương mặt vui nhộn của em.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D56A135-7856-0C91-5E83-3997C607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0" b="95924" l="9783" r="89946">
                        <a14:foregroundMark x1="42799" y1="8016" x2="61413" y2="8424"/>
                        <a14:foregroundMark x1="44565" y1="47962" x2="47011" y2="50000"/>
                        <a14:foregroundMark x1="42663" y1="61005" x2="48098" y2="61005"/>
                        <a14:foregroundMark x1="50000" y1="95924" x2="52582" y2="92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4" y="954974"/>
            <a:ext cx="5903026" cy="59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196C2E-2259-FE8B-3C23-4F4F6FD73BCB}"/>
              </a:ext>
            </a:extLst>
          </p:cNvPr>
          <p:cNvGrpSpPr/>
          <p:nvPr/>
        </p:nvGrpSpPr>
        <p:grpSpPr>
          <a:xfrm>
            <a:off x="391692" y="1488947"/>
            <a:ext cx="7426725" cy="970911"/>
            <a:chOff x="7254516" y="2284781"/>
            <a:chExt cx="4720743" cy="809046"/>
          </a:xfrm>
        </p:grpSpPr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08665F8B-2CAE-BF8E-29C6-14255DFA7C2F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: Shape 18">
              <a:extLst>
                <a:ext uri="{FF2B5EF4-FFF2-40B4-BE49-F238E27FC236}">
                  <a16:creationId xmlns:a16="http://schemas.microsoft.com/office/drawing/2014/main" id="{A24C1512-8BB7-B41E-53FA-E558332502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A73B96-7D77-62D0-2376-E01682FE8DA2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430713-D47E-E7CE-E7DA-5738062C67F2}"/>
              </a:ext>
            </a:extLst>
          </p:cNvPr>
          <p:cNvGrpSpPr/>
          <p:nvPr/>
        </p:nvGrpSpPr>
        <p:grpSpPr>
          <a:xfrm>
            <a:off x="380010" y="2949496"/>
            <a:ext cx="7195458" cy="1944987"/>
            <a:chOff x="7095999" y="3429000"/>
            <a:chExt cx="6906460" cy="1944987"/>
          </a:xfrm>
        </p:grpSpPr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D786C9BF-D0BE-EEA4-5390-7AC6E68D6C8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0D5192-8AA3-E532-E5C5-CC1FC59C9FE4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48">
              <a:extLst>
                <a:ext uri="{FF2B5EF4-FFF2-40B4-BE49-F238E27FC236}">
                  <a16:creationId xmlns:a16="http://schemas.microsoft.com/office/drawing/2014/main" id="{55F494EA-3F9D-8D06-6EE4-CD43F3928543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C2A54E-4D35-423A-E151-2D4843C213D6}"/>
              </a:ext>
            </a:extLst>
          </p:cNvPr>
          <p:cNvGrpSpPr/>
          <p:nvPr/>
        </p:nvGrpSpPr>
        <p:grpSpPr>
          <a:xfrm>
            <a:off x="284813" y="4622090"/>
            <a:ext cx="7145979" cy="1444278"/>
            <a:chOff x="7226284" y="5088735"/>
            <a:chExt cx="4656692" cy="1097580"/>
          </a:xfrm>
        </p:grpSpPr>
        <p:sp>
          <p:nvSpPr>
            <p:cNvPr id="28" name="Freeform: Shape 21">
              <a:extLst>
                <a:ext uri="{FF2B5EF4-FFF2-40B4-BE49-F238E27FC236}">
                  <a16:creationId xmlns:a16="http://schemas.microsoft.com/office/drawing/2014/main" id="{EE515DFD-E3A3-B865-B35D-C1DB1014AE33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0607E1-770E-4D93-0E48-6C3814F9856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C08A3BBB-1CED-52D4-4995-59FFEE56E984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A07DF415-8DB3-DBEB-28F9-B0F6FB85C4FD}"/>
              </a:ext>
            </a:extLst>
          </p:cNvPr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45855056-3D00-CCB4-A14A-C445CF318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749" y="2683824"/>
            <a:ext cx="4184202" cy="181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Chàng trai vẽ chân dung bằng đinh và chỉ - VnExpress Đời sống">
            <a:extLst>
              <a:ext uri="{FF2B5EF4-FFF2-40B4-BE49-F238E27FC236}">
                <a16:creationId xmlns:a16="http://schemas.microsoft.com/office/drawing/2014/main" id="{E2B364F3-9BD8-19AF-E649-911A5FBF8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9" b="96667" l="10000" r="90000">
                        <a14:foregroundMark x1="51750" y1="1889" x2="51750" y2="1889"/>
                        <a14:foregroundMark x1="50667" y1="91000" x2="50667" y2="91000"/>
                        <a14:foregroundMark x1="51333" y1="96667" x2="51333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718" y="27104"/>
            <a:ext cx="4723641" cy="35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ộ tranh chân dung phái đẹp được làm từ lá và hoa">
            <a:extLst>
              <a:ext uri="{FF2B5EF4-FFF2-40B4-BE49-F238E27FC236}">
                <a16:creationId xmlns:a16="http://schemas.microsoft.com/office/drawing/2014/main" id="{E9503171-849C-5D3C-97A9-F5586077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50" y="-76813"/>
            <a:ext cx="3927633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Ấn tượng tranh chân dung từ hoa và lá cây của Justina Blakeney - designs.vn">
            <a:extLst>
              <a:ext uri="{FF2B5EF4-FFF2-40B4-BE49-F238E27FC236}">
                <a16:creationId xmlns:a16="http://schemas.microsoft.com/office/drawing/2014/main" id="{66CF11B2-D3A6-C062-FD2C-B95F826FA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58" y="-76813"/>
            <a:ext cx="4023631" cy="40236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gười đàn ông có biệt tài &quot;vẽ&quot; tranh bằng sỏi đá | Báo Dân trí">
            <a:extLst>
              <a:ext uri="{FF2B5EF4-FFF2-40B4-BE49-F238E27FC236}">
                <a16:creationId xmlns:a16="http://schemas.microsoft.com/office/drawing/2014/main" id="{79F8FC3E-6DAF-DE8A-3145-23399290E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61" y="2930367"/>
            <a:ext cx="4110315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Người “thổi hồn” vào sỏi đá">
            <a:extLst>
              <a:ext uri="{FF2B5EF4-FFF2-40B4-BE49-F238E27FC236}">
                <a16:creationId xmlns:a16="http://schemas.microsoft.com/office/drawing/2014/main" id="{0422D05C-452D-5920-0979-4E3A6881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96" y="2930367"/>
            <a:ext cx="3873933" cy="38194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BFCC0A-A666-225F-7A81-C1F29269E2C2}"/>
              </a:ext>
            </a:extLst>
          </p:cNvPr>
          <p:cNvGrpSpPr/>
          <p:nvPr/>
        </p:nvGrpSpPr>
        <p:grpSpPr>
          <a:xfrm>
            <a:off x="597934" y="3009677"/>
            <a:ext cx="2457993" cy="652574"/>
            <a:chOff x="432164" y="2930367"/>
            <a:chExt cx="2913017" cy="10295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2B7A2B-4B36-47C1-D259-DA031D443D46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2716D9-FD49-D092-0A42-75C3C4E0D3FB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Chân dung bằng chỉ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CDF3F-0073-87B0-8302-91F8A8C58EE9}"/>
              </a:ext>
            </a:extLst>
          </p:cNvPr>
          <p:cNvGrpSpPr/>
          <p:nvPr/>
        </p:nvGrpSpPr>
        <p:grpSpPr>
          <a:xfrm>
            <a:off x="4398972" y="3045058"/>
            <a:ext cx="2457993" cy="670212"/>
            <a:chOff x="432164" y="2930367"/>
            <a:chExt cx="2913017" cy="10573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6205B6-2689-3FC3-76A3-F1C33BA63B10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4EE097-D4A8-E37E-CC8A-1DCB3BDE4D5F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Chân dung bằng lá cây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48C6EE-27FE-4F41-717E-D5A6A9AABFCA}"/>
              </a:ext>
            </a:extLst>
          </p:cNvPr>
          <p:cNvGrpSpPr/>
          <p:nvPr/>
        </p:nvGrpSpPr>
        <p:grpSpPr>
          <a:xfrm>
            <a:off x="9270207" y="3119621"/>
            <a:ext cx="2457993" cy="670212"/>
            <a:chOff x="432164" y="2930367"/>
            <a:chExt cx="2913017" cy="10573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F6FB8B-4FB6-6094-FB84-A3D51BB4A33A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BADC3F-C1A9-4C5C-EB0B-D5034288DF9E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Chân dung bằng hoa quả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6428C2-D9EA-6024-D53B-2C199D206597}"/>
              </a:ext>
            </a:extLst>
          </p:cNvPr>
          <p:cNvGrpSpPr/>
          <p:nvPr/>
        </p:nvGrpSpPr>
        <p:grpSpPr>
          <a:xfrm>
            <a:off x="4472642" y="5965959"/>
            <a:ext cx="2457993" cy="670212"/>
            <a:chOff x="432164" y="2930367"/>
            <a:chExt cx="2913017" cy="1057386"/>
          </a:xfrm>
        </p:grpSpPr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AC994C36-826B-78BB-6935-CBE3AD2AD699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757EAFF3-7FDE-5B46-7C59-65967F9A0D3B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Chân dung bằng sỏi, đá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4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3294419" y="1040652"/>
            <a:ext cx="5603163" cy="4776696"/>
          </a:xfrm>
          <a:custGeom>
            <a:avLst/>
            <a:gdLst/>
            <a:ahLst/>
            <a:cxnLst/>
            <a:rect l="l" t="t" r="r" b="b"/>
            <a:pathLst>
              <a:path w="8404744" h="7165044">
                <a:moveTo>
                  <a:pt x="0" y="0"/>
                </a:moveTo>
                <a:lnTo>
                  <a:pt x="8404744" y="0"/>
                </a:lnTo>
                <a:lnTo>
                  <a:pt x="8404744" y="7165044"/>
                </a:lnTo>
                <a:lnTo>
                  <a:pt x="0" y="716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2846" y="4516887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303487" y="1371600"/>
            <a:ext cx="3396996" cy="5486400"/>
          </a:xfrm>
          <a:custGeom>
            <a:avLst/>
            <a:gdLst/>
            <a:ahLst/>
            <a:cxnLst/>
            <a:rect l="l" t="t" r="r" b="b"/>
            <a:pathLst>
              <a:path w="5095494" h="8229600">
                <a:moveTo>
                  <a:pt x="0" y="0"/>
                </a:moveTo>
                <a:lnTo>
                  <a:pt x="5095494" y="0"/>
                </a:lnTo>
                <a:lnTo>
                  <a:pt x="50954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435102" y="1466317"/>
            <a:ext cx="3396996" cy="5486400"/>
          </a:xfrm>
          <a:custGeom>
            <a:avLst/>
            <a:gdLst/>
            <a:ahLst/>
            <a:cxnLst/>
            <a:rect l="l" t="t" r="r" b="b"/>
            <a:pathLst>
              <a:path w="5095494" h="8229600">
                <a:moveTo>
                  <a:pt x="5095494" y="0"/>
                </a:moveTo>
                <a:lnTo>
                  <a:pt x="0" y="0"/>
                </a:lnTo>
                <a:lnTo>
                  <a:pt x="0" y="8229600"/>
                </a:lnTo>
                <a:lnTo>
                  <a:pt x="5095494" y="8229600"/>
                </a:lnTo>
                <a:lnTo>
                  <a:pt x="509549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3697440" y="2417352"/>
            <a:ext cx="5118789" cy="302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Thank You</a:t>
            </a:r>
          </a:p>
        </p:txBody>
      </p:sp>
      <p:pic>
        <p:nvPicPr>
          <p:cNvPr id="12" name="Picture 11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EE059D48-FF9F-4C40-3A6C-3C3C365BE1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32" y="1543792"/>
            <a:ext cx="5923827" cy="476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D1503-C014-4F26-C3B8-952CAAE2FD1A}"/>
              </a:ext>
            </a:extLst>
          </p:cNvPr>
          <p:cNvSpPr txBox="1"/>
          <p:nvPr/>
        </p:nvSpPr>
        <p:spPr>
          <a:xfrm>
            <a:off x="687055" y="460206"/>
            <a:ext cx="1121647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Soi gương và nhận xét em giống 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Xác định những nét riêng của mỗi người và nét chung của cả nhà.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621A21-B2CC-1654-79A6-69BBBE32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608" y="2403763"/>
            <a:ext cx="4026724" cy="40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3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3294419" y="1040652"/>
            <a:ext cx="5603163" cy="4776696"/>
          </a:xfrm>
          <a:custGeom>
            <a:avLst/>
            <a:gdLst/>
            <a:ahLst/>
            <a:cxnLst/>
            <a:rect l="l" t="t" r="r" b="b"/>
            <a:pathLst>
              <a:path w="8404744" h="7165044">
                <a:moveTo>
                  <a:pt x="0" y="0"/>
                </a:moveTo>
                <a:lnTo>
                  <a:pt x="8404744" y="0"/>
                </a:lnTo>
                <a:lnTo>
                  <a:pt x="8404744" y="7165044"/>
                </a:lnTo>
                <a:lnTo>
                  <a:pt x="0" y="716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2846" y="4516887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013371" y="2042556"/>
            <a:ext cx="2687112" cy="4815444"/>
          </a:xfrm>
          <a:custGeom>
            <a:avLst/>
            <a:gdLst/>
            <a:ahLst/>
            <a:cxnLst/>
            <a:rect l="l" t="t" r="r" b="b"/>
            <a:pathLst>
              <a:path w="5095494" h="8229600">
                <a:moveTo>
                  <a:pt x="0" y="0"/>
                </a:moveTo>
                <a:lnTo>
                  <a:pt x="5095494" y="0"/>
                </a:lnTo>
                <a:lnTo>
                  <a:pt x="50954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435102" y="2185059"/>
            <a:ext cx="2604981" cy="4767657"/>
          </a:xfrm>
          <a:custGeom>
            <a:avLst/>
            <a:gdLst/>
            <a:ahLst/>
            <a:cxnLst/>
            <a:rect l="l" t="t" r="r" b="b"/>
            <a:pathLst>
              <a:path w="5095494" h="8229600">
                <a:moveTo>
                  <a:pt x="5095494" y="0"/>
                </a:moveTo>
                <a:lnTo>
                  <a:pt x="0" y="0"/>
                </a:lnTo>
                <a:lnTo>
                  <a:pt x="0" y="8229600"/>
                </a:lnTo>
                <a:lnTo>
                  <a:pt x="5095494" y="8229600"/>
                </a:lnTo>
                <a:lnTo>
                  <a:pt x="509549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3697440" y="2417352"/>
            <a:ext cx="5118789" cy="302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Thank You</a:t>
            </a:r>
          </a:p>
        </p:txBody>
      </p:sp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A3D613BE-87D0-F21C-1A17-E1941C1F17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2774558"/>
            <a:ext cx="6055110" cy="2092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23338">
            <a:off x="-633765" y="5431477"/>
            <a:ext cx="14599316" cy="8212115"/>
          </a:xfrm>
          <a:custGeom>
            <a:avLst/>
            <a:gdLst/>
            <a:ahLst/>
            <a:cxnLst/>
            <a:rect l="l" t="t" r="r" b="b"/>
            <a:pathLst>
              <a:path w="21898974" h="12318173">
                <a:moveTo>
                  <a:pt x="0" y="0"/>
                </a:moveTo>
                <a:lnTo>
                  <a:pt x="21898974" y="0"/>
                </a:lnTo>
                <a:lnTo>
                  <a:pt x="21898974" y="12318173"/>
                </a:lnTo>
                <a:lnTo>
                  <a:pt x="0" y="12318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35095" y="4757303"/>
            <a:ext cx="1470189" cy="2100697"/>
          </a:xfrm>
          <a:custGeom>
            <a:avLst/>
            <a:gdLst/>
            <a:ahLst/>
            <a:cxnLst/>
            <a:rect l="l" t="t" r="r" b="b"/>
            <a:pathLst>
              <a:path w="2205284" h="3151046">
                <a:moveTo>
                  <a:pt x="0" y="0"/>
                </a:moveTo>
                <a:lnTo>
                  <a:pt x="2205284" y="0"/>
                </a:lnTo>
                <a:lnTo>
                  <a:pt x="2205284" y="3151046"/>
                </a:lnTo>
                <a:lnTo>
                  <a:pt x="0" y="3151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78826" y="-646609"/>
            <a:ext cx="1212825" cy="1293218"/>
          </a:xfrm>
          <a:custGeom>
            <a:avLst/>
            <a:gdLst/>
            <a:ahLst/>
            <a:cxnLst/>
            <a:rect l="l" t="t" r="r" b="b"/>
            <a:pathLst>
              <a:path w="1819238" h="1939827">
                <a:moveTo>
                  <a:pt x="0" y="0"/>
                </a:moveTo>
                <a:lnTo>
                  <a:pt x="1819239" y="0"/>
                </a:lnTo>
                <a:lnTo>
                  <a:pt x="1819239" y="1939828"/>
                </a:lnTo>
                <a:lnTo>
                  <a:pt x="0" y="1939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504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456906" y="-875675"/>
            <a:ext cx="1770438" cy="1751350"/>
          </a:xfrm>
          <a:custGeom>
            <a:avLst/>
            <a:gdLst/>
            <a:ahLst/>
            <a:cxnLst/>
            <a:rect l="l" t="t" r="r" b="b"/>
            <a:pathLst>
              <a:path w="2655657" h="2627025">
                <a:moveTo>
                  <a:pt x="0" y="0"/>
                </a:moveTo>
                <a:lnTo>
                  <a:pt x="2655657" y="0"/>
                </a:lnTo>
                <a:lnTo>
                  <a:pt x="2655657" y="2627026"/>
                </a:lnTo>
                <a:lnTo>
                  <a:pt x="0" y="2627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576066" y="4757303"/>
            <a:ext cx="4115069" cy="2451808"/>
          </a:xfrm>
          <a:custGeom>
            <a:avLst/>
            <a:gdLst/>
            <a:ahLst/>
            <a:cxnLst/>
            <a:rect l="l" t="t" r="r" b="b"/>
            <a:pathLst>
              <a:path w="6172603" h="3677712">
                <a:moveTo>
                  <a:pt x="0" y="0"/>
                </a:moveTo>
                <a:lnTo>
                  <a:pt x="6172603" y="0"/>
                </a:lnTo>
                <a:lnTo>
                  <a:pt x="6172603" y="3677712"/>
                </a:lnTo>
                <a:lnTo>
                  <a:pt x="0" y="3677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406F98-927E-6ADF-530F-A10710A30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658" y="0"/>
            <a:ext cx="7968163" cy="2042337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E598F482-174E-D286-3F15-294AE935B90D}"/>
              </a:ext>
            </a:extLst>
          </p:cNvPr>
          <p:cNvSpPr/>
          <p:nvPr/>
        </p:nvSpPr>
        <p:spPr>
          <a:xfrm>
            <a:off x="1258785" y="1306054"/>
            <a:ext cx="9025247" cy="4049718"/>
          </a:xfrm>
          <a:custGeom>
            <a:avLst/>
            <a:gdLst/>
            <a:ahLst/>
            <a:cxnLst/>
            <a:rect l="l" t="t" r="r" b="b"/>
            <a:pathLst>
              <a:path w="17089745" h="6808350">
                <a:moveTo>
                  <a:pt x="0" y="0"/>
                </a:moveTo>
                <a:lnTo>
                  <a:pt x="17089745" y="0"/>
                </a:lnTo>
                <a:lnTo>
                  <a:pt x="17089745" y="6808350"/>
                </a:lnTo>
                <a:lnTo>
                  <a:pt x="0" y="6808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6083" y="-8969"/>
            <a:ext cx="8039835" cy="2860841"/>
          </a:xfrm>
          <a:custGeom>
            <a:avLst/>
            <a:gdLst/>
            <a:ahLst/>
            <a:cxnLst/>
            <a:rect l="l" t="t" r="r" b="b"/>
            <a:pathLst>
              <a:path w="12059753" h="4291262">
                <a:moveTo>
                  <a:pt x="0" y="0"/>
                </a:moveTo>
                <a:lnTo>
                  <a:pt x="12059754" y="0"/>
                </a:lnTo>
                <a:lnTo>
                  <a:pt x="12059754" y="4291262"/>
                </a:lnTo>
                <a:lnTo>
                  <a:pt x="0" y="4291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1088739" y="-1639348"/>
            <a:ext cx="10014523" cy="11390927"/>
          </a:xfrm>
          <a:custGeom>
            <a:avLst/>
            <a:gdLst/>
            <a:ahLst/>
            <a:cxnLst/>
            <a:rect l="l" t="t" r="r" b="b"/>
            <a:pathLst>
              <a:path w="15021785" h="17086391">
                <a:moveTo>
                  <a:pt x="0" y="0"/>
                </a:moveTo>
                <a:lnTo>
                  <a:pt x="15021786" y="0"/>
                </a:lnTo>
                <a:lnTo>
                  <a:pt x="15021786" y="17086391"/>
                </a:lnTo>
                <a:lnTo>
                  <a:pt x="0" y="17086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7187" y="685801"/>
            <a:ext cx="1643411" cy="1401007"/>
          </a:xfrm>
          <a:custGeom>
            <a:avLst/>
            <a:gdLst/>
            <a:ahLst/>
            <a:cxnLst/>
            <a:rect l="l" t="t" r="r" b="b"/>
            <a:pathLst>
              <a:path w="2465116" h="2101511">
                <a:moveTo>
                  <a:pt x="0" y="0"/>
                </a:moveTo>
                <a:lnTo>
                  <a:pt x="2465116" y="0"/>
                </a:lnTo>
                <a:lnTo>
                  <a:pt x="2465116" y="2101511"/>
                </a:lnTo>
                <a:lnTo>
                  <a:pt x="0" y="21015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4466" y="5081811"/>
            <a:ext cx="1868853" cy="1776189"/>
          </a:xfrm>
          <a:custGeom>
            <a:avLst/>
            <a:gdLst/>
            <a:ahLst/>
            <a:cxnLst/>
            <a:rect l="l" t="t" r="r" b="b"/>
            <a:pathLst>
              <a:path w="2803280" h="2664284">
                <a:moveTo>
                  <a:pt x="0" y="0"/>
                </a:moveTo>
                <a:lnTo>
                  <a:pt x="2803280" y="0"/>
                </a:lnTo>
                <a:lnTo>
                  <a:pt x="2803280" y="2664284"/>
                </a:lnTo>
                <a:lnTo>
                  <a:pt x="0" y="2664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2670941" y="761247"/>
            <a:ext cx="6850008" cy="7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1" b="0" i="0" u="none" strike="noStrike" kern="1200" cap="none" spc="414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Challenges Faced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F60113-0C14-E653-7CED-2B16D3499E1F}"/>
              </a:ext>
            </a:extLst>
          </p:cNvPr>
          <p:cNvSpPr txBox="1"/>
          <p:nvPr/>
        </p:nvSpPr>
        <p:spPr>
          <a:xfrm>
            <a:off x="2838203" y="393701"/>
            <a:ext cx="798021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em quan sát để nhận ra nét riêng của mỗi nhân vật trong tranh: nụ cười, khuôn mặt, đôi mắt, hàm răng, mái tóc, màu da, mũi,... Sau đó thảo luận và miêu tả nhân vật của nhóm mình nhé.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C13B2981-D2D3-CE99-45C0-A09CEAE235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140" y="2576945"/>
            <a:ext cx="4281055" cy="4281055"/>
          </a:xfrm>
          <a:prstGeom prst="rect">
            <a:avLst/>
          </a:prstGeom>
        </p:spPr>
      </p:pic>
      <p:pic>
        <p:nvPicPr>
          <p:cNvPr id="18" name="1">
            <a:hlinkClick r:id="" action="ppaction://media"/>
            <a:extLst>
              <a:ext uri="{FF2B5EF4-FFF2-40B4-BE49-F238E27FC236}">
                <a16:creationId xmlns:a16="http://schemas.microsoft.com/office/drawing/2014/main" id="{F3638414-16E9-DC53-1587-AE0B7BE0D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16758" y="2688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6083" y="-8969"/>
            <a:ext cx="8039835" cy="2860841"/>
          </a:xfrm>
          <a:custGeom>
            <a:avLst/>
            <a:gdLst/>
            <a:ahLst/>
            <a:cxnLst/>
            <a:rect l="l" t="t" r="r" b="b"/>
            <a:pathLst>
              <a:path w="12059753" h="4291262">
                <a:moveTo>
                  <a:pt x="0" y="0"/>
                </a:moveTo>
                <a:lnTo>
                  <a:pt x="12059754" y="0"/>
                </a:lnTo>
                <a:lnTo>
                  <a:pt x="12059754" y="4291262"/>
                </a:lnTo>
                <a:lnTo>
                  <a:pt x="0" y="4291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1088739" y="-1639348"/>
            <a:ext cx="10014523" cy="11390927"/>
          </a:xfrm>
          <a:custGeom>
            <a:avLst/>
            <a:gdLst/>
            <a:ahLst/>
            <a:cxnLst/>
            <a:rect l="l" t="t" r="r" b="b"/>
            <a:pathLst>
              <a:path w="15021785" h="17086391">
                <a:moveTo>
                  <a:pt x="0" y="0"/>
                </a:moveTo>
                <a:lnTo>
                  <a:pt x="15021786" y="0"/>
                </a:lnTo>
                <a:lnTo>
                  <a:pt x="15021786" y="17086391"/>
                </a:lnTo>
                <a:lnTo>
                  <a:pt x="0" y="17086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4466" y="5081811"/>
            <a:ext cx="1868853" cy="1776189"/>
          </a:xfrm>
          <a:custGeom>
            <a:avLst/>
            <a:gdLst/>
            <a:ahLst/>
            <a:cxnLst/>
            <a:rect l="l" t="t" r="r" b="b"/>
            <a:pathLst>
              <a:path w="2803280" h="2664284">
                <a:moveTo>
                  <a:pt x="0" y="0"/>
                </a:moveTo>
                <a:lnTo>
                  <a:pt x="2803280" y="0"/>
                </a:lnTo>
                <a:lnTo>
                  <a:pt x="2803280" y="2664284"/>
                </a:lnTo>
                <a:lnTo>
                  <a:pt x="0" y="2664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2670941" y="761247"/>
            <a:ext cx="6850008" cy="7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1" b="0" i="0" u="none" strike="noStrike" kern="1200" cap="none" spc="414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riecito"/>
                <a:sym typeface="Barriecito"/>
              </a:rPr>
              <a:t>Challenges Faced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CBF0C8-9320-C0CD-53CA-9EC9C9F3E823}"/>
              </a:ext>
            </a:extLst>
          </p:cNvPr>
          <p:cNvGrpSpPr/>
          <p:nvPr/>
        </p:nvGrpSpPr>
        <p:grpSpPr>
          <a:xfrm>
            <a:off x="4999450" y="734876"/>
            <a:ext cx="7086721" cy="5606548"/>
            <a:chOff x="-737574" y="5504194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D8B16D5-0434-AACF-AF68-34120B2AC7DD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49810C-6B90-8ADC-E505-90CFB5E01817}"/>
                </a:ext>
              </a:extLst>
            </p:cNvPr>
            <p:cNvSpPr txBox="1"/>
            <p:nvPr/>
          </p:nvSpPr>
          <p:spPr>
            <a:xfrm rot="176216">
              <a:off x="-426366" y="6428596"/>
              <a:ext cx="6624674" cy="483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tiên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nét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riêng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nụ cười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khuôn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nhỏ,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tóc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da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chân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đuôi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duyên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mermaid_talking_hands_outstretched">
            <a:hlinkClick r:id="" action="ppaction://media"/>
            <a:extLst>
              <a:ext uri="{FF2B5EF4-FFF2-40B4-BE49-F238E27FC236}">
                <a16:creationId xmlns:a16="http://schemas.microsoft.com/office/drawing/2014/main" id="{B8A6ED70-5998-8FE5-6A7B-F43FE5D911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784268"/>
            <a:ext cx="4723740" cy="26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6083" y="-8969"/>
            <a:ext cx="8039835" cy="2860841"/>
          </a:xfrm>
          <a:custGeom>
            <a:avLst/>
            <a:gdLst/>
            <a:ahLst/>
            <a:cxnLst/>
            <a:rect l="l" t="t" r="r" b="b"/>
            <a:pathLst>
              <a:path w="12059753" h="4291262">
                <a:moveTo>
                  <a:pt x="0" y="0"/>
                </a:moveTo>
                <a:lnTo>
                  <a:pt x="12059754" y="0"/>
                </a:lnTo>
                <a:lnTo>
                  <a:pt x="12059754" y="4291262"/>
                </a:lnTo>
                <a:lnTo>
                  <a:pt x="0" y="4291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1088739" y="-1639348"/>
            <a:ext cx="10014523" cy="11390927"/>
          </a:xfrm>
          <a:custGeom>
            <a:avLst/>
            <a:gdLst/>
            <a:ahLst/>
            <a:cxnLst/>
            <a:rect l="l" t="t" r="r" b="b"/>
            <a:pathLst>
              <a:path w="15021785" h="17086391">
                <a:moveTo>
                  <a:pt x="0" y="0"/>
                </a:moveTo>
                <a:lnTo>
                  <a:pt x="15021786" y="0"/>
                </a:lnTo>
                <a:lnTo>
                  <a:pt x="15021786" y="17086391"/>
                </a:lnTo>
                <a:lnTo>
                  <a:pt x="0" y="17086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4466" y="5081811"/>
            <a:ext cx="1868853" cy="1776189"/>
          </a:xfrm>
          <a:custGeom>
            <a:avLst/>
            <a:gdLst/>
            <a:ahLst/>
            <a:cxnLst/>
            <a:rect l="l" t="t" r="r" b="b"/>
            <a:pathLst>
              <a:path w="2803280" h="2664284">
                <a:moveTo>
                  <a:pt x="0" y="0"/>
                </a:moveTo>
                <a:lnTo>
                  <a:pt x="2803280" y="0"/>
                </a:lnTo>
                <a:lnTo>
                  <a:pt x="2803280" y="2664284"/>
                </a:lnTo>
                <a:lnTo>
                  <a:pt x="0" y="2664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2670941" y="761247"/>
            <a:ext cx="6850008" cy="7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1" b="0" i="0" u="none" strike="noStrike" kern="1200" cap="none" spc="414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riecito"/>
                <a:sym typeface="Barriecito"/>
              </a:rPr>
              <a:t>Challenges Faced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CBF0C8-9320-C0CD-53CA-9EC9C9F3E823}"/>
              </a:ext>
            </a:extLst>
          </p:cNvPr>
          <p:cNvGrpSpPr/>
          <p:nvPr/>
        </p:nvGrpSpPr>
        <p:grpSpPr>
          <a:xfrm>
            <a:off x="4999450" y="734876"/>
            <a:ext cx="7086721" cy="5606548"/>
            <a:chOff x="-737574" y="5504194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D8B16D5-0434-AACF-AF68-34120B2AC7DD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49810C-6B90-8ADC-E505-90CFB5E01817}"/>
                </a:ext>
              </a:extLst>
            </p:cNvPr>
            <p:cNvSpPr txBox="1"/>
            <p:nvPr/>
          </p:nvSpPr>
          <p:spPr>
            <a:xfrm rot="176216">
              <a:off x="-426366" y="7087979"/>
              <a:ext cx="6624674" cy="352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bụt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nét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riêng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nụ cười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khuôn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tóc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bạch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râu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vẻ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hiền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….</a:t>
              </a:r>
            </a:p>
          </p:txBody>
        </p:sp>
      </p:grpSp>
      <p:pic>
        <p:nvPicPr>
          <p:cNvPr id="5" name="talking">
            <a:hlinkClick r:id="" action="ppaction://media"/>
            <a:extLst>
              <a:ext uri="{FF2B5EF4-FFF2-40B4-BE49-F238E27FC236}">
                <a16:creationId xmlns:a16="http://schemas.microsoft.com/office/drawing/2014/main" id="{C881B131-6970-F53C-47F1-4AAB2AE79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416133"/>
            <a:ext cx="5019303" cy="282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6083" y="-8969"/>
            <a:ext cx="8039835" cy="2860841"/>
          </a:xfrm>
          <a:custGeom>
            <a:avLst/>
            <a:gdLst/>
            <a:ahLst/>
            <a:cxnLst/>
            <a:rect l="l" t="t" r="r" b="b"/>
            <a:pathLst>
              <a:path w="12059753" h="4291262">
                <a:moveTo>
                  <a:pt x="0" y="0"/>
                </a:moveTo>
                <a:lnTo>
                  <a:pt x="12059754" y="0"/>
                </a:lnTo>
                <a:lnTo>
                  <a:pt x="12059754" y="4291262"/>
                </a:lnTo>
                <a:lnTo>
                  <a:pt x="0" y="4291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1088739" y="-1639348"/>
            <a:ext cx="10014523" cy="11390927"/>
          </a:xfrm>
          <a:custGeom>
            <a:avLst/>
            <a:gdLst/>
            <a:ahLst/>
            <a:cxnLst/>
            <a:rect l="l" t="t" r="r" b="b"/>
            <a:pathLst>
              <a:path w="15021785" h="17086391">
                <a:moveTo>
                  <a:pt x="0" y="0"/>
                </a:moveTo>
                <a:lnTo>
                  <a:pt x="15021786" y="0"/>
                </a:lnTo>
                <a:lnTo>
                  <a:pt x="15021786" y="17086391"/>
                </a:lnTo>
                <a:lnTo>
                  <a:pt x="0" y="17086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4466" y="5081811"/>
            <a:ext cx="1868853" cy="1776189"/>
          </a:xfrm>
          <a:custGeom>
            <a:avLst/>
            <a:gdLst/>
            <a:ahLst/>
            <a:cxnLst/>
            <a:rect l="l" t="t" r="r" b="b"/>
            <a:pathLst>
              <a:path w="2803280" h="2664284">
                <a:moveTo>
                  <a:pt x="0" y="0"/>
                </a:moveTo>
                <a:lnTo>
                  <a:pt x="2803280" y="0"/>
                </a:lnTo>
                <a:lnTo>
                  <a:pt x="2803280" y="2664284"/>
                </a:lnTo>
                <a:lnTo>
                  <a:pt x="0" y="2664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2670941" y="761247"/>
            <a:ext cx="6850008" cy="7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1" b="0" i="0" u="none" strike="noStrike" kern="1200" cap="none" spc="414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riecito"/>
                <a:sym typeface="Barriecito"/>
              </a:rPr>
              <a:t>Challenges Faced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CBF0C8-9320-C0CD-53CA-9EC9C9F3E823}"/>
              </a:ext>
            </a:extLst>
          </p:cNvPr>
          <p:cNvGrpSpPr/>
          <p:nvPr/>
        </p:nvGrpSpPr>
        <p:grpSpPr>
          <a:xfrm>
            <a:off x="4999450" y="734876"/>
            <a:ext cx="7086721" cy="5606548"/>
            <a:chOff x="-737574" y="5504194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D8B16D5-0434-AACF-AF68-34120B2AC7DD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49810C-6B90-8ADC-E505-90CFB5E01817}"/>
                </a:ext>
              </a:extLst>
            </p:cNvPr>
            <p:cNvSpPr txBox="1"/>
            <p:nvPr/>
          </p:nvSpPr>
          <p:spPr>
            <a:xfrm rot="176216">
              <a:off x="-426366" y="6646803"/>
              <a:ext cx="6624674" cy="440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Cậu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Cậu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gỗ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Pinocchino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gỗ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mũi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mắt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tóc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nâu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vẻ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vẻ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…</a:t>
              </a:r>
            </a:p>
          </p:txBody>
        </p:sp>
      </p:grpSp>
      <p:pic>
        <p:nvPicPr>
          <p:cNvPr id="12" name="dancing_boy">
            <a:hlinkClick r:id="" action="ppaction://media"/>
            <a:extLst>
              <a:ext uri="{FF2B5EF4-FFF2-40B4-BE49-F238E27FC236}">
                <a16:creationId xmlns:a16="http://schemas.microsoft.com/office/drawing/2014/main" id="{A7353033-630B-BC56-92D5-9A105DB0D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753" y="1641763"/>
            <a:ext cx="4871522" cy="274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685686" y="1059175"/>
            <a:ext cx="6057538" cy="4728475"/>
          </a:xfrm>
          <a:custGeom>
            <a:avLst/>
            <a:gdLst/>
            <a:ahLst/>
            <a:cxnLst/>
            <a:rect l="l" t="t" r="r" b="b"/>
            <a:pathLst>
              <a:path w="8319897" h="7092712">
                <a:moveTo>
                  <a:pt x="0" y="0"/>
                </a:moveTo>
                <a:lnTo>
                  <a:pt x="8319897" y="0"/>
                </a:lnTo>
                <a:lnTo>
                  <a:pt x="8319897" y="7092712"/>
                </a:lnTo>
                <a:lnTo>
                  <a:pt x="0" y="7092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48850" y="4505396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01728" y="1579142"/>
            <a:ext cx="5273802" cy="54864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92786" y="43644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69" y="0"/>
                </a:lnTo>
                <a:lnTo>
                  <a:pt x="2727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 rot="-60010">
            <a:off x="982329" y="2241869"/>
            <a:ext cx="5090257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8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21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Group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94B68D-E1E1-48C7-30D0-A227B5FDD9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3859" y="315476"/>
            <a:ext cx="5352660" cy="637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D4097-4A19-67D8-85AD-0ABBC3F0BD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955" y="2202257"/>
            <a:ext cx="5870957" cy="3237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3294419" y="1040652"/>
            <a:ext cx="5603163" cy="4776696"/>
          </a:xfrm>
          <a:custGeom>
            <a:avLst/>
            <a:gdLst/>
            <a:ahLst/>
            <a:cxnLst/>
            <a:rect l="l" t="t" r="r" b="b"/>
            <a:pathLst>
              <a:path w="8404744" h="7165044">
                <a:moveTo>
                  <a:pt x="0" y="0"/>
                </a:moveTo>
                <a:lnTo>
                  <a:pt x="8404744" y="0"/>
                </a:lnTo>
                <a:lnTo>
                  <a:pt x="8404744" y="7165044"/>
                </a:lnTo>
                <a:lnTo>
                  <a:pt x="0" y="716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2846" y="4516887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303487" y="1371600"/>
            <a:ext cx="3396996" cy="5486400"/>
          </a:xfrm>
          <a:custGeom>
            <a:avLst/>
            <a:gdLst/>
            <a:ahLst/>
            <a:cxnLst/>
            <a:rect l="l" t="t" r="r" b="b"/>
            <a:pathLst>
              <a:path w="5095494" h="8229600">
                <a:moveTo>
                  <a:pt x="0" y="0"/>
                </a:moveTo>
                <a:lnTo>
                  <a:pt x="5095494" y="0"/>
                </a:lnTo>
                <a:lnTo>
                  <a:pt x="50954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435102" y="1466317"/>
            <a:ext cx="3396996" cy="5486400"/>
          </a:xfrm>
          <a:custGeom>
            <a:avLst/>
            <a:gdLst/>
            <a:ahLst/>
            <a:cxnLst/>
            <a:rect l="l" t="t" r="r" b="b"/>
            <a:pathLst>
              <a:path w="5095494" h="8229600">
                <a:moveTo>
                  <a:pt x="5095494" y="0"/>
                </a:moveTo>
                <a:lnTo>
                  <a:pt x="0" y="0"/>
                </a:lnTo>
                <a:lnTo>
                  <a:pt x="0" y="8229600"/>
                </a:lnTo>
                <a:lnTo>
                  <a:pt x="5095494" y="8229600"/>
                </a:lnTo>
                <a:lnTo>
                  <a:pt x="509549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3697440" y="2417352"/>
            <a:ext cx="5118789" cy="302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Thank You</a:t>
            </a:r>
          </a:p>
        </p:txBody>
      </p:sp>
      <p:pic>
        <p:nvPicPr>
          <p:cNvPr id="13" name="Picture 12" descr="A green and red text&#10;&#10;AI-generated content may be incorrect.">
            <a:extLst>
              <a:ext uri="{FF2B5EF4-FFF2-40B4-BE49-F238E27FC236}">
                <a16:creationId xmlns:a16="http://schemas.microsoft.com/office/drawing/2014/main" id="{47D9D605-5FEC-D0B6-717F-273A851C22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5" y="1944774"/>
            <a:ext cx="4681296" cy="36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4339337" y="-4098"/>
            <a:ext cx="7375683" cy="6287769"/>
          </a:xfrm>
          <a:custGeom>
            <a:avLst/>
            <a:gdLst/>
            <a:ahLst/>
            <a:cxnLst/>
            <a:rect l="l" t="t" r="r" b="b"/>
            <a:pathLst>
              <a:path w="11063524" h="9431654">
                <a:moveTo>
                  <a:pt x="0" y="0"/>
                </a:moveTo>
                <a:lnTo>
                  <a:pt x="11063525" y="0"/>
                </a:lnTo>
                <a:lnTo>
                  <a:pt x="11063525" y="9431654"/>
                </a:lnTo>
                <a:lnTo>
                  <a:pt x="0" y="9431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2846" y="4516887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85800" y="1466317"/>
            <a:ext cx="3959352" cy="5486400"/>
          </a:xfrm>
          <a:custGeom>
            <a:avLst/>
            <a:gdLst/>
            <a:ahLst/>
            <a:cxnLst/>
            <a:rect l="l" t="t" r="r" b="b"/>
            <a:pathLst>
              <a:path w="5939028" h="8229600">
                <a:moveTo>
                  <a:pt x="5939028" y="0"/>
                </a:moveTo>
                <a:lnTo>
                  <a:pt x="0" y="0"/>
                </a:lnTo>
                <a:lnTo>
                  <a:pt x="0" y="8229600"/>
                </a:lnTo>
                <a:lnTo>
                  <a:pt x="5939028" y="8229600"/>
                </a:lnTo>
                <a:lnTo>
                  <a:pt x="593902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 rot="-60010">
            <a:off x="5615446" y="1217575"/>
            <a:ext cx="439467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Research &amp;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BF863-9E9E-249C-9D0D-A31B2618D8F1}"/>
              </a:ext>
            </a:extLst>
          </p:cNvPr>
          <p:cNvSpPr txBox="1"/>
          <p:nvPr/>
        </p:nvSpPr>
        <p:spPr>
          <a:xfrm>
            <a:off x="4773881" y="1971304"/>
            <a:ext cx="66264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Tạo hình gương mặt vui nhộn của em.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358</Words>
  <Application>Microsoft Office PowerPoint</Application>
  <PresentationFormat>Widescreen</PresentationFormat>
  <Paragraphs>42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等线 Light</vt:lpstr>
      <vt:lpstr>宋体</vt:lpstr>
      <vt:lpstr>Arial</vt:lpstr>
      <vt:lpstr>Barriecito</vt:lpstr>
      <vt:lpstr>Calibri</vt:lpstr>
      <vt:lpstr>Cambria</vt:lpstr>
      <vt:lpstr>Times New Roman</vt:lpstr>
      <vt:lpstr>UTM Avo</vt:lpstr>
      <vt:lpstr>字魂36号-正文宋楷</vt:lpstr>
      <vt:lpstr>千图网海量PPT模板www.58pic.com 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63</cp:revision>
  <dcterms:created xsi:type="dcterms:W3CDTF">2022-02-24T14:05:55Z</dcterms:created>
  <dcterms:modified xsi:type="dcterms:W3CDTF">2025-10-17T03:48:02Z</dcterms:modified>
</cp:coreProperties>
</file>