
<file path=[Content_Types].xml><?xml version="1.0" encoding="utf-8"?>
<Types xmlns="http://schemas.openxmlformats.org/package/2006/content-types">
  <Default Extension="png" ContentType="image/png"/>
  <Default Extension="svg" ContentType="image/svg+xml"/>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715" r:id="rId4"/>
    <p:sldMasterId id="2147483730" r:id="rId5"/>
    <p:sldMasterId id="2147483742" r:id="rId6"/>
  </p:sldMasterIdLst>
  <p:notesMasterIdLst>
    <p:notesMasterId r:id="rId23"/>
  </p:notesMasterIdLst>
  <p:sldIdLst>
    <p:sldId id="256" r:id="rId7"/>
    <p:sldId id="261" r:id="rId8"/>
    <p:sldId id="369" r:id="rId9"/>
    <p:sldId id="288" r:id="rId10"/>
    <p:sldId id="306" r:id="rId11"/>
    <p:sldId id="304" r:id="rId12"/>
    <p:sldId id="305" r:id="rId13"/>
    <p:sldId id="510" r:id="rId14"/>
    <p:sldId id="307" r:id="rId15"/>
    <p:sldId id="258" r:id="rId16"/>
    <p:sldId id="294" r:id="rId17"/>
    <p:sldId id="295" r:id="rId18"/>
    <p:sldId id="296" r:id="rId19"/>
    <p:sldId id="298" r:id="rId20"/>
    <p:sldId id="299" r:id="rId21"/>
    <p:sldId id="33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869"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3F791D-2A39-4616-951F-AB5EA5E21CFD}" type="datetimeFigureOut">
              <a:rPr lang="en-US" smtClean="0"/>
              <a:t>10/17/2025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B98EAA-EFEA-42E5-8DD9-32E51EF43D16}" type="slidenum">
              <a:rPr lang="en-US" smtClean="0"/>
              <a:t>‹#›</a:t>
            </a:fld>
            <a:endParaRPr lang="en-US"/>
          </a:p>
        </p:txBody>
      </p:sp>
    </p:spTree>
    <p:extLst>
      <p:ext uri="{BB962C8B-B14F-4D97-AF65-F5344CB8AC3E}">
        <p14:creationId xmlns:p14="http://schemas.microsoft.com/office/powerpoint/2010/main" val="3285326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15029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19223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5278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0499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89266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52862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9519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11132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76040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26730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77295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2025/10/17</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1529045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2025/10/17</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123064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2025/10/17</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319570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605296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6364" y="174401"/>
            <a:ext cx="5249636" cy="6999515"/>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6308273" y="715108"/>
            <a:ext cx="4800600" cy="5069742"/>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87893352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a16="http://schemas.microsoft.com/office/drawing/2014/main"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a16="http://schemas.microsoft.com/office/drawing/2014/main"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a16="http://schemas.microsoft.com/office/drawing/2014/main"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a16="http://schemas.microsoft.com/office/drawing/2014/main"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a16="http://schemas.microsoft.com/office/drawing/2014/main"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a16="http://schemas.microsoft.com/office/drawing/2014/main"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a16="http://schemas.microsoft.com/office/drawing/2014/main"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41716406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00E616FE-5324-40D6-93DD-86778BEA6E8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3112567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a16="http://schemas.microsoft.com/office/drawing/2014/main" id="{3BCAD9D2-C636-48E5-8342-B91055D4848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45543654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59676FF4-D2C6-4EE9-9129-333CB82D941D}"/>
              </a:ext>
            </a:extLst>
          </p:cNvPr>
          <p:cNvGrpSpPr/>
          <p:nvPr userDrawn="1"/>
        </p:nvGrpSpPr>
        <p:grpSpPr>
          <a:xfrm>
            <a:off x="1366153" y="622317"/>
            <a:ext cx="9459694" cy="5613366"/>
            <a:chOff x="6308273" y="1073150"/>
            <a:chExt cx="4800600" cy="4711700"/>
          </a:xfrm>
        </p:grpSpPr>
        <p:sp>
          <p:nvSpPr>
            <p:cNvPr id="8" name="矩形: 圆角 7">
              <a:extLst>
                <a:ext uri="{FF2B5EF4-FFF2-40B4-BE49-F238E27FC236}">
                  <a16:creationId xmlns:a16="http://schemas.microsoft.com/office/drawing/2014/main"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a16="http://schemas.microsoft.com/office/drawing/2014/main"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25499323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421766093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a16="http://schemas.microsoft.com/office/drawing/2014/main"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89861423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2025/10/17</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598254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a16="http://schemas.microsoft.com/office/drawing/2014/main"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A4C6C8F7-D02C-4EE5-BD23-E4B4EF7B792E}"/>
              </a:ext>
            </a:extLst>
          </p:cNvPr>
          <p:cNvGrpSpPr/>
          <p:nvPr userDrawn="1"/>
        </p:nvGrpSpPr>
        <p:grpSpPr>
          <a:xfrm>
            <a:off x="1366153" y="622317"/>
            <a:ext cx="9459694" cy="5613366"/>
            <a:chOff x="6308273" y="1073150"/>
            <a:chExt cx="4800600" cy="4711700"/>
          </a:xfrm>
        </p:grpSpPr>
        <p:sp>
          <p:nvSpPr>
            <p:cNvPr id="7" name="矩形: 圆角 6">
              <a:extLst>
                <a:ext uri="{FF2B5EF4-FFF2-40B4-BE49-F238E27FC236}">
                  <a16:creationId xmlns:a16="http://schemas.microsoft.com/office/drawing/2014/main"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a16="http://schemas.microsoft.com/office/drawing/2014/main"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54227442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255085323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a16="http://schemas.microsoft.com/office/drawing/2014/main"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a16="http://schemas.microsoft.com/office/drawing/2014/main" id="{BFC267EB-F770-449B-8461-CCAC32CAD7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a16="http://schemas.microsoft.com/office/drawing/2014/main"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83504603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a16="http://schemas.microsoft.com/office/drawing/2014/main"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09536230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a16="http://schemas.microsoft.com/office/drawing/2014/main"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219922874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97666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6364" y="174401"/>
            <a:ext cx="5249636" cy="6999515"/>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6308273" y="715108"/>
            <a:ext cx="4800600" cy="5069742"/>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47660553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a16="http://schemas.microsoft.com/office/drawing/2014/main"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a16="http://schemas.microsoft.com/office/drawing/2014/main"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a16="http://schemas.microsoft.com/office/drawing/2014/main"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a16="http://schemas.microsoft.com/office/drawing/2014/main"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a16="http://schemas.microsoft.com/office/drawing/2014/main"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a16="http://schemas.microsoft.com/office/drawing/2014/main"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a16="http://schemas.microsoft.com/office/drawing/2014/main"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23746456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00E616FE-5324-40D6-93DD-86778BEA6E8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406069501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a16="http://schemas.microsoft.com/office/drawing/2014/main" id="{3BCAD9D2-C636-48E5-8342-B91055D4848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187313784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85140B-60F9-4924-AA24-67FB6009DCF0}" type="datetimeFigureOut">
              <a:rPr lang="zh-CN" altLang="en-US" smtClean="0"/>
              <a:pPr/>
              <a:t>2025/10/17</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3463142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59676FF4-D2C6-4EE9-9129-333CB82D941D}"/>
              </a:ext>
            </a:extLst>
          </p:cNvPr>
          <p:cNvGrpSpPr/>
          <p:nvPr userDrawn="1"/>
        </p:nvGrpSpPr>
        <p:grpSpPr>
          <a:xfrm>
            <a:off x="1366153" y="622317"/>
            <a:ext cx="9459694" cy="5613366"/>
            <a:chOff x="6308273" y="1073150"/>
            <a:chExt cx="4800600" cy="4711700"/>
          </a:xfrm>
        </p:grpSpPr>
        <p:sp>
          <p:nvSpPr>
            <p:cNvPr id="8" name="矩形: 圆角 7">
              <a:extLst>
                <a:ext uri="{FF2B5EF4-FFF2-40B4-BE49-F238E27FC236}">
                  <a16:creationId xmlns:a16="http://schemas.microsoft.com/office/drawing/2014/main"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a16="http://schemas.microsoft.com/office/drawing/2014/main"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51632896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85541151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a16="http://schemas.microsoft.com/office/drawing/2014/main"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92859195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a16="http://schemas.microsoft.com/office/drawing/2014/main"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A4C6C8F7-D02C-4EE5-BD23-E4B4EF7B792E}"/>
              </a:ext>
            </a:extLst>
          </p:cNvPr>
          <p:cNvGrpSpPr/>
          <p:nvPr userDrawn="1"/>
        </p:nvGrpSpPr>
        <p:grpSpPr>
          <a:xfrm>
            <a:off x="1366153" y="622317"/>
            <a:ext cx="9459694" cy="5613366"/>
            <a:chOff x="6308273" y="1073150"/>
            <a:chExt cx="4800600" cy="4711700"/>
          </a:xfrm>
        </p:grpSpPr>
        <p:sp>
          <p:nvSpPr>
            <p:cNvPr id="7" name="矩形: 圆角 6">
              <a:extLst>
                <a:ext uri="{FF2B5EF4-FFF2-40B4-BE49-F238E27FC236}">
                  <a16:creationId xmlns:a16="http://schemas.microsoft.com/office/drawing/2014/main"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a16="http://schemas.microsoft.com/office/drawing/2014/main"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28863699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240994775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a16="http://schemas.microsoft.com/office/drawing/2014/main"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a16="http://schemas.microsoft.com/office/drawing/2014/main" id="{BFC267EB-F770-449B-8461-CCAC32CAD7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a16="http://schemas.microsoft.com/office/drawing/2014/main"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863624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a16="http://schemas.microsoft.com/office/drawing/2014/main"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68296307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a16="http://schemas.microsoft.com/office/drawing/2014/main"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276013748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F88BA-5499-0A6F-2D66-E92F5F7557C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664258-43FD-1E5D-D969-2CF79DECDDA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57EDBD-316F-EF38-D1EB-E2CDC511596D}"/>
              </a:ext>
            </a:extLst>
          </p:cNvPr>
          <p:cNvSpPr>
            <a:spLocks noGrp="1"/>
          </p:cNvSpPr>
          <p:nvPr>
            <p:ph type="dt" sz="half" idx="10"/>
          </p:nvPr>
        </p:nvSpPr>
        <p:spPr>
          <a:xfrm>
            <a:off x="838200" y="6356350"/>
            <a:ext cx="2743200" cy="365125"/>
          </a:xfrm>
          <a:prstGeom prst="rect">
            <a:avLst/>
          </a:prstGeom>
        </p:spPr>
        <p:txBody>
          <a:bodyPr/>
          <a:lstStyle/>
          <a:p>
            <a:fld id="{4362CF81-980A-4977-914E-0FB23C57FDEB}" type="datetimeFigureOut">
              <a:rPr lang="en-US" smtClean="0"/>
              <a:t>10/17/2025</a:t>
            </a:fld>
            <a:endParaRPr lang="en-US"/>
          </a:p>
        </p:txBody>
      </p:sp>
      <p:sp>
        <p:nvSpPr>
          <p:cNvPr id="5" name="Footer Placeholder 4">
            <a:extLst>
              <a:ext uri="{FF2B5EF4-FFF2-40B4-BE49-F238E27FC236}">
                <a16:creationId xmlns:a16="http://schemas.microsoft.com/office/drawing/2014/main" id="{70A148D5-7215-7598-DE0C-293EB1BA79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F5CB077-5AFE-EDEC-2D2B-C1C643E15570}"/>
              </a:ext>
            </a:extLst>
          </p:cNvPr>
          <p:cNvSpPr>
            <a:spLocks noGrp="1"/>
          </p:cNvSpPr>
          <p:nvPr>
            <p:ph type="sldNum" sz="quarter" idx="12"/>
          </p:nvPr>
        </p:nvSpPr>
        <p:spPr>
          <a:xfrm>
            <a:off x="8610600" y="6356350"/>
            <a:ext cx="2743200" cy="365125"/>
          </a:xfrm>
          <a:prstGeom prst="rect">
            <a:avLst/>
          </a:prstGeom>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29733452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9189A-EA15-50C0-44FF-EC09FDEE9F7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1BF1AC6-D515-968A-9A42-5D22D66F648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8E86AC-F84D-68AF-4E4B-B241372437AD}"/>
              </a:ext>
            </a:extLst>
          </p:cNvPr>
          <p:cNvSpPr>
            <a:spLocks noGrp="1"/>
          </p:cNvSpPr>
          <p:nvPr>
            <p:ph type="dt" sz="half" idx="10"/>
          </p:nvPr>
        </p:nvSpPr>
        <p:spPr>
          <a:xfrm>
            <a:off x="838200" y="6356350"/>
            <a:ext cx="2743200" cy="365125"/>
          </a:xfrm>
          <a:prstGeom prst="rect">
            <a:avLst/>
          </a:prstGeom>
        </p:spPr>
        <p:txBody>
          <a:bodyPr/>
          <a:lstStyle/>
          <a:p>
            <a:fld id="{4362CF81-980A-4977-914E-0FB23C57FDEB}" type="datetimeFigureOut">
              <a:rPr lang="en-US" smtClean="0"/>
              <a:t>10/17/2025</a:t>
            </a:fld>
            <a:endParaRPr lang="en-US"/>
          </a:p>
        </p:txBody>
      </p:sp>
      <p:sp>
        <p:nvSpPr>
          <p:cNvPr id="5" name="Footer Placeholder 4">
            <a:extLst>
              <a:ext uri="{FF2B5EF4-FFF2-40B4-BE49-F238E27FC236}">
                <a16:creationId xmlns:a16="http://schemas.microsoft.com/office/drawing/2014/main" id="{662E802C-D44E-1D33-259D-3F29923350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AFFC0B-17CD-B223-2EB5-939651FE268E}"/>
              </a:ext>
            </a:extLst>
          </p:cNvPr>
          <p:cNvSpPr>
            <a:spLocks noGrp="1"/>
          </p:cNvSpPr>
          <p:nvPr>
            <p:ph type="sldNum" sz="quarter" idx="12"/>
          </p:nvPr>
        </p:nvSpPr>
        <p:spPr>
          <a:xfrm>
            <a:off x="8610600" y="6356350"/>
            <a:ext cx="2743200" cy="365125"/>
          </a:xfrm>
          <a:prstGeom prst="rect">
            <a:avLst/>
          </a:prstGeom>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3971449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E85140B-60F9-4924-AA24-67FB6009DCF0}" type="datetimeFigureOut">
              <a:rPr lang="zh-CN" altLang="en-US" smtClean="0"/>
              <a:pPr/>
              <a:t>2025/10/17</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2001481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7668E-E462-FC2A-F844-0BCC9D1130E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DC3811-CEBF-F64D-B66E-952D08D0647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F555B0-64A6-FB9D-E4D3-E6A061CAA673}"/>
              </a:ext>
            </a:extLst>
          </p:cNvPr>
          <p:cNvSpPr>
            <a:spLocks noGrp="1"/>
          </p:cNvSpPr>
          <p:nvPr>
            <p:ph type="dt" sz="half" idx="10"/>
          </p:nvPr>
        </p:nvSpPr>
        <p:spPr>
          <a:xfrm>
            <a:off x="838200" y="6356350"/>
            <a:ext cx="2743200" cy="365125"/>
          </a:xfrm>
          <a:prstGeom prst="rect">
            <a:avLst/>
          </a:prstGeom>
        </p:spPr>
        <p:txBody>
          <a:bodyPr/>
          <a:lstStyle/>
          <a:p>
            <a:fld id="{4362CF81-980A-4977-914E-0FB23C57FDEB}" type="datetimeFigureOut">
              <a:rPr lang="en-US" smtClean="0"/>
              <a:t>10/17/2025</a:t>
            </a:fld>
            <a:endParaRPr lang="en-US"/>
          </a:p>
        </p:txBody>
      </p:sp>
      <p:sp>
        <p:nvSpPr>
          <p:cNvPr id="5" name="Footer Placeholder 4">
            <a:extLst>
              <a:ext uri="{FF2B5EF4-FFF2-40B4-BE49-F238E27FC236}">
                <a16:creationId xmlns:a16="http://schemas.microsoft.com/office/drawing/2014/main" id="{77A122FE-E882-C77A-3588-B0470997D0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04F3C3C-AEE4-4A6F-056E-839792DC068D}"/>
              </a:ext>
            </a:extLst>
          </p:cNvPr>
          <p:cNvSpPr>
            <a:spLocks noGrp="1"/>
          </p:cNvSpPr>
          <p:nvPr>
            <p:ph type="sldNum" sz="quarter" idx="12"/>
          </p:nvPr>
        </p:nvSpPr>
        <p:spPr>
          <a:xfrm>
            <a:off x="8610600" y="6356350"/>
            <a:ext cx="2743200" cy="365125"/>
          </a:xfrm>
          <a:prstGeom prst="rect">
            <a:avLst/>
          </a:prstGeom>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13335128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5331D-787C-997E-804F-0EAFCE2C19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E483ACB-911B-C653-36D7-F81FF30E288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1F3435-4B4C-6B2C-88BC-3DA893F525B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A0005C-5508-1304-63E8-9F84A3CD7225}"/>
              </a:ext>
            </a:extLst>
          </p:cNvPr>
          <p:cNvSpPr>
            <a:spLocks noGrp="1"/>
          </p:cNvSpPr>
          <p:nvPr>
            <p:ph type="dt" sz="half" idx="10"/>
          </p:nvPr>
        </p:nvSpPr>
        <p:spPr>
          <a:xfrm>
            <a:off x="838200" y="6356350"/>
            <a:ext cx="2743200" cy="365125"/>
          </a:xfrm>
          <a:prstGeom prst="rect">
            <a:avLst/>
          </a:prstGeom>
        </p:spPr>
        <p:txBody>
          <a:bodyPr/>
          <a:lstStyle/>
          <a:p>
            <a:fld id="{4362CF81-980A-4977-914E-0FB23C57FDEB}" type="datetimeFigureOut">
              <a:rPr lang="en-US" smtClean="0"/>
              <a:t>10/17/2025</a:t>
            </a:fld>
            <a:endParaRPr lang="en-US"/>
          </a:p>
        </p:txBody>
      </p:sp>
      <p:sp>
        <p:nvSpPr>
          <p:cNvPr id="6" name="Footer Placeholder 5">
            <a:extLst>
              <a:ext uri="{FF2B5EF4-FFF2-40B4-BE49-F238E27FC236}">
                <a16:creationId xmlns:a16="http://schemas.microsoft.com/office/drawing/2014/main" id="{7401D149-D5C9-DA84-BF53-1C48F4EB23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CE4DD78-145A-35BC-FA0B-5200FB916C2F}"/>
              </a:ext>
            </a:extLst>
          </p:cNvPr>
          <p:cNvSpPr>
            <a:spLocks noGrp="1"/>
          </p:cNvSpPr>
          <p:nvPr>
            <p:ph type="sldNum" sz="quarter" idx="12"/>
          </p:nvPr>
        </p:nvSpPr>
        <p:spPr>
          <a:xfrm>
            <a:off x="8610600" y="6356350"/>
            <a:ext cx="2743200" cy="365125"/>
          </a:xfrm>
          <a:prstGeom prst="rect">
            <a:avLst/>
          </a:prstGeom>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33693832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7FE20-C870-B8E0-730A-CFB3D9F02C6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79F9963-5960-F631-6BB6-C8EAACC2635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D3A5F6D-43C5-9D5F-98FE-FE67142984C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9EB143-5566-E2E1-87EC-3B814CA6218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1E2198-ECDD-E803-0D61-F6E96E7015D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B417BD-FC47-C6F2-ED1C-C79F0AE0C93F}"/>
              </a:ext>
            </a:extLst>
          </p:cNvPr>
          <p:cNvSpPr>
            <a:spLocks noGrp="1"/>
          </p:cNvSpPr>
          <p:nvPr>
            <p:ph type="dt" sz="half" idx="10"/>
          </p:nvPr>
        </p:nvSpPr>
        <p:spPr>
          <a:xfrm>
            <a:off x="838200" y="6356350"/>
            <a:ext cx="2743200" cy="365125"/>
          </a:xfrm>
          <a:prstGeom prst="rect">
            <a:avLst/>
          </a:prstGeom>
        </p:spPr>
        <p:txBody>
          <a:bodyPr/>
          <a:lstStyle/>
          <a:p>
            <a:fld id="{4362CF81-980A-4977-914E-0FB23C57FDEB}" type="datetimeFigureOut">
              <a:rPr lang="en-US" smtClean="0"/>
              <a:t>10/17/2025</a:t>
            </a:fld>
            <a:endParaRPr lang="en-US"/>
          </a:p>
        </p:txBody>
      </p:sp>
      <p:sp>
        <p:nvSpPr>
          <p:cNvPr id="8" name="Footer Placeholder 7">
            <a:extLst>
              <a:ext uri="{FF2B5EF4-FFF2-40B4-BE49-F238E27FC236}">
                <a16:creationId xmlns:a16="http://schemas.microsoft.com/office/drawing/2014/main" id="{F2648E39-72D9-2950-C73F-4EB690E7EF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4FEE0F6-37C8-75BF-85C3-7599686265E1}"/>
              </a:ext>
            </a:extLst>
          </p:cNvPr>
          <p:cNvSpPr>
            <a:spLocks noGrp="1"/>
          </p:cNvSpPr>
          <p:nvPr>
            <p:ph type="sldNum" sz="quarter" idx="12"/>
          </p:nvPr>
        </p:nvSpPr>
        <p:spPr>
          <a:xfrm>
            <a:off x="8610600" y="6356350"/>
            <a:ext cx="2743200" cy="365125"/>
          </a:xfrm>
          <a:prstGeom prst="rect">
            <a:avLst/>
          </a:prstGeom>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32789439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84E0C-4445-D0B2-48B4-23EE6F1760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97A8CF0-429A-D9A3-8EFD-044D146F4D23}"/>
              </a:ext>
            </a:extLst>
          </p:cNvPr>
          <p:cNvSpPr>
            <a:spLocks noGrp="1"/>
          </p:cNvSpPr>
          <p:nvPr>
            <p:ph type="dt" sz="half" idx="10"/>
          </p:nvPr>
        </p:nvSpPr>
        <p:spPr>
          <a:xfrm>
            <a:off x="838200" y="6356350"/>
            <a:ext cx="2743200" cy="365125"/>
          </a:xfrm>
          <a:prstGeom prst="rect">
            <a:avLst/>
          </a:prstGeom>
        </p:spPr>
        <p:txBody>
          <a:bodyPr/>
          <a:lstStyle/>
          <a:p>
            <a:fld id="{4362CF81-980A-4977-914E-0FB23C57FDEB}" type="datetimeFigureOut">
              <a:rPr lang="en-US" smtClean="0"/>
              <a:t>10/17/2025</a:t>
            </a:fld>
            <a:endParaRPr lang="en-US"/>
          </a:p>
        </p:txBody>
      </p:sp>
      <p:sp>
        <p:nvSpPr>
          <p:cNvPr id="4" name="Footer Placeholder 3">
            <a:extLst>
              <a:ext uri="{FF2B5EF4-FFF2-40B4-BE49-F238E27FC236}">
                <a16:creationId xmlns:a16="http://schemas.microsoft.com/office/drawing/2014/main" id="{F5EC4AF9-D001-393F-EC25-F4A67AA7D4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F7C7421-70EE-BF59-64AF-4C35289489A9}"/>
              </a:ext>
            </a:extLst>
          </p:cNvPr>
          <p:cNvSpPr>
            <a:spLocks noGrp="1"/>
          </p:cNvSpPr>
          <p:nvPr>
            <p:ph type="sldNum" sz="quarter" idx="12"/>
          </p:nvPr>
        </p:nvSpPr>
        <p:spPr>
          <a:xfrm>
            <a:off x="8610600" y="6356350"/>
            <a:ext cx="2743200" cy="365125"/>
          </a:xfrm>
          <a:prstGeom prst="rect">
            <a:avLst/>
          </a:prstGeom>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39455091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B0106F-9947-00D5-EF4E-EE593EFFA40D}"/>
              </a:ext>
            </a:extLst>
          </p:cNvPr>
          <p:cNvSpPr>
            <a:spLocks noGrp="1"/>
          </p:cNvSpPr>
          <p:nvPr>
            <p:ph type="dt" sz="half" idx="10"/>
          </p:nvPr>
        </p:nvSpPr>
        <p:spPr>
          <a:xfrm>
            <a:off x="838200" y="6356350"/>
            <a:ext cx="2743200" cy="365125"/>
          </a:xfrm>
          <a:prstGeom prst="rect">
            <a:avLst/>
          </a:prstGeom>
        </p:spPr>
        <p:txBody>
          <a:bodyPr/>
          <a:lstStyle/>
          <a:p>
            <a:fld id="{4362CF81-980A-4977-914E-0FB23C57FDEB}" type="datetimeFigureOut">
              <a:rPr lang="en-US" smtClean="0"/>
              <a:t>10/17/2025</a:t>
            </a:fld>
            <a:endParaRPr lang="en-US"/>
          </a:p>
        </p:txBody>
      </p:sp>
      <p:sp>
        <p:nvSpPr>
          <p:cNvPr id="3" name="Footer Placeholder 2">
            <a:extLst>
              <a:ext uri="{FF2B5EF4-FFF2-40B4-BE49-F238E27FC236}">
                <a16:creationId xmlns:a16="http://schemas.microsoft.com/office/drawing/2014/main" id="{A89E0DD7-6F58-20EB-07FB-BEF6B98C1B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8EA47D8-EF4A-A795-D272-A9F05E49BB65}"/>
              </a:ext>
            </a:extLst>
          </p:cNvPr>
          <p:cNvSpPr>
            <a:spLocks noGrp="1"/>
          </p:cNvSpPr>
          <p:nvPr>
            <p:ph type="sldNum" sz="quarter" idx="12"/>
          </p:nvPr>
        </p:nvSpPr>
        <p:spPr>
          <a:xfrm>
            <a:off x="8610600" y="6356350"/>
            <a:ext cx="2743200" cy="365125"/>
          </a:xfrm>
          <a:prstGeom prst="rect">
            <a:avLst/>
          </a:prstGeom>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7235380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410C5-E3B5-44E3-EFD8-69F7B4BA6B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BB85CC-924E-E54F-1F9D-F58D3AA4EE9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3D566A-42B7-54AF-5CA9-CF81CC167DF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1B9FE8-2F4A-B49A-C825-26F855FB3B2E}"/>
              </a:ext>
            </a:extLst>
          </p:cNvPr>
          <p:cNvSpPr>
            <a:spLocks noGrp="1"/>
          </p:cNvSpPr>
          <p:nvPr>
            <p:ph type="dt" sz="half" idx="10"/>
          </p:nvPr>
        </p:nvSpPr>
        <p:spPr>
          <a:xfrm>
            <a:off x="838200" y="6356350"/>
            <a:ext cx="2743200" cy="365125"/>
          </a:xfrm>
          <a:prstGeom prst="rect">
            <a:avLst/>
          </a:prstGeom>
        </p:spPr>
        <p:txBody>
          <a:bodyPr/>
          <a:lstStyle/>
          <a:p>
            <a:fld id="{4362CF81-980A-4977-914E-0FB23C57FDEB}" type="datetimeFigureOut">
              <a:rPr lang="en-US" smtClean="0"/>
              <a:t>10/17/2025</a:t>
            </a:fld>
            <a:endParaRPr lang="en-US"/>
          </a:p>
        </p:txBody>
      </p:sp>
      <p:sp>
        <p:nvSpPr>
          <p:cNvPr id="6" name="Footer Placeholder 5">
            <a:extLst>
              <a:ext uri="{FF2B5EF4-FFF2-40B4-BE49-F238E27FC236}">
                <a16:creationId xmlns:a16="http://schemas.microsoft.com/office/drawing/2014/main" id="{54BF7A9D-D230-0981-D39C-B025594BF0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B7BE423-A1DF-3610-F481-1DEF4007E0E7}"/>
              </a:ext>
            </a:extLst>
          </p:cNvPr>
          <p:cNvSpPr>
            <a:spLocks noGrp="1"/>
          </p:cNvSpPr>
          <p:nvPr>
            <p:ph type="sldNum" sz="quarter" idx="12"/>
          </p:nvPr>
        </p:nvSpPr>
        <p:spPr>
          <a:xfrm>
            <a:off x="8610600" y="6356350"/>
            <a:ext cx="2743200" cy="365125"/>
          </a:xfrm>
          <a:prstGeom prst="rect">
            <a:avLst/>
          </a:prstGeom>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15509654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FE103-ED91-1121-7CF0-871C4D5068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25DF24-5D88-04CA-364D-71D12525927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4EA3AD-7C6A-6A70-DB1F-BB09E0E256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1D33D7-95FD-F0EE-BD4E-42B32C8B7A2E}"/>
              </a:ext>
            </a:extLst>
          </p:cNvPr>
          <p:cNvSpPr>
            <a:spLocks noGrp="1"/>
          </p:cNvSpPr>
          <p:nvPr>
            <p:ph type="dt" sz="half" idx="10"/>
          </p:nvPr>
        </p:nvSpPr>
        <p:spPr>
          <a:xfrm>
            <a:off x="838200" y="6356350"/>
            <a:ext cx="2743200" cy="365125"/>
          </a:xfrm>
          <a:prstGeom prst="rect">
            <a:avLst/>
          </a:prstGeom>
        </p:spPr>
        <p:txBody>
          <a:bodyPr/>
          <a:lstStyle/>
          <a:p>
            <a:fld id="{4362CF81-980A-4977-914E-0FB23C57FDEB}" type="datetimeFigureOut">
              <a:rPr lang="en-US" smtClean="0"/>
              <a:t>10/17/2025</a:t>
            </a:fld>
            <a:endParaRPr lang="en-US"/>
          </a:p>
        </p:txBody>
      </p:sp>
      <p:sp>
        <p:nvSpPr>
          <p:cNvPr id="6" name="Footer Placeholder 5">
            <a:extLst>
              <a:ext uri="{FF2B5EF4-FFF2-40B4-BE49-F238E27FC236}">
                <a16:creationId xmlns:a16="http://schemas.microsoft.com/office/drawing/2014/main" id="{6E49539D-7FC7-A449-7571-A7A9DE7CDA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87BC38E-CE70-6746-3E75-331FEBB5123C}"/>
              </a:ext>
            </a:extLst>
          </p:cNvPr>
          <p:cNvSpPr>
            <a:spLocks noGrp="1"/>
          </p:cNvSpPr>
          <p:nvPr>
            <p:ph type="sldNum" sz="quarter" idx="12"/>
          </p:nvPr>
        </p:nvSpPr>
        <p:spPr>
          <a:xfrm>
            <a:off x="8610600" y="6356350"/>
            <a:ext cx="2743200" cy="365125"/>
          </a:xfrm>
          <a:prstGeom prst="rect">
            <a:avLst/>
          </a:prstGeom>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11401699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2203F-E10F-86AE-DB01-C18DD55920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4D0343-3EA7-7957-40F1-776199A60B1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55C8F4-EE6C-752E-1027-40FC0B37BD85}"/>
              </a:ext>
            </a:extLst>
          </p:cNvPr>
          <p:cNvSpPr>
            <a:spLocks noGrp="1"/>
          </p:cNvSpPr>
          <p:nvPr>
            <p:ph type="dt" sz="half" idx="10"/>
          </p:nvPr>
        </p:nvSpPr>
        <p:spPr>
          <a:xfrm>
            <a:off x="838200" y="6356350"/>
            <a:ext cx="2743200" cy="365125"/>
          </a:xfrm>
          <a:prstGeom prst="rect">
            <a:avLst/>
          </a:prstGeom>
        </p:spPr>
        <p:txBody>
          <a:bodyPr/>
          <a:lstStyle/>
          <a:p>
            <a:fld id="{4362CF81-980A-4977-914E-0FB23C57FDEB}" type="datetimeFigureOut">
              <a:rPr lang="en-US" smtClean="0"/>
              <a:t>10/17/2025</a:t>
            </a:fld>
            <a:endParaRPr lang="en-US"/>
          </a:p>
        </p:txBody>
      </p:sp>
      <p:sp>
        <p:nvSpPr>
          <p:cNvPr id="5" name="Footer Placeholder 4">
            <a:extLst>
              <a:ext uri="{FF2B5EF4-FFF2-40B4-BE49-F238E27FC236}">
                <a16:creationId xmlns:a16="http://schemas.microsoft.com/office/drawing/2014/main" id="{A2BF2C93-9976-C556-8E91-E5D638E2E1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481A494-9F76-11AF-0867-630EBF449F72}"/>
              </a:ext>
            </a:extLst>
          </p:cNvPr>
          <p:cNvSpPr>
            <a:spLocks noGrp="1"/>
          </p:cNvSpPr>
          <p:nvPr>
            <p:ph type="sldNum" sz="quarter" idx="12"/>
          </p:nvPr>
        </p:nvSpPr>
        <p:spPr>
          <a:xfrm>
            <a:off x="8610600" y="6356350"/>
            <a:ext cx="2743200" cy="365125"/>
          </a:xfrm>
          <a:prstGeom prst="rect">
            <a:avLst/>
          </a:prstGeom>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4553269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5B63F0-FE91-559D-ED0C-D0186377FC3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35EA59-8A36-A346-9F02-515A7A72801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FBDCE8-90F7-9420-9986-985B4C4B030D}"/>
              </a:ext>
            </a:extLst>
          </p:cNvPr>
          <p:cNvSpPr>
            <a:spLocks noGrp="1"/>
          </p:cNvSpPr>
          <p:nvPr>
            <p:ph type="dt" sz="half" idx="10"/>
          </p:nvPr>
        </p:nvSpPr>
        <p:spPr>
          <a:xfrm>
            <a:off x="838200" y="6356350"/>
            <a:ext cx="2743200" cy="365125"/>
          </a:xfrm>
          <a:prstGeom prst="rect">
            <a:avLst/>
          </a:prstGeom>
        </p:spPr>
        <p:txBody>
          <a:bodyPr/>
          <a:lstStyle/>
          <a:p>
            <a:fld id="{4362CF81-980A-4977-914E-0FB23C57FDEB}" type="datetimeFigureOut">
              <a:rPr lang="en-US" smtClean="0"/>
              <a:t>10/17/2025</a:t>
            </a:fld>
            <a:endParaRPr lang="en-US"/>
          </a:p>
        </p:txBody>
      </p:sp>
      <p:sp>
        <p:nvSpPr>
          <p:cNvPr id="5" name="Footer Placeholder 4">
            <a:extLst>
              <a:ext uri="{FF2B5EF4-FFF2-40B4-BE49-F238E27FC236}">
                <a16:creationId xmlns:a16="http://schemas.microsoft.com/office/drawing/2014/main" id="{2137B250-A1D2-09C5-138F-2B48ACAF6D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F5E629D-3114-C4B8-D66D-35A6B88F993F}"/>
              </a:ext>
            </a:extLst>
          </p:cNvPr>
          <p:cNvSpPr>
            <a:spLocks noGrp="1"/>
          </p:cNvSpPr>
          <p:nvPr>
            <p:ph type="sldNum" sz="quarter" idx="12"/>
          </p:nvPr>
        </p:nvSpPr>
        <p:spPr>
          <a:xfrm>
            <a:off x="8610600" y="6356350"/>
            <a:ext cx="2743200" cy="365125"/>
          </a:xfrm>
          <a:prstGeom prst="rect">
            <a:avLst/>
          </a:prstGeom>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18802763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189"/>
        <p:cNvGrpSpPr/>
        <p:nvPr/>
      </p:nvGrpSpPr>
      <p:grpSpPr>
        <a:xfrm>
          <a:off x="0" y="0"/>
          <a:ext cx="0" cy="0"/>
          <a:chOff x="0" y="0"/>
          <a:chExt cx="0" cy="0"/>
        </a:xfrm>
      </p:grpSpPr>
    </p:spTree>
    <p:extLst>
      <p:ext uri="{BB962C8B-B14F-4D97-AF65-F5344CB8AC3E}">
        <p14:creationId xmlns:p14="http://schemas.microsoft.com/office/powerpoint/2010/main" val="3937651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E85140B-60F9-4924-AA24-67FB6009DCF0}" type="datetimeFigureOut">
              <a:rPr lang="zh-CN" altLang="en-US" smtClean="0"/>
              <a:pPr/>
              <a:t>2025/10/17</a:t>
            </a:fld>
            <a:endParaRPr lang="zh-CN" altLang="en-US" dirty="0"/>
          </a:p>
        </p:txBody>
      </p:sp>
      <p:sp>
        <p:nvSpPr>
          <p:cNvPr id="8" name="Footer Placeholder 7"/>
          <p:cNvSpPr>
            <a:spLocks noGrp="1"/>
          </p:cNvSpPr>
          <p:nvPr>
            <p:ph type="ftr" sz="quarter" idx="11"/>
          </p:nvPr>
        </p:nvSpPr>
        <p:spPr/>
        <p:txBody>
          <a:bodyPr/>
          <a:lstStyle/>
          <a:p>
            <a:endParaRPr lang="zh-CN" altLang="en-US" dirty="0"/>
          </a:p>
        </p:txBody>
      </p:sp>
      <p:sp>
        <p:nvSpPr>
          <p:cNvPr id="9" name="Slide Number Placeholder 8"/>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42278576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97"/>
        <p:cNvGrpSpPr/>
        <p:nvPr/>
      </p:nvGrpSpPr>
      <p:grpSpPr>
        <a:xfrm>
          <a:off x="0" y="0"/>
          <a:ext cx="0" cy="0"/>
          <a:chOff x="0" y="0"/>
          <a:chExt cx="0" cy="0"/>
        </a:xfrm>
      </p:grpSpPr>
      <p:sp>
        <p:nvSpPr>
          <p:cNvPr id="99" name="Google Shape;99;p6"/>
          <p:cNvSpPr txBox="1">
            <a:spLocks noGrp="1"/>
          </p:cNvSpPr>
          <p:nvPr>
            <p:ph type="title"/>
          </p:nvPr>
        </p:nvSpPr>
        <p:spPr>
          <a:xfrm>
            <a:off x="951000" y="491767"/>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Font typeface="Amatic SC"/>
              <a:buNone/>
              <a:defRPr sz="5333" b="1">
                <a:latin typeface="Amatic SC"/>
                <a:ea typeface="Amatic SC"/>
                <a:cs typeface="Amatic SC"/>
                <a:sym typeface="Amatic SC"/>
              </a:defRPr>
            </a:lvl1pPr>
            <a:lvl2pPr lvl="1" rtl="0">
              <a:spcBef>
                <a:spcPts val="0"/>
              </a:spcBef>
              <a:spcAft>
                <a:spcPts val="0"/>
              </a:spcAft>
              <a:buSzPts val="2400"/>
              <a:buFont typeface="Fira Sans"/>
              <a:buNone/>
              <a:defRPr sz="3200" b="1">
                <a:latin typeface="Fira Sans"/>
                <a:ea typeface="Fira Sans"/>
                <a:cs typeface="Fira Sans"/>
                <a:sym typeface="Fira Sans"/>
              </a:defRPr>
            </a:lvl2pPr>
            <a:lvl3pPr lvl="2" rtl="0">
              <a:spcBef>
                <a:spcPts val="0"/>
              </a:spcBef>
              <a:spcAft>
                <a:spcPts val="0"/>
              </a:spcAft>
              <a:buSzPts val="2400"/>
              <a:buFont typeface="Fira Sans"/>
              <a:buNone/>
              <a:defRPr sz="3200" b="1">
                <a:latin typeface="Fira Sans"/>
                <a:ea typeface="Fira Sans"/>
                <a:cs typeface="Fira Sans"/>
                <a:sym typeface="Fira Sans"/>
              </a:defRPr>
            </a:lvl3pPr>
            <a:lvl4pPr lvl="3" rtl="0">
              <a:spcBef>
                <a:spcPts val="0"/>
              </a:spcBef>
              <a:spcAft>
                <a:spcPts val="0"/>
              </a:spcAft>
              <a:buSzPts val="2400"/>
              <a:buFont typeface="Fira Sans"/>
              <a:buNone/>
              <a:defRPr sz="3200" b="1">
                <a:latin typeface="Fira Sans"/>
                <a:ea typeface="Fira Sans"/>
                <a:cs typeface="Fira Sans"/>
                <a:sym typeface="Fira Sans"/>
              </a:defRPr>
            </a:lvl4pPr>
            <a:lvl5pPr lvl="4" rtl="0">
              <a:spcBef>
                <a:spcPts val="0"/>
              </a:spcBef>
              <a:spcAft>
                <a:spcPts val="0"/>
              </a:spcAft>
              <a:buSzPts val="2400"/>
              <a:buFont typeface="Fira Sans"/>
              <a:buNone/>
              <a:defRPr sz="3200" b="1">
                <a:latin typeface="Fira Sans"/>
                <a:ea typeface="Fira Sans"/>
                <a:cs typeface="Fira Sans"/>
                <a:sym typeface="Fira Sans"/>
              </a:defRPr>
            </a:lvl5pPr>
            <a:lvl6pPr lvl="5" rtl="0">
              <a:spcBef>
                <a:spcPts val="0"/>
              </a:spcBef>
              <a:spcAft>
                <a:spcPts val="0"/>
              </a:spcAft>
              <a:buSzPts val="2400"/>
              <a:buFont typeface="Fira Sans"/>
              <a:buNone/>
              <a:defRPr sz="3200" b="1">
                <a:latin typeface="Fira Sans"/>
                <a:ea typeface="Fira Sans"/>
                <a:cs typeface="Fira Sans"/>
                <a:sym typeface="Fira Sans"/>
              </a:defRPr>
            </a:lvl6pPr>
            <a:lvl7pPr lvl="6" rtl="0">
              <a:spcBef>
                <a:spcPts val="0"/>
              </a:spcBef>
              <a:spcAft>
                <a:spcPts val="0"/>
              </a:spcAft>
              <a:buSzPts val="2400"/>
              <a:buFont typeface="Fira Sans"/>
              <a:buNone/>
              <a:defRPr sz="3200" b="1">
                <a:latin typeface="Fira Sans"/>
                <a:ea typeface="Fira Sans"/>
                <a:cs typeface="Fira Sans"/>
                <a:sym typeface="Fira Sans"/>
              </a:defRPr>
            </a:lvl7pPr>
            <a:lvl8pPr lvl="7" rtl="0">
              <a:spcBef>
                <a:spcPts val="0"/>
              </a:spcBef>
              <a:spcAft>
                <a:spcPts val="0"/>
              </a:spcAft>
              <a:buSzPts val="2400"/>
              <a:buFont typeface="Fira Sans"/>
              <a:buNone/>
              <a:defRPr sz="3200" b="1">
                <a:latin typeface="Fira Sans"/>
                <a:ea typeface="Fira Sans"/>
                <a:cs typeface="Fira Sans"/>
                <a:sym typeface="Fira Sans"/>
              </a:defRPr>
            </a:lvl8pPr>
            <a:lvl9pPr lvl="8" rtl="0">
              <a:spcBef>
                <a:spcPts val="0"/>
              </a:spcBef>
              <a:spcAft>
                <a:spcPts val="0"/>
              </a:spcAft>
              <a:buSzPts val="2400"/>
              <a:buFont typeface="Fira Sans"/>
              <a:buNone/>
              <a:defRPr sz="3200" b="1">
                <a:latin typeface="Fira Sans"/>
                <a:ea typeface="Fira Sans"/>
                <a:cs typeface="Fira Sans"/>
                <a:sym typeface="Fira Sans"/>
              </a:defRPr>
            </a:lvl9pPr>
          </a:lstStyle>
          <a:p>
            <a:endParaRPr/>
          </a:p>
        </p:txBody>
      </p:sp>
      <p:sp>
        <p:nvSpPr>
          <p:cNvPr id="100" name="Google Shape;100;p6"/>
          <p:cNvSpPr txBox="1">
            <a:spLocks noGrp="1"/>
          </p:cNvSpPr>
          <p:nvPr>
            <p:ph type="subTitle" idx="1"/>
          </p:nvPr>
        </p:nvSpPr>
        <p:spPr>
          <a:xfrm>
            <a:off x="3189000" y="2265733"/>
            <a:ext cx="58140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7129546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able of Contents" userDrawn="1">
  <p:cSld name="1_Table of Contents">
    <p:spTree>
      <p:nvGrpSpPr>
        <p:cNvPr id="1" name="Shape 189"/>
        <p:cNvGrpSpPr/>
        <p:nvPr/>
      </p:nvGrpSpPr>
      <p:grpSpPr>
        <a:xfrm>
          <a:off x="0" y="0"/>
          <a:ext cx="0" cy="0"/>
          <a:chOff x="0" y="0"/>
          <a:chExt cx="0" cy="0"/>
        </a:xfrm>
      </p:grpSpPr>
    </p:spTree>
    <p:extLst>
      <p:ext uri="{BB962C8B-B14F-4D97-AF65-F5344CB8AC3E}">
        <p14:creationId xmlns:p14="http://schemas.microsoft.com/office/powerpoint/2010/main" val="1170880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61385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80739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70932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06656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35846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68417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567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33264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E85140B-60F9-4924-AA24-67FB6009DCF0}" type="datetimeFigureOut">
              <a:rPr lang="zh-CN" altLang="en-US" smtClean="0"/>
              <a:pPr/>
              <a:t>2025/10/17</a:t>
            </a:fld>
            <a:endParaRPr lang="zh-CN" altLang="en-US" dirty="0"/>
          </a:p>
        </p:txBody>
      </p:sp>
      <p:sp>
        <p:nvSpPr>
          <p:cNvPr id="4" name="Footer Placeholder 3"/>
          <p:cNvSpPr>
            <a:spLocks noGrp="1"/>
          </p:cNvSpPr>
          <p:nvPr>
            <p:ph type="ftr" sz="quarter" idx="11"/>
          </p:nvPr>
        </p:nvSpPr>
        <p:spPr/>
        <p:txBody>
          <a:bodyPr/>
          <a:lstStyle/>
          <a:p>
            <a:endParaRPr lang="zh-CN" altLang="en-US" dirty="0"/>
          </a:p>
        </p:txBody>
      </p:sp>
      <p:sp>
        <p:nvSpPr>
          <p:cNvPr id="5" name="Slide Number Placeholder 4"/>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27012090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0569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943603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56687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F88BA-5499-0A6F-2D66-E92F5F7557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664258-43FD-1E5D-D969-2CF79DECDD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57EDBD-316F-EF38-D1EB-E2CDC511596D}"/>
              </a:ext>
            </a:extLst>
          </p:cNvPr>
          <p:cNvSpPr>
            <a:spLocks noGrp="1"/>
          </p:cNvSpPr>
          <p:nvPr>
            <p:ph type="dt" sz="half" idx="10"/>
          </p:nvPr>
        </p:nvSpPr>
        <p:spPr/>
        <p:txBody>
          <a:bodyPr/>
          <a:lstStyle/>
          <a:p>
            <a:fld id="{4362CF81-980A-4977-914E-0FB23C57FDEB}" type="datetimeFigureOut">
              <a:rPr lang="en-US" smtClean="0"/>
              <a:t>10/17/2025</a:t>
            </a:fld>
            <a:endParaRPr lang="en-US"/>
          </a:p>
        </p:txBody>
      </p:sp>
      <p:sp>
        <p:nvSpPr>
          <p:cNvPr id="5" name="Footer Placeholder 4">
            <a:extLst>
              <a:ext uri="{FF2B5EF4-FFF2-40B4-BE49-F238E27FC236}">
                <a16:creationId xmlns:a16="http://schemas.microsoft.com/office/drawing/2014/main" id="{70A148D5-7215-7598-DE0C-293EB1BA79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CB077-5AFE-EDEC-2D2B-C1C643E15570}"/>
              </a:ext>
            </a:extLst>
          </p:cNvPr>
          <p:cNvSpPr>
            <a:spLocks noGrp="1"/>
          </p:cNvSpPr>
          <p:nvPr>
            <p:ph type="sldNum" sz="quarter" idx="12"/>
          </p:nvPr>
        </p:nvSpPr>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32375394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9189A-EA15-50C0-44FF-EC09FDEE9F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BF1AC6-D515-968A-9A42-5D22D66F64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8E86AC-F84D-68AF-4E4B-B241372437AD}"/>
              </a:ext>
            </a:extLst>
          </p:cNvPr>
          <p:cNvSpPr>
            <a:spLocks noGrp="1"/>
          </p:cNvSpPr>
          <p:nvPr>
            <p:ph type="dt" sz="half" idx="10"/>
          </p:nvPr>
        </p:nvSpPr>
        <p:spPr/>
        <p:txBody>
          <a:bodyPr/>
          <a:lstStyle/>
          <a:p>
            <a:fld id="{4362CF81-980A-4977-914E-0FB23C57FDEB}" type="datetimeFigureOut">
              <a:rPr lang="en-US" smtClean="0"/>
              <a:t>10/17/2025</a:t>
            </a:fld>
            <a:endParaRPr lang="en-US"/>
          </a:p>
        </p:txBody>
      </p:sp>
      <p:sp>
        <p:nvSpPr>
          <p:cNvPr id="5" name="Footer Placeholder 4">
            <a:extLst>
              <a:ext uri="{FF2B5EF4-FFF2-40B4-BE49-F238E27FC236}">
                <a16:creationId xmlns:a16="http://schemas.microsoft.com/office/drawing/2014/main" id="{662E802C-D44E-1D33-259D-3F29923350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AFFC0B-17CD-B223-2EB5-939651FE268E}"/>
              </a:ext>
            </a:extLst>
          </p:cNvPr>
          <p:cNvSpPr>
            <a:spLocks noGrp="1"/>
          </p:cNvSpPr>
          <p:nvPr>
            <p:ph type="sldNum" sz="quarter" idx="12"/>
          </p:nvPr>
        </p:nvSpPr>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39412780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7668E-E462-FC2A-F844-0BCC9D1130E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DC3811-CEBF-F64D-B66E-952D08D0647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F555B0-64A6-FB9D-E4D3-E6A061CAA673}"/>
              </a:ext>
            </a:extLst>
          </p:cNvPr>
          <p:cNvSpPr>
            <a:spLocks noGrp="1"/>
          </p:cNvSpPr>
          <p:nvPr>
            <p:ph type="dt" sz="half" idx="10"/>
          </p:nvPr>
        </p:nvSpPr>
        <p:spPr/>
        <p:txBody>
          <a:bodyPr/>
          <a:lstStyle/>
          <a:p>
            <a:fld id="{4362CF81-980A-4977-914E-0FB23C57FDEB}" type="datetimeFigureOut">
              <a:rPr lang="en-US" smtClean="0"/>
              <a:t>10/17/2025</a:t>
            </a:fld>
            <a:endParaRPr lang="en-US"/>
          </a:p>
        </p:txBody>
      </p:sp>
      <p:sp>
        <p:nvSpPr>
          <p:cNvPr id="5" name="Footer Placeholder 4">
            <a:extLst>
              <a:ext uri="{FF2B5EF4-FFF2-40B4-BE49-F238E27FC236}">
                <a16:creationId xmlns:a16="http://schemas.microsoft.com/office/drawing/2014/main" id="{77A122FE-E882-C77A-3588-B0470997D0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4F3C3C-AEE4-4A6F-056E-839792DC068D}"/>
              </a:ext>
            </a:extLst>
          </p:cNvPr>
          <p:cNvSpPr>
            <a:spLocks noGrp="1"/>
          </p:cNvSpPr>
          <p:nvPr>
            <p:ph type="sldNum" sz="quarter" idx="12"/>
          </p:nvPr>
        </p:nvSpPr>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22061584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5331D-787C-997E-804F-0EAFCE2C19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483ACB-911B-C653-36D7-F81FF30E288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1F3435-4B4C-6B2C-88BC-3DA893F525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A0005C-5508-1304-63E8-9F84A3CD7225}"/>
              </a:ext>
            </a:extLst>
          </p:cNvPr>
          <p:cNvSpPr>
            <a:spLocks noGrp="1"/>
          </p:cNvSpPr>
          <p:nvPr>
            <p:ph type="dt" sz="half" idx="10"/>
          </p:nvPr>
        </p:nvSpPr>
        <p:spPr/>
        <p:txBody>
          <a:bodyPr/>
          <a:lstStyle/>
          <a:p>
            <a:fld id="{4362CF81-980A-4977-914E-0FB23C57FDEB}" type="datetimeFigureOut">
              <a:rPr lang="en-US" smtClean="0"/>
              <a:t>10/17/2025</a:t>
            </a:fld>
            <a:endParaRPr lang="en-US"/>
          </a:p>
        </p:txBody>
      </p:sp>
      <p:sp>
        <p:nvSpPr>
          <p:cNvPr id="6" name="Footer Placeholder 5">
            <a:extLst>
              <a:ext uri="{FF2B5EF4-FFF2-40B4-BE49-F238E27FC236}">
                <a16:creationId xmlns:a16="http://schemas.microsoft.com/office/drawing/2014/main" id="{7401D149-D5C9-DA84-BF53-1C48F4EB23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E4DD78-145A-35BC-FA0B-5200FB916C2F}"/>
              </a:ext>
            </a:extLst>
          </p:cNvPr>
          <p:cNvSpPr>
            <a:spLocks noGrp="1"/>
          </p:cNvSpPr>
          <p:nvPr>
            <p:ph type="sldNum" sz="quarter" idx="12"/>
          </p:nvPr>
        </p:nvSpPr>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26354205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7FE20-C870-B8E0-730A-CFB3D9F02C6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9F9963-5960-F631-6BB6-C8EAACC263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D3A5F6D-43C5-9D5F-98FE-FE67142984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9EB143-5566-E2E1-87EC-3B814CA621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1E2198-ECDD-E803-0D61-F6E96E7015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B417BD-FC47-C6F2-ED1C-C79F0AE0C93F}"/>
              </a:ext>
            </a:extLst>
          </p:cNvPr>
          <p:cNvSpPr>
            <a:spLocks noGrp="1"/>
          </p:cNvSpPr>
          <p:nvPr>
            <p:ph type="dt" sz="half" idx="10"/>
          </p:nvPr>
        </p:nvSpPr>
        <p:spPr/>
        <p:txBody>
          <a:bodyPr/>
          <a:lstStyle/>
          <a:p>
            <a:fld id="{4362CF81-980A-4977-914E-0FB23C57FDEB}" type="datetimeFigureOut">
              <a:rPr lang="en-US" smtClean="0"/>
              <a:t>10/17/2025</a:t>
            </a:fld>
            <a:endParaRPr lang="en-US"/>
          </a:p>
        </p:txBody>
      </p:sp>
      <p:sp>
        <p:nvSpPr>
          <p:cNvPr id="8" name="Footer Placeholder 7">
            <a:extLst>
              <a:ext uri="{FF2B5EF4-FFF2-40B4-BE49-F238E27FC236}">
                <a16:creationId xmlns:a16="http://schemas.microsoft.com/office/drawing/2014/main" id="{F2648E39-72D9-2950-C73F-4EB690E7EF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FEE0F6-37C8-75BF-85C3-7599686265E1}"/>
              </a:ext>
            </a:extLst>
          </p:cNvPr>
          <p:cNvSpPr>
            <a:spLocks noGrp="1"/>
          </p:cNvSpPr>
          <p:nvPr>
            <p:ph type="sldNum" sz="quarter" idx="12"/>
          </p:nvPr>
        </p:nvSpPr>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9681245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84E0C-4445-D0B2-48B4-23EE6F1760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7A8CF0-429A-D9A3-8EFD-044D146F4D23}"/>
              </a:ext>
            </a:extLst>
          </p:cNvPr>
          <p:cNvSpPr>
            <a:spLocks noGrp="1"/>
          </p:cNvSpPr>
          <p:nvPr>
            <p:ph type="dt" sz="half" idx="10"/>
          </p:nvPr>
        </p:nvSpPr>
        <p:spPr/>
        <p:txBody>
          <a:bodyPr/>
          <a:lstStyle/>
          <a:p>
            <a:fld id="{4362CF81-980A-4977-914E-0FB23C57FDEB}" type="datetimeFigureOut">
              <a:rPr lang="en-US" smtClean="0"/>
              <a:t>10/17/2025</a:t>
            </a:fld>
            <a:endParaRPr lang="en-US"/>
          </a:p>
        </p:txBody>
      </p:sp>
      <p:sp>
        <p:nvSpPr>
          <p:cNvPr id="4" name="Footer Placeholder 3">
            <a:extLst>
              <a:ext uri="{FF2B5EF4-FFF2-40B4-BE49-F238E27FC236}">
                <a16:creationId xmlns:a16="http://schemas.microsoft.com/office/drawing/2014/main" id="{F5EC4AF9-D001-393F-EC25-F4A67AA7D4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7C7421-70EE-BF59-64AF-4C35289489A9}"/>
              </a:ext>
            </a:extLst>
          </p:cNvPr>
          <p:cNvSpPr>
            <a:spLocks noGrp="1"/>
          </p:cNvSpPr>
          <p:nvPr>
            <p:ph type="sldNum" sz="quarter" idx="12"/>
          </p:nvPr>
        </p:nvSpPr>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4501610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B0106F-9947-00D5-EF4E-EE593EFFA40D}"/>
              </a:ext>
            </a:extLst>
          </p:cNvPr>
          <p:cNvSpPr>
            <a:spLocks noGrp="1"/>
          </p:cNvSpPr>
          <p:nvPr>
            <p:ph type="dt" sz="half" idx="10"/>
          </p:nvPr>
        </p:nvSpPr>
        <p:spPr/>
        <p:txBody>
          <a:bodyPr/>
          <a:lstStyle/>
          <a:p>
            <a:fld id="{4362CF81-980A-4977-914E-0FB23C57FDEB}" type="datetimeFigureOut">
              <a:rPr lang="en-US" smtClean="0"/>
              <a:t>10/17/2025</a:t>
            </a:fld>
            <a:endParaRPr lang="en-US"/>
          </a:p>
        </p:txBody>
      </p:sp>
      <p:sp>
        <p:nvSpPr>
          <p:cNvPr id="3" name="Footer Placeholder 2">
            <a:extLst>
              <a:ext uri="{FF2B5EF4-FFF2-40B4-BE49-F238E27FC236}">
                <a16:creationId xmlns:a16="http://schemas.microsoft.com/office/drawing/2014/main" id="{A89E0DD7-6F58-20EB-07FB-BEF6B98C1B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8EA47D8-EF4A-A795-D272-A9F05E49BB65}"/>
              </a:ext>
            </a:extLst>
          </p:cNvPr>
          <p:cNvSpPr>
            <a:spLocks noGrp="1"/>
          </p:cNvSpPr>
          <p:nvPr>
            <p:ph type="sldNum" sz="quarter" idx="12"/>
          </p:nvPr>
        </p:nvSpPr>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3267013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85140B-60F9-4924-AA24-67FB6009DCF0}" type="datetimeFigureOut">
              <a:rPr lang="zh-CN" altLang="en-US" smtClean="0"/>
              <a:pPr/>
              <a:t>2025/10/17</a:t>
            </a:fld>
            <a:endParaRPr lang="zh-CN" altLang="en-US" dirty="0"/>
          </a:p>
        </p:txBody>
      </p:sp>
      <p:sp>
        <p:nvSpPr>
          <p:cNvPr id="3" name="Footer Placeholder 2"/>
          <p:cNvSpPr>
            <a:spLocks noGrp="1"/>
          </p:cNvSpPr>
          <p:nvPr>
            <p:ph type="ftr" sz="quarter" idx="11"/>
          </p:nvPr>
        </p:nvSpPr>
        <p:spPr/>
        <p:txBody>
          <a:bodyPr/>
          <a:lstStyle/>
          <a:p>
            <a:endParaRPr lang="zh-CN" altLang="en-US" dirty="0"/>
          </a:p>
        </p:txBody>
      </p:sp>
      <p:sp>
        <p:nvSpPr>
          <p:cNvPr id="4" name="Slide Number Placeholder 3"/>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169248968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410C5-E3B5-44E3-EFD8-69F7B4BA6B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BB85CC-924E-E54F-1F9D-F58D3AA4EE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3D566A-42B7-54AF-5CA9-CF81CC167D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1B9FE8-2F4A-B49A-C825-26F855FB3B2E}"/>
              </a:ext>
            </a:extLst>
          </p:cNvPr>
          <p:cNvSpPr>
            <a:spLocks noGrp="1"/>
          </p:cNvSpPr>
          <p:nvPr>
            <p:ph type="dt" sz="half" idx="10"/>
          </p:nvPr>
        </p:nvSpPr>
        <p:spPr/>
        <p:txBody>
          <a:bodyPr/>
          <a:lstStyle/>
          <a:p>
            <a:fld id="{4362CF81-980A-4977-914E-0FB23C57FDEB}" type="datetimeFigureOut">
              <a:rPr lang="en-US" smtClean="0"/>
              <a:t>10/17/2025</a:t>
            </a:fld>
            <a:endParaRPr lang="en-US"/>
          </a:p>
        </p:txBody>
      </p:sp>
      <p:sp>
        <p:nvSpPr>
          <p:cNvPr id="6" name="Footer Placeholder 5">
            <a:extLst>
              <a:ext uri="{FF2B5EF4-FFF2-40B4-BE49-F238E27FC236}">
                <a16:creationId xmlns:a16="http://schemas.microsoft.com/office/drawing/2014/main" id="{54BF7A9D-D230-0981-D39C-B025594BF0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7BE423-A1DF-3610-F481-1DEF4007E0E7}"/>
              </a:ext>
            </a:extLst>
          </p:cNvPr>
          <p:cNvSpPr>
            <a:spLocks noGrp="1"/>
          </p:cNvSpPr>
          <p:nvPr>
            <p:ph type="sldNum" sz="quarter" idx="12"/>
          </p:nvPr>
        </p:nvSpPr>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82404222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FE103-ED91-1121-7CF0-871C4D5068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25DF24-5D88-04CA-364D-71D1252592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4EA3AD-7C6A-6A70-DB1F-BB09E0E256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1D33D7-95FD-F0EE-BD4E-42B32C8B7A2E}"/>
              </a:ext>
            </a:extLst>
          </p:cNvPr>
          <p:cNvSpPr>
            <a:spLocks noGrp="1"/>
          </p:cNvSpPr>
          <p:nvPr>
            <p:ph type="dt" sz="half" idx="10"/>
          </p:nvPr>
        </p:nvSpPr>
        <p:spPr/>
        <p:txBody>
          <a:bodyPr/>
          <a:lstStyle/>
          <a:p>
            <a:fld id="{4362CF81-980A-4977-914E-0FB23C57FDEB}" type="datetimeFigureOut">
              <a:rPr lang="en-US" smtClean="0"/>
              <a:t>10/17/2025</a:t>
            </a:fld>
            <a:endParaRPr lang="en-US"/>
          </a:p>
        </p:txBody>
      </p:sp>
      <p:sp>
        <p:nvSpPr>
          <p:cNvPr id="6" name="Footer Placeholder 5">
            <a:extLst>
              <a:ext uri="{FF2B5EF4-FFF2-40B4-BE49-F238E27FC236}">
                <a16:creationId xmlns:a16="http://schemas.microsoft.com/office/drawing/2014/main" id="{6E49539D-7FC7-A449-7571-A7A9DE7CDA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7BC38E-CE70-6746-3E75-331FEBB5123C}"/>
              </a:ext>
            </a:extLst>
          </p:cNvPr>
          <p:cNvSpPr>
            <a:spLocks noGrp="1"/>
          </p:cNvSpPr>
          <p:nvPr>
            <p:ph type="sldNum" sz="quarter" idx="12"/>
          </p:nvPr>
        </p:nvSpPr>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3695515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2203F-E10F-86AE-DB01-C18DD55920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4D0343-3EA7-7957-40F1-776199A60B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55C8F4-EE6C-752E-1027-40FC0B37BD85}"/>
              </a:ext>
            </a:extLst>
          </p:cNvPr>
          <p:cNvSpPr>
            <a:spLocks noGrp="1"/>
          </p:cNvSpPr>
          <p:nvPr>
            <p:ph type="dt" sz="half" idx="10"/>
          </p:nvPr>
        </p:nvSpPr>
        <p:spPr/>
        <p:txBody>
          <a:bodyPr/>
          <a:lstStyle/>
          <a:p>
            <a:fld id="{4362CF81-980A-4977-914E-0FB23C57FDEB}" type="datetimeFigureOut">
              <a:rPr lang="en-US" smtClean="0"/>
              <a:t>10/17/2025</a:t>
            </a:fld>
            <a:endParaRPr lang="en-US"/>
          </a:p>
        </p:txBody>
      </p:sp>
      <p:sp>
        <p:nvSpPr>
          <p:cNvPr id="5" name="Footer Placeholder 4">
            <a:extLst>
              <a:ext uri="{FF2B5EF4-FFF2-40B4-BE49-F238E27FC236}">
                <a16:creationId xmlns:a16="http://schemas.microsoft.com/office/drawing/2014/main" id="{A2BF2C93-9976-C556-8E91-E5D638E2E1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81A494-9F76-11AF-0867-630EBF449F72}"/>
              </a:ext>
            </a:extLst>
          </p:cNvPr>
          <p:cNvSpPr>
            <a:spLocks noGrp="1"/>
          </p:cNvSpPr>
          <p:nvPr>
            <p:ph type="sldNum" sz="quarter" idx="12"/>
          </p:nvPr>
        </p:nvSpPr>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2122175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5B63F0-FE91-559D-ED0C-D0186377FC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35EA59-8A36-A346-9F02-515A7A72801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FBDCE8-90F7-9420-9986-985B4C4B030D}"/>
              </a:ext>
            </a:extLst>
          </p:cNvPr>
          <p:cNvSpPr>
            <a:spLocks noGrp="1"/>
          </p:cNvSpPr>
          <p:nvPr>
            <p:ph type="dt" sz="half" idx="10"/>
          </p:nvPr>
        </p:nvSpPr>
        <p:spPr/>
        <p:txBody>
          <a:bodyPr/>
          <a:lstStyle/>
          <a:p>
            <a:fld id="{4362CF81-980A-4977-914E-0FB23C57FDEB}" type="datetimeFigureOut">
              <a:rPr lang="en-US" smtClean="0"/>
              <a:t>10/17/2025</a:t>
            </a:fld>
            <a:endParaRPr lang="en-US"/>
          </a:p>
        </p:txBody>
      </p:sp>
      <p:sp>
        <p:nvSpPr>
          <p:cNvPr id="5" name="Footer Placeholder 4">
            <a:extLst>
              <a:ext uri="{FF2B5EF4-FFF2-40B4-BE49-F238E27FC236}">
                <a16:creationId xmlns:a16="http://schemas.microsoft.com/office/drawing/2014/main" id="{2137B250-A1D2-09C5-138F-2B48ACAF6D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E629D-3114-C4B8-D66D-35A6B88F993F}"/>
              </a:ext>
            </a:extLst>
          </p:cNvPr>
          <p:cNvSpPr>
            <a:spLocks noGrp="1"/>
          </p:cNvSpPr>
          <p:nvPr>
            <p:ph type="sldNum" sz="quarter" idx="12"/>
          </p:nvPr>
        </p:nvSpPr>
        <p:spPr/>
        <p:txBody>
          <a:bodyPr/>
          <a:lstStyle/>
          <a:p>
            <a:fld id="{952762A2-F722-4A42-8C32-E27705D61F3B}" type="slidenum">
              <a:rPr lang="en-US" smtClean="0"/>
              <a:t>‹#›</a:t>
            </a:fld>
            <a:endParaRPr lang="en-US"/>
          </a:p>
        </p:txBody>
      </p:sp>
    </p:spTree>
    <p:extLst>
      <p:ext uri="{BB962C8B-B14F-4D97-AF65-F5344CB8AC3E}">
        <p14:creationId xmlns:p14="http://schemas.microsoft.com/office/powerpoint/2010/main" val="23507689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189"/>
        <p:cNvGrpSpPr/>
        <p:nvPr/>
      </p:nvGrpSpPr>
      <p:grpSpPr>
        <a:xfrm>
          <a:off x="0" y="0"/>
          <a:ext cx="0" cy="0"/>
          <a:chOff x="0" y="0"/>
          <a:chExt cx="0" cy="0"/>
        </a:xfrm>
      </p:grpSpPr>
    </p:spTree>
    <p:extLst>
      <p:ext uri="{BB962C8B-B14F-4D97-AF65-F5344CB8AC3E}">
        <p14:creationId xmlns:p14="http://schemas.microsoft.com/office/powerpoint/2010/main" val="18397359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97"/>
        <p:cNvGrpSpPr/>
        <p:nvPr/>
      </p:nvGrpSpPr>
      <p:grpSpPr>
        <a:xfrm>
          <a:off x="0" y="0"/>
          <a:ext cx="0" cy="0"/>
          <a:chOff x="0" y="0"/>
          <a:chExt cx="0" cy="0"/>
        </a:xfrm>
      </p:grpSpPr>
      <p:sp>
        <p:nvSpPr>
          <p:cNvPr id="99" name="Google Shape;99;p6"/>
          <p:cNvSpPr txBox="1">
            <a:spLocks noGrp="1"/>
          </p:cNvSpPr>
          <p:nvPr>
            <p:ph type="title"/>
          </p:nvPr>
        </p:nvSpPr>
        <p:spPr>
          <a:xfrm>
            <a:off x="951000" y="491767"/>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Font typeface="Amatic SC"/>
              <a:buNone/>
              <a:defRPr sz="5333" b="1">
                <a:latin typeface="Amatic SC"/>
                <a:ea typeface="Amatic SC"/>
                <a:cs typeface="Amatic SC"/>
                <a:sym typeface="Amatic SC"/>
              </a:defRPr>
            </a:lvl1pPr>
            <a:lvl2pPr lvl="1" rtl="0">
              <a:spcBef>
                <a:spcPts val="0"/>
              </a:spcBef>
              <a:spcAft>
                <a:spcPts val="0"/>
              </a:spcAft>
              <a:buSzPts val="2400"/>
              <a:buFont typeface="Fira Sans"/>
              <a:buNone/>
              <a:defRPr sz="3200" b="1">
                <a:latin typeface="Fira Sans"/>
                <a:ea typeface="Fira Sans"/>
                <a:cs typeface="Fira Sans"/>
                <a:sym typeface="Fira Sans"/>
              </a:defRPr>
            </a:lvl2pPr>
            <a:lvl3pPr lvl="2" rtl="0">
              <a:spcBef>
                <a:spcPts val="0"/>
              </a:spcBef>
              <a:spcAft>
                <a:spcPts val="0"/>
              </a:spcAft>
              <a:buSzPts val="2400"/>
              <a:buFont typeface="Fira Sans"/>
              <a:buNone/>
              <a:defRPr sz="3200" b="1">
                <a:latin typeface="Fira Sans"/>
                <a:ea typeface="Fira Sans"/>
                <a:cs typeface="Fira Sans"/>
                <a:sym typeface="Fira Sans"/>
              </a:defRPr>
            </a:lvl3pPr>
            <a:lvl4pPr lvl="3" rtl="0">
              <a:spcBef>
                <a:spcPts val="0"/>
              </a:spcBef>
              <a:spcAft>
                <a:spcPts val="0"/>
              </a:spcAft>
              <a:buSzPts val="2400"/>
              <a:buFont typeface="Fira Sans"/>
              <a:buNone/>
              <a:defRPr sz="3200" b="1">
                <a:latin typeface="Fira Sans"/>
                <a:ea typeface="Fira Sans"/>
                <a:cs typeface="Fira Sans"/>
                <a:sym typeface="Fira Sans"/>
              </a:defRPr>
            </a:lvl4pPr>
            <a:lvl5pPr lvl="4" rtl="0">
              <a:spcBef>
                <a:spcPts val="0"/>
              </a:spcBef>
              <a:spcAft>
                <a:spcPts val="0"/>
              </a:spcAft>
              <a:buSzPts val="2400"/>
              <a:buFont typeface="Fira Sans"/>
              <a:buNone/>
              <a:defRPr sz="3200" b="1">
                <a:latin typeface="Fira Sans"/>
                <a:ea typeface="Fira Sans"/>
                <a:cs typeface="Fira Sans"/>
                <a:sym typeface="Fira Sans"/>
              </a:defRPr>
            </a:lvl5pPr>
            <a:lvl6pPr lvl="5" rtl="0">
              <a:spcBef>
                <a:spcPts val="0"/>
              </a:spcBef>
              <a:spcAft>
                <a:spcPts val="0"/>
              </a:spcAft>
              <a:buSzPts val="2400"/>
              <a:buFont typeface="Fira Sans"/>
              <a:buNone/>
              <a:defRPr sz="3200" b="1">
                <a:latin typeface="Fira Sans"/>
                <a:ea typeface="Fira Sans"/>
                <a:cs typeface="Fira Sans"/>
                <a:sym typeface="Fira Sans"/>
              </a:defRPr>
            </a:lvl6pPr>
            <a:lvl7pPr lvl="6" rtl="0">
              <a:spcBef>
                <a:spcPts val="0"/>
              </a:spcBef>
              <a:spcAft>
                <a:spcPts val="0"/>
              </a:spcAft>
              <a:buSzPts val="2400"/>
              <a:buFont typeface="Fira Sans"/>
              <a:buNone/>
              <a:defRPr sz="3200" b="1">
                <a:latin typeface="Fira Sans"/>
                <a:ea typeface="Fira Sans"/>
                <a:cs typeface="Fira Sans"/>
                <a:sym typeface="Fira Sans"/>
              </a:defRPr>
            </a:lvl7pPr>
            <a:lvl8pPr lvl="7" rtl="0">
              <a:spcBef>
                <a:spcPts val="0"/>
              </a:spcBef>
              <a:spcAft>
                <a:spcPts val="0"/>
              </a:spcAft>
              <a:buSzPts val="2400"/>
              <a:buFont typeface="Fira Sans"/>
              <a:buNone/>
              <a:defRPr sz="3200" b="1">
                <a:latin typeface="Fira Sans"/>
                <a:ea typeface="Fira Sans"/>
                <a:cs typeface="Fira Sans"/>
                <a:sym typeface="Fira Sans"/>
              </a:defRPr>
            </a:lvl8pPr>
            <a:lvl9pPr lvl="8" rtl="0">
              <a:spcBef>
                <a:spcPts val="0"/>
              </a:spcBef>
              <a:spcAft>
                <a:spcPts val="0"/>
              </a:spcAft>
              <a:buSzPts val="2400"/>
              <a:buFont typeface="Fira Sans"/>
              <a:buNone/>
              <a:defRPr sz="3200" b="1">
                <a:latin typeface="Fira Sans"/>
                <a:ea typeface="Fira Sans"/>
                <a:cs typeface="Fira Sans"/>
                <a:sym typeface="Fira Sans"/>
              </a:defRPr>
            </a:lvl9pPr>
          </a:lstStyle>
          <a:p>
            <a:endParaRPr/>
          </a:p>
        </p:txBody>
      </p:sp>
      <p:sp>
        <p:nvSpPr>
          <p:cNvPr id="100" name="Google Shape;100;p6"/>
          <p:cNvSpPr txBox="1">
            <a:spLocks noGrp="1"/>
          </p:cNvSpPr>
          <p:nvPr>
            <p:ph type="subTitle" idx="1"/>
          </p:nvPr>
        </p:nvSpPr>
        <p:spPr>
          <a:xfrm>
            <a:off x="3189000" y="2265733"/>
            <a:ext cx="58140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17728234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able of Contents" userDrawn="1">
  <p:cSld name="1_Table of Contents">
    <p:spTree>
      <p:nvGrpSpPr>
        <p:cNvPr id="1" name="Shape 189"/>
        <p:cNvGrpSpPr/>
        <p:nvPr/>
      </p:nvGrpSpPr>
      <p:grpSpPr>
        <a:xfrm>
          <a:off x="0" y="0"/>
          <a:ext cx="0" cy="0"/>
          <a:chOff x="0" y="0"/>
          <a:chExt cx="0" cy="0"/>
        </a:xfrm>
      </p:grpSpPr>
    </p:spTree>
    <p:extLst>
      <p:ext uri="{BB962C8B-B14F-4D97-AF65-F5344CB8AC3E}">
        <p14:creationId xmlns:p14="http://schemas.microsoft.com/office/powerpoint/2010/main" val="313875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85140B-60F9-4924-AA24-67FB6009DCF0}" type="datetimeFigureOut">
              <a:rPr lang="zh-CN" altLang="en-US" smtClean="0"/>
              <a:pPr/>
              <a:t>2025/10/17</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4128253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85140B-60F9-4924-AA24-67FB6009DCF0}" type="datetimeFigureOut">
              <a:rPr lang="zh-CN" altLang="en-US" smtClean="0"/>
              <a:pPr/>
              <a:t>2025/10/17</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024C23A4-BD27-40C1-84E8-F75E566C27F6}" type="slidenum">
              <a:rPr lang="zh-CN" altLang="en-US" smtClean="0"/>
              <a:pPr/>
              <a:t>‹#›</a:t>
            </a:fld>
            <a:endParaRPr lang="zh-CN" altLang="en-US" dirty="0"/>
          </a:p>
        </p:txBody>
      </p:sp>
    </p:spTree>
    <p:extLst>
      <p:ext uri="{BB962C8B-B14F-4D97-AF65-F5344CB8AC3E}">
        <p14:creationId xmlns:p14="http://schemas.microsoft.com/office/powerpoint/2010/main" val="3162613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1.jpe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6" Type="http://schemas.openxmlformats.org/officeDocument/2006/relationships/image" Target="../media/image7.png"/><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heme" Target="../theme/theme4.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theme" Target="../theme/theme6.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85140B-60F9-4924-AA24-67FB6009DCF0}" type="datetimeFigureOut">
              <a:rPr lang="zh-CN" altLang="en-US" smtClean="0"/>
              <a:pPr/>
              <a:t>2025/10/17</a:t>
            </a:fld>
            <a:endParaRPr lang="zh-CN"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4C23A4-BD27-40C1-84E8-F75E566C27F6}" type="slidenum">
              <a:rPr lang="zh-CN" altLang="en-US" smtClean="0"/>
              <a:pPr/>
              <a:t>‹#›</a:t>
            </a:fld>
            <a:endParaRPr lang="zh-CN" altLang="en-US" dirty="0"/>
          </a:p>
        </p:txBody>
      </p:sp>
      <p:pic>
        <p:nvPicPr>
          <p:cNvPr id="7" name="Picture 6" descr="A picture containing plant, tree, cartoon, house&#10;&#10;Description automatically generated">
            <a:extLst>
              <a:ext uri="{FF2B5EF4-FFF2-40B4-BE49-F238E27FC236}">
                <a16:creationId xmlns:a16="http://schemas.microsoft.com/office/drawing/2014/main" id="{360D7201-5B96-45C9-1AA8-604D454C677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A3BEB18F-83D4-6DDD-598D-2D59BFE11B1A}"/>
              </a:ext>
            </a:extLst>
          </p:cNvPr>
          <p:cNvSpPr/>
          <p:nvPr userDrawn="1"/>
        </p:nvSpPr>
        <p:spPr>
          <a:xfrm>
            <a:off x="336000" y="279000"/>
            <a:ext cx="11520000" cy="6300000"/>
          </a:xfrm>
          <a:custGeom>
            <a:avLst/>
            <a:gdLst>
              <a:gd name="connsiteX0" fmla="*/ 0 w 11520000"/>
              <a:gd name="connsiteY0" fmla="*/ 626409 h 6300000"/>
              <a:gd name="connsiteX1" fmla="*/ 626409 w 11520000"/>
              <a:gd name="connsiteY1" fmla="*/ 0 h 6300000"/>
              <a:gd name="connsiteX2" fmla="*/ 10893591 w 11520000"/>
              <a:gd name="connsiteY2" fmla="*/ 0 h 6300000"/>
              <a:gd name="connsiteX3" fmla="*/ 11520000 w 11520000"/>
              <a:gd name="connsiteY3" fmla="*/ 626409 h 6300000"/>
              <a:gd name="connsiteX4" fmla="*/ 11520000 w 11520000"/>
              <a:gd name="connsiteY4" fmla="*/ 5673591 h 6300000"/>
              <a:gd name="connsiteX5" fmla="*/ 10893591 w 11520000"/>
              <a:gd name="connsiteY5" fmla="*/ 6300000 h 6300000"/>
              <a:gd name="connsiteX6" fmla="*/ 626409 w 11520000"/>
              <a:gd name="connsiteY6" fmla="*/ 6300000 h 6300000"/>
              <a:gd name="connsiteX7" fmla="*/ 0 w 11520000"/>
              <a:gd name="connsiteY7" fmla="*/ 5673591 h 6300000"/>
              <a:gd name="connsiteX8" fmla="*/ 0 w 11520000"/>
              <a:gd name="connsiteY8" fmla="*/ 626409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0000" h="6300000" fill="none" extrusionOk="0">
                <a:moveTo>
                  <a:pt x="0" y="626409"/>
                </a:moveTo>
                <a:cubicBezTo>
                  <a:pt x="-45425" y="273106"/>
                  <a:pt x="331555" y="41792"/>
                  <a:pt x="626409" y="0"/>
                </a:cubicBezTo>
                <a:cubicBezTo>
                  <a:pt x="5464537" y="130954"/>
                  <a:pt x="9258231" y="43574"/>
                  <a:pt x="10893591" y="0"/>
                </a:cubicBezTo>
                <a:cubicBezTo>
                  <a:pt x="11257110" y="27053"/>
                  <a:pt x="11539543" y="304391"/>
                  <a:pt x="11520000" y="626409"/>
                </a:cubicBezTo>
                <a:cubicBezTo>
                  <a:pt x="11369561" y="2197990"/>
                  <a:pt x="11605879" y="4218971"/>
                  <a:pt x="11520000" y="5673591"/>
                </a:cubicBezTo>
                <a:cubicBezTo>
                  <a:pt x="11506898" y="6021699"/>
                  <a:pt x="11220833" y="6287088"/>
                  <a:pt x="10893591" y="6300000"/>
                </a:cubicBezTo>
                <a:cubicBezTo>
                  <a:pt x="9266880" y="6455197"/>
                  <a:pt x="5483171" y="6463020"/>
                  <a:pt x="626409" y="6300000"/>
                </a:cubicBezTo>
                <a:cubicBezTo>
                  <a:pt x="284457" y="6245844"/>
                  <a:pt x="-52976" y="6050480"/>
                  <a:pt x="0" y="5673591"/>
                </a:cubicBezTo>
                <a:cubicBezTo>
                  <a:pt x="64656" y="3527023"/>
                  <a:pt x="-17807" y="2257436"/>
                  <a:pt x="0" y="626409"/>
                </a:cubicBezTo>
                <a:close/>
              </a:path>
              <a:path w="11520000" h="6300000" stroke="0" extrusionOk="0">
                <a:moveTo>
                  <a:pt x="0" y="626409"/>
                </a:moveTo>
                <a:cubicBezTo>
                  <a:pt x="-58320" y="244480"/>
                  <a:pt x="239568" y="15345"/>
                  <a:pt x="626409" y="0"/>
                </a:cubicBezTo>
                <a:cubicBezTo>
                  <a:pt x="3165538" y="132882"/>
                  <a:pt x="7368853" y="-84951"/>
                  <a:pt x="10893591" y="0"/>
                </a:cubicBezTo>
                <a:cubicBezTo>
                  <a:pt x="11226353" y="12885"/>
                  <a:pt x="11513444" y="316690"/>
                  <a:pt x="11520000" y="626409"/>
                </a:cubicBezTo>
                <a:cubicBezTo>
                  <a:pt x="11540187" y="1394856"/>
                  <a:pt x="11672480" y="3501445"/>
                  <a:pt x="11520000" y="5673591"/>
                </a:cubicBezTo>
                <a:cubicBezTo>
                  <a:pt x="11528983" y="6020613"/>
                  <a:pt x="11245699" y="6287340"/>
                  <a:pt x="10893591" y="6300000"/>
                </a:cubicBezTo>
                <a:cubicBezTo>
                  <a:pt x="7146538" y="6387639"/>
                  <a:pt x="3123701" y="6227321"/>
                  <a:pt x="626409" y="6300000"/>
                </a:cubicBezTo>
                <a:cubicBezTo>
                  <a:pt x="276543" y="6262714"/>
                  <a:pt x="-31107" y="6062777"/>
                  <a:pt x="0" y="5673591"/>
                </a:cubicBezTo>
                <a:cubicBezTo>
                  <a:pt x="-38581" y="3532296"/>
                  <a:pt x="63341" y="1904086"/>
                  <a:pt x="0" y="626409"/>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832658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plant, tree, cartoon, house&#10;&#10;Description automatically generated">
            <a:extLst>
              <a:ext uri="{FF2B5EF4-FFF2-40B4-BE49-F238E27FC236}">
                <a16:creationId xmlns:a16="http://schemas.microsoft.com/office/drawing/2014/main" id="{F81C2B97-3618-0503-BA83-D6CA5112A484}"/>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386599EA-CD3D-0719-04D1-B493D0604C97}"/>
              </a:ext>
            </a:extLst>
          </p:cNvPr>
          <p:cNvSpPr/>
          <p:nvPr userDrawn="1"/>
        </p:nvSpPr>
        <p:spPr>
          <a:xfrm>
            <a:off x="336000" y="279000"/>
            <a:ext cx="11520000" cy="6300000"/>
          </a:xfrm>
          <a:custGeom>
            <a:avLst/>
            <a:gdLst>
              <a:gd name="connsiteX0" fmla="*/ 0 w 11520000"/>
              <a:gd name="connsiteY0" fmla="*/ 626409 h 6300000"/>
              <a:gd name="connsiteX1" fmla="*/ 626409 w 11520000"/>
              <a:gd name="connsiteY1" fmla="*/ 0 h 6300000"/>
              <a:gd name="connsiteX2" fmla="*/ 10893591 w 11520000"/>
              <a:gd name="connsiteY2" fmla="*/ 0 h 6300000"/>
              <a:gd name="connsiteX3" fmla="*/ 11520000 w 11520000"/>
              <a:gd name="connsiteY3" fmla="*/ 626409 h 6300000"/>
              <a:gd name="connsiteX4" fmla="*/ 11520000 w 11520000"/>
              <a:gd name="connsiteY4" fmla="*/ 5673591 h 6300000"/>
              <a:gd name="connsiteX5" fmla="*/ 10893591 w 11520000"/>
              <a:gd name="connsiteY5" fmla="*/ 6300000 h 6300000"/>
              <a:gd name="connsiteX6" fmla="*/ 626409 w 11520000"/>
              <a:gd name="connsiteY6" fmla="*/ 6300000 h 6300000"/>
              <a:gd name="connsiteX7" fmla="*/ 0 w 11520000"/>
              <a:gd name="connsiteY7" fmla="*/ 5673591 h 6300000"/>
              <a:gd name="connsiteX8" fmla="*/ 0 w 11520000"/>
              <a:gd name="connsiteY8" fmla="*/ 626409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0000" h="6300000" fill="none" extrusionOk="0">
                <a:moveTo>
                  <a:pt x="0" y="626409"/>
                </a:moveTo>
                <a:cubicBezTo>
                  <a:pt x="-45425" y="273106"/>
                  <a:pt x="331555" y="41792"/>
                  <a:pt x="626409" y="0"/>
                </a:cubicBezTo>
                <a:cubicBezTo>
                  <a:pt x="5464537" y="130954"/>
                  <a:pt x="9258231" y="43574"/>
                  <a:pt x="10893591" y="0"/>
                </a:cubicBezTo>
                <a:cubicBezTo>
                  <a:pt x="11257110" y="27053"/>
                  <a:pt x="11539543" y="304391"/>
                  <a:pt x="11520000" y="626409"/>
                </a:cubicBezTo>
                <a:cubicBezTo>
                  <a:pt x="11369561" y="2197990"/>
                  <a:pt x="11605879" y="4218971"/>
                  <a:pt x="11520000" y="5673591"/>
                </a:cubicBezTo>
                <a:cubicBezTo>
                  <a:pt x="11506898" y="6021699"/>
                  <a:pt x="11220833" y="6287088"/>
                  <a:pt x="10893591" y="6300000"/>
                </a:cubicBezTo>
                <a:cubicBezTo>
                  <a:pt x="9266880" y="6455197"/>
                  <a:pt x="5483171" y="6463020"/>
                  <a:pt x="626409" y="6300000"/>
                </a:cubicBezTo>
                <a:cubicBezTo>
                  <a:pt x="284457" y="6245844"/>
                  <a:pt x="-52976" y="6050480"/>
                  <a:pt x="0" y="5673591"/>
                </a:cubicBezTo>
                <a:cubicBezTo>
                  <a:pt x="64656" y="3527023"/>
                  <a:pt x="-17807" y="2257436"/>
                  <a:pt x="0" y="626409"/>
                </a:cubicBezTo>
                <a:close/>
              </a:path>
              <a:path w="11520000" h="6300000" stroke="0" extrusionOk="0">
                <a:moveTo>
                  <a:pt x="0" y="626409"/>
                </a:moveTo>
                <a:cubicBezTo>
                  <a:pt x="-58320" y="244480"/>
                  <a:pt x="239568" y="15345"/>
                  <a:pt x="626409" y="0"/>
                </a:cubicBezTo>
                <a:cubicBezTo>
                  <a:pt x="3165538" y="132882"/>
                  <a:pt x="7368853" y="-84951"/>
                  <a:pt x="10893591" y="0"/>
                </a:cubicBezTo>
                <a:cubicBezTo>
                  <a:pt x="11226353" y="12885"/>
                  <a:pt x="11513444" y="316690"/>
                  <a:pt x="11520000" y="626409"/>
                </a:cubicBezTo>
                <a:cubicBezTo>
                  <a:pt x="11540187" y="1394856"/>
                  <a:pt x="11672480" y="3501445"/>
                  <a:pt x="11520000" y="5673591"/>
                </a:cubicBezTo>
                <a:cubicBezTo>
                  <a:pt x="11528983" y="6020613"/>
                  <a:pt x="11245699" y="6287340"/>
                  <a:pt x="10893591" y="6300000"/>
                </a:cubicBezTo>
                <a:cubicBezTo>
                  <a:pt x="7146538" y="6387639"/>
                  <a:pt x="3123701" y="6227321"/>
                  <a:pt x="626409" y="6300000"/>
                </a:cubicBezTo>
                <a:cubicBezTo>
                  <a:pt x="276543" y="6262714"/>
                  <a:pt x="-31107" y="6062777"/>
                  <a:pt x="0" y="5673591"/>
                </a:cubicBezTo>
                <a:cubicBezTo>
                  <a:pt x="-38581" y="3532296"/>
                  <a:pt x="63341" y="1904086"/>
                  <a:pt x="0" y="626409"/>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793757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plant, tree, cartoon, house&#10;&#10;Description automatically generated">
            <a:extLst>
              <a:ext uri="{FF2B5EF4-FFF2-40B4-BE49-F238E27FC236}">
                <a16:creationId xmlns:a16="http://schemas.microsoft.com/office/drawing/2014/main" id="{70A8EB3E-0177-D049-67F5-098814C4CC1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04B00857-AE2B-FDCC-2F2E-AA9923D07EF1}"/>
              </a:ext>
            </a:extLst>
          </p:cNvPr>
          <p:cNvSpPr/>
          <p:nvPr userDrawn="1"/>
        </p:nvSpPr>
        <p:spPr>
          <a:xfrm>
            <a:off x="336000" y="279000"/>
            <a:ext cx="11520000" cy="6300000"/>
          </a:xfrm>
          <a:custGeom>
            <a:avLst/>
            <a:gdLst>
              <a:gd name="connsiteX0" fmla="*/ 0 w 11520000"/>
              <a:gd name="connsiteY0" fmla="*/ 626409 h 6300000"/>
              <a:gd name="connsiteX1" fmla="*/ 626409 w 11520000"/>
              <a:gd name="connsiteY1" fmla="*/ 0 h 6300000"/>
              <a:gd name="connsiteX2" fmla="*/ 10893591 w 11520000"/>
              <a:gd name="connsiteY2" fmla="*/ 0 h 6300000"/>
              <a:gd name="connsiteX3" fmla="*/ 11520000 w 11520000"/>
              <a:gd name="connsiteY3" fmla="*/ 626409 h 6300000"/>
              <a:gd name="connsiteX4" fmla="*/ 11520000 w 11520000"/>
              <a:gd name="connsiteY4" fmla="*/ 5673591 h 6300000"/>
              <a:gd name="connsiteX5" fmla="*/ 10893591 w 11520000"/>
              <a:gd name="connsiteY5" fmla="*/ 6300000 h 6300000"/>
              <a:gd name="connsiteX6" fmla="*/ 626409 w 11520000"/>
              <a:gd name="connsiteY6" fmla="*/ 6300000 h 6300000"/>
              <a:gd name="connsiteX7" fmla="*/ 0 w 11520000"/>
              <a:gd name="connsiteY7" fmla="*/ 5673591 h 6300000"/>
              <a:gd name="connsiteX8" fmla="*/ 0 w 11520000"/>
              <a:gd name="connsiteY8" fmla="*/ 626409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0000" h="6300000" fill="none" extrusionOk="0">
                <a:moveTo>
                  <a:pt x="0" y="626409"/>
                </a:moveTo>
                <a:cubicBezTo>
                  <a:pt x="-45425" y="273106"/>
                  <a:pt x="331555" y="41792"/>
                  <a:pt x="626409" y="0"/>
                </a:cubicBezTo>
                <a:cubicBezTo>
                  <a:pt x="5464537" y="130954"/>
                  <a:pt x="9258231" y="43574"/>
                  <a:pt x="10893591" y="0"/>
                </a:cubicBezTo>
                <a:cubicBezTo>
                  <a:pt x="11257110" y="27053"/>
                  <a:pt x="11539543" y="304391"/>
                  <a:pt x="11520000" y="626409"/>
                </a:cubicBezTo>
                <a:cubicBezTo>
                  <a:pt x="11369561" y="2197990"/>
                  <a:pt x="11605879" y="4218971"/>
                  <a:pt x="11520000" y="5673591"/>
                </a:cubicBezTo>
                <a:cubicBezTo>
                  <a:pt x="11506898" y="6021699"/>
                  <a:pt x="11220833" y="6287088"/>
                  <a:pt x="10893591" y="6300000"/>
                </a:cubicBezTo>
                <a:cubicBezTo>
                  <a:pt x="9266880" y="6455197"/>
                  <a:pt x="5483171" y="6463020"/>
                  <a:pt x="626409" y="6300000"/>
                </a:cubicBezTo>
                <a:cubicBezTo>
                  <a:pt x="284457" y="6245844"/>
                  <a:pt x="-52976" y="6050480"/>
                  <a:pt x="0" y="5673591"/>
                </a:cubicBezTo>
                <a:cubicBezTo>
                  <a:pt x="64656" y="3527023"/>
                  <a:pt x="-17807" y="2257436"/>
                  <a:pt x="0" y="626409"/>
                </a:cubicBezTo>
                <a:close/>
              </a:path>
              <a:path w="11520000" h="6300000" stroke="0" extrusionOk="0">
                <a:moveTo>
                  <a:pt x="0" y="626409"/>
                </a:moveTo>
                <a:cubicBezTo>
                  <a:pt x="-58320" y="244480"/>
                  <a:pt x="239568" y="15345"/>
                  <a:pt x="626409" y="0"/>
                </a:cubicBezTo>
                <a:cubicBezTo>
                  <a:pt x="3165538" y="132882"/>
                  <a:pt x="7368853" y="-84951"/>
                  <a:pt x="10893591" y="0"/>
                </a:cubicBezTo>
                <a:cubicBezTo>
                  <a:pt x="11226353" y="12885"/>
                  <a:pt x="11513444" y="316690"/>
                  <a:pt x="11520000" y="626409"/>
                </a:cubicBezTo>
                <a:cubicBezTo>
                  <a:pt x="11540187" y="1394856"/>
                  <a:pt x="11672480" y="3501445"/>
                  <a:pt x="11520000" y="5673591"/>
                </a:cubicBezTo>
                <a:cubicBezTo>
                  <a:pt x="11528983" y="6020613"/>
                  <a:pt x="11245699" y="6287340"/>
                  <a:pt x="10893591" y="6300000"/>
                </a:cubicBezTo>
                <a:cubicBezTo>
                  <a:pt x="7146538" y="6387639"/>
                  <a:pt x="3123701" y="6227321"/>
                  <a:pt x="626409" y="6300000"/>
                </a:cubicBezTo>
                <a:cubicBezTo>
                  <a:pt x="276543" y="6262714"/>
                  <a:pt x="-31107" y="6062777"/>
                  <a:pt x="0" y="5673591"/>
                </a:cubicBezTo>
                <a:cubicBezTo>
                  <a:pt x="-38581" y="3532296"/>
                  <a:pt x="63341" y="1904086"/>
                  <a:pt x="0" y="626409"/>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782541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round pink circle with white text and a black background&#10;&#10;AI-generated content may be incorrect.">
            <a:extLst>
              <a:ext uri="{FF2B5EF4-FFF2-40B4-BE49-F238E27FC236}">
                <a16:creationId xmlns:a16="http://schemas.microsoft.com/office/drawing/2014/main" id="{44F2306F-3F42-9708-00EF-C2C5DC2AF79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582994" y="163144"/>
            <a:ext cx="1387894" cy="1387894"/>
          </a:xfrm>
          <a:prstGeom prst="rect">
            <a:avLst/>
          </a:prstGeom>
        </p:spPr>
      </p:pic>
    </p:spTree>
    <p:extLst>
      <p:ext uri="{BB962C8B-B14F-4D97-AF65-F5344CB8AC3E}">
        <p14:creationId xmlns:p14="http://schemas.microsoft.com/office/powerpoint/2010/main" val="399693616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10/17/2025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788443135"/>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0995D11-5905-12E9-4F7B-33B378FDE5D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CEB480A3-AFD1-A399-9C8C-BA83F40DF7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62CF71-006D-D495-C0CC-21A4D87BDD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0C46C3-82B3-B196-33BE-9658F19AB4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362CF81-980A-4977-914E-0FB23C57FDEB}" type="datetimeFigureOut">
              <a:rPr lang="en-US" smtClean="0"/>
              <a:t>10/17/2025</a:t>
            </a:fld>
            <a:endParaRPr lang="en-US"/>
          </a:p>
        </p:txBody>
      </p:sp>
      <p:sp>
        <p:nvSpPr>
          <p:cNvPr id="5" name="Footer Placeholder 4">
            <a:extLst>
              <a:ext uri="{FF2B5EF4-FFF2-40B4-BE49-F238E27FC236}">
                <a16:creationId xmlns:a16="http://schemas.microsoft.com/office/drawing/2014/main" id="{1464E1C4-E208-5DDC-3542-815AA4F94D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495EF17-0B57-7457-F450-663AD9BF25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52762A2-F722-4A42-8C32-E27705D61F3B}" type="slidenum">
              <a:rPr lang="en-US" smtClean="0"/>
              <a:t>‹#›</a:t>
            </a:fld>
            <a:endParaRPr lang="en-US"/>
          </a:p>
        </p:txBody>
      </p:sp>
    </p:spTree>
    <p:extLst>
      <p:ext uri="{BB962C8B-B14F-4D97-AF65-F5344CB8AC3E}">
        <p14:creationId xmlns:p14="http://schemas.microsoft.com/office/powerpoint/2010/main" val="868773508"/>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audio" Target="../media/audio1.wav"/><Relationship Id="rId7" Type="http://schemas.microsoft.com/office/2007/relationships/hdphoto" Target="../media/hdphoto2.wdp"/><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44.xml"/><Relationship Id="rId6" Type="http://schemas.openxmlformats.org/officeDocument/2006/relationships/image" Target="../media/image9.png"/><Relationship Id="rId11"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gif"/><Relationship Id="rId1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8.emf"/><Relationship Id="rId11" Type="http://schemas.openxmlformats.org/officeDocument/2006/relationships/image" Target="../media/image42.png"/><Relationship Id="rId5" Type="http://schemas.openxmlformats.org/officeDocument/2006/relationships/image" Target="../media/image37.png"/><Relationship Id="rId10" Type="http://schemas.openxmlformats.org/officeDocument/2006/relationships/image" Target="../media/image41.svg"/><Relationship Id="rId4" Type="http://schemas.openxmlformats.org/officeDocument/2006/relationships/image" Target="../media/image36.png"/><Relationship Id="rId9"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emf"/><Relationship Id="rId12"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41.svg"/><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image" Target="../media/image36.png"/><Relationship Id="rId9" Type="http://schemas.microsoft.com/office/2007/relationships/hdphoto" Target="../media/hdphoto5.wdp"/></Relationships>
</file>

<file path=ppt/slides/_rels/slide12.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0.png"/><Relationship Id="rId7"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39.png"/><Relationship Id="rId4" Type="http://schemas.openxmlformats.org/officeDocument/2006/relationships/image" Target="../media/image38.emf"/><Relationship Id="rId9"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1.pn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39.png"/><Relationship Id="rId4" Type="http://schemas.openxmlformats.org/officeDocument/2006/relationships/image" Target="../media/image38.emf"/><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12.xml"/><Relationship Id="rId7" Type="http://schemas.openxmlformats.org/officeDocument/2006/relationships/image" Target="../media/image44.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3.png"/><Relationship Id="rId11" Type="http://schemas.openxmlformats.org/officeDocument/2006/relationships/image" Target="../media/image47.svg"/><Relationship Id="rId5" Type="http://schemas.openxmlformats.org/officeDocument/2006/relationships/image" Target="../media/image22.png"/><Relationship Id="rId10" Type="http://schemas.openxmlformats.org/officeDocument/2006/relationships/image" Target="../media/image46.png"/><Relationship Id="rId4" Type="http://schemas.openxmlformats.org/officeDocument/2006/relationships/notesSlide" Target="../notesSlides/notesSlide11.xml"/><Relationship Id="rId9" Type="http://schemas.microsoft.com/office/2007/relationships/hdphoto" Target="../media/hdphoto6.wdp"/></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12.xml"/><Relationship Id="rId7" Type="http://schemas.openxmlformats.org/officeDocument/2006/relationships/image" Target="../media/image44.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3.png"/><Relationship Id="rId5" Type="http://schemas.openxmlformats.org/officeDocument/2006/relationships/image" Target="../media/image22.png"/><Relationship Id="rId4" Type="http://schemas.openxmlformats.org/officeDocument/2006/relationships/notesSlide" Target="../notesSlides/notesSlide12.xml"/><Relationship Id="rId9" Type="http://schemas.microsoft.com/office/2007/relationships/hdphoto" Target="../media/hdphoto6.wdp"/></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64.xml"/><Relationship Id="rId6" Type="http://schemas.openxmlformats.org/officeDocument/2006/relationships/image" Target="../media/image49.png"/><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8.xml"/><Relationship Id="rId5" Type="http://schemas.openxmlformats.org/officeDocument/2006/relationships/image" Target="../media/image19.png"/><Relationship Id="rId4" Type="http://schemas.openxmlformats.org/officeDocument/2006/relationships/image" Target="../media/image18.sv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44.xml"/><Relationship Id="rId5" Type="http://schemas.openxmlformats.org/officeDocument/2006/relationships/image" Target="../media/image21.pn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12.xml"/><Relationship Id="rId7" Type="http://schemas.openxmlformats.org/officeDocument/2006/relationships/image" Target="../media/image24.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notesSlide" Target="../notesSlides/notesSlide2.xml"/><Relationship Id="rId9" Type="http://schemas.openxmlformats.org/officeDocument/2006/relationships/image" Target="../media/image26.sv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5.xml"/><Relationship Id="rId7" Type="http://schemas.openxmlformats.org/officeDocument/2006/relationships/image" Target="../media/image24.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3.png"/><Relationship Id="rId11" Type="http://schemas.openxmlformats.org/officeDocument/2006/relationships/image" Target="../media/image29.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notesSlide" Target="../notesSlides/notesSlide3.xml"/><Relationship Id="rId9" Type="http://schemas.openxmlformats.org/officeDocument/2006/relationships/image" Target="../media/image26.sv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5.xml"/><Relationship Id="rId7" Type="http://schemas.openxmlformats.org/officeDocument/2006/relationships/image" Target="../media/image24.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3.png"/><Relationship Id="rId11" Type="http://schemas.openxmlformats.org/officeDocument/2006/relationships/image" Target="../media/image30.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notesSlide" Target="../notesSlides/notesSlide4.xml"/><Relationship Id="rId9" Type="http://schemas.openxmlformats.org/officeDocument/2006/relationships/image" Target="../media/image26.sv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5.xml"/><Relationship Id="rId7" Type="http://schemas.openxmlformats.org/officeDocument/2006/relationships/image" Target="../media/image24.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3.png"/><Relationship Id="rId11" Type="http://schemas.openxmlformats.org/officeDocument/2006/relationships/image" Target="../media/image31.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notesSlide" Target="../notesSlides/notesSlide5.xml"/><Relationship Id="rId9" Type="http://schemas.openxmlformats.org/officeDocument/2006/relationships/image" Target="../media/image26.sv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8.xml"/><Relationship Id="rId5" Type="http://schemas.openxmlformats.org/officeDocument/2006/relationships/image" Target="../media/image19.png"/><Relationship Id="rId4" Type="http://schemas.openxmlformats.org/officeDocument/2006/relationships/image" Target="../media/image18.sv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25.xml"/><Relationship Id="rId7" Type="http://schemas.openxmlformats.org/officeDocument/2006/relationships/image" Target="../media/image33.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2.png"/><Relationship Id="rId5" Type="http://schemas.openxmlformats.org/officeDocument/2006/relationships/image" Target="../media/image22.png"/><Relationship Id="rId4" Type="http://schemas.openxmlformats.org/officeDocument/2006/relationships/notesSlide" Target="../notesSlides/notesSlide6.xml"/><Relationship Id="rId9"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1030" name="Picture 6" descr="Vector đồ họa Clip art Portable Network Graphics Tree Image - phim hoạt  hình thiên nhiên cây png png tải về - Miễn phí trong suốt Cây png Tải về.">
            <a:extLst>
              <a:ext uri="{FF2B5EF4-FFF2-40B4-BE49-F238E27FC236}">
                <a16:creationId xmlns:a16="http://schemas.microsoft.com/office/drawing/2014/main" id="{066C14EC-3CA1-8827-FF1D-9E72A9C9AE8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474" b="97500" l="10000" r="90000">
                        <a14:foregroundMark x1="49889" y1="4605" x2="49889" y2="4605"/>
                        <a14:foregroundMark x1="51000" y1="93158" x2="51000" y2="93158"/>
                        <a14:foregroundMark x1="43667" y1="96711" x2="43667" y2="96711"/>
                        <a14:foregroundMark x1="57000" y1="97500" x2="57000" y2="97500"/>
                      </a14:backgroundRemoval>
                    </a14:imgEffect>
                  </a14:imgLayer>
                </a14:imgProps>
              </a:ext>
              <a:ext uri="{28A0092B-C50C-407E-A947-70E740481C1C}">
                <a14:useLocalDpi xmlns:a14="http://schemas.microsoft.com/office/drawing/2010/main" val="0"/>
              </a:ext>
            </a:extLst>
          </a:blip>
          <a:srcRect/>
          <a:stretch>
            <a:fillRect/>
          </a:stretch>
        </p:blipFill>
        <p:spPr bwMode="auto">
          <a:xfrm>
            <a:off x="-1368279" y="-588063"/>
            <a:ext cx="8121649" cy="724356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a:extLst>
              <a:ext uri="{FF2B5EF4-FFF2-40B4-BE49-F238E27FC236}">
                <a16:creationId xmlns:a16="http://schemas.microsoft.com/office/drawing/2014/main" id="{14184F86-9D0C-6AE7-551D-805342748B66}"/>
              </a:ext>
            </a:extLst>
          </p:cNvPr>
          <p:cNvPicPr>
            <a:picLocks noChangeAspect="1"/>
          </p:cNvPicPr>
          <p:nvPr/>
        </p:nvPicPr>
        <p:blipFill>
          <a:blip r:embed="rId6">
            <a:duotone>
              <a:schemeClr val="accent4">
                <a:shade val="45000"/>
                <a:satMod val="135000"/>
              </a:schemeClr>
              <a:prstClr val="white"/>
            </a:duotone>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tretch>
            <a:fillRect/>
          </a:stretch>
        </p:blipFill>
        <p:spPr>
          <a:xfrm rot="20812700">
            <a:off x="322894" y="385132"/>
            <a:ext cx="3698700" cy="1559064"/>
          </a:xfrm>
          <a:prstGeom prst="rect">
            <a:avLst/>
          </a:prstGeom>
        </p:spPr>
      </p:pic>
      <p:pic>
        <p:nvPicPr>
          <p:cNvPr id="75" name="Picture 74">
            <a:extLst>
              <a:ext uri="{FF2B5EF4-FFF2-40B4-BE49-F238E27FC236}">
                <a16:creationId xmlns:a16="http://schemas.microsoft.com/office/drawing/2014/main" id="{B61AFC71-42F5-E343-F4B1-B90C3E5C0B0F}"/>
              </a:ext>
            </a:extLst>
          </p:cNvPr>
          <p:cNvPicPr>
            <a:picLocks noChangeAspect="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0724480" y="1156131"/>
            <a:ext cx="2532724" cy="1239092"/>
          </a:xfrm>
          <a:prstGeom prst="rect">
            <a:avLst/>
          </a:prstGeom>
        </p:spPr>
      </p:pic>
      <p:pic>
        <p:nvPicPr>
          <p:cNvPr id="79" name="Picture 78">
            <a:extLst>
              <a:ext uri="{FF2B5EF4-FFF2-40B4-BE49-F238E27FC236}">
                <a16:creationId xmlns:a16="http://schemas.microsoft.com/office/drawing/2014/main" id="{53EAF341-13B8-F3CA-4E6C-B29F33EC6183}"/>
              </a:ext>
            </a:extLst>
          </p:cNvPr>
          <p:cNvPicPr>
            <a:picLocks noChangeAspect="1"/>
          </p:cNvPicPr>
          <p:nvPr/>
        </p:nvPicPr>
        <p:blipFill>
          <a:blip r:embed="rId6">
            <a:duotone>
              <a:schemeClr val="accent4">
                <a:shade val="45000"/>
                <a:satMod val="135000"/>
              </a:schemeClr>
              <a:prstClr val="white"/>
            </a:duotone>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6483" y="105169"/>
            <a:ext cx="3014359" cy="1270603"/>
          </a:xfrm>
          <a:prstGeom prst="rect">
            <a:avLst/>
          </a:prstGeom>
        </p:spPr>
      </p:pic>
      <p:pic>
        <p:nvPicPr>
          <p:cNvPr id="1028" name="Picture 4">
            <a:extLst>
              <a:ext uri="{FF2B5EF4-FFF2-40B4-BE49-F238E27FC236}">
                <a16:creationId xmlns:a16="http://schemas.microsoft.com/office/drawing/2014/main" id="{A9EC1D00-05D4-ED67-155C-28BB4CA4A32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69473" y="-297965"/>
            <a:ext cx="5457931" cy="336993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0A4205B0-8DEA-2324-A6A0-015B7320D4DF}"/>
              </a:ext>
            </a:extLst>
          </p:cNvPr>
          <p:cNvPicPr>
            <a:picLocks noChangeAspect="1"/>
          </p:cNvPicPr>
          <p:nvPr/>
        </p:nvPicPr>
        <p:blipFill rotWithShape="1">
          <a:blip r:embed="rId10"/>
          <a:srcRect b="3286"/>
          <a:stretch/>
        </p:blipFill>
        <p:spPr>
          <a:xfrm>
            <a:off x="-86927" y="2093694"/>
            <a:ext cx="2855670" cy="3940609"/>
          </a:xfrm>
          <a:prstGeom prst="rect">
            <a:avLst/>
          </a:prstGeom>
          <a:effectLst>
            <a:outerShdw blurRad="50800" dist="38100" dir="13500000" algn="br" rotWithShape="0">
              <a:prstClr val="black">
                <a:alpha val="40000"/>
              </a:prstClr>
            </a:outerShdw>
          </a:effectLst>
        </p:spPr>
      </p:pic>
      <p:pic>
        <p:nvPicPr>
          <p:cNvPr id="29" name="Picture 28">
            <a:extLst>
              <a:ext uri="{FF2B5EF4-FFF2-40B4-BE49-F238E27FC236}">
                <a16:creationId xmlns:a16="http://schemas.microsoft.com/office/drawing/2014/main" id="{81910FA1-38B8-A6AB-106C-972FD0D4513F}"/>
              </a:ext>
            </a:extLst>
          </p:cNvPr>
          <p:cNvPicPr>
            <a:picLocks noChangeAspect="1"/>
          </p:cNvPicPr>
          <p:nvPr/>
        </p:nvPicPr>
        <p:blipFill>
          <a:blip r:embed="rId11"/>
          <a:stretch>
            <a:fillRect/>
          </a:stretch>
        </p:blipFill>
        <p:spPr>
          <a:xfrm flipH="1">
            <a:off x="818697" y="3165137"/>
            <a:ext cx="2824709" cy="3681801"/>
          </a:xfrm>
          <a:prstGeom prst="rect">
            <a:avLst/>
          </a:prstGeom>
          <a:effectLst>
            <a:outerShdw blurRad="50800" dist="38100" dir="18900000" algn="bl" rotWithShape="0">
              <a:prstClr val="black">
                <a:alpha val="40000"/>
              </a:prstClr>
            </a:outerShdw>
          </a:effectLst>
        </p:spPr>
      </p:pic>
      <p:sp>
        <p:nvSpPr>
          <p:cNvPr id="2" name="Google Shape;1910;p31">
            <a:extLst>
              <a:ext uri="{FF2B5EF4-FFF2-40B4-BE49-F238E27FC236}">
                <a16:creationId xmlns:a16="http://schemas.microsoft.com/office/drawing/2014/main" id="{C60A1762-844F-B4AB-4FD6-2E0A63C1DBC5}"/>
              </a:ext>
            </a:extLst>
          </p:cNvPr>
          <p:cNvSpPr txBox="1">
            <a:spLocks/>
          </p:cNvSpPr>
          <p:nvPr/>
        </p:nvSpPr>
        <p:spPr>
          <a:xfrm>
            <a:off x="13257204" y="4477637"/>
            <a:ext cx="9029075" cy="1056800"/>
          </a:xfrm>
          <a:prstGeom prst="rect">
            <a:avLst/>
          </a:prstGeom>
          <a:noFill/>
          <a:ln>
            <a:noFill/>
          </a:ln>
        </p:spPr>
        <p:txBody>
          <a:bodyPr spcFirstLastPara="1" wrap="square" lIns="121900" tIns="121900" rIns="121900" bIns="121900"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B1E4FD"/>
              </a:buClr>
              <a:buSzPts val="3600"/>
              <a:buFont typeface="Chango"/>
              <a:buNone/>
              <a:tabLst/>
              <a:defRPr/>
            </a:pPr>
            <a:endParaRPr kumimoji="0" lang="en-US" sz="6600" b="0" i="0" u="none" strike="noStrike" kern="0" cap="none" spc="0" normalizeH="0" baseline="0" noProof="0" dirty="0">
              <a:ln>
                <a:solidFill>
                  <a:srgbClr val="000000">
                    <a:lumMod val="10000"/>
                  </a:srgbClr>
                </a:solidFill>
              </a:ln>
              <a:solidFill>
                <a:srgbClr val="FF0000"/>
              </a:solidFill>
              <a:effectLst>
                <a:glow rad="101600">
                  <a:srgbClr val="FFFFFF">
                    <a:lumMod val="60000"/>
                    <a:lumOff val="40000"/>
                    <a:alpha val="60000"/>
                  </a:srgbClr>
                </a:glow>
              </a:effectLst>
              <a:uLnTx/>
              <a:uFillTx/>
              <a:latin typeface="SVN-Hole Hearted" panose="020B0A06020104020203" pitchFamily="34" charset="0"/>
              <a:sym typeface="Chango"/>
            </a:endParaRPr>
          </a:p>
        </p:txBody>
      </p:sp>
      <p:pic>
        <p:nvPicPr>
          <p:cNvPr id="6" name="Picture 5">
            <a:extLst>
              <a:ext uri="{FF2B5EF4-FFF2-40B4-BE49-F238E27FC236}">
                <a16:creationId xmlns:a16="http://schemas.microsoft.com/office/drawing/2014/main" id="{5312B105-DD33-7887-657B-EE4CE1AAA9D1}"/>
              </a:ext>
            </a:extLst>
          </p:cNvPr>
          <p:cNvPicPr>
            <a:picLocks noChangeAspect="1"/>
          </p:cNvPicPr>
          <p:nvPr/>
        </p:nvPicPr>
        <p:blipFill>
          <a:blip r:embed="rId12"/>
          <a:stretch>
            <a:fillRect/>
          </a:stretch>
        </p:blipFill>
        <p:spPr>
          <a:xfrm>
            <a:off x="3289082" y="4530882"/>
            <a:ext cx="8724132" cy="1176630"/>
          </a:xfrm>
          <a:prstGeom prst="rect">
            <a:avLst/>
          </a:prstGeom>
        </p:spPr>
      </p:pic>
      <p:pic>
        <p:nvPicPr>
          <p:cNvPr id="7" name="Picture 6">
            <a:extLst>
              <a:ext uri="{FF2B5EF4-FFF2-40B4-BE49-F238E27FC236}">
                <a16:creationId xmlns:a16="http://schemas.microsoft.com/office/drawing/2014/main" id="{6FEE9AB4-3309-4CEA-495D-0D094417D688}"/>
              </a:ext>
            </a:extLst>
          </p:cNvPr>
          <p:cNvPicPr>
            <a:picLocks noChangeAspect="1"/>
          </p:cNvPicPr>
          <p:nvPr/>
        </p:nvPicPr>
        <p:blipFill>
          <a:blip r:embed="rId13"/>
          <a:stretch>
            <a:fillRect/>
          </a:stretch>
        </p:blipFill>
        <p:spPr>
          <a:xfrm>
            <a:off x="3468046" y="3014023"/>
            <a:ext cx="4639458" cy="1316850"/>
          </a:xfrm>
          <a:prstGeom prst="rect">
            <a:avLst/>
          </a:prstGeom>
        </p:spPr>
      </p:pic>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barn(inVertical)">
                                          <p:cBhvr>
                                            <p:cTn id="7" dur="500"/>
                                            <p:tgtEl>
                                              <p:spTgt spid="1028"/>
                                            </p:tgtEl>
                                          </p:cBhvr>
                                        </p:animEffect>
                                      </p:childTnLst>
                                    </p:cTn>
                                  </p:par>
                                  <p:par>
                                    <p:cTn id="8" presetID="2" presetClass="entr" presetSubtype="4" fill="hold" nodeType="withEffect" p14:presetBounceEnd="66667">
                                      <p:stCondLst>
                                        <p:cond delay="0"/>
                                      </p:stCondLst>
                                      <p:childTnLst>
                                        <p:set>
                                          <p:cBhvr>
                                            <p:cTn id="9" dur="1" fill="hold">
                                              <p:stCondLst>
                                                <p:cond delay="0"/>
                                              </p:stCondLst>
                                            </p:cTn>
                                            <p:tgtEl>
                                              <p:spTgt spid="24"/>
                                            </p:tgtEl>
                                            <p:attrNameLst>
                                              <p:attrName>style.visibility</p:attrName>
                                            </p:attrNameLst>
                                          </p:cBhvr>
                                          <p:to>
                                            <p:strVal val="visible"/>
                                          </p:to>
                                        </p:set>
                                        <p:anim calcmode="lin" valueType="num" p14:bounceEnd="66667">
                                          <p:cBhvr additive="base">
                                            <p:cTn id="10" dur="1000" fill="hold"/>
                                            <p:tgtEl>
                                              <p:spTgt spid="24"/>
                                            </p:tgtEl>
                                            <p:attrNameLst>
                                              <p:attrName>ppt_x</p:attrName>
                                            </p:attrNameLst>
                                          </p:cBhvr>
                                          <p:tavLst>
                                            <p:tav tm="0">
                                              <p:val>
                                                <p:strVal val="#ppt_x"/>
                                              </p:val>
                                            </p:tav>
                                            <p:tav tm="100000">
                                              <p:val>
                                                <p:strVal val="#ppt_x"/>
                                              </p:val>
                                            </p:tav>
                                          </p:tavLst>
                                        </p:anim>
                                        <p:anim calcmode="lin" valueType="num" p14:bounceEnd="66667">
                                          <p:cBhvr additive="base">
                                            <p:cTn id="11" dur="100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3" name="uỷn.wav"/>
                                            </p:tgtEl>
                                          </p:cMediaNode>
                                        </p:audio>
                                      </p:subTnLst>
                                    </p:cTn>
                                  </p:par>
                                  <p:par>
                                    <p:cTn id="12" presetID="2" presetClass="entr" presetSubtype="4" fill="hold" nodeType="withEffect" p14:presetBounceEnd="66667">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14:bounceEnd="66667">
                                          <p:cBhvr additive="base">
                                            <p:cTn id="14" dur="1000" fill="hold"/>
                                            <p:tgtEl>
                                              <p:spTgt spid="29"/>
                                            </p:tgtEl>
                                            <p:attrNameLst>
                                              <p:attrName>ppt_x</p:attrName>
                                            </p:attrNameLst>
                                          </p:cBhvr>
                                          <p:tavLst>
                                            <p:tav tm="0">
                                              <p:val>
                                                <p:strVal val="#ppt_x"/>
                                              </p:val>
                                            </p:tav>
                                            <p:tav tm="100000">
                                              <p:val>
                                                <p:strVal val="#ppt_x"/>
                                              </p:val>
                                            </p:tav>
                                          </p:tavLst>
                                        </p:anim>
                                        <p:anim calcmode="lin" valueType="num" p14:bounceEnd="66667">
                                          <p:cBhvr additive="base">
                                            <p:cTn id="15" dur="1000" fill="hold"/>
                                            <p:tgtEl>
                                              <p:spTgt spid="2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uỷn.wav"/>
                                            </p:tgtEl>
                                          </p:cMediaNode>
                                        </p:audio>
                                      </p:subTnLst>
                                    </p:cTn>
                                  </p:par>
                                  <p:par>
                                    <p:cTn id="16" presetID="16" presetClass="entr" presetSubtype="21" fill="hold" grpId="0" nodeType="withEffect" nodePh="1">
                                      <p:stCondLst>
                                        <p:cond delay="0"/>
                                      </p:stCondLst>
                                      <p:endCondLst>
                                        <p:cond evt="begin" delay="0">
                                          <p:tn val="16"/>
                                        </p:cond>
                                      </p:end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barn(inVertical)">
                                          <p:cBhvr>
                                            <p:cTn id="7" dur="500"/>
                                            <p:tgtEl>
                                              <p:spTgt spid="1028"/>
                                            </p:tgtEl>
                                          </p:cBhvr>
                                        </p:animEffect>
                                      </p:childTnLst>
                                    </p:cTn>
                                  </p:par>
                                  <p:par>
                                    <p:cTn id="8" presetID="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 calcmode="lin" valueType="num">
                                          <p:cBhvr additive="base">
                                            <p:cTn id="10" dur="1000" fill="hold"/>
                                            <p:tgtEl>
                                              <p:spTgt spid="24"/>
                                            </p:tgtEl>
                                            <p:attrNameLst>
                                              <p:attrName>ppt_x</p:attrName>
                                            </p:attrNameLst>
                                          </p:cBhvr>
                                          <p:tavLst>
                                            <p:tav tm="0">
                                              <p:val>
                                                <p:strVal val="#ppt_x"/>
                                              </p:val>
                                            </p:tav>
                                            <p:tav tm="100000">
                                              <p:val>
                                                <p:strVal val="#ppt_x"/>
                                              </p:val>
                                            </p:tav>
                                          </p:tavLst>
                                        </p:anim>
                                        <p:anim calcmode="lin" valueType="num">
                                          <p:cBhvr additive="base">
                                            <p:cTn id="11" dur="100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14" name="uỷn.wav"/>
                                            </p:tgtEl>
                                          </p:cMediaNode>
                                        </p:audio>
                                      </p:subTnLst>
                                    </p:cTn>
                                  </p:par>
                                  <p:par>
                                    <p:cTn id="12" presetID="2" presetClass="entr" presetSubtype="4" fill="hold" nodeType="with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additive="base">
                                            <p:cTn id="14" dur="1000" fill="hold"/>
                                            <p:tgtEl>
                                              <p:spTgt spid="29"/>
                                            </p:tgtEl>
                                            <p:attrNameLst>
                                              <p:attrName>ppt_x</p:attrName>
                                            </p:attrNameLst>
                                          </p:cBhvr>
                                          <p:tavLst>
                                            <p:tav tm="0">
                                              <p:val>
                                                <p:strVal val="#ppt_x"/>
                                              </p:val>
                                            </p:tav>
                                            <p:tav tm="100000">
                                              <p:val>
                                                <p:strVal val="#ppt_x"/>
                                              </p:val>
                                            </p:tav>
                                          </p:tavLst>
                                        </p:anim>
                                        <p:anim calcmode="lin" valueType="num">
                                          <p:cBhvr additive="base">
                                            <p:cTn id="15" dur="1000" fill="hold"/>
                                            <p:tgtEl>
                                              <p:spTgt spid="2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4" name="uỷn.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par>
                                    <p:cTn id="19" presetID="53" presetClass="entr" presetSubtype="16" fill="hold" grpId="1"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750" fill="hold"/>
                                            <p:tgtEl>
                                              <p:spTgt spid="3"/>
                                            </p:tgtEl>
                                            <p:attrNameLst>
                                              <p:attrName>ppt_w</p:attrName>
                                            </p:attrNameLst>
                                          </p:cBhvr>
                                          <p:tavLst>
                                            <p:tav tm="0">
                                              <p:val>
                                                <p:fltVal val="0"/>
                                              </p:val>
                                            </p:tav>
                                            <p:tav tm="100000">
                                              <p:val>
                                                <p:strVal val="#ppt_w"/>
                                              </p:val>
                                            </p:tav>
                                          </p:tavLst>
                                        </p:anim>
                                        <p:anim calcmode="lin" valueType="num">
                                          <p:cBhvr>
                                            <p:cTn id="22" dur="1750" fill="hold"/>
                                            <p:tgtEl>
                                              <p:spTgt spid="3"/>
                                            </p:tgtEl>
                                            <p:attrNameLst>
                                              <p:attrName>ppt_h</p:attrName>
                                            </p:attrNameLst>
                                          </p:cBhvr>
                                          <p:tavLst>
                                            <p:tav tm="0">
                                              <p:val>
                                                <p:fltVal val="0"/>
                                              </p:val>
                                            </p:tav>
                                            <p:tav tm="100000">
                                              <p:val>
                                                <p:strVal val="#ppt_h"/>
                                              </p:val>
                                            </p:tav>
                                          </p:tavLst>
                                        </p:anim>
                                        <p:animEffect transition="in" filter="fade">
                                          <p:cBhvr>
                                            <p:cTn id="23" dur="1750"/>
                                            <p:tgtEl>
                                              <p:spTgt spid="3"/>
                                            </p:tgtEl>
                                          </p:cBhvr>
                                        </p:animEffect>
                                      </p:childTnLst>
                                    </p:cTn>
                                  </p:par>
                                  <p:par>
                                    <p:cTn id="24" presetID="6" presetClass="emph" presetSubtype="0" repeatCount="indefinite" accel="7000" decel="14000" autoRev="1" fill="hold" grpId="0" nodeType="withEffect">
                                      <p:stCondLst>
                                        <p:cond delay="0"/>
                                      </p:stCondLst>
                                      <p:childTnLst>
                                        <p:animScale>
                                          <p:cBhvr>
                                            <p:cTn id="25" dur="1050" fill="hold"/>
                                            <p:tgtEl>
                                              <p:spTgt spid="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6" name="Picture 15">
            <a:extLst>
              <a:ext uri="{FF2B5EF4-FFF2-40B4-BE49-F238E27FC236}">
                <a16:creationId xmlns:a16="http://schemas.microsoft.com/office/drawing/2014/main" id="{BC5941A8-50E0-4707-A7AF-25725EFF6C24}"/>
              </a:ext>
            </a:extLst>
          </p:cNvPr>
          <p:cNvPicPr>
            <a:picLocks noChangeAspect="1"/>
          </p:cNvPicPr>
          <p:nvPr/>
        </p:nvPicPr>
        <p:blipFill>
          <a:blip r:embed="rId6"/>
          <a:stretch>
            <a:fillRect/>
          </a:stretch>
        </p:blipFill>
        <p:spPr>
          <a:xfrm>
            <a:off x="3364992" y="139548"/>
            <a:ext cx="5861304" cy="2155596"/>
          </a:xfrm>
          <a:prstGeom prst="rect">
            <a:avLst/>
          </a:prstGeom>
        </p:spPr>
      </p:pic>
      <p:sp>
        <p:nvSpPr>
          <p:cNvPr id="17" name="TextBox 16">
            <a:extLst>
              <a:ext uri="{FF2B5EF4-FFF2-40B4-BE49-F238E27FC236}">
                <a16:creationId xmlns:a16="http://schemas.microsoft.com/office/drawing/2014/main" id="{0C5EDD23-E6D4-4854-AE1E-C77BCA1E133A}"/>
              </a:ext>
            </a:extLst>
          </p:cNvPr>
          <p:cNvSpPr txBox="1"/>
          <p:nvPr/>
        </p:nvSpPr>
        <p:spPr>
          <a:xfrm>
            <a:off x="3627782" y="435235"/>
            <a:ext cx="5636748" cy="1938992"/>
          </a:xfrm>
          <a:prstGeom prst="rect">
            <a:avLst/>
          </a:prstGeom>
          <a:noFill/>
        </p:spPr>
        <p:txBody>
          <a:bodyPr wrap="square">
            <a:spAutoFit/>
          </a:bodyPr>
          <a:lstStyle/>
          <a:p>
            <a:pPr marL="0" marR="0" lvl="0" indent="0" algn="ctr" defTabSz="457200" rtl="0" eaLnBrk="1" fontAlgn="auto" latinLnBrk="0" hangingPunct="1">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ctr" defTabSz="457200" rtl="0" eaLnBrk="1" fontAlgn="auto" latinLnBrk="0" hangingPunct="1">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21" name="Picture 20">
            <a:extLst>
              <a:ext uri="{FF2B5EF4-FFF2-40B4-BE49-F238E27FC236}">
                <a16:creationId xmlns:a16="http://schemas.microsoft.com/office/drawing/2014/main" id="{4A9A98AA-A27C-4869-B062-E23D0D5BAC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22" name="Picture 11">
            <a:extLst>
              <a:ext uri="{FF2B5EF4-FFF2-40B4-BE49-F238E27FC236}">
                <a16:creationId xmlns:a16="http://schemas.microsoft.com/office/drawing/2014/main" id="{2B92A6A1-5DDB-4A39-BB05-87812E4976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52476" y="1765652"/>
            <a:ext cx="2596642" cy="2187671"/>
          </a:xfrm>
          <a:prstGeom prst="rect">
            <a:avLst/>
          </a:prstGeom>
        </p:spPr>
      </p:pic>
      <p:sp>
        <p:nvSpPr>
          <p:cNvPr id="23" name="TextBox 22">
            <a:extLst>
              <a:ext uri="{FF2B5EF4-FFF2-40B4-BE49-F238E27FC236}">
                <a16:creationId xmlns:a16="http://schemas.microsoft.com/office/drawing/2014/main" id="{FAF03BE3-9EC7-487E-85EE-239C55040B2C}"/>
              </a:ext>
            </a:extLst>
          </p:cNvPr>
          <p:cNvSpPr txBox="1"/>
          <p:nvPr/>
        </p:nvSpPr>
        <p:spPr>
          <a:xfrm>
            <a:off x="0" y="2339752"/>
            <a:ext cx="2992890" cy="584775"/>
          </a:xfrm>
          <a:prstGeom prst="rect">
            <a:avLst/>
          </a:prstGeom>
          <a:noFill/>
        </p:spPr>
        <p:txBody>
          <a:bodyPr wrap="square">
            <a:spAutoFit/>
          </a:bodyPr>
          <a:lstStyle/>
          <a:p>
            <a:pPr marL="0" marR="0" lvl="0" indent="0" algn="ctr" defTabSz="457200" rtl="0" eaLnBrk="1" fontAlgn="auto" latinLnBrk="0" hangingPunct="1">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rPr>
              <a:t>NHÓM 4</a:t>
            </a:r>
          </a:p>
        </p:txBody>
      </p:sp>
      <p:pic>
        <p:nvPicPr>
          <p:cNvPr id="26" name="图片 4">
            <a:extLst>
              <a:ext uri="{FF2B5EF4-FFF2-40B4-BE49-F238E27FC236}">
                <a16:creationId xmlns:a16="http://schemas.microsoft.com/office/drawing/2014/main" id="{188EFD53-6631-4146-9083-414A916B2B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pic>
        <p:nvPicPr>
          <p:cNvPr id="12" name="Picture 11">
            <a:extLst>
              <a:ext uri="{FF2B5EF4-FFF2-40B4-BE49-F238E27FC236}">
                <a16:creationId xmlns:a16="http://schemas.microsoft.com/office/drawing/2014/main" id="{1C98D22F-7B21-4A08-92C5-CA0FE856054B}"/>
              </a:ext>
            </a:extLst>
          </p:cNvPr>
          <p:cNvPicPr>
            <a:picLocks noChangeAspect="1"/>
          </p:cNvPicPr>
          <p:nvPr/>
        </p:nvPicPr>
        <p:blipFill>
          <a:blip r:embed="rId12"/>
          <a:stretch>
            <a:fillRect/>
          </a:stretch>
        </p:blipFill>
        <p:spPr>
          <a:xfrm>
            <a:off x="6735987" y="2596019"/>
            <a:ext cx="5383813" cy="4251243"/>
          </a:xfrm>
          <a:prstGeom prst="rect">
            <a:avLst/>
          </a:prstGeom>
        </p:spPr>
      </p:pic>
    </p:spTree>
    <p:extLst>
      <p:ext uri="{BB962C8B-B14F-4D97-AF65-F5344CB8AC3E}">
        <p14:creationId xmlns:p14="http://schemas.microsoft.com/office/powerpoint/2010/main" val="1479035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3" name="Picture 12">
            <a:extLst>
              <a:ext uri="{FF2B5EF4-FFF2-40B4-BE49-F238E27FC236}">
                <a16:creationId xmlns:a16="http://schemas.microsoft.com/office/drawing/2014/main" id="{21597F38-4CCE-4513-867F-6D28E2DE77DB}"/>
              </a:ext>
            </a:extLst>
          </p:cNvPr>
          <p:cNvPicPr>
            <a:picLocks noChangeAspect="1"/>
          </p:cNvPicPr>
          <p:nvPr/>
        </p:nvPicPr>
        <p:blipFill>
          <a:blip r:embed="rId6"/>
          <a:stretch>
            <a:fillRect/>
          </a:stretch>
        </p:blipFill>
        <p:spPr>
          <a:xfrm>
            <a:off x="6695333" y="2371623"/>
            <a:ext cx="5496667" cy="4486377"/>
          </a:xfrm>
          <a:prstGeom prst="rect">
            <a:avLst/>
          </a:prstGeom>
        </p:spPr>
      </p:pic>
      <p:pic>
        <p:nvPicPr>
          <p:cNvPr id="2" name="Picture 1">
            <a:extLst>
              <a:ext uri="{FF2B5EF4-FFF2-40B4-BE49-F238E27FC236}">
                <a16:creationId xmlns:a16="http://schemas.microsoft.com/office/drawing/2014/main" id="{094714AA-1592-F77B-BC41-CEF49E725497}"/>
              </a:ext>
            </a:extLst>
          </p:cNvPr>
          <p:cNvPicPr>
            <a:picLocks noChangeAspect="1"/>
          </p:cNvPicPr>
          <p:nvPr/>
        </p:nvPicPr>
        <p:blipFill>
          <a:blip r:embed="rId7"/>
          <a:stretch>
            <a:fillRect/>
          </a:stretch>
        </p:blipFill>
        <p:spPr>
          <a:xfrm>
            <a:off x="3364992" y="139548"/>
            <a:ext cx="5861304" cy="2155596"/>
          </a:xfrm>
          <a:prstGeom prst="rect">
            <a:avLst/>
          </a:prstGeom>
        </p:spPr>
      </p:pic>
      <p:sp>
        <p:nvSpPr>
          <p:cNvPr id="3" name="TextBox 2">
            <a:extLst>
              <a:ext uri="{FF2B5EF4-FFF2-40B4-BE49-F238E27FC236}">
                <a16:creationId xmlns:a16="http://schemas.microsoft.com/office/drawing/2014/main" id="{A58EF815-06F4-4646-54C7-39815204F55D}"/>
              </a:ext>
            </a:extLst>
          </p:cNvPr>
          <p:cNvSpPr txBox="1"/>
          <p:nvPr/>
        </p:nvSpPr>
        <p:spPr>
          <a:xfrm>
            <a:off x="3627782" y="435235"/>
            <a:ext cx="5636748" cy="1938992"/>
          </a:xfrm>
          <a:prstGeom prst="rect">
            <a:avLst/>
          </a:prstGeom>
          <a:noFill/>
        </p:spPr>
        <p:txBody>
          <a:bodyPr wrap="square">
            <a:spAutoFit/>
          </a:bodyPr>
          <a:lstStyle/>
          <a:p>
            <a:pPr marL="0" marR="0" lvl="0" indent="0" algn="ctr" defTabSz="457200" rtl="0" eaLnBrk="1" fontAlgn="auto" latinLnBrk="0" hangingPunct="1">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ctr" defTabSz="457200" rtl="0" eaLnBrk="1" fontAlgn="auto" latinLnBrk="0" hangingPunct="1">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4" name="Picture 3">
            <a:extLst>
              <a:ext uri="{FF2B5EF4-FFF2-40B4-BE49-F238E27FC236}">
                <a16:creationId xmlns:a16="http://schemas.microsoft.com/office/drawing/2014/main" id="{B27300F9-1AAB-36E7-A957-F84B4647212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5" name="Picture 11">
            <a:extLst>
              <a:ext uri="{FF2B5EF4-FFF2-40B4-BE49-F238E27FC236}">
                <a16:creationId xmlns:a16="http://schemas.microsoft.com/office/drawing/2014/main" id="{CA26337A-A638-65FB-FF7C-B4CC9F2EBBD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52476" y="1765652"/>
            <a:ext cx="2596642" cy="2187671"/>
          </a:xfrm>
          <a:prstGeom prst="rect">
            <a:avLst/>
          </a:prstGeom>
        </p:spPr>
      </p:pic>
      <p:sp>
        <p:nvSpPr>
          <p:cNvPr id="7" name="TextBox 6">
            <a:extLst>
              <a:ext uri="{FF2B5EF4-FFF2-40B4-BE49-F238E27FC236}">
                <a16:creationId xmlns:a16="http://schemas.microsoft.com/office/drawing/2014/main" id="{31C5ABCB-C1A4-02C2-6E60-67F346F021AB}"/>
              </a:ext>
            </a:extLst>
          </p:cNvPr>
          <p:cNvSpPr txBox="1"/>
          <p:nvPr/>
        </p:nvSpPr>
        <p:spPr>
          <a:xfrm>
            <a:off x="0" y="2339752"/>
            <a:ext cx="2992890" cy="584775"/>
          </a:xfrm>
          <a:prstGeom prst="rect">
            <a:avLst/>
          </a:prstGeom>
          <a:noFill/>
        </p:spPr>
        <p:txBody>
          <a:bodyPr wrap="square">
            <a:spAutoFit/>
          </a:bodyPr>
          <a:lstStyle/>
          <a:p>
            <a:pPr marL="0" marR="0" lvl="0" indent="0" algn="ctr" defTabSz="457200" rtl="0" eaLnBrk="1" fontAlgn="auto" latinLnBrk="0" hangingPunct="1">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rPr>
              <a:t>NHÓM 4</a:t>
            </a:r>
          </a:p>
        </p:txBody>
      </p:sp>
      <p:pic>
        <p:nvPicPr>
          <p:cNvPr id="8" name="图片 4">
            <a:extLst>
              <a:ext uri="{FF2B5EF4-FFF2-40B4-BE49-F238E27FC236}">
                <a16:creationId xmlns:a16="http://schemas.microsoft.com/office/drawing/2014/main" id="{F7D35179-407B-E00E-0B0C-B96A026B292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spTree>
    <p:extLst>
      <p:ext uri="{BB962C8B-B14F-4D97-AF65-F5344CB8AC3E}">
        <p14:creationId xmlns:p14="http://schemas.microsoft.com/office/powerpoint/2010/main" val="2024320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D4CDCE5-B0D0-4974-82DC-77D84A1187E6}"/>
              </a:ext>
            </a:extLst>
          </p:cNvPr>
          <p:cNvPicPr>
            <a:picLocks noChangeAspect="1"/>
          </p:cNvPicPr>
          <p:nvPr/>
        </p:nvPicPr>
        <p:blipFill>
          <a:blip r:embed="rId3"/>
          <a:stretch>
            <a:fillRect/>
          </a:stretch>
        </p:blipFill>
        <p:spPr>
          <a:xfrm>
            <a:off x="6988463" y="2469027"/>
            <a:ext cx="5200650" cy="4387051"/>
          </a:xfrm>
          <a:prstGeom prst="rect">
            <a:avLst/>
          </a:prstGeom>
        </p:spPr>
      </p:pic>
      <p:pic>
        <p:nvPicPr>
          <p:cNvPr id="2" name="Picture 1">
            <a:extLst>
              <a:ext uri="{FF2B5EF4-FFF2-40B4-BE49-F238E27FC236}">
                <a16:creationId xmlns:a16="http://schemas.microsoft.com/office/drawing/2014/main" id="{988B26DB-FC79-D21E-16B6-0257322A813D}"/>
              </a:ext>
            </a:extLst>
          </p:cNvPr>
          <p:cNvPicPr>
            <a:picLocks noChangeAspect="1"/>
          </p:cNvPicPr>
          <p:nvPr/>
        </p:nvPicPr>
        <p:blipFill>
          <a:blip r:embed="rId4"/>
          <a:stretch>
            <a:fillRect/>
          </a:stretch>
        </p:blipFill>
        <p:spPr>
          <a:xfrm>
            <a:off x="3364992" y="139548"/>
            <a:ext cx="5861304" cy="2155596"/>
          </a:xfrm>
          <a:prstGeom prst="rect">
            <a:avLst/>
          </a:prstGeom>
        </p:spPr>
      </p:pic>
      <p:sp>
        <p:nvSpPr>
          <p:cNvPr id="3" name="TextBox 2">
            <a:extLst>
              <a:ext uri="{FF2B5EF4-FFF2-40B4-BE49-F238E27FC236}">
                <a16:creationId xmlns:a16="http://schemas.microsoft.com/office/drawing/2014/main" id="{11E9B894-04E0-8BF7-8005-2B43A7F98A3C}"/>
              </a:ext>
            </a:extLst>
          </p:cNvPr>
          <p:cNvSpPr txBox="1"/>
          <p:nvPr/>
        </p:nvSpPr>
        <p:spPr>
          <a:xfrm>
            <a:off x="3627782" y="435235"/>
            <a:ext cx="5636748" cy="1938992"/>
          </a:xfrm>
          <a:prstGeom prst="rect">
            <a:avLst/>
          </a:prstGeom>
          <a:noFill/>
        </p:spPr>
        <p:txBody>
          <a:bodyPr wrap="square">
            <a:spAutoFit/>
          </a:bodyPr>
          <a:lstStyle/>
          <a:p>
            <a:pPr marL="0" marR="0" lvl="0" indent="0" algn="ctr" defTabSz="457200" rtl="0" eaLnBrk="1" fontAlgn="auto" latinLnBrk="0" hangingPunct="1">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ctr" defTabSz="457200" rtl="0" eaLnBrk="1" fontAlgn="auto" latinLnBrk="0" hangingPunct="1">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4" name="Picture 3">
            <a:extLst>
              <a:ext uri="{FF2B5EF4-FFF2-40B4-BE49-F238E27FC236}">
                <a16:creationId xmlns:a16="http://schemas.microsoft.com/office/drawing/2014/main" id="{431F5F4D-CEAC-640C-F441-D4047EF64CF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5" name="Picture 11">
            <a:extLst>
              <a:ext uri="{FF2B5EF4-FFF2-40B4-BE49-F238E27FC236}">
                <a16:creationId xmlns:a16="http://schemas.microsoft.com/office/drawing/2014/main" id="{67E90917-6A7F-2AFB-5546-0DB7E4BDAC8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52476" y="1765652"/>
            <a:ext cx="2596642" cy="2187671"/>
          </a:xfrm>
          <a:prstGeom prst="rect">
            <a:avLst/>
          </a:prstGeom>
        </p:spPr>
      </p:pic>
      <p:sp>
        <p:nvSpPr>
          <p:cNvPr id="7" name="TextBox 6">
            <a:extLst>
              <a:ext uri="{FF2B5EF4-FFF2-40B4-BE49-F238E27FC236}">
                <a16:creationId xmlns:a16="http://schemas.microsoft.com/office/drawing/2014/main" id="{8353E02E-DA84-7C3F-844C-2768C56B9223}"/>
              </a:ext>
            </a:extLst>
          </p:cNvPr>
          <p:cNvSpPr txBox="1"/>
          <p:nvPr/>
        </p:nvSpPr>
        <p:spPr>
          <a:xfrm>
            <a:off x="0" y="2339752"/>
            <a:ext cx="2992890" cy="584775"/>
          </a:xfrm>
          <a:prstGeom prst="rect">
            <a:avLst/>
          </a:prstGeom>
          <a:noFill/>
        </p:spPr>
        <p:txBody>
          <a:bodyPr wrap="square">
            <a:spAutoFit/>
          </a:bodyPr>
          <a:lstStyle/>
          <a:p>
            <a:pPr marL="0" marR="0" lvl="0" indent="0" algn="ctr" defTabSz="457200" rtl="0" eaLnBrk="1" fontAlgn="auto" latinLnBrk="0" hangingPunct="1">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rPr>
              <a:t>NHÓM 4</a:t>
            </a:r>
          </a:p>
        </p:txBody>
      </p:sp>
      <p:pic>
        <p:nvPicPr>
          <p:cNvPr id="8" name="图片 4">
            <a:extLst>
              <a:ext uri="{FF2B5EF4-FFF2-40B4-BE49-F238E27FC236}">
                <a16:creationId xmlns:a16="http://schemas.microsoft.com/office/drawing/2014/main" id="{DFE98ED9-1FEC-676C-209B-B5984476710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spTree>
    <p:extLst>
      <p:ext uri="{BB962C8B-B14F-4D97-AF65-F5344CB8AC3E}">
        <p14:creationId xmlns:p14="http://schemas.microsoft.com/office/powerpoint/2010/main" val="842486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AE32AD4-2C28-4801-A01A-3B8497E359DB}"/>
              </a:ext>
            </a:extLst>
          </p:cNvPr>
          <p:cNvPicPr>
            <a:picLocks noChangeAspect="1"/>
          </p:cNvPicPr>
          <p:nvPr/>
        </p:nvPicPr>
        <p:blipFill>
          <a:blip r:embed="rId3"/>
          <a:stretch>
            <a:fillRect/>
          </a:stretch>
        </p:blipFill>
        <p:spPr>
          <a:xfrm>
            <a:off x="7258050" y="2617217"/>
            <a:ext cx="4933950" cy="4233451"/>
          </a:xfrm>
          <a:prstGeom prst="rect">
            <a:avLst/>
          </a:prstGeom>
        </p:spPr>
      </p:pic>
      <p:pic>
        <p:nvPicPr>
          <p:cNvPr id="2" name="Picture 1">
            <a:extLst>
              <a:ext uri="{FF2B5EF4-FFF2-40B4-BE49-F238E27FC236}">
                <a16:creationId xmlns:a16="http://schemas.microsoft.com/office/drawing/2014/main" id="{C761BAF9-4842-FF66-E16C-B99DFB04436B}"/>
              </a:ext>
            </a:extLst>
          </p:cNvPr>
          <p:cNvPicPr>
            <a:picLocks noChangeAspect="1"/>
          </p:cNvPicPr>
          <p:nvPr/>
        </p:nvPicPr>
        <p:blipFill>
          <a:blip r:embed="rId4"/>
          <a:stretch>
            <a:fillRect/>
          </a:stretch>
        </p:blipFill>
        <p:spPr>
          <a:xfrm>
            <a:off x="3364992" y="139548"/>
            <a:ext cx="5861304" cy="2155596"/>
          </a:xfrm>
          <a:prstGeom prst="rect">
            <a:avLst/>
          </a:prstGeom>
        </p:spPr>
      </p:pic>
      <p:sp>
        <p:nvSpPr>
          <p:cNvPr id="3" name="TextBox 2">
            <a:extLst>
              <a:ext uri="{FF2B5EF4-FFF2-40B4-BE49-F238E27FC236}">
                <a16:creationId xmlns:a16="http://schemas.microsoft.com/office/drawing/2014/main" id="{3E43490B-13C5-3860-27FC-32655A559B48}"/>
              </a:ext>
            </a:extLst>
          </p:cNvPr>
          <p:cNvSpPr txBox="1"/>
          <p:nvPr/>
        </p:nvSpPr>
        <p:spPr>
          <a:xfrm>
            <a:off x="3627782" y="435235"/>
            <a:ext cx="5636748" cy="1938992"/>
          </a:xfrm>
          <a:prstGeom prst="rect">
            <a:avLst/>
          </a:prstGeom>
          <a:noFill/>
        </p:spPr>
        <p:txBody>
          <a:bodyPr wrap="square">
            <a:spAutoFit/>
          </a:bodyPr>
          <a:lstStyle/>
          <a:p>
            <a:pPr marL="0" marR="0" lvl="0" indent="0" algn="ctr" defTabSz="457200" rtl="0" eaLnBrk="1" fontAlgn="auto" latinLnBrk="0" hangingPunct="1">
              <a:spcBef>
                <a:spcPts val="0"/>
              </a:spcBef>
              <a:spcAft>
                <a:spcPts val="0"/>
              </a:spcAft>
              <a:buClrTx/>
              <a:buSzTx/>
              <a:buFontTx/>
              <a:buNone/>
              <a:tabLst/>
              <a:defRPr/>
            </a:pP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Kể</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từng</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đoạn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chuyện</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theo</a:t>
            </a:r>
            <a:r>
              <a:rPr kumimoji="0" lang="en-029"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029" sz="4000" b="1" i="0" u="none" strike="noStrike" kern="1200" cap="none" spc="0" normalizeH="0" baseline="0" noProof="0" dirty="0" err="1">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tranh</a:t>
            </a:r>
            <a:r>
              <a:rPr kumimoji="0" lang="vi-VN"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rPr>
              <a:t> </a:t>
            </a:r>
            <a:endParaRPr kumimoji="0" lang="en-US" sz="4000" b="1"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ctr" defTabSz="457200" rtl="0" eaLnBrk="1" fontAlgn="auto" latinLnBrk="0" hangingPunct="1">
              <a:spcBef>
                <a:spcPts val="0"/>
              </a:spcBef>
              <a:spcAft>
                <a:spcPts val="0"/>
              </a:spcAft>
              <a:buClrTx/>
              <a:buSzTx/>
              <a:buFontTx/>
              <a:buNone/>
              <a:tabLst/>
              <a:defRPr/>
            </a:pPr>
            <a:endParaRPr kumimoji="0" lang="en-US" sz="4000" b="0" i="0" u="none" strike="noStrike" kern="1200" cap="none" spc="0" normalizeH="0" baseline="0" noProof="0" dirty="0">
              <a:ln>
                <a:noFill/>
              </a:ln>
              <a:solidFill>
                <a:srgbClr val="5B9BD5">
                  <a:lumMod val="50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4" name="Picture 3">
            <a:extLst>
              <a:ext uri="{FF2B5EF4-FFF2-40B4-BE49-F238E27FC236}">
                <a16:creationId xmlns:a16="http://schemas.microsoft.com/office/drawing/2014/main" id="{6A05E66D-FCAD-E517-16A9-E5B409D940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057" b="100000" l="0" r="100000"/>
                    </a14:imgEffect>
                  </a14:imgLayer>
                </a14:imgProps>
              </a:ext>
            </a:extLst>
          </a:blip>
          <a:stretch>
            <a:fillRect/>
          </a:stretch>
        </p:blipFill>
        <p:spPr>
          <a:xfrm>
            <a:off x="0" y="2862099"/>
            <a:ext cx="6735987" cy="3856353"/>
          </a:xfrm>
          <a:prstGeom prst="rect">
            <a:avLst/>
          </a:prstGeom>
        </p:spPr>
      </p:pic>
      <p:pic>
        <p:nvPicPr>
          <p:cNvPr id="5" name="Picture 11">
            <a:extLst>
              <a:ext uri="{FF2B5EF4-FFF2-40B4-BE49-F238E27FC236}">
                <a16:creationId xmlns:a16="http://schemas.microsoft.com/office/drawing/2014/main" id="{3688BC67-FD50-7310-3BF4-A3428DA00F0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52476" y="1765652"/>
            <a:ext cx="2596642" cy="2187671"/>
          </a:xfrm>
          <a:prstGeom prst="rect">
            <a:avLst/>
          </a:prstGeom>
        </p:spPr>
      </p:pic>
      <p:sp>
        <p:nvSpPr>
          <p:cNvPr id="7" name="TextBox 6">
            <a:extLst>
              <a:ext uri="{FF2B5EF4-FFF2-40B4-BE49-F238E27FC236}">
                <a16:creationId xmlns:a16="http://schemas.microsoft.com/office/drawing/2014/main" id="{2D77063A-78A4-CB22-1CB3-43835934982B}"/>
              </a:ext>
            </a:extLst>
          </p:cNvPr>
          <p:cNvSpPr txBox="1"/>
          <p:nvPr/>
        </p:nvSpPr>
        <p:spPr>
          <a:xfrm>
            <a:off x="0" y="2339752"/>
            <a:ext cx="2992890" cy="584775"/>
          </a:xfrm>
          <a:prstGeom prst="rect">
            <a:avLst/>
          </a:prstGeom>
          <a:noFill/>
        </p:spPr>
        <p:txBody>
          <a:bodyPr wrap="square">
            <a:spAutoFit/>
          </a:bodyPr>
          <a:lstStyle/>
          <a:p>
            <a:pPr marL="0" marR="0" lvl="0" indent="0" algn="ctr" defTabSz="457200" rtl="0" eaLnBrk="1" fontAlgn="auto" latinLnBrk="0" hangingPunct="1">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ambria" panose="02040503050406030204" pitchFamily="18" charset="0"/>
                <a:ea typeface="Cambria" panose="02040503050406030204" pitchFamily="18" charset="0"/>
              </a:rPr>
              <a:t>NHÓM 4</a:t>
            </a:r>
          </a:p>
        </p:txBody>
      </p:sp>
      <p:pic>
        <p:nvPicPr>
          <p:cNvPr id="8" name="图片 4">
            <a:extLst>
              <a:ext uri="{FF2B5EF4-FFF2-40B4-BE49-F238E27FC236}">
                <a16:creationId xmlns:a16="http://schemas.microsoft.com/office/drawing/2014/main" id="{0BD0BACC-911D-4948-113D-7600FFE57DF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74379" y="146073"/>
            <a:ext cx="1637022" cy="1977976"/>
          </a:xfrm>
          <a:prstGeom prst="rect">
            <a:avLst/>
          </a:prstGeom>
        </p:spPr>
      </p:pic>
    </p:spTree>
    <p:extLst>
      <p:ext uri="{BB962C8B-B14F-4D97-AF65-F5344CB8AC3E}">
        <p14:creationId xmlns:p14="http://schemas.microsoft.com/office/powerpoint/2010/main" val="3440436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20" name="图形 1">
            <a:extLst>
              <a:ext uri="{FF2B5EF4-FFF2-40B4-BE49-F238E27FC236}">
                <a16:creationId xmlns:a16="http://schemas.microsoft.com/office/drawing/2014/main" id="{295809A8-4240-47B3-AB53-F764642EFB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56992" y="141997"/>
            <a:ext cx="7429399" cy="1991603"/>
          </a:xfrm>
          <a:prstGeom prst="rect">
            <a:avLst/>
          </a:prstGeom>
          <a:effectLst>
            <a:outerShdw blurRad="63500" sx="102000" sy="102000" algn="ctr" rotWithShape="0">
              <a:prstClr val="black">
                <a:alpha val="40000"/>
              </a:prstClr>
            </a:outerShdw>
          </a:effectLst>
        </p:spPr>
      </p:pic>
      <p:sp>
        <p:nvSpPr>
          <p:cNvPr id="21" name="TextBox 20">
            <a:extLst>
              <a:ext uri="{FF2B5EF4-FFF2-40B4-BE49-F238E27FC236}">
                <a16:creationId xmlns:a16="http://schemas.microsoft.com/office/drawing/2014/main" id="{BFB3683A-0EF6-417E-A086-CF2D1B73FBB7}"/>
              </a:ext>
            </a:extLst>
          </p:cNvPr>
          <p:cNvSpPr txBox="1"/>
          <p:nvPr/>
        </p:nvSpPr>
        <p:spPr>
          <a:xfrm>
            <a:off x="3511146" y="469609"/>
            <a:ext cx="6388227" cy="1200329"/>
          </a:xfrm>
          <a:prstGeom prst="rect">
            <a:avLst/>
          </a:prstGeom>
          <a:noFill/>
        </p:spPr>
        <p:txBody>
          <a:bodyPr wrap="square">
            <a:spAutoFit/>
          </a:bodyPr>
          <a:lstStyle/>
          <a:p>
            <a:pPr lvl="0" algn="ctr" defTabSz="457200"/>
            <a:r>
              <a:rPr lang="vi-VN" sz="36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Arial-Rounded" panose="020B0500000000000000" pitchFamily="34" charset="0"/>
              </a:rPr>
              <a:t>Nếu là Linh, khi phát hiện ra tờ đơn bị bẩn, em sẽ làm thế nào?</a:t>
            </a:r>
            <a:endParaRPr kumimoji="0" lang="en-US" sz="36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22" name="Picture 21">
            <a:extLst>
              <a:ext uri="{FF2B5EF4-FFF2-40B4-BE49-F238E27FC236}">
                <a16:creationId xmlns:a16="http://schemas.microsoft.com/office/drawing/2014/main" id="{B5CF6AD8-C5F1-42DE-ACE4-E376A2FC8C0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98226" l="0" r="100000">
                        <a14:foregroundMark x1="34185" y1="55654" x2="47923" y2="51663"/>
                      </a14:backgroundRemoval>
                    </a14:imgEffect>
                  </a14:imgLayer>
                </a14:imgProps>
              </a:ext>
            </a:extLst>
          </a:blip>
          <a:stretch>
            <a:fillRect/>
          </a:stretch>
        </p:blipFill>
        <p:spPr>
          <a:xfrm>
            <a:off x="296252" y="2704137"/>
            <a:ext cx="5962650" cy="4295775"/>
          </a:xfrm>
          <a:prstGeom prst="rect">
            <a:avLst/>
          </a:prstGeom>
        </p:spPr>
      </p:pic>
      <p:pic>
        <p:nvPicPr>
          <p:cNvPr id="23" name="Picture 14">
            <a:extLst>
              <a:ext uri="{FF2B5EF4-FFF2-40B4-BE49-F238E27FC236}">
                <a16:creationId xmlns:a16="http://schemas.microsoft.com/office/drawing/2014/main" id="{C64E7F6E-A252-42BE-8A24-6CC5A11E107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408212">
            <a:off x="5373248" y="1962804"/>
            <a:ext cx="3609135" cy="2706526"/>
          </a:xfrm>
          <a:prstGeom prst="rect">
            <a:avLst/>
          </a:prstGeom>
        </p:spPr>
      </p:pic>
      <p:sp>
        <p:nvSpPr>
          <p:cNvPr id="3" name="TextBox 2">
            <a:extLst>
              <a:ext uri="{FF2B5EF4-FFF2-40B4-BE49-F238E27FC236}">
                <a16:creationId xmlns:a16="http://schemas.microsoft.com/office/drawing/2014/main" id="{80818DD2-0CBD-44B9-9DCE-6B74773C85C3}"/>
              </a:ext>
            </a:extLst>
          </p:cNvPr>
          <p:cNvSpPr txBox="1"/>
          <p:nvPr/>
        </p:nvSpPr>
        <p:spPr>
          <a:xfrm>
            <a:off x="6258902" y="2650500"/>
            <a:ext cx="2145542" cy="1331134"/>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rPr>
              <a:t>Thảo</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rPr>
              <a:t>luận</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rPr>
              <a:t>nhóm</a:t>
            </a:r>
            <a:r>
              <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rPr>
              <a:t>đôi</a:t>
            </a:r>
            <a:endParaRPr kumimoji="0" lang="en-US" sz="28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923021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par>
                                <p:cTn id="18" presetID="53" presetClass="entr" presetSubtype="16"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p:cTn id="20" dur="500" fill="hold"/>
                                        <p:tgtEl>
                                          <p:spTgt spid="22"/>
                                        </p:tgtEl>
                                        <p:attrNameLst>
                                          <p:attrName>ppt_w</p:attrName>
                                        </p:attrNameLst>
                                      </p:cBhvr>
                                      <p:tavLst>
                                        <p:tav tm="0">
                                          <p:val>
                                            <p:fltVal val="0"/>
                                          </p:val>
                                        </p:tav>
                                        <p:tav tm="100000">
                                          <p:val>
                                            <p:strVal val="#ppt_w"/>
                                          </p:val>
                                        </p:tav>
                                      </p:tavLst>
                                    </p:anim>
                                    <p:anim calcmode="lin" valueType="num">
                                      <p:cBhvr>
                                        <p:cTn id="21" dur="500" fill="hold"/>
                                        <p:tgtEl>
                                          <p:spTgt spid="22"/>
                                        </p:tgtEl>
                                        <p:attrNameLst>
                                          <p:attrName>ppt_h</p:attrName>
                                        </p:attrNameLst>
                                      </p:cBhvr>
                                      <p:tavLst>
                                        <p:tav tm="0">
                                          <p:val>
                                            <p:fltVal val="0"/>
                                          </p:val>
                                        </p:tav>
                                        <p:tav tm="100000">
                                          <p:val>
                                            <p:strVal val="#ppt_h"/>
                                          </p:val>
                                        </p:tav>
                                      </p:tavLst>
                                    </p:anim>
                                    <p:animEffect transition="in" filter="fade">
                                      <p:cBhvr>
                                        <p:cTn id="22" dur="500"/>
                                        <p:tgtEl>
                                          <p:spTgt spid="22"/>
                                        </p:tgtEl>
                                      </p:cBhvr>
                                    </p:animEffect>
                                  </p:childTnLst>
                                </p:cTn>
                              </p:par>
                              <p:par>
                                <p:cTn id="23" presetID="53" presetClass="entr" presetSubtype="16"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8" repeatCount="indefinite" fill="remove" display="0">
                  <p:stCondLst>
                    <p:cond delay="indefinite"/>
                  </p:stCondLst>
                  <p:endCondLst>
                    <p:cond evt="onStopAudio" delay="0">
                      <p:tgtEl>
                        <p:sldTgt/>
                      </p:tgtEl>
                    </p:cond>
                  </p:endCondLst>
                </p:cTn>
                <p:tgtEl>
                  <p:spTgt spid="32"/>
                </p:tgtEl>
              </p:cMediaNode>
            </p:audio>
          </p:childTnLst>
        </p:cTn>
      </p:par>
    </p:tnLst>
    <p:bldLst>
      <p:bldP spid="21"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20" name="图形 1">
            <a:extLst>
              <a:ext uri="{FF2B5EF4-FFF2-40B4-BE49-F238E27FC236}">
                <a16:creationId xmlns:a16="http://schemas.microsoft.com/office/drawing/2014/main" id="{295809A8-4240-47B3-AB53-F764642EFB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6776" y="704851"/>
            <a:ext cx="10187940" cy="2371436"/>
          </a:xfrm>
          <a:prstGeom prst="rect">
            <a:avLst/>
          </a:prstGeom>
          <a:effectLst>
            <a:outerShdw blurRad="63500" sx="102000" sy="102000" algn="ctr" rotWithShape="0">
              <a:prstClr val="black">
                <a:alpha val="40000"/>
              </a:prstClr>
            </a:outerShdw>
          </a:effectLst>
        </p:spPr>
      </p:pic>
      <p:sp>
        <p:nvSpPr>
          <p:cNvPr id="21" name="TextBox 20">
            <a:extLst>
              <a:ext uri="{FF2B5EF4-FFF2-40B4-BE49-F238E27FC236}">
                <a16:creationId xmlns:a16="http://schemas.microsoft.com/office/drawing/2014/main" id="{BFB3683A-0EF6-417E-A086-CF2D1B73FBB7}"/>
              </a:ext>
            </a:extLst>
          </p:cNvPr>
          <p:cNvSpPr txBox="1"/>
          <p:nvPr/>
        </p:nvSpPr>
        <p:spPr>
          <a:xfrm>
            <a:off x="1247775" y="841345"/>
            <a:ext cx="9401175" cy="193899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000"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rPr>
              <a:t>Nếu là Linh, khi phát hiện ra tờ đơn bị bẩn, em sẽ tùy xem tờ đơn bị bẩn như thế nào để tìm cách giải quyết. Có thể em sẽ lấy cục tẩy và tẩy sạch những vết bẩn của tờ đơn, em cũng có thể viết lại một tờ đơn khác.</a:t>
            </a:r>
            <a:endParaRPr kumimoji="0" lang="en-US" sz="3000"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endParaRPr>
          </a:p>
        </p:txBody>
      </p:sp>
      <p:pic>
        <p:nvPicPr>
          <p:cNvPr id="22" name="Picture 21">
            <a:extLst>
              <a:ext uri="{FF2B5EF4-FFF2-40B4-BE49-F238E27FC236}">
                <a16:creationId xmlns:a16="http://schemas.microsoft.com/office/drawing/2014/main" id="{B5CF6AD8-C5F1-42DE-ACE4-E376A2FC8C0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98226" l="0" r="100000">
                        <a14:foregroundMark x1="34185" y1="55654" x2="47923" y2="51663"/>
                      </a14:backgroundRemoval>
                    </a14:imgEffect>
                  </a14:imgLayer>
                </a14:imgProps>
              </a:ext>
            </a:extLst>
          </a:blip>
          <a:stretch>
            <a:fillRect/>
          </a:stretch>
        </p:blipFill>
        <p:spPr>
          <a:xfrm>
            <a:off x="2812732" y="2780337"/>
            <a:ext cx="5962650" cy="4295775"/>
          </a:xfrm>
          <a:prstGeom prst="rect">
            <a:avLst/>
          </a:prstGeom>
        </p:spPr>
      </p:pic>
    </p:spTree>
    <p:extLst>
      <p:ext uri="{BB962C8B-B14F-4D97-AF65-F5344CB8AC3E}">
        <p14:creationId xmlns:p14="http://schemas.microsoft.com/office/powerpoint/2010/main" val="135670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1" repeatCount="indefinite" fill="remove" display="0">
                  <p:stCondLst>
                    <p:cond delay="indefinite"/>
                  </p:stCondLst>
                  <p:endCondLst>
                    <p:cond evt="onStopAudio" delay="0">
                      <p:tgtEl>
                        <p:sldTgt/>
                      </p:tgtEl>
                    </p:cond>
                  </p:endCondLst>
                </p:cTn>
                <p:tgtEl>
                  <p:spTgt spid="32"/>
                </p:tgtEl>
              </p:cMediaNode>
            </p:audio>
          </p:childTnLst>
        </p:cTn>
      </p:par>
    </p:tnLst>
    <p:bldLst>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sky, tree, screenshot&#10;&#10;Description automatically generated">
            <a:extLst>
              <a:ext uri="{FF2B5EF4-FFF2-40B4-BE49-F238E27FC236}">
                <a16:creationId xmlns:a16="http://schemas.microsoft.com/office/drawing/2014/main" id="{E2D238D3-0EAD-AFB3-FCC1-2B9A96C349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4" name="Picture 23">
            <a:extLst>
              <a:ext uri="{FF2B5EF4-FFF2-40B4-BE49-F238E27FC236}">
                <a16:creationId xmlns:a16="http://schemas.microsoft.com/office/drawing/2014/main" id="{0A4205B0-8DEA-2324-A6A0-015B7320D4DF}"/>
              </a:ext>
            </a:extLst>
          </p:cNvPr>
          <p:cNvPicPr>
            <a:picLocks noChangeAspect="1"/>
          </p:cNvPicPr>
          <p:nvPr/>
        </p:nvPicPr>
        <p:blipFill rotWithShape="1">
          <a:blip r:embed="rId4"/>
          <a:srcRect b="3286"/>
          <a:stretch/>
        </p:blipFill>
        <p:spPr>
          <a:xfrm>
            <a:off x="968" y="2178000"/>
            <a:ext cx="3391490" cy="4680000"/>
          </a:xfrm>
          <a:prstGeom prst="rect">
            <a:avLst/>
          </a:prstGeom>
          <a:effectLst>
            <a:outerShdw blurRad="50800" dist="38100" dir="13500000" algn="br" rotWithShape="0">
              <a:prstClr val="black">
                <a:alpha val="40000"/>
              </a:prstClr>
            </a:outerShdw>
          </a:effectLst>
        </p:spPr>
      </p:pic>
      <p:pic>
        <p:nvPicPr>
          <p:cNvPr id="29" name="Picture 28">
            <a:extLst>
              <a:ext uri="{FF2B5EF4-FFF2-40B4-BE49-F238E27FC236}">
                <a16:creationId xmlns:a16="http://schemas.microsoft.com/office/drawing/2014/main" id="{81910FA1-38B8-A6AB-106C-972FD0D4513F}"/>
              </a:ext>
            </a:extLst>
          </p:cNvPr>
          <p:cNvPicPr>
            <a:picLocks noChangeAspect="1"/>
          </p:cNvPicPr>
          <p:nvPr/>
        </p:nvPicPr>
        <p:blipFill>
          <a:blip r:embed="rId5"/>
          <a:stretch>
            <a:fillRect/>
          </a:stretch>
        </p:blipFill>
        <p:spPr>
          <a:xfrm>
            <a:off x="8599419" y="2178000"/>
            <a:ext cx="3590536" cy="4680000"/>
          </a:xfrm>
          <a:prstGeom prst="rect">
            <a:avLst/>
          </a:prstGeom>
          <a:effectLst>
            <a:outerShdw blurRad="50800" dist="38100" dir="18900000" algn="bl" rotWithShape="0">
              <a:prstClr val="black">
                <a:alpha val="40000"/>
              </a:prstClr>
            </a:outerShdw>
          </a:effectLst>
        </p:spPr>
      </p:pic>
      <p:pic>
        <p:nvPicPr>
          <p:cNvPr id="2" name="Picture 1">
            <a:extLst>
              <a:ext uri="{FF2B5EF4-FFF2-40B4-BE49-F238E27FC236}">
                <a16:creationId xmlns:a16="http://schemas.microsoft.com/office/drawing/2014/main" id="{ABFB36DB-8206-3BF1-969D-9A323287DE5E}"/>
              </a:ext>
            </a:extLst>
          </p:cNvPr>
          <p:cNvPicPr>
            <a:picLocks noChangeAspect="1"/>
          </p:cNvPicPr>
          <p:nvPr/>
        </p:nvPicPr>
        <p:blipFill>
          <a:blip r:embed="rId6"/>
          <a:stretch>
            <a:fillRect/>
          </a:stretch>
        </p:blipFill>
        <p:spPr>
          <a:xfrm>
            <a:off x="2066194" y="1164139"/>
            <a:ext cx="8059611" cy="4529721"/>
          </a:xfrm>
          <a:prstGeom prst="rect">
            <a:avLst/>
          </a:prstGeom>
        </p:spPr>
      </p:pic>
    </p:spTree>
    <p:extLst>
      <p:ext uri="{BB962C8B-B14F-4D97-AF65-F5344CB8AC3E}">
        <p14:creationId xmlns:p14="http://schemas.microsoft.com/office/powerpoint/2010/main" val="816930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66667">
                                          <p:cBhvr additive="base">
                                            <p:cTn id="7" dur="1000" fill="hold"/>
                                            <p:tgtEl>
                                              <p:spTgt spid="24"/>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par>
                                    <p:cTn id="9" presetID="2" presetClass="entr" presetSubtype="4" fill="hold" nodeType="withEffect" p14:presetBounceEnd="66667">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14:bounceEnd="66667">
                                          <p:cBhvr additive="base">
                                            <p:cTn id="11" dur="1000" fill="hold"/>
                                            <p:tgtEl>
                                              <p:spTgt spid="29"/>
                                            </p:tgtEl>
                                            <p:attrNameLst>
                                              <p:attrName>ppt_x</p:attrName>
                                            </p:attrNameLst>
                                          </p:cBhvr>
                                          <p:tavLst>
                                            <p:tav tm="0">
                                              <p:val>
                                                <p:strVal val="#ppt_x"/>
                                              </p:val>
                                            </p:tav>
                                            <p:tav tm="100000">
                                              <p:val>
                                                <p:strVal val="#ppt_x"/>
                                              </p:val>
                                            </p:tav>
                                          </p:tavLst>
                                        </p:anim>
                                        <p:anim calcmode="lin" valueType="num" p14:bounceEnd="66667">
                                          <p:cBhvr additive="base">
                                            <p:cTn id="12" dur="1000" fill="hold"/>
                                            <p:tgtEl>
                                              <p:spTgt spid="2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uỷn.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uỷn.wav"/>
                                            </p:tgtEl>
                                          </p:cMediaNode>
                                        </p:audio>
                                      </p:subTnLst>
                                    </p:cTn>
                                  </p:par>
                                  <p:par>
                                    <p:cTn id="9" presetID="2" presetClass="entr" presetSubtype="4"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000" fill="hold"/>
                                            <p:tgtEl>
                                              <p:spTgt spid="29"/>
                                            </p:tgtEl>
                                            <p:attrNameLst>
                                              <p:attrName>ppt_x</p:attrName>
                                            </p:attrNameLst>
                                          </p:cBhvr>
                                          <p:tavLst>
                                            <p:tav tm="0">
                                              <p:val>
                                                <p:strVal val="#ppt_x"/>
                                              </p:val>
                                            </p:tav>
                                            <p:tav tm="100000">
                                              <p:val>
                                                <p:strVal val="#ppt_x"/>
                                              </p:val>
                                            </p:tav>
                                          </p:tavLst>
                                        </p:anim>
                                        <p:anim calcmode="lin" valueType="num">
                                          <p:cBhvr additive="base">
                                            <p:cTn id="12" dur="1000" fill="hold"/>
                                            <p:tgtEl>
                                              <p:spTgt spid="2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7" name="uỷn.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5" name="Group 14">
            <a:extLst>
              <a:ext uri="{FF2B5EF4-FFF2-40B4-BE49-F238E27FC236}">
                <a16:creationId xmlns:a16="http://schemas.microsoft.com/office/drawing/2014/main" id="{19E9CDDB-0EB8-5FBE-30FB-3C7EA05F7850}"/>
              </a:ext>
            </a:extLst>
          </p:cNvPr>
          <p:cNvGrpSpPr/>
          <p:nvPr/>
        </p:nvGrpSpPr>
        <p:grpSpPr>
          <a:xfrm>
            <a:off x="397565" y="787401"/>
            <a:ext cx="11546511" cy="7227247"/>
            <a:chOff x="596348" y="1181100"/>
            <a:chExt cx="17319766" cy="10840871"/>
          </a:xfrm>
        </p:grpSpPr>
        <p:sp>
          <p:nvSpPr>
            <p:cNvPr id="5" name="Freeform 23">
              <a:extLst>
                <a:ext uri="{FF2B5EF4-FFF2-40B4-BE49-F238E27FC236}">
                  <a16:creationId xmlns:a16="http://schemas.microsoft.com/office/drawing/2014/main" id="{FE3A01F9-DE08-0356-EBFC-771666E1D5B1}"/>
                </a:ext>
              </a:extLst>
            </p:cNvPr>
            <p:cNvSpPr/>
            <p:nvPr/>
          </p:nvSpPr>
          <p:spPr>
            <a:xfrm>
              <a:off x="596348" y="1181100"/>
              <a:ext cx="13805454" cy="5274363"/>
            </a:xfrm>
            <a:custGeom>
              <a:avLst/>
              <a:gdLst/>
              <a:ahLst/>
              <a:cxnLst/>
              <a:rect l="l" t="t" r="r" b="b"/>
              <a:pathLst>
                <a:path w="2788501" h="1286196">
                  <a:moveTo>
                    <a:pt x="0" y="0"/>
                  </a:moveTo>
                  <a:lnTo>
                    <a:pt x="2788501" y="0"/>
                  </a:lnTo>
                  <a:lnTo>
                    <a:pt x="2788501" y="1286196"/>
                  </a:lnTo>
                  <a:lnTo>
                    <a:pt x="0" y="12861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1" name="Freeform 21">
              <a:extLst>
                <a:ext uri="{FF2B5EF4-FFF2-40B4-BE49-F238E27FC236}">
                  <a16:creationId xmlns:a16="http://schemas.microsoft.com/office/drawing/2014/main" id="{C70E95F6-15B1-BDF8-C28A-6874DDC71402}"/>
                </a:ext>
              </a:extLst>
            </p:cNvPr>
            <p:cNvSpPr/>
            <p:nvPr/>
          </p:nvSpPr>
          <p:spPr>
            <a:xfrm>
              <a:off x="11506200" y="4665828"/>
              <a:ext cx="6409914" cy="7356143"/>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5"/>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6" name="TextBox 5">
              <a:extLst>
                <a:ext uri="{FF2B5EF4-FFF2-40B4-BE49-F238E27FC236}">
                  <a16:creationId xmlns:a16="http://schemas.microsoft.com/office/drawing/2014/main" id="{679EA5CB-49D8-88EA-34C4-ECCCC0F3B335}"/>
                </a:ext>
              </a:extLst>
            </p:cNvPr>
            <p:cNvSpPr txBox="1"/>
            <p:nvPr/>
          </p:nvSpPr>
          <p:spPr>
            <a:xfrm>
              <a:off x="3657600" y="1937117"/>
              <a:ext cx="277097" cy="1246496"/>
            </a:xfrm>
            <a:prstGeom prst="rect">
              <a:avLst/>
            </a:prstGeom>
            <a:noFill/>
          </p:spPr>
          <p:txBody>
            <a:bodyPr wrap="none" rtlCol="0">
              <a:spAutoFit/>
            </a:bodyPr>
            <a:lstStyle/>
            <a:p>
              <a:pPr defTabSz="609630"/>
              <a:endParaRPr lang="vi-VN" sz="4800" dirty="0">
                <a:solidFill>
                  <a:srgbClr val="FF0000"/>
                </a:solidFill>
                <a:latin typeface="#9Slide03 IcielUni Sans Heavy" panose="00000500000000000000" pitchFamily="2" charset="-93"/>
              </a:endParaRPr>
            </a:p>
          </p:txBody>
        </p:sp>
        <p:sp>
          <p:nvSpPr>
            <p:cNvPr id="14" name="TextBox 13">
              <a:extLst>
                <a:ext uri="{FF2B5EF4-FFF2-40B4-BE49-F238E27FC236}">
                  <a16:creationId xmlns:a16="http://schemas.microsoft.com/office/drawing/2014/main" id="{7252488F-475D-6A9C-9DAF-6E8CEFEE065C}"/>
                </a:ext>
              </a:extLst>
            </p:cNvPr>
            <p:cNvSpPr txBox="1"/>
            <p:nvPr/>
          </p:nvSpPr>
          <p:spPr>
            <a:xfrm>
              <a:off x="1963188" y="2623931"/>
              <a:ext cx="10843383" cy="3462486"/>
            </a:xfrm>
            <a:prstGeom prst="rect">
              <a:avLst/>
            </a:prstGeom>
            <a:noFill/>
          </p:spPr>
          <p:txBody>
            <a:bodyPr wrap="square">
              <a:spAutoFit/>
            </a:bodyPr>
            <a:lstStyle/>
            <a:p>
              <a:pPr algn="ctr" defTabSz="609630"/>
              <a:r>
                <a:rPr lang="en-US" sz="7200" b="1" dirty="0">
                  <a:solidFill>
                    <a:prstClr val="black"/>
                  </a:solidFill>
                  <a:latin typeface="Cambria" panose="02040503050406030204" pitchFamily="18" charset="0"/>
                  <a:ea typeface="Cambria" panose="02040503050406030204" pitchFamily="18" charset="0"/>
                  <a:cs typeface="Calibri" panose="020F0502020204030204" pitchFamily="34" charset="0"/>
                </a:rPr>
                <a:t>1. Nghe </a:t>
              </a:r>
              <a:r>
                <a:rPr lang="en-US" sz="7200" b="1" dirty="0" err="1">
                  <a:solidFill>
                    <a:prstClr val="black"/>
                  </a:solidFill>
                  <a:latin typeface="Cambria" panose="02040503050406030204" pitchFamily="18" charset="0"/>
                  <a:ea typeface="Cambria" panose="02040503050406030204" pitchFamily="18" charset="0"/>
                  <a:cs typeface="Calibri" panose="020F0502020204030204" pitchFamily="34" charset="0"/>
                </a:rPr>
                <a:t>kể</a:t>
              </a:r>
              <a:r>
                <a:rPr lang="en-US" sz="7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72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chuyện</a:t>
              </a:r>
              <a:endParaRPr lang="vi-VN" sz="7200" b="1"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42926864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lant, tree, cartoon, house&#10;&#10;Description automatically generated">
            <a:extLst>
              <a:ext uri="{FF2B5EF4-FFF2-40B4-BE49-F238E27FC236}">
                <a16:creationId xmlns:a16="http://schemas.microsoft.com/office/drawing/2014/main" id="{A8123A3D-27AB-1621-F18D-7AF4636DE7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39CA7EB8-D5F9-3B5B-2D91-9EDC0CCF3039}"/>
              </a:ext>
            </a:extLst>
          </p:cNvPr>
          <p:cNvSpPr/>
          <p:nvPr/>
        </p:nvSpPr>
        <p:spPr>
          <a:xfrm>
            <a:off x="336000" y="279000"/>
            <a:ext cx="11520000" cy="6300000"/>
          </a:xfrm>
          <a:custGeom>
            <a:avLst/>
            <a:gdLst>
              <a:gd name="connsiteX0" fmla="*/ 0 w 11520000"/>
              <a:gd name="connsiteY0" fmla="*/ 626409 h 6300000"/>
              <a:gd name="connsiteX1" fmla="*/ 626409 w 11520000"/>
              <a:gd name="connsiteY1" fmla="*/ 0 h 6300000"/>
              <a:gd name="connsiteX2" fmla="*/ 10893591 w 11520000"/>
              <a:gd name="connsiteY2" fmla="*/ 0 h 6300000"/>
              <a:gd name="connsiteX3" fmla="*/ 11520000 w 11520000"/>
              <a:gd name="connsiteY3" fmla="*/ 626409 h 6300000"/>
              <a:gd name="connsiteX4" fmla="*/ 11520000 w 11520000"/>
              <a:gd name="connsiteY4" fmla="*/ 5673591 h 6300000"/>
              <a:gd name="connsiteX5" fmla="*/ 10893591 w 11520000"/>
              <a:gd name="connsiteY5" fmla="*/ 6300000 h 6300000"/>
              <a:gd name="connsiteX6" fmla="*/ 626409 w 11520000"/>
              <a:gd name="connsiteY6" fmla="*/ 6300000 h 6300000"/>
              <a:gd name="connsiteX7" fmla="*/ 0 w 11520000"/>
              <a:gd name="connsiteY7" fmla="*/ 5673591 h 6300000"/>
              <a:gd name="connsiteX8" fmla="*/ 0 w 11520000"/>
              <a:gd name="connsiteY8" fmla="*/ 626409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0000" h="6300000" fill="none" extrusionOk="0">
                <a:moveTo>
                  <a:pt x="0" y="626409"/>
                </a:moveTo>
                <a:cubicBezTo>
                  <a:pt x="-45425" y="273106"/>
                  <a:pt x="331555" y="41792"/>
                  <a:pt x="626409" y="0"/>
                </a:cubicBezTo>
                <a:cubicBezTo>
                  <a:pt x="5464537" y="130954"/>
                  <a:pt x="9258231" y="43574"/>
                  <a:pt x="10893591" y="0"/>
                </a:cubicBezTo>
                <a:cubicBezTo>
                  <a:pt x="11257110" y="27053"/>
                  <a:pt x="11539543" y="304391"/>
                  <a:pt x="11520000" y="626409"/>
                </a:cubicBezTo>
                <a:cubicBezTo>
                  <a:pt x="11369561" y="2197990"/>
                  <a:pt x="11605879" y="4218971"/>
                  <a:pt x="11520000" y="5673591"/>
                </a:cubicBezTo>
                <a:cubicBezTo>
                  <a:pt x="11506898" y="6021699"/>
                  <a:pt x="11220833" y="6287088"/>
                  <a:pt x="10893591" y="6300000"/>
                </a:cubicBezTo>
                <a:cubicBezTo>
                  <a:pt x="9266880" y="6455197"/>
                  <a:pt x="5483171" y="6463020"/>
                  <a:pt x="626409" y="6300000"/>
                </a:cubicBezTo>
                <a:cubicBezTo>
                  <a:pt x="284457" y="6245844"/>
                  <a:pt x="-52976" y="6050480"/>
                  <a:pt x="0" y="5673591"/>
                </a:cubicBezTo>
                <a:cubicBezTo>
                  <a:pt x="64656" y="3527023"/>
                  <a:pt x="-17807" y="2257436"/>
                  <a:pt x="0" y="626409"/>
                </a:cubicBezTo>
                <a:close/>
              </a:path>
              <a:path w="11520000" h="6300000" stroke="0" extrusionOk="0">
                <a:moveTo>
                  <a:pt x="0" y="626409"/>
                </a:moveTo>
                <a:cubicBezTo>
                  <a:pt x="-58320" y="244480"/>
                  <a:pt x="239568" y="15345"/>
                  <a:pt x="626409" y="0"/>
                </a:cubicBezTo>
                <a:cubicBezTo>
                  <a:pt x="3165538" y="132882"/>
                  <a:pt x="7368853" y="-84951"/>
                  <a:pt x="10893591" y="0"/>
                </a:cubicBezTo>
                <a:cubicBezTo>
                  <a:pt x="11226353" y="12885"/>
                  <a:pt x="11513444" y="316690"/>
                  <a:pt x="11520000" y="626409"/>
                </a:cubicBezTo>
                <a:cubicBezTo>
                  <a:pt x="11540187" y="1394856"/>
                  <a:pt x="11672480" y="3501445"/>
                  <a:pt x="11520000" y="5673591"/>
                </a:cubicBezTo>
                <a:cubicBezTo>
                  <a:pt x="11528983" y="6020613"/>
                  <a:pt x="11245699" y="6287340"/>
                  <a:pt x="10893591" y="6300000"/>
                </a:cubicBezTo>
                <a:cubicBezTo>
                  <a:pt x="7146538" y="6387639"/>
                  <a:pt x="3123701" y="6227321"/>
                  <a:pt x="626409" y="6300000"/>
                </a:cubicBezTo>
                <a:cubicBezTo>
                  <a:pt x="276543" y="6262714"/>
                  <a:pt x="-31107" y="6062777"/>
                  <a:pt x="0" y="5673591"/>
                </a:cubicBezTo>
                <a:cubicBezTo>
                  <a:pt x="-38581" y="3532296"/>
                  <a:pt x="63341" y="1904086"/>
                  <a:pt x="0" y="626409"/>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865909D8-1E13-E432-862F-53F9D0E7E7CA}"/>
              </a:ext>
            </a:extLst>
          </p:cNvPr>
          <p:cNvGrpSpPr/>
          <p:nvPr/>
        </p:nvGrpSpPr>
        <p:grpSpPr>
          <a:xfrm>
            <a:off x="356242" y="998203"/>
            <a:ext cx="3009019" cy="2658591"/>
            <a:chOff x="711915" y="545727"/>
            <a:chExt cx="3009019" cy="2658591"/>
          </a:xfrm>
        </p:grpSpPr>
        <p:grpSp>
          <p:nvGrpSpPr>
            <p:cNvPr id="13" name="Group 12">
              <a:extLst>
                <a:ext uri="{FF2B5EF4-FFF2-40B4-BE49-F238E27FC236}">
                  <a16:creationId xmlns:a16="http://schemas.microsoft.com/office/drawing/2014/main" id="{E6290E6A-9DDF-69EE-2471-0AA40F2F9AF2}"/>
                </a:ext>
              </a:extLst>
            </p:cNvPr>
            <p:cNvGrpSpPr/>
            <p:nvPr/>
          </p:nvGrpSpPr>
          <p:grpSpPr>
            <a:xfrm>
              <a:off x="804815" y="660715"/>
              <a:ext cx="2916119" cy="2543603"/>
              <a:chOff x="1294673" y="778261"/>
              <a:chExt cx="3438539" cy="3114469"/>
            </a:xfrm>
          </p:grpSpPr>
          <p:sp>
            <p:nvSpPr>
              <p:cNvPr id="16" name="사각형: 둥근 모서리 22">
                <a:extLst>
                  <a:ext uri="{FF2B5EF4-FFF2-40B4-BE49-F238E27FC236}">
                    <a16:creationId xmlns:a16="http://schemas.microsoft.com/office/drawing/2014/main" id="{571E62CD-AE51-6CB6-1511-E1C757078372}"/>
                  </a:ext>
                </a:extLst>
              </p:cNvPr>
              <p:cNvSpPr/>
              <p:nvPr/>
            </p:nvSpPr>
            <p:spPr>
              <a:xfrm>
                <a:off x="1294673" y="778261"/>
                <a:ext cx="3438539" cy="3114469"/>
              </a:xfrm>
              <a:prstGeom prst="roundRect">
                <a:avLst/>
              </a:prstGeom>
              <a:solidFill>
                <a:srgbClr val="FA3C3C"/>
              </a:solidFill>
              <a:ln w="63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000" b="0" i="1" u="none" strike="noStrike" kern="1200" cap="none" spc="0" normalizeH="0" baseline="0" noProof="0">
                  <a:ln>
                    <a:noFill/>
                  </a:ln>
                  <a:solidFill>
                    <a:srgbClr val="32251A"/>
                  </a:solidFill>
                  <a:effectLst/>
                  <a:uLnTx/>
                  <a:uFillTx/>
                  <a:latin typeface="Cambria" panose="02040503050406030204" pitchFamily="18" charset="0"/>
                </a:endParaRPr>
              </a:p>
            </p:txBody>
          </p:sp>
          <p:pic>
            <p:nvPicPr>
              <p:cNvPr id="18" name="Picture 17">
                <a:extLst>
                  <a:ext uri="{FF2B5EF4-FFF2-40B4-BE49-F238E27FC236}">
                    <a16:creationId xmlns:a16="http://schemas.microsoft.com/office/drawing/2014/main" id="{CB9B1ADA-E289-3EC6-C47E-18994B3DFD30}"/>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9" t="-996" r="49346" b="59949"/>
              <a:stretch/>
            </p:blipFill>
            <p:spPr>
              <a:xfrm>
                <a:off x="1461047" y="943960"/>
                <a:ext cx="3131234" cy="278332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grpSp>
        <p:sp>
          <p:nvSpPr>
            <p:cNvPr id="15" name="TextBox 14">
              <a:extLst>
                <a:ext uri="{FF2B5EF4-FFF2-40B4-BE49-F238E27FC236}">
                  <a16:creationId xmlns:a16="http://schemas.microsoft.com/office/drawing/2014/main" id="{46845952-4FF5-ACED-65D1-702F3CC5C88D}"/>
                </a:ext>
              </a:extLst>
            </p:cNvPr>
            <p:cNvSpPr txBox="1"/>
            <p:nvPr/>
          </p:nvSpPr>
          <p:spPr>
            <a:xfrm>
              <a:off x="711915" y="545727"/>
              <a:ext cx="649285" cy="649188"/>
            </a:xfrm>
            <a:prstGeom prst="ellipse">
              <a:avLst/>
            </a:prstGeom>
            <a:solidFill>
              <a:srgbClr val="73D7D2"/>
            </a:solidFill>
            <a:ln>
              <a:solidFill>
                <a:srgbClr val="0070C0"/>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solidFill>
                      <a:prstClr val="black"/>
                    </a:solidFill>
                  </a:ln>
                  <a:solidFill>
                    <a:srgbClr val="FC0B0D"/>
                  </a:solidFill>
                  <a:effectLst/>
                  <a:uLnTx/>
                  <a:uFillTx/>
                  <a:latin typeface="Cambria" panose="02040503050406030204" pitchFamily="18" charset="0"/>
                  <a:ea typeface="Cambria" panose="02040503050406030204" pitchFamily="18" charset="0"/>
                </a:rPr>
                <a:t>1</a:t>
              </a:r>
            </a:p>
          </p:txBody>
        </p:sp>
      </p:grpSp>
      <p:grpSp>
        <p:nvGrpSpPr>
          <p:cNvPr id="19" name="Group 18">
            <a:extLst>
              <a:ext uri="{FF2B5EF4-FFF2-40B4-BE49-F238E27FC236}">
                <a16:creationId xmlns:a16="http://schemas.microsoft.com/office/drawing/2014/main" id="{59393B17-E687-49EC-117C-AD8AADF827BD}"/>
              </a:ext>
            </a:extLst>
          </p:cNvPr>
          <p:cNvGrpSpPr/>
          <p:nvPr/>
        </p:nvGrpSpPr>
        <p:grpSpPr>
          <a:xfrm>
            <a:off x="6036074" y="1053139"/>
            <a:ext cx="3127885" cy="2678573"/>
            <a:chOff x="6016115" y="525745"/>
            <a:chExt cx="3127885" cy="2678573"/>
          </a:xfrm>
        </p:grpSpPr>
        <p:grpSp>
          <p:nvGrpSpPr>
            <p:cNvPr id="56" name="Group 55">
              <a:extLst>
                <a:ext uri="{FF2B5EF4-FFF2-40B4-BE49-F238E27FC236}">
                  <a16:creationId xmlns:a16="http://schemas.microsoft.com/office/drawing/2014/main" id="{2CF794C1-9648-AC1B-2596-6B7716DDD3E3}"/>
                </a:ext>
              </a:extLst>
            </p:cNvPr>
            <p:cNvGrpSpPr/>
            <p:nvPr/>
          </p:nvGrpSpPr>
          <p:grpSpPr>
            <a:xfrm>
              <a:off x="6123409" y="660715"/>
              <a:ext cx="3020591" cy="2543603"/>
              <a:chOff x="3989809" y="965951"/>
              <a:chExt cx="3020591" cy="2543603"/>
            </a:xfrm>
          </p:grpSpPr>
          <p:sp>
            <p:nvSpPr>
              <p:cNvPr id="59" name="사각형: 둥근 모서리 23">
                <a:extLst>
                  <a:ext uri="{FF2B5EF4-FFF2-40B4-BE49-F238E27FC236}">
                    <a16:creationId xmlns:a16="http://schemas.microsoft.com/office/drawing/2014/main" id="{2D885C07-FF6C-65E3-8C42-3BAB0F0E38B4}"/>
                  </a:ext>
                </a:extLst>
              </p:cNvPr>
              <p:cNvSpPr/>
              <p:nvPr/>
            </p:nvSpPr>
            <p:spPr>
              <a:xfrm>
                <a:off x="3989809" y="965951"/>
                <a:ext cx="3020591" cy="2543603"/>
              </a:xfrm>
              <a:prstGeom prst="roundRect">
                <a:avLst/>
              </a:prstGeom>
              <a:solidFill>
                <a:srgbClr val="FA3C3C"/>
              </a:solidFill>
              <a:ln w="63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000" b="0" i="1" u="none" strike="noStrike" kern="1200" cap="none" spc="0" normalizeH="0" baseline="0" noProof="0">
                  <a:ln>
                    <a:noFill/>
                  </a:ln>
                  <a:solidFill>
                    <a:srgbClr val="32251A"/>
                  </a:solidFill>
                  <a:effectLst/>
                  <a:uLnTx/>
                  <a:uFillTx/>
                  <a:latin typeface="Cambria" panose="02040503050406030204" pitchFamily="18" charset="0"/>
                </a:endParaRPr>
              </a:p>
            </p:txBody>
          </p:sp>
          <p:pic>
            <p:nvPicPr>
              <p:cNvPr id="60" name="Picture 59">
                <a:extLst>
                  <a:ext uri="{FF2B5EF4-FFF2-40B4-BE49-F238E27FC236}">
                    <a16:creationId xmlns:a16="http://schemas.microsoft.com/office/drawing/2014/main" id="{CBEB677B-61E6-9375-4F0A-BD47AB867CD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50001" t="-1310" r="-646" b="60263"/>
              <a:stretch/>
            </p:blipFill>
            <p:spPr>
              <a:xfrm>
                <a:off x="4166020" y="1100639"/>
                <a:ext cx="2703960" cy="227315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grpSp>
        <p:sp>
          <p:nvSpPr>
            <p:cNvPr id="57" name="TextBox 56">
              <a:extLst>
                <a:ext uri="{FF2B5EF4-FFF2-40B4-BE49-F238E27FC236}">
                  <a16:creationId xmlns:a16="http://schemas.microsoft.com/office/drawing/2014/main" id="{80169DD5-3D2F-33F1-1033-C9F3EB204C63}"/>
                </a:ext>
              </a:extLst>
            </p:cNvPr>
            <p:cNvSpPr txBox="1"/>
            <p:nvPr/>
          </p:nvSpPr>
          <p:spPr>
            <a:xfrm>
              <a:off x="6016115" y="525745"/>
              <a:ext cx="634745" cy="649188"/>
            </a:xfrm>
            <a:prstGeom prst="ellipse">
              <a:avLst/>
            </a:prstGeom>
            <a:solidFill>
              <a:srgbClr val="73D7D2"/>
            </a:solidFill>
            <a:ln>
              <a:solidFill>
                <a:srgbClr val="0070C0"/>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solidFill>
                      <a:prstClr val="black"/>
                    </a:solidFill>
                  </a:ln>
                  <a:solidFill>
                    <a:srgbClr val="FC0B0D"/>
                  </a:solidFill>
                  <a:effectLst/>
                  <a:uLnTx/>
                  <a:uFillTx/>
                  <a:latin typeface="Cambria" panose="02040503050406030204" pitchFamily="18" charset="0"/>
                  <a:ea typeface="Cambria" panose="02040503050406030204" pitchFamily="18" charset="0"/>
                </a:rPr>
                <a:t>2</a:t>
              </a:r>
            </a:p>
          </p:txBody>
        </p:sp>
      </p:grpSp>
      <p:grpSp>
        <p:nvGrpSpPr>
          <p:cNvPr id="61" name="Group 60">
            <a:extLst>
              <a:ext uri="{FF2B5EF4-FFF2-40B4-BE49-F238E27FC236}">
                <a16:creationId xmlns:a16="http://schemas.microsoft.com/office/drawing/2014/main" id="{E5D8BB9E-1F16-D4E8-89D2-4AC6C2913F3B}"/>
              </a:ext>
            </a:extLst>
          </p:cNvPr>
          <p:cNvGrpSpPr/>
          <p:nvPr/>
        </p:nvGrpSpPr>
        <p:grpSpPr>
          <a:xfrm>
            <a:off x="350691" y="3917834"/>
            <a:ext cx="3014570" cy="2736578"/>
            <a:chOff x="823312" y="3438755"/>
            <a:chExt cx="3014570" cy="2736578"/>
          </a:xfrm>
        </p:grpSpPr>
        <p:grpSp>
          <p:nvGrpSpPr>
            <p:cNvPr id="62" name="Group 61">
              <a:extLst>
                <a:ext uri="{FF2B5EF4-FFF2-40B4-BE49-F238E27FC236}">
                  <a16:creationId xmlns:a16="http://schemas.microsoft.com/office/drawing/2014/main" id="{AB025ED4-9995-3EFC-FEB9-1D6CD21CA65D}"/>
                </a:ext>
              </a:extLst>
            </p:cNvPr>
            <p:cNvGrpSpPr/>
            <p:nvPr/>
          </p:nvGrpSpPr>
          <p:grpSpPr>
            <a:xfrm>
              <a:off x="911076" y="3543744"/>
              <a:ext cx="2926806" cy="2631589"/>
              <a:chOff x="678446" y="3719705"/>
              <a:chExt cx="2926806" cy="2631589"/>
            </a:xfrm>
          </p:grpSpPr>
          <p:sp>
            <p:nvSpPr>
              <p:cNvPr id="64" name="사각형: 둥근 모서리 26">
                <a:extLst>
                  <a:ext uri="{FF2B5EF4-FFF2-40B4-BE49-F238E27FC236}">
                    <a16:creationId xmlns:a16="http://schemas.microsoft.com/office/drawing/2014/main" id="{2DFB8A10-2BED-2C01-615E-EF42C8239E2B}"/>
                  </a:ext>
                </a:extLst>
              </p:cNvPr>
              <p:cNvSpPr/>
              <p:nvPr/>
            </p:nvSpPr>
            <p:spPr>
              <a:xfrm>
                <a:off x="678446" y="3719705"/>
                <a:ext cx="2926806" cy="2631589"/>
              </a:xfrm>
              <a:prstGeom prst="roundRect">
                <a:avLst/>
              </a:prstGeom>
              <a:solidFill>
                <a:srgbClr val="FA3C3C"/>
              </a:solidFill>
              <a:ln w="63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000" b="0" i="1" u="none" strike="noStrike" kern="1200" cap="none" spc="0" normalizeH="0" baseline="0" noProof="0">
                  <a:ln>
                    <a:noFill/>
                  </a:ln>
                  <a:solidFill>
                    <a:srgbClr val="32251A"/>
                  </a:solidFill>
                  <a:effectLst/>
                  <a:uLnTx/>
                  <a:uFillTx/>
                  <a:latin typeface="Cambria" panose="02040503050406030204" pitchFamily="18" charset="0"/>
                </a:endParaRPr>
              </a:p>
            </p:txBody>
          </p:sp>
          <p:pic>
            <p:nvPicPr>
              <p:cNvPr id="65" name="Picture 64">
                <a:extLst>
                  <a:ext uri="{FF2B5EF4-FFF2-40B4-BE49-F238E27FC236}">
                    <a16:creationId xmlns:a16="http://schemas.microsoft.com/office/drawing/2014/main" id="{FD8DFF50-8D7E-CFEC-B488-2E6A910C2C2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203" t="49640" r="49152" b="8475"/>
              <a:stretch/>
            </p:blipFill>
            <p:spPr>
              <a:xfrm>
                <a:off x="833117" y="3890786"/>
                <a:ext cx="2655503" cy="2253987"/>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grpSp>
        <p:sp>
          <p:nvSpPr>
            <p:cNvPr id="63" name="TextBox 62">
              <a:extLst>
                <a:ext uri="{FF2B5EF4-FFF2-40B4-BE49-F238E27FC236}">
                  <a16:creationId xmlns:a16="http://schemas.microsoft.com/office/drawing/2014/main" id="{B346A150-A4E6-714D-9CA5-28460C989400}"/>
                </a:ext>
              </a:extLst>
            </p:cNvPr>
            <p:cNvSpPr txBox="1"/>
            <p:nvPr/>
          </p:nvSpPr>
          <p:spPr>
            <a:xfrm>
              <a:off x="823312" y="3438755"/>
              <a:ext cx="649283" cy="649188"/>
            </a:xfrm>
            <a:prstGeom prst="ellipse">
              <a:avLst/>
            </a:prstGeom>
            <a:solidFill>
              <a:srgbClr val="73D7D2"/>
            </a:solidFill>
            <a:ln>
              <a:solidFill>
                <a:srgbClr val="0070C0"/>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solidFill>
                      <a:prstClr val="black"/>
                    </a:solidFill>
                  </a:ln>
                  <a:solidFill>
                    <a:srgbClr val="FC0B0D"/>
                  </a:solidFill>
                  <a:effectLst/>
                  <a:uLnTx/>
                  <a:uFillTx/>
                  <a:latin typeface="Cambria" panose="02040503050406030204" pitchFamily="18" charset="0"/>
                  <a:ea typeface="Cambria" panose="02040503050406030204" pitchFamily="18" charset="0"/>
                </a:rPr>
                <a:t>3</a:t>
              </a:r>
            </a:p>
          </p:txBody>
        </p:sp>
      </p:grpSp>
      <p:grpSp>
        <p:nvGrpSpPr>
          <p:cNvPr id="66" name="Group 65">
            <a:extLst>
              <a:ext uri="{FF2B5EF4-FFF2-40B4-BE49-F238E27FC236}">
                <a16:creationId xmlns:a16="http://schemas.microsoft.com/office/drawing/2014/main" id="{58242D58-ABF8-3B73-4A01-967D725CE4BF}"/>
              </a:ext>
            </a:extLst>
          </p:cNvPr>
          <p:cNvGrpSpPr/>
          <p:nvPr/>
        </p:nvGrpSpPr>
        <p:grpSpPr>
          <a:xfrm>
            <a:off x="6042474" y="3911719"/>
            <a:ext cx="3133481" cy="2715634"/>
            <a:chOff x="6020456" y="3459699"/>
            <a:chExt cx="3133481" cy="2715634"/>
          </a:xfrm>
        </p:grpSpPr>
        <p:grpSp>
          <p:nvGrpSpPr>
            <p:cNvPr id="67" name="Group 66">
              <a:extLst>
                <a:ext uri="{FF2B5EF4-FFF2-40B4-BE49-F238E27FC236}">
                  <a16:creationId xmlns:a16="http://schemas.microsoft.com/office/drawing/2014/main" id="{C5091053-9172-AE74-A8E8-5BD235DE61D1}"/>
                </a:ext>
              </a:extLst>
            </p:cNvPr>
            <p:cNvGrpSpPr/>
            <p:nvPr/>
          </p:nvGrpSpPr>
          <p:grpSpPr>
            <a:xfrm>
              <a:off x="6123409" y="3570378"/>
              <a:ext cx="3030528" cy="2604955"/>
              <a:chOff x="8490912" y="1216927"/>
              <a:chExt cx="2906941" cy="2604955"/>
            </a:xfrm>
          </p:grpSpPr>
          <p:sp>
            <p:nvSpPr>
              <p:cNvPr id="69" name="사각형: 둥근 모서리 41">
                <a:extLst>
                  <a:ext uri="{FF2B5EF4-FFF2-40B4-BE49-F238E27FC236}">
                    <a16:creationId xmlns:a16="http://schemas.microsoft.com/office/drawing/2014/main" id="{689AEFDC-6BCD-AFF7-47C0-3879CD388217}"/>
                  </a:ext>
                </a:extLst>
              </p:cNvPr>
              <p:cNvSpPr/>
              <p:nvPr/>
            </p:nvSpPr>
            <p:spPr>
              <a:xfrm>
                <a:off x="8490912" y="1216927"/>
                <a:ext cx="2906941" cy="2604955"/>
              </a:xfrm>
              <a:prstGeom prst="roundRect">
                <a:avLst/>
              </a:prstGeom>
              <a:solidFill>
                <a:srgbClr val="FA3C3C"/>
              </a:solidFill>
              <a:ln w="63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000" b="0" i="1" u="none" strike="noStrike" kern="1200" cap="none" spc="0" normalizeH="0" baseline="0" noProof="0">
                  <a:ln>
                    <a:noFill/>
                  </a:ln>
                  <a:solidFill>
                    <a:srgbClr val="32251A"/>
                  </a:solidFill>
                  <a:effectLst/>
                  <a:uLnTx/>
                  <a:uFillTx/>
                  <a:latin typeface="Cambria" panose="02040503050406030204" pitchFamily="18" charset="0"/>
                </a:endParaRPr>
              </a:p>
            </p:txBody>
          </p:sp>
          <p:pic>
            <p:nvPicPr>
              <p:cNvPr id="70" name="Picture 69">
                <a:extLst>
                  <a:ext uri="{FF2B5EF4-FFF2-40B4-BE49-F238E27FC236}">
                    <a16:creationId xmlns:a16="http://schemas.microsoft.com/office/drawing/2014/main" id="{3E6CAF29-2E16-32B5-3A04-51546BBADAF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49710" t="48814" r="-355" b="8064"/>
              <a:stretch/>
            </p:blipFill>
            <p:spPr>
              <a:xfrm>
                <a:off x="8666315" y="1369268"/>
                <a:ext cx="2591640" cy="227315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grpSp>
        <p:sp>
          <p:nvSpPr>
            <p:cNvPr id="68" name="TextBox 67">
              <a:extLst>
                <a:ext uri="{FF2B5EF4-FFF2-40B4-BE49-F238E27FC236}">
                  <a16:creationId xmlns:a16="http://schemas.microsoft.com/office/drawing/2014/main" id="{E468F135-B082-24EE-90F1-F87B8D33999A}"/>
                </a:ext>
              </a:extLst>
            </p:cNvPr>
            <p:cNvSpPr txBox="1"/>
            <p:nvPr/>
          </p:nvSpPr>
          <p:spPr>
            <a:xfrm>
              <a:off x="6020456" y="3459699"/>
              <a:ext cx="644647" cy="649188"/>
            </a:xfrm>
            <a:prstGeom prst="ellipse">
              <a:avLst/>
            </a:prstGeom>
            <a:solidFill>
              <a:srgbClr val="73D7D2"/>
            </a:solidFill>
            <a:ln>
              <a:solidFill>
                <a:srgbClr val="0070C0"/>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solidFill>
                      <a:prstClr val="black"/>
                    </a:solidFill>
                  </a:ln>
                  <a:solidFill>
                    <a:srgbClr val="FC0B0D"/>
                  </a:solidFill>
                  <a:effectLst/>
                  <a:uLnTx/>
                  <a:uFillTx/>
                  <a:latin typeface="Cambria" panose="02040503050406030204" pitchFamily="18" charset="0"/>
                  <a:ea typeface="Cambria" panose="02040503050406030204" pitchFamily="18" charset="0"/>
                </a:rPr>
                <a:t>4</a:t>
              </a:r>
            </a:p>
          </p:txBody>
        </p:sp>
      </p:grpSp>
      <p:sp>
        <p:nvSpPr>
          <p:cNvPr id="71" name="TextBox 70">
            <a:extLst>
              <a:ext uri="{FF2B5EF4-FFF2-40B4-BE49-F238E27FC236}">
                <a16:creationId xmlns:a16="http://schemas.microsoft.com/office/drawing/2014/main" id="{2C7391BE-EED0-1DE6-A6A5-0E9A0B6DF064}"/>
              </a:ext>
            </a:extLst>
          </p:cNvPr>
          <p:cNvSpPr txBox="1"/>
          <p:nvPr/>
        </p:nvSpPr>
        <p:spPr>
          <a:xfrm>
            <a:off x="3507620" y="1477051"/>
            <a:ext cx="2339034"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Chuyện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gì</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đã</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xảy</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ra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với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tờ</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đơn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xin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vào</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Đội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Linh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p>
        </p:txBody>
      </p:sp>
      <p:sp>
        <p:nvSpPr>
          <p:cNvPr id="72" name="TextBox 71">
            <a:extLst>
              <a:ext uri="{FF2B5EF4-FFF2-40B4-BE49-F238E27FC236}">
                <a16:creationId xmlns:a16="http://schemas.microsoft.com/office/drawing/2014/main" id="{57088CE7-D2C7-CF0F-FAAD-BD9205F7A1E1}"/>
              </a:ext>
            </a:extLst>
          </p:cNvPr>
          <p:cNvSpPr txBox="1"/>
          <p:nvPr/>
        </p:nvSpPr>
        <p:spPr>
          <a:xfrm>
            <a:off x="9318314" y="1757299"/>
            <a:ext cx="2447215"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Linh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đã</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làm</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gì</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để</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có</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tờ</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đơn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sạch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đẹp</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hơn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p>
        </p:txBody>
      </p:sp>
      <p:sp>
        <p:nvSpPr>
          <p:cNvPr id="73" name="TextBox 72">
            <a:extLst>
              <a:ext uri="{FF2B5EF4-FFF2-40B4-BE49-F238E27FC236}">
                <a16:creationId xmlns:a16="http://schemas.microsoft.com/office/drawing/2014/main" id="{4D446F76-0A85-37AD-14D0-17934FE27041}"/>
              </a:ext>
            </a:extLst>
          </p:cNvPr>
          <p:cNvSpPr txBox="1"/>
          <p:nvPr/>
        </p:nvSpPr>
        <p:spPr>
          <a:xfrm>
            <a:off x="3468214" y="4628399"/>
            <a:ext cx="269564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Chuyện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gì</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khiến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Linh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cảm</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thấy</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xấu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hổ</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sp>
        <p:nvSpPr>
          <p:cNvPr id="74" name="TextBox 73">
            <a:extLst>
              <a:ext uri="{FF2B5EF4-FFF2-40B4-BE49-F238E27FC236}">
                <a16:creationId xmlns:a16="http://schemas.microsoft.com/office/drawing/2014/main" id="{02C05138-2C5A-8E87-DBA3-6AB4A6D7ECC7}"/>
              </a:ext>
            </a:extLst>
          </p:cNvPr>
          <p:cNvSpPr txBox="1"/>
          <p:nvPr/>
        </p:nvSpPr>
        <p:spPr>
          <a:xfrm>
            <a:off x="9296347" y="4560907"/>
            <a:ext cx="2467584"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Vì</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sao</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Linh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cảm</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thấy</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bất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ngờ</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và</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vui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vẻ</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p>
        </p:txBody>
      </p:sp>
      <p:pic>
        <p:nvPicPr>
          <p:cNvPr id="75" name="Picture 74">
            <a:extLst>
              <a:ext uri="{FF2B5EF4-FFF2-40B4-BE49-F238E27FC236}">
                <a16:creationId xmlns:a16="http://schemas.microsoft.com/office/drawing/2014/main" id="{18D7AE1C-F848-A2C1-03E9-527B8585047E}"/>
              </a:ext>
            </a:extLst>
          </p:cNvPr>
          <p:cNvPicPr>
            <a:picLocks noChangeAspect="1"/>
          </p:cNvPicPr>
          <p:nvPr/>
        </p:nvPicPr>
        <p:blipFill>
          <a:blip r:embed="rId5"/>
          <a:stretch>
            <a:fillRect/>
          </a:stretch>
        </p:blipFill>
        <p:spPr>
          <a:xfrm>
            <a:off x="2744321" y="0"/>
            <a:ext cx="7071973" cy="877900"/>
          </a:xfrm>
          <a:prstGeom prst="rect">
            <a:avLst/>
          </a:prstGeom>
        </p:spPr>
      </p:pic>
    </p:spTree>
    <p:extLst>
      <p:ext uri="{BB962C8B-B14F-4D97-AF65-F5344CB8AC3E}">
        <p14:creationId xmlns:p14="http://schemas.microsoft.com/office/powerpoint/2010/main" val="901455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p:cTn id="7" dur="500" fill="hold"/>
                                        <p:tgtEl>
                                          <p:spTgt spid="75"/>
                                        </p:tgtEl>
                                        <p:attrNameLst>
                                          <p:attrName>ppt_w</p:attrName>
                                        </p:attrNameLst>
                                      </p:cBhvr>
                                      <p:tavLst>
                                        <p:tav tm="0">
                                          <p:val>
                                            <p:fltVal val="0"/>
                                          </p:val>
                                        </p:tav>
                                        <p:tav tm="100000">
                                          <p:val>
                                            <p:strVal val="#ppt_w"/>
                                          </p:val>
                                        </p:tav>
                                      </p:tavLst>
                                    </p:anim>
                                    <p:anim calcmode="lin" valueType="num">
                                      <p:cBhvr>
                                        <p:cTn id="8" dur="500" fill="hold"/>
                                        <p:tgtEl>
                                          <p:spTgt spid="75"/>
                                        </p:tgtEl>
                                        <p:attrNameLst>
                                          <p:attrName>ppt_h</p:attrName>
                                        </p:attrNameLst>
                                      </p:cBhvr>
                                      <p:tavLst>
                                        <p:tav tm="0">
                                          <p:val>
                                            <p:fltVal val="0"/>
                                          </p:val>
                                        </p:tav>
                                        <p:tav tm="100000">
                                          <p:val>
                                            <p:strVal val="#ppt_h"/>
                                          </p:val>
                                        </p:tav>
                                      </p:tavLst>
                                    </p:anim>
                                    <p:animEffect transition="in" filter="fade">
                                      <p:cBhvr>
                                        <p:cTn id="9" dur="500"/>
                                        <p:tgtEl>
                                          <p:spTgt spid="75"/>
                                        </p:tgtEl>
                                      </p:cBhvr>
                                    </p:animEffect>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childTnLst>
                          </p:cTn>
                        </p:par>
                        <p:par>
                          <p:cTn id="17" fill="hold">
                            <p:stCondLst>
                              <p:cond delay="1500"/>
                            </p:stCondLst>
                            <p:childTnLst>
                              <p:par>
                                <p:cTn id="18" presetID="31" presetClass="entr" presetSubtype="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1000" fill="hold"/>
                                        <p:tgtEl>
                                          <p:spTgt spid="19"/>
                                        </p:tgtEl>
                                        <p:attrNameLst>
                                          <p:attrName>ppt_w</p:attrName>
                                        </p:attrNameLst>
                                      </p:cBhvr>
                                      <p:tavLst>
                                        <p:tav tm="0">
                                          <p:val>
                                            <p:fltVal val="0"/>
                                          </p:val>
                                        </p:tav>
                                        <p:tav tm="100000">
                                          <p:val>
                                            <p:strVal val="#ppt_w"/>
                                          </p:val>
                                        </p:tav>
                                      </p:tavLst>
                                    </p:anim>
                                    <p:anim calcmode="lin" valueType="num">
                                      <p:cBhvr>
                                        <p:cTn id="21" dur="1000" fill="hold"/>
                                        <p:tgtEl>
                                          <p:spTgt spid="19"/>
                                        </p:tgtEl>
                                        <p:attrNameLst>
                                          <p:attrName>ppt_h</p:attrName>
                                        </p:attrNameLst>
                                      </p:cBhvr>
                                      <p:tavLst>
                                        <p:tav tm="0">
                                          <p:val>
                                            <p:fltVal val="0"/>
                                          </p:val>
                                        </p:tav>
                                        <p:tav tm="100000">
                                          <p:val>
                                            <p:strVal val="#ppt_h"/>
                                          </p:val>
                                        </p:tav>
                                      </p:tavLst>
                                    </p:anim>
                                    <p:anim calcmode="lin" valueType="num">
                                      <p:cBhvr>
                                        <p:cTn id="22" dur="1000" fill="hold"/>
                                        <p:tgtEl>
                                          <p:spTgt spid="19"/>
                                        </p:tgtEl>
                                        <p:attrNameLst>
                                          <p:attrName>style.rotation</p:attrName>
                                        </p:attrNameLst>
                                      </p:cBhvr>
                                      <p:tavLst>
                                        <p:tav tm="0">
                                          <p:val>
                                            <p:fltVal val="90"/>
                                          </p:val>
                                        </p:tav>
                                        <p:tav tm="100000">
                                          <p:val>
                                            <p:fltVal val="0"/>
                                          </p:val>
                                        </p:tav>
                                      </p:tavLst>
                                    </p:anim>
                                    <p:animEffect transition="in" filter="fade">
                                      <p:cBhvr>
                                        <p:cTn id="23" dur="1000"/>
                                        <p:tgtEl>
                                          <p:spTgt spid="19"/>
                                        </p:tgtEl>
                                      </p:cBhvr>
                                    </p:animEffect>
                                  </p:childTnLst>
                                </p:cTn>
                              </p:par>
                            </p:childTnLst>
                          </p:cTn>
                        </p:par>
                        <p:par>
                          <p:cTn id="24" fill="hold">
                            <p:stCondLst>
                              <p:cond delay="2500"/>
                            </p:stCondLst>
                            <p:childTnLst>
                              <p:par>
                                <p:cTn id="25" presetID="31" presetClass="entr" presetSubtype="0" fill="hold" nodeType="afterEffect">
                                  <p:stCondLst>
                                    <p:cond delay="0"/>
                                  </p:stCondLst>
                                  <p:childTnLst>
                                    <p:set>
                                      <p:cBhvr>
                                        <p:cTn id="26" dur="1" fill="hold">
                                          <p:stCondLst>
                                            <p:cond delay="0"/>
                                          </p:stCondLst>
                                        </p:cTn>
                                        <p:tgtEl>
                                          <p:spTgt spid="61"/>
                                        </p:tgtEl>
                                        <p:attrNameLst>
                                          <p:attrName>style.visibility</p:attrName>
                                        </p:attrNameLst>
                                      </p:cBhvr>
                                      <p:to>
                                        <p:strVal val="visible"/>
                                      </p:to>
                                    </p:set>
                                    <p:anim calcmode="lin" valueType="num">
                                      <p:cBhvr>
                                        <p:cTn id="27" dur="1000" fill="hold"/>
                                        <p:tgtEl>
                                          <p:spTgt spid="61"/>
                                        </p:tgtEl>
                                        <p:attrNameLst>
                                          <p:attrName>ppt_w</p:attrName>
                                        </p:attrNameLst>
                                      </p:cBhvr>
                                      <p:tavLst>
                                        <p:tav tm="0">
                                          <p:val>
                                            <p:fltVal val="0"/>
                                          </p:val>
                                        </p:tav>
                                        <p:tav tm="100000">
                                          <p:val>
                                            <p:strVal val="#ppt_w"/>
                                          </p:val>
                                        </p:tav>
                                      </p:tavLst>
                                    </p:anim>
                                    <p:anim calcmode="lin" valueType="num">
                                      <p:cBhvr>
                                        <p:cTn id="28" dur="1000" fill="hold"/>
                                        <p:tgtEl>
                                          <p:spTgt spid="61"/>
                                        </p:tgtEl>
                                        <p:attrNameLst>
                                          <p:attrName>ppt_h</p:attrName>
                                        </p:attrNameLst>
                                      </p:cBhvr>
                                      <p:tavLst>
                                        <p:tav tm="0">
                                          <p:val>
                                            <p:fltVal val="0"/>
                                          </p:val>
                                        </p:tav>
                                        <p:tav tm="100000">
                                          <p:val>
                                            <p:strVal val="#ppt_h"/>
                                          </p:val>
                                        </p:tav>
                                      </p:tavLst>
                                    </p:anim>
                                    <p:anim calcmode="lin" valueType="num">
                                      <p:cBhvr>
                                        <p:cTn id="29" dur="1000" fill="hold"/>
                                        <p:tgtEl>
                                          <p:spTgt spid="61"/>
                                        </p:tgtEl>
                                        <p:attrNameLst>
                                          <p:attrName>style.rotation</p:attrName>
                                        </p:attrNameLst>
                                      </p:cBhvr>
                                      <p:tavLst>
                                        <p:tav tm="0">
                                          <p:val>
                                            <p:fltVal val="90"/>
                                          </p:val>
                                        </p:tav>
                                        <p:tav tm="100000">
                                          <p:val>
                                            <p:fltVal val="0"/>
                                          </p:val>
                                        </p:tav>
                                      </p:tavLst>
                                    </p:anim>
                                    <p:animEffect transition="in" filter="fade">
                                      <p:cBhvr>
                                        <p:cTn id="30" dur="1000"/>
                                        <p:tgtEl>
                                          <p:spTgt spid="61"/>
                                        </p:tgtEl>
                                      </p:cBhvr>
                                    </p:animEffect>
                                  </p:childTnLst>
                                </p:cTn>
                              </p:par>
                            </p:childTnLst>
                          </p:cTn>
                        </p:par>
                        <p:par>
                          <p:cTn id="31" fill="hold">
                            <p:stCondLst>
                              <p:cond delay="3500"/>
                            </p:stCondLst>
                            <p:childTnLst>
                              <p:par>
                                <p:cTn id="32" presetID="31" presetClass="entr" presetSubtype="0" fill="hold" nodeType="afterEffect">
                                  <p:stCondLst>
                                    <p:cond delay="0"/>
                                  </p:stCondLst>
                                  <p:childTnLst>
                                    <p:set>
                                      <p:cBhvr>
                                        <p:cTn id="33" dur="1" fill="hold">
                                          <p:stCondLst>
                                            <p:cond delay="0"/>
                                          </p:stCondLst>
                                        </p:cTn>
                                        <p:tgtEl>
                                          <p:spTgt spid="66"/>
                                        </p:tgtEl>
                                        <p:attrNameLst>
                                          <p:attrName>style.visibility</p:attrName>
                                        </p:attrNameLst>
                                      </p:cBhvr>
                                      <p:to>
                                        <p:strVal val="visible"/>
                                      </p:to>
                                    </p:set>
                                    <p:anim calcmode="lin" valueType="num">
                                      <p:cBhvr>
                                        <p:cTn id="34" dur="1000" fill="hold"/>
                                        <p:tgtEl>
                                          <p:spTgt spid="66"/>
                                        </p:tgtEl>
                                        <p:attrNameLst>
                                          <p:attrName>ppt_w</p:attrName>
                                        </p:attrNameLst>
                                      </p:cBhvr>
                                      <p:tavLst>
                                        <p:tav tm="0">
                                          <p:val>
                                            <p:fltVal val="0"/>
                                          </p:val>
                                        </p:tav>
                                        <p:tav tm="100000">
                                          <p:val>
                                            <p:strVal val="#ppt_w"/>
                                          </p:val>
                                        </p:tav>
                                      </p:tavLst>
                                    </p:anim>
                                    <p:anim calcmode="lin" valueType="num">
                                      <p:cBhvr>
                                        <p:cTn id="35" dur="1000" fill="hold"/>
                                        <p:tgtEl>
                                          <p:spTgt spid="66"/>
                                        </p:tgtEl>
                                        <p:attrNameLst>
                                          <p:attrName>ppt_h</p:attrName>
                                        </p:attrNameLst>
                                      </p:cBhvr>
                                      <p:tavLst>
                                        <p:tav tm="0">
                                          <p:val>
                                            <p:fltVal val="0"/>
                                          </p:val>
                                        </p:tav>
                                        <p:tav tm="100000">
                                          <p:val>
                                            <p:strVal val="#ppt_h"/>
                                          </p:val>
                                        </p:tav>
                                      </p:tavLst>
                                    </p:anim>
                                    <p:anim calcmode="lin" valueType="num">
                                      <p:cBhvr>
                                        <p:cTn id="36" dur="1000" fill="hold"/>
                                        <p:tgtEl>
                                          <p:spTgt spid="66"/>
                                        </p:tgtEl>
                                        <p:attrNameLst>
                                          <p:attrName>style.rotation</p:attrName>
                                        </p:attrNameLst>
                                      </p:cBhvr>
                                      <p:tavLst>
                                        <p:tav tm="0">
                                          <p:val>
                                            <p:fltVal val="90"/>
                                          </p:val>
                                        </p:tav>
                                        <p:tav tm="100000">
                                          <p:val>
                                            <p:fltVal val="0"/>
                                          </p:val>
                                        </p:tav>
                                      </p:tavLst>
                                    </p:anim>
                                    <p:animEffect transition="in" filter="fade">
                                      <p:cBhvr>
                                        <p:cTn id="37" dur="1000"/>
                                        <p:tgtEl>
                                          <p:spTgt spid="66"/>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32" fill="hold" grpId="0" nodeType="click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circle(out)">
                                      <p:cBhvr>
                                        <p:cTn id="42" dur="1000"/>
                                        <p:tgtEl>
                                          <p:spTgt spid="71"/>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32" fill="hold" grpId="0" nodeType="clickEffect">
                                  <p:stCondLst>
                                    <p:cond delay="0"/>
                                  </p:stCondLst>
                                  <p:childTnLst>
                                    <p:set>
                                      <p:cBhvr>
                                        <p:cTn id="46" dur="1" fill="hold">
                                          <p:stCondLst>
                                            <p:cond delay="0"/>
                                          </p:stCondLst>
                                        </p:cTn>
                                        <p:tgtEl>
                                          <p:spTgt spid="72"/>
                                        </p:tgtEl>
                                        <p:attrNameLst>
                                          <p:attrName>style.visibility</p:attrName>
                                        </p:attrNameLst>
                                      </p:cBhvr>
                                      <p:to>
                                        <p:strVal val="visible"/>
                                      </p:to>
                                    </p:set>
                                    <p:animEffect transition="in" filter="circle(out)">
                                      <p:cBhvr>
                                        <p:cTn id="47" dur="1000"/>
                                        <p:tgtEl>
                                          <p:spTgt spid="72"/>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32" fill="hold" grpId="0" nodeType="clickEffect">
                                  <p:stCondLst>
                                    <p:cond delay="0"/>
                                  </p:stCondLst>
                                  <p:childTnLst>
                                    <p:set>
                                      <p:cBhvr>
                                        <p:cTn id="51" dur="1" fill="hold">
                                          <p:stCondLst>
                                            <p:cond delay="0"/>
                                          </p:stCondLst>
                                        </p:cTn>
                                        <p:tgtEl>
                                          <p:spTgt spid="73"/>
                                        </p:tgtEl>
                                        <p:attrNameLst>
                                          <p:attrName>style.visibility</p:attrName>
                                        </p:attrNameLst>
                                      </p:cBhvr>
                                      <p:to>
                                        <p:strVal val="visible"/>
                                      </p:to>
                                    </p:set>
                                    <p:animEffect transition="in" filter="circle(out)">
                                      <p:cBhvr>
                                        <p:cTn id="52" dur="1000"/>
                                        <p:tgtEl>
                                          <p:spTgt spid="73"/>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32" fill="hold" grpId="0" nodeType="clickEffect">
                                  <p:stCondLst>
                                    <p:cond delay="0"/>
                                  </p:stCondLst>
                                  <p:childTnLst>
                                    <p:set>
                                      <p:cBhvr>
                                        <p:cTn id="56" dur="1" fill="hold">
                                          <p:stCondLst>
                                            <p:cond delay="0"/>
                                          </p:stCondLst>
                                        </p:cTn>
                                        <p:tgtEl>
                                          <p:spTgt spid="74"/>
                                        </p:tgtEl>
                                        <p:attrNameLst>
                                          <p:attrName>style.visibility</p:attrName>
                                        </p:attrNameLst>
                                      </p:cBhvr>
                                      <p:to>
                                        <p:strVal val="visible"/>
                                      </p:to>
                                    </p:set>
                                    <p:animEffect transition="in" filter="circle(out)">
                                      <p:cBhvr>
                                        <p:cTn id="57" dur="10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2" grpId="0"/>
      <p:bldP spid="73" grpId="0"/>
      <p:bldP spid="7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9" name="TextBox 18">
            <a:extLst>
              <a:ext uri="{FF2B5EF4-FFF2-40B4-BE49-F238E27FC236}">
                <a16:creationId xmlns:a16="http://schemas.microsoft.com/office/drawing/2014/main" id="{9511207F-BC2D-43EA-9C85-937F1B346C07}"/>
              </a:ext>
            </a:extLst>
          </p:cNvPr>
          <p:cNvSpPr txBox="1"/>
          <p:nvPr/>
        </p:nvSpPr>
        <p:spPr>
          <a:xfrm>
            <a:off x="979358" y="1757182"/>
            <a:ext cx="3431224" cy="1569660"/>
          </a:xfrm>
          <a:prstGeom prst="rect">
            <a:avLst/>
          </a:prstGeom>
          <a:noFill/>
        </p:spPr>
        <p:txBody>
          <a:bodyPr wrap="square">
            <a:spAutoFit/>
          </a:bodyPr>
          <a:lstStyle/>
          <a:p>
            <a:pPr algn="ctr"/>
            <a:r>
              <a:rPr lang="en-US" sz="3200" dirty="0" err="1">
                <a:solidFill>
                  <a:srgbClr val="FF0000"/>
                </a:solidFill>
                <a:latin typeface="Cambria" panose="02040503050406030204" pitchFamily="18" charset="0"/>
                <a:ea typeface="Cambria" panose="02040503050406030204" pitchFamily="18" charset="0"/>
                <a:cs typeface="Arial" panose="020B0604020202020204" pitchFamily="34" charset="0"/>
              </a:rPr>
              <a:t>Chuyện</a:t>
            </a:r>
            <a:r>
              <a:rPr lang="en-US" sz="32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rgbClr val="FF0000"/>
                </a:solidFill>
                <a:latin typeface="Cambria" panose="02040503050406030204" pitchFamily="18" charset="0"/>
                <a:ea typeface="Cambria" panose="02040503050406030204" pitchFamily="18" charset="0"/>
                <a:cs typeface="Arial" panose="020B0604020202020204" pitchFamily="34" charset="0"/>
              </a:rPr>
              <a:t>gì</a:t>
            </a:r>
            <a:r>
              <a:rPr lang="en-US" sz="32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rgbClr val="FF0000"/>
                </a:solidFill>
                <a:latin typeface="Cambria" panose="02040503050406030204" pitchFamily="18" charset="0"/>
                <a:ea typeface="Cambria" panose="02040503050406030204" pitchFamily="18" charset="0"/>
                <a:cs typeface="Arial" panose="020B0604020202020204" pitchFamily="34" charset="0"/>
              </a:rPr>
              <a:t>đã</a:t>
            </a:r>
            <a:r>
              <a:rPr lang="en-US" sz="32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rgbClr val="FF0000"/>
                </a:solidFill>
                <a:latin typeface="Cambria" panose="02040503050406030204" pitchFamily="18" charset="0"/>
                <a:ea typeface="Cambria" panose="02040503050406030204" pitchFamily="18" charset="0"/>
                <a:cs typeface="Arial" panose="020B0604020202020204" pitchFamily="34" charset="0"/>
              </a:rPr>
              <a:t>xảy</a:t>
            </a:r>
            <a:r>
              <a:rPr lang="en-US" sz="3200" dirty="0">
                <a:solidFill>
                  <a:srgbClr val="FF0000"/>
                </a:solidFill>
                <a:latin typeface="Cambria" panose="02040503050406030204" pitchFamily="18" charset="0"/>
                <a:ea typeface="Cambria" panose="02040503050406030204" pitchFamily="18" charset="0"/>
                <a:cs typeface="Arial" panose="020B0604020202020204" pitchFamily="34" charset="0"/>
              </a:rPr>
              <a:t> ra </a:t>
            </a:r>
            <a:r>
              <a:rPr lang="en-US" sz="3200" dirty="0" err="1">
                <a:solidFill>
                  <a:srgbClr val="FF0000"/>
                </a:solidFill>
                <a:latin typeface="Cambria" panose="02040503050406030204" pitchFamily="18" charset="0"/>
                <a:ea typeface="Cambria" panose="02040503050406030204" pitchFamily="18" charset="0"/>
                <a:cs typeface="Arial" panose="020B0604020202020204" pitchFamily="34" charset="0"/>
              </a:rPr>
              <a:t>với</a:t>
            </a:r>
            <a:r>
              <a:rPr lang="en-US" sz="32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rgbClr val="FF0000"/>
                </a:solidFill>
                <a:latin typeface="Cambria" panose="02040503050406030204" pitchFamily="18" charset="0"/>
                <a:ea typeface="Cambria" panose="02040503050406030204" pitchFamily="18" charset="0"/>
                <a:cs typeface="Arial" panose="020B0604020202020204" pitchFamily="34" charset="0"/>
              </a:rPr>
              <a:t>tờ</a:t>
            </a:r>
            <a:r>
              <a:rPr lang="en-US" sz="32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rgbClr val="FF0000"/>
                </a:solidFill>
                <a:latin typeface="Cambria" panose="02040503050406030204" pitchFamily="18" charset="0"/>
                <a:ea typeface="Cambria" panose="02040503050406030204" pitchFamily="18" charset="0"/>
                <a:cs typeface="Arial" panose="020B0604020202020204" pitchFamily="34" charset="0"/>
              </a:rPr>
              <a:t>đơn</a:t>
            </a:r>
            <a:r>
              <a:rPr lang="en-US" sz="32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rgbClr val="FF0000"/>
                </a:solidFill>
                <a:latin typeface="Cambria" panose="02040503050406030204" pitchFamily="18" charset="0"/>
                <a:ea typeface="Cambria" panose="02040503050406030204" pitchFamily="18" charset="0"/>
                <a:cs typeface="Arial" panose="020B0604020202020204" pitchFamily="34" charset="0"/>
              </a:rPr>
              <a:t>xin</a:t>
            </a:r>
            <a:r>
              <a:rPr lang="en-US" sz="32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rgbClr val="FF0000"/>
                </a:solidFill>
                <a:latin typeface="Cambria" panose="02040503050406030204" pitchFamily="18" charset="0"/>
                <a:ea typeface="Cambria" panose="02040503050406030204" pitchFamily="18" charset="0"/>
                <a:cs typeface="Arial" panose="020B0604020202020204" pitchFamily="34" charset="0"/>
              </a:rPr>
              <a:t>vào</a:t>
            </a:r>
            <a:r>
              <a:rPr lang="en-US" sz="32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rgbClr val="FF0000"/>
                </a:solidFill>
                <a:latin typeface="Cambria" panose="02040503050406030204" pitchFamily="18" charset="0"/>
                <a:ea typeface="Cambria" panose="02040503050406030204" pitchFamily="18" charset="0"/>
                <a:cs typeface="Arial" panose="020B0604020202020204" pitchFamily="34" charset="0"/>
              </a:rPr>
              <a:t>đội</a:t>
            </a:r>
            <a:r>
              <a:rPr lang="en-US" sz="32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srgbClr val="FF0000"/>
                </a:solidFill>
                <a:latin typeface="Cambria" panose="02040503050406030204" pitchFamily="18" charset="0"/>
                <a:ea typeface="Cambria" panose="02040503050406030204" pitchFamily="18" charset="0"/>
                <a:cs typeface="Arial" panose="020B0604020202020204" pitchFamily="34" charset="0"/>
              </a:rPr>
              <a:t>của</a:t>
            </a:r>
            <a:r>
              <a:rPr lang="en-US" sz="3200" dirty="0">
                <a:solidFill>
                  <a:srgbClr val="FF0000"/>
                </a:solidFill>
                <a:latin typeface="Cambria" panose="02040503050406030204" pitchFamily="18" charset="0"/>
                <a:ea typeface="Cambria" panose="02040503050406030204" pitchFamily="18" charset="0"/>
                <a:cs typeface="Arial" panose="020B0604020202020204" pitchFamily="34" charset="0"/>
              </a:rPr>
              <a:t> Linh?</a:t>
            </a:r>
          </a:p>
        </p:txBody>
      </p:sp>
      <p:pic>
        <p:nvPicPr>
          <p:cNvPr id="13" name="Picture 4">
            <a:extLst>
              <a:ext uri="{FF2B5EF4-FFF2-40B4-BE49-F238E27FC236}">
                <a16:creationId xmlns:a16="http://schemas.microsoft.com/office/drawing/2014/main" id="{B2815436-0826-494C-8808-D6561EF21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a16="http://schemas.microsoft.com/office/drawing/2014/main" id="{C4516341-09A4-46E6-BA6F-61C371ED3D5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a16="http://schemas.microsoft.com/office/drawing/2014/main"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4C26C44-0F38-4F6E-B4DD-CCF408F5C2B1}"/>
              </a:ext>
            </a:extLst>
          </p:cNvPr>
          <p:cNvSpPr txBox="1"/>
          <p:nvPr/>
        </p:nvSpPr>
        <p:spPr>
          <a:xfrm>
            <a:off x="3520707" y="220745"/>
            <a:ext cx="5506507"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cs typeface="Arial-Rounded" panose="020B0500000000000000" pitchFamily="34" charset="0"/>
              </a:rPr>
              <a:t>CHIA </a:t>
            </a:r>
            <a:r>
              <a:rPr kumimoji="0" lang="en-US" sz="4400" b="1"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cs typeface="Arial-Rounded" panose="020B0500000000000000" pitchFamily="34" charset="0"/>
              </a:rPr>
              <a:t>SẺ</a:t>
            </a:r>
            <a:r>
              <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cs typeface="Arial-Rounded" panose="020B0500000000000000" pitchFamily="34" charset="0"/>
              </a:rPr>
              <a:t>TRƯỚC</a:t>
            </a:r>
            <a:r>
              <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cs typeface="Arial-Rounded" panose="020B0500000000000000" pitchFamily="34" charset="0"/>
              </a:rPr>
              <a:t>LỚP</a:t>
            </a:r>
            <a:endPar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3" name="Picture 2">
            <a:extLst>
              <a:ext uri="{FF2B5EF4-FFF2-40B4-BE49-F238E27FC236}">
                <a16:creationId xmlns:a16="http://schemas.microsoft.com/office/drawing/2014/main" id="{F1816308-CE71-41A4-9D17-64057C20E179}"/>
              </a:ext>
            </a:extLst>
          </p:cNvPr>
          <p:cNvPicPr>
            <a:picLocks noChangeAspect="1"/>
          </p:cNvPicPr>
          <p:nvPr/>
        </p:nvPicPr>
        <p:blipFill>
          <a:blip r:embed="rId11"/>
          <a:stretch>
            <a:fillRect/>
          </a:stretch>
        </p:blipFill>
        <p:spPr>
          <a:xfrm>
            <a:off x="5307012" y="1512374"/>
            <a:ext cx="4733925" cy="3738069"/>
          </a:xfrm>
          <a:prstGeom prst="rect">
            <a:avLst/>
          </a:prstGeom>
        </p:spPr>
      </p:pic>
      <p:sp>
        <p:nvSpPr>
          <p:cNvPr id="5" name="TextBox 4">
            <a:extLst>
              <a:ext uri="{FF2B5EF4-FFF2-40B4-BE49-F238E27FC236}">
                <a16:creationId xmlns:a16="http://schemas.microsoft.com/office/drawing/2014/main" id="{CA25829E-00AD-40FD-885B-08F1EF92C7EE}"/>
              </a:ext>
            </a:extLst>
          </p:cNvPr>
          <p:cNvSpPr txBox="1"/>
          <p:nvPr/>
        </p:nvSpPr>
        <p:spPr>
          <a:xfrm>
            <a:off x="4838700" y="5358317"/>
            <a:ext cx="5905500" cy="553998"/>
          </a:xfrm>
          <a:prstGeom prst="rect">
            <a:avLst/>
          </a:prstGeom>
          <a:noFill/>
        </p:spPr>
        <p:txBody>
          <a:bodyPr wrap="square" rtlCol="0">
            <a:spAutoFit/>
          </a:bodyPr>
          <a:lstStyle/>
          <a:p>
            <a:pPr algn="ctr"/>
            <a:endParaRPr lang="en-US" sz="3000" dirty="0">
              <a:solidFill>
                <a:srgbClr val="FF0000"/>
              </a:solidFill>
              <a:latin typeface="Cambria" panose="02040503050406030204" pitchFamily="18" charset="0"/>
              <a:ea typeface="Cambria" panose="02040503050406030204" pitchFamily="18" charset="0"/>
              <a:cs typeface="Arial" panose="020B0604020202020204" pitchFamily="34" charset="0"/>
            </a:endParaRPr>
          </a:p>
        </p:txBody>
      </p:sp>
      <p:grpSp>
        <p:nvGrpSpPr>
          <p:cNvPr id="21" name="Group 20">
            <a:extLst>
              <a:ext uri="{FF2B5EF4-FFF2-40B4-BE49-F238E27FC236}">
                <a16:creationId xmlns:a16="http://schemas.microsoft.com/office/drawing/2014/main" id="{AC98A744-CC53-48D9-9A2F-DD083B5196F3}"/>
              </a:ext>
            </a:extLst>
          </p:cNvPr>
          <p:cNvGrpSpPr/>
          <p:nvPr/>
        </p:nvGrpSpPr>
        <p:grpSpPr>
          <a:xfrm>
            <a:off x="600074" y="1467245"/>
            <a:ext cx="4238625" cy="2295786"/>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a16="http://schemas.microsoft.com/office/drawing/2014/main" id="{FD6083C4-ED8C-4A53-8920-6586E04BDDCD}"/>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3" name="Rectangle: Diagonal Corners Rounded 39">
              <a:extLst>
                <a:ext uri="{FF2B5EF4-FFF2-40B4-BE49-F238E27FC236}">
                  <a16:creationId xmlns:a16="http://schemas.microsoft.com/office/drawing/2014/main" id="{E27EFF71-8A55-47BF-8D55-D6E29A7853A4}"/>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24" name="TextBox 23">
            <a:extLst>
              <a:ext uri="{FF2B5EF4-FFF2-40B4-BE49-F238E27FC236}">
                <a16:creationId xmlns:a16="http://schemas.microsoft.com/office/drawing/2014/main" id="{696C6680-0EB4-4200-904E-C436637D87ED}"/>
              </a:ext>
            </a:extLst>
          </p:cNvPr>
          <p:cNvSpPr txBox="1"/>
          <p:nvPr/>
        </p:nvSpPr>
        <p:spPr>
          <a:xfrm>
            <a:off x="979358" y="1788819"/>
            <a:ext cx="3431224" cy="1569660"/>
          </a:xfrm>
          <a:prstGeom prst="rect">
            <a:avLst/>
          </a:prstGeom>
          <a:noFill/>
        </p:spPr>
        <p:txBody>
          <a:bodyPr wrap="square">
            <a:spAutoFit/>
          </a:bodyPr>
          <a:lstStyle/>
          <a:p>
            <a:pPr algn="ctr"/>
            <a:r>
              <a:rPr lang="vi-VN" sz="3200">
                <a:solidFill>
                  <a:srgbClr val="FF0000"/>
                </a:solidFill>
                <a:latin typeface="Cambria" panose="02040503050406030204" pitchFamily="18" charset="0"/>
                <a:ea typeface="Cambria" panose="02040503050406030204" pitchFamily="18" charset="0"/>
                <a:cs typeface="Arial" panose="020B0604020202020204" pitchFamily="34" charset="0"/>
              </a:rPr>
              <a:t>Tờ đơn xin vào Đội của Linh bị em trai làm bẩn.</a:t>
            </a:r>
            <a:endParaRPr lang="en-US" sz="3200" dirty="0">
              <a:solidFill>
                <a:srgbClr val="FF0000"/>
              </a:solidFill>
              <a:latin typeface="Cambria" panose="02040503050406030204" pitchFamily="18" charset="0"/>
              <a:ea typeface="Cambria" panose="02040503050406030204" pitchFamily="18" charset="0"/>
              <a:cs typeface="Arial" panose="020B0604020202020204" pitchFamily="34" charset="0"/>
            </a:endParaRPr>
          </a:p>
        </p:txBody>
      </p:sp>
      <p:sp>
        <p:nvSpPr>
          <p:cNvPr id="2" name="TextBox 1">
            <a:extLst>
              <a:ext uri="{FF2B5EF4-FFF2-40B4-BE49-F238E27FC236}">
                <a16:creationId xmlns:a16="http://schemas.microsoft.com/office/drawing/2014/main" id="{2FBFB7CA-F14E-D25F-DE5C-AB15E586888B}"/>
              </a:ext>
            </a:extLst>
          </p:cNvPr>
          <p:cNvSpPr txBox="1"/>
          <p:nvPr/>
        </p:nvSpPr>
        <p:spPr>
          <a:xfrm>
            <a:off x="5147575" y="5363251"/>
            <a:ext cx="577552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Chuyện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gì</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đã</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xảy</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ra</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với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tờ</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xin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vào</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Đội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Linh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2927332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19"/>
                                        </p:tgtEl>
                                      </p:cBhvr>
                                    </p:animEffect>
                                    <p:set>
                                      <p:cBhvr>
                                        <p:cTn id="21" dur="1" fill="hold">
                                          <p:stCondLst>
                                            <p:cond delay="499"/>
                                          </p:stCondLst>
                                        </p:cTn>
                                        <p:tgtEl>
                                          <p:spTgt spid="19"/>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4"/>
                                        </p:tgtEl>
                                      </p:cBhvr>
                                    </p:animEffect>
                                    <p:set>
                                      <p:cBhvr>
                                        <p:cTn id="24" dur="1" fill="hold">
                                          <p:stCondLst>
                                            <p:cond delay="499"/>
                                          </p:stCondLst>
                                        </p:cTn>
                                        <p:tgtEl>
                                          <p:spTgt spid="1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1000"/>
                                        <p:tgtEl>
                                          <p:spTgt spid="24"/>
                                        </p:tgtEl>
                                      </p:cBhvr>
                                    </p:animEffect>
                                    <p:anim calcmode="lin" valueType="num">
                                      <p:cBhvr>
                                        <p:cTn id="30" dur="1000" fill="hold"/>
                                        <p:tgtEl>
                                          <p:spTgt spid="24"/>
                                        </p:tgtEl>
                                        <p:attrNameLst>
                                          <p:attrName>ppt_x</p:attrName>
                                        </p:attrNameLst>
                                      </p:cBhvr>
                                      <p:tavLst>
                                        <p:tav tm="0">
                                          <p:val>
                                            <p:strVal val="#ppt_x"/>
                                          </p:val>
                                        </p:tav>
                                        <p:tav tm="100000">
                                          <p:val>
                                            <p:strVal val="#ppt_x"/>
                                          </p:val>
                                        </p:tav>
                                      </p:tavLst>
                                    </p:anim>
                                    <p:anim calcmode="lin" valueType="num">
                                      <p:cBhvr>
                                        <p:cTn id="31" dur="1000" fill="hold"/>
                                        <p:tgtEl>
                                          <p:spTgt spid="24"/>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7"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9" name="TextBox 18">
            <a:extLst>
              <a:ext uri="{FF2B5EF4-FFF2-40B4-BE49-F238E27FC236}">
                <a16:creationId xmlns:a16="http://schemas.microsoft.com/office/drawing/2014/main" id="{9511207F-BC2D-43EA-9C85-937F1B346C07}"/>
              </a:ext>
            </a:extLst>
          </p:cNvPr>
          <p:cNvSpPr txBox="1"/>
          <p:nvPr/>
        </p:nvSpPr>
        <p:spPr>
          <a:xfrm>
            <a:off x="979358" y="1757182"/>
            <a:ext cx="343122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Linh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làm</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gì</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để</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tờ</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đơn</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sạch</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đẹp</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hơn</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3" name="Picture 4">
            <a:extLst>
              <a:ext uri="{FF2B5EF4-FFF2-40B4-BE49-F238E27FC236}">
                <a16:creationId xmlns:a16="http://schemas.microsoft.com/office/drawing/2014/main" id="{B2815436-0826-494C-8808-D6561EF21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a16="http://schemas.microsoft.com/office/drawing/2014/main" id="{C4516341-09A4-46E6-BA6F-61C371ED3D5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a16="http://schemas.microsoft.com/office/drawing/2014/main"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4C26C44-0F38-4F6E-B4DD-CCF408F5C2B1}"/>
              </a:ext>
            </a:extLst>
          </p:cNvPr>
          <p:cNvSpPr txBox="1"/>
          <p:nvPr/>
        </p:nvSpPr>
        <p:spPr>
          <a:xfrm>
            <a:off x="3541027" y="220951"/>
            <a:ext cx="5506507"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cs typeface="Arial-Rounded" panose="020B0500000000000000" pitchFamily="34" charset="0"/>
              </a:rPr>
              <a:t>CHIA </a:t>
            </a:r>
            <a:r>
              <a:rPr kumimoji="0" lang="en-US" sz="4400" b="1"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cs typeface="Arial-Rounded" panose="020B0500000000000000" pitchFamily="34" charset="0"/>
              </a:rPr>
              <a:t>SẺ</a:t>
            </a:r>
            <a:r>
              <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cs typeface="Arial-Rounded" panose="020B0500000000000000" pitchFamily="34" charset="0"/>
              </a:rPr>
              <a:t>TRƯỚC</a:t>
            </a:r>
            <a:r>
              <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cs typeface="Arial-Rounded" panose="020B0500000000000000" pitchFamily="34" charset="0"/>
              </a:rPr>
              <a:t>LỚP</a:t>
            </a:r>
            <a:endPar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 name="TextBox 4">
            <a:extLst>
              <a:ext uri="{FF2B5EF4-FFF2-40B4-BE49-F238E27FC236}">
                <a16:creationId xmlns:a16="http://schemas.microsoft.com/office/drawing/2014/main" id="{CA25829E-00AD-40FD-885B-08F1EF92C7EE}"/>
              </a:ext>
            </a:extLst>
          </p:cNvPr>
          <p:cNvSpPr txBox="1"/>
          <p:nvPr/>
        </p:nvSpPr>
        <p:spPr>
          <a:xfrm>
            <a:off x="4838700" y="5358317"/>
            <a:ext cx="59055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 name="Picture 3">
            <a:extLst>
              <a:ext uri="{FF2B5EF4-FFF2-40B4-BE49-F238E27FC236}">
                <a16:creationId xmlns:a16="http://schemas.microsoft.com/office/drawing/2014/main" id="{C0347D17-7287-4F64-A226-59957EA204B1}"/>
              </a:ext>
            </a:extLst>
          </p:cNvPr>
          <p:cNvPicPr>
            <a:picLocks noChangeAspect="1"/>
          </p:cNvPicPr>
          <p:nvPr/>
        </p:nvPicPr>
        <p:blipFill>
          <a:blip r:embed="rId11"/>
          <a:stretch>
            <a:fillRect/>
          </a:stretch>
        </p:blipFill>
        <p:spPr>
          <a:xfrm>
            <a:off x="5371358" y="1642751"/>
            <a:ext cx="5001367" cy="4082113"/>
          </a:xfrm>
          <a:prstGeom prst="rect">
            <a:avLst/>
          </a:prstGeom>
        </p:spPr>
      </p:pic>
      <p:grpSp>
        <p:nvGrpSpPr>
          <p:cNvPr id="21" name="Group 20">
            <a:extLst>
              <a:ext uri="{FF2B5EF4-FFF2-40B4-BE49-F238E27FC236}">
                <a16:creationId xmlns:a16="http://schemas.microsoft.com/office/drawing/2014/main" id="{CCA1A00B-7E9D-48FF-8FDC-7D9335C2C0EA}"/>
              </a:ext>
            </a:extLst>
          </p:cNvPr>
          <p:cNvGrpSpPr/>
          <p:nvPr/>
        </p:nvGrpSpPr>
        <p:grpSpPr>
          <a:xfrm>
            <a:off x="600074" y="1467451"/>
            <a:ext cx="4238625" cy="2295786"/>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a16="http://schemas.microsoft.com/office/drawing/2014/main" id="{251E8F4D-5A4D-4A5D-91DE-109F19A9F753}"/>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3" name="Rectangle: Diagonal Corners Rounded 39">
              <a:extLst>
                <a:ext uri="{FF2B5EF4-FFF2-40B4-BE49-F238E27FC236}">
                  <a16:creationId xmlns:a16="http://schemas.microsoft.com/office/drawing/2014/main" id="{30E0EAEF-2F27-4406-B058-642FE9D4293A}"/>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24" name="TextBox 23">
            <a:extLst>
              <a:ext uri="{FF2B5EF4-FFF2-40B4-BE49-F238E27FC236}">
                <a16:creationId xmlns:a16="http://schemas.microsoft.com/office/drawing/2014/main" id="{6139013D-FAFD-4F79-9086-8EA8048F350C}"/>
              </a:ext>
            </a:extLst>
          </p:cNvPr>
          <p:cNvSpPr txBox="1"/>
          <p:nvPr/>
        </p:nvSpPr>
        <p:spPr>
          <a:xfrm>
            <a:off x="800150" y="1540546"/>
            <a:ext cx="3876211" cy="2062103"/>
          </a:xfrm>
          <a:prstGeom prst="rect">
            <a:avLst/>
          </a:prstGeom>
          <a:noFill/>
        </p:spPr>
        <p:txBody>
          <a:bodyPr wrap="square">
            <a:spAutoFit/>
          </a:bodyPr>
          <a:lstStyle/>
          <a:p>
            <a:pPr lvl="0" algn="ctr"/>
            <a:r>
              <a:rPr lang="vi-VN" sz="3200" dirty="0">
                <a:solidFill>
                  <a:srgbClr val="FF0000"/>
                </a:solidFill>
                <a:latin typeface="Cambria" panose="02040503050406030204" pitchFamily="18" charset="0"/>
                <a:ea typeface="Cambria" panose="02040503050406030204" pitchFamily="18" charset="0"/>
                <a:cs typeface="Arial" panose="020B0604020202020204" pitchFamily="34" charset="0"/>
              </a:rPr>
              <a:t>Linh đã viết lại một tờ đơn mới để tờ đơn xin vào Đội được sạch đẹp hơn.</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a16="http://schemas.microsoft.com/office/drawing/2014/main" id="{AE024F90-CF45-C7D4-3BA5-5F712B5A49AA}"/>
              </a:ext>
            </a:extLst>
          </p:cNvPr>
          <p:cNvSpPr txBox="1"/>
          <p:nvPr/>
        </p:nvSpPr>
        <p:spPr>
          <a:xfrm>
            <a:off x="5170005" y="5594938"/>
            <a:ext cx="6097656"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Linh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đã</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làm</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gì</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để</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có</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tờ</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đơn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sạch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đẹp</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hơn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2882412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19"/>
                                        </p:tgtEl>
                                      </p:cBhvr>
                                    </p:animEffect>
                                    <p:set>
                                      <p:cBhvr>
                                        <p:cTn id="21" dur="1" fill="hold">
                                          <p:stCondLst>
                                            <p:cond delay="499"/>
                                          </p:stCondLst>
                                        </p:cTn>
                                        <p:tgtEl>
                                          <p:spTgt spid="19"/>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4"/>
                                        </p:tgtEl>
                                      </p:cBhvr>
                                    </p:animEffect>
                                    <p:set>
                                      <p:cBhvr>
                                        <p:cTn id="24" dur="1" fill="hold">
                                          <p:stCondLst>
                                            <p:cond delay="499"/>
                                          </p:stCondLst>
                                        </p:cTn>
                                        <p:tgtEl>
                                          <p:spTgt spid="1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ppt_x"/>
                                          </p:val>
                                        </p:tav>
                                        <p:tav tm="100000">
                                          <p:val>
                                            <p:strVal val="#ppt_x"/>
                                          </p:val>
                                        </p:tav>
                                      </p:tavLst>
                                    </p:anim>
                                    <p:anim calcmode="lin" valueType="num">
                                      <p:cBhvr additive="base">
                                        <p:cTn id="30" dur="500" fill="hold"/>
                                        <p:tgtEl>
                                          <p:spTgt spid="2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ppt_x"/>
                                          </p:val>
                                        </p:tav>
                                        <p:tav tm="100000">
                                          <p:val>
                                            <p:strVal val="#ppt_x"/>
                                          </p:val>
                                        </p:tav>
                                      </p:tavLst>
                                    </p:anim>
                                    <p:anim calcmode="lin" valueType="num">
                                      <p:cBhvr additive="base">
                                        <p:cTn id="3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24"/>
                                        </p:tgtEl>
                                      </p:cBhvr>
                                    </p:animEffect>
                                    <p:set>
                                      <p:cBhvr>
                                        <p:cTn id="39" dur="1" fill="hold">
                                          <p:stCondLst>
                                            <p:cond delay="499"/>
                                          </p:stCondLst>
                                        </p:cTn>
                                        <p:tgtEl>
                                          <p:spTgt spid="24"/>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21"/>
                                        </p:tgtEl>
                                      </p:cBhvr>
                                    </p:animEffect>
                                    <p:set>
                                      <p:cBhvr>
                                        <p:cTn id="42"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3"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P spid="24"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9" name="TextBox 18">
            <a:extLst>
              <a:ext uri="{FF2B5EF4-FFF2-40B4-BE49-F238E27FC236}">
                <a16:creationId xmlns:a16="http://schemas.microsoft.com/office/drawing/2014/main" id="{9511207F-BC2D-43EA-9C85-937F1B346C07}"/>
              </a:ext>
            </a:extLst>
          </p:cNvPr>
          <p:cNvSpPr txBox="1"/>
          <p:nvPr/>
        </p:nvSpPr>
        <p:spPr>
          <a:xfrm>
            <a:off x="979358" y="1757182"/>
            <a:ext cx="343122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Chuyện</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gì</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khiến</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Linh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thấy</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xấu</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hổ</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3" name="Picture 4">
            <a:extLst>
              <a:ext uri="{FF2B5EF4-FFF2-40B4-BE49-F238E27FC236}">
                <a16:creationId xmlns:a16="http://schemas.microsoft.com/office/drawing/2014/main" id="{B2815436-0826-494C-8808-D6561EF21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a16="http://schemas.microsoft.com/office/drawing/2014/main" id="{C4516341-09A4-46E6-BA6F-61C371ED3D5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a16="http://schemas.microsoft.com/office/drawing/2014/main"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4C26C44-0F38-4F6E-B4DD-CCF408F5C2B1}"/>
              </a:ext>
            </a:extLst>
          </p:cNvPr>
          <p:cNvSpPr txBox="1"/>
          <p:nvPr/>
        </p:nvSpPr>
        <p:spPr>
          <a:xfrm>
            <a:off x="3551187" y="276787"/>
            <a:ext cx="5506507"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cs typeface="Arial-Rounded" panose="020B0500000000000000" pitchFamily="34" charset="0"/>
              </a:rPr>
              <a:t>CHIA </a:t>
            </a:r>
            <a:r>
              <a:rPr kumimoji="0" lang="en-US" sz="4400" b="1"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cs typeface="Arial-Rounded" panose="020B0500000000000000" pitchFamily="34" charset="0"/>
              </a:rPr>
              <a:t>SẺ</a:t>
            </a:r>
            <a:r>
              <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cs typeface="Arial-Rounded" panose="020B0500000000000000" pitchFamily="34" charset="0"/>
              </a:rPr>
              <a:t>TRƯỚC</a:t>
            </a:r>
            <a:r>
              <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cs typeface="Arial-Rounded" panose="020B0500000000000000" pitchFamily="34" charset="0"/>
              </a:rPr>
              <a:t>LỚP</a:t>
            </a:r>
            <a:endPar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 name="TextBox 4">
            <a:extLst>
              <a:ext uri="{FF2B5EF4-FFF2-40B4-BE49-F238E27FC236}">
                <a16:creationId xmlns:a16="http://schemas.microsoft.com/office/drawing/2014/main" id="{CA25829E-00AD-40FD-885B-08F1EF92C7EE}"/>
              </a:ext>
            </a:extLst>
          </p:cNvPr>
          <p:cNvSpPr txBox="1"/>
          <p:nvPr/>
        </p:nvSpPr>
        <p:spPr>
          <a:xfrm>
            <a:off x="4838700" y="5358317"/>
            <a:ext cx="59055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 name="Picture 3">
            <a:extLst>
              <a:ext uri="{FF2B5EF4-FFF2-40B4-BE49-F238E27FC236}">
                <a16:creationId xmlns:a16="http://schemas.microsoft.com/office/drawing/2014/main" id="{1049E954-D99D-4782-A2D2-F38D47C46F54}"/>
              </a:ext>
            </a:extLst>
          </p:cNvPr>
          <p:cNvPicPr>
            <a:picLocks noChangeAspect="1"/>
          </p:cNvPicPr>
          <p:nvPr/>
        </p:nvPicPr>
        <p:blipFill>
          <a:blip r:embed="rId11"/>
          <a:stretch>
            <a:fillRect/>
          </a:stretch>
        </p:blipFill>
        <p:spPr>
          <a:xfrm>
            <a:off x="6092686" y="1579702"/>
            <a:ext cx="4472609" cy="3772906"/>
          </a:xfrm>
          <a:prstGeom prst="rect">
            <a:avLst/>
          </a:prstGeom>
        </p:spPr>
      </p:pic>
      <p:grpSp>
        <p:nvGrpSpPr>
          <p:cNvPr id="21" name="Group 20">
            <a:extLst>
              <a:ext uri="{FF2B5EF4-FFF2-40B4-BE49-F238E27FC236}">
                <a16:creationId xmlns:a16="http://schemas.microsoft.com/office/drawing/2014/main" id="{3A81FCDB-8634-4AAF-8E54-741F1EAFB80B}"/>
              </a:ext>
            </a:extLst>
          </p:cNvPr>
          <p:cNvGrpSpPr/>
          <p:nvPr/>
        </p:nvGrpSpPr>
        <p:grpSpPr>
          <a:xfrm>
            <a:off x="648906" y="1444927"/>
            <a:ext cx="4894644" cy="2295786"/>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a16="http://schemas.microsoft.com/office/drawing/2014/main" id="{3D48C7CF-50D8-4D4E-AE24-8CB6A30742C8}"/>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3" name="Rectangle: Diagonal Corners Rounded 39">
              <a:extLst>
                <a:ext uri="{FF2B5EF4-FFF2-40B4-BE49-F238E27FC236}">
                  <a16:creationId xmlns:a16="http://schemas.microsoft.com/office/drawing/2014/main" id="{B845F721-AFBC-4306-98A6-A43960D0C3EF}"/>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24" name="TextBox 23">
            <a:extLst>
              <a:ext uri="{FF2B5EF4-FFF2-40B4-BE49-F238E27FC236}">
                <a16:creationId xmlns:a16="http://schemas.microsoft.com/office/drawing/2014/main" id="{5D7A2E31-3199-44D8-98F3-E457901A3D39}"/>
              </a:ext>
            </a:extLst>
          </p:cNvPr>
          <p:cNvSpPr txBox="1"/>
          <p:nvPr/>
        </p:nvSpPr>
        <p:spPr>
          <a:xfrm>
            <a:off x="887327" y="1757182"/>
            <a:ext cx="4599833" cy="1569660"/>
          </a:xfrm>
          <a:prstGeom prst="rect">
            <a:avLst/>
          </a:prstGeom>
          <a:noFill/>
        </p:spPr>
        <p:txBody>
          <a:bodyPr wrap="square">
            <a:spAutoFit/>
          </a:bodyPr>
          <a:lstStyle/>
          <a:p>
            <a:pPr lvl="0" algn="ctr"/>
            <a:r>
              <a:rPr lang="en-US" sz="2400" dirty="0" err="1">
                <a:solidFill>
                  <a:srgbClr val="FF0000"/>
                </a:solidFill>
                <a:latin typeface="Cambria" panose="02040503050406030204" pitchFamily="18" charset="0"/>
                <a:ea typeface="Cambria" panose="02040503050406030204" pitchFamily="18" charset="0"/>
                <a:cs typeface="Arial" panose="020B0604020202020204" pitchFamily="34" charset="0"/>
              </a:rPr>
              <a:t>Sáng</a:t>
            </a:r>
            <a:r>
              <a:rPr lang="en-US" sz="24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srgbClr val="FF0000"/>
                </a:solidFill>
                <a:latin typeface="Cambria" panose="02040503050406030204" pitchFamily="18" charset="0"/>
                <a:ea typeface="Cambria" panose="02040503050406030204" pitchFamily="18" charset="0"/>
                <a:cs typeface="Arial" panose="020B0604020202020204" pitchFamily="34" charset="0"/>
              </a:rPr>
              <a:t>hôm</a:t>
            </a:r>
            <a:r>
              <a:rPr lang="en-US" sz="24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srgbClr val="FF0000"/>
                </a:solidFill>
                <a:latin typeface="Cambria" panose="02040503050406030204" pitchFamily="18" charset="0"/>
                <a:ea typeface="Cambria" panose="02040503050406030204" pitchFamily="18" charset="0"/>
                <a:cs typeface="Arial" panose="020B0604020202020204" pitchFamily="34" charset="0"/>
              </a:rPr>
              <a:t>sau</a:t>
            </a:r>
            <a:r>
              <a:rPr lang="en-US" sz="24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srgbClr val="FF0000"/>
                </a:solidFill>
                <a:latin typeface="Cambria" panose="02040503050406030204" pitchFamily="18" charset="0"/>
                <a:ea typeface="Cambria" panose="02040503050406030204" pitchFamily="18" charset="0"/>
                <a:cs typeface="Arial" panose="020B0604020202020204" pitchFamily="34" charset="0"/>
              </a:rPr>
              <a:t>đi</a:t>
            </a:r>
            <a:r>
              <a:rPr lang="en-US" sz="24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srgbClr val="FF0000"/>
                </a:solidFill>
                <a:latin typeface="Cambria" panose="02040503050406030204" pitchFamily="18" charset="0"/>
                <a:ea typeface="Cambria" panose="02040503050406030204" pitchFamily="18" charset="0"/>
                <a:cs typeface="Arial" panose="020B0604020202020204" pitchFamily="34" charset="0"/>
              </a:rPr>
              <a:t>học</a:t>
            </a:r>
            <a:r>
              <a:rPr lang="en-US" sz="2400" dirty="0">
                <a:solidFill>
                  <a:srgbClr val="FF0000"/>
                </a:solidFill>
                <a:latin typeface="Cambria" panose="02040503050406030204" pitchFamily="18" charset="0"/>
                <a:ea typeface="Cambria" panose="02040503050406030204" pitchFamily="18" charset="0"/>
                <a:cs typeface="Arial" panose="020B0604020202020204" pitchFamily="34" charset="0"/>
              </a:rPr>
              <a:t>, Linh </a:t>
            </a:r>
            <a:r>
              <a:rPr lang="en-US" sz="2400" dirty="0" err="1">
                <a:solidFill>
                  <a:srgbClr val="FF0000"/>
                </a:solidFill>
                <a:latin typeface="Cambria" panose="02040503050406030204" pitchFamily="18" charset="0"/>
                <a:ea typeface="Cambria" panose="02040503050406030204" pitchFamily="18" charset="0"/>
                <a:cs typeface="Arial" panose="020B0604020202020204" pitchFamily="34" charset="0"/>
              </a:rPr>
              <a:t>thấy</a:t>
            </a:r>
            <a:r>
              <a:rPr lang="en-US" sz="24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srgbClr val="FF0000"/>
                </a:solidFill>
                <a:latin typeface="Cambria" panose="02040503050406030204" pitchFamily="18" charset="0"/>
                <a:ea typeface="Cambria" panose="02040503050406030204" pitchFamily="18" charset="0"/>
                <a:cs typeface="Arial" panose="020B0604020202020204" pitchFamily="34" charset="0"/>
              </a:rPr>
              <a:t>cô</a:t>
            </a:r>
            <a:r>
              <a:rPr lang="en-US" sz="24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srgbClr val="FF0000"/>
                </a:solidFill>
                <a:latin typeface="Cambria" panose="02040503050406030204" pitchFamily="18" charset="0"/>
                <a:ea typeface="Cambria" panose="02040503050406030204" pitchFamily="18" charset="0"/>
                <a:cs typeface="Arial" panose="020B0604020202020204" pitchFamily="34" charset="0"/>
              </a:rPr>
              <a:t>giáo</a:t>
            </a:r>
            <a:r>
              <a:rPr lang="en-US" sz="24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srgbClr val="FF0000"/>
                </a:solidFill>
                <a:latin typeface="Cambria" panose="02040503050406030204" pitchFamily="18" charset="0"/>
                <a:ea typeface="Cambria" panose="02040503050406030204" pitchFamily="18" charset="0"/>
                <a:cs typeface="Arial" panose="020B0604020202020204" pitchFamily="34" charset="0"/>
              </a:rPr>
              <a:t>đã</a:t>
            </a:r>
            <a:r>
              <a:rPr lang="en-US" sz="2400" dirty="0">
                <a:solidFill>
                  <a:srgbClr val="FF0000"/>
                </a:solidFill>
                <a:latin typeface="Cambria" panose="02040503050406030204" pitchFamily="18" charset="0"/>
                <a:ea typeface="Cambria" panose="02040503050406030204" pitchFamily="18" charset="0"/>
                <a:cs typeface="Arial" panose="020B0604020202020204" pitchFamily="34" charset="0"/>
              </a:rPr>
              <a:t> ở </a:t>
            </a:r>
            <a:r>
              <a:rPr lang="en-US" sz="2400" dirty="0" err="1">
                <a:solidFill>
                  <a:srgbClr val="FF0000"/>
                </a:solidFill>
                <a:latin typeface="Cambria" panose="02040503050406030204" pitchFamily="18" charset="0"/>
                <a:ea typeface="Cambria" panose="02040503050406030204" pitchFamily="18" charset="0"/>
                <a:cs typeface="Arial" panose="020B0604020202020204" pitchFamily="34" charset="0"/>
              </a:rPr>
              <a:t>trong</a:t>
            </a:r>
            <a:r>
              <a:rPr lang="en-US" sz="24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srgbClr val="FF0000"/>
                </a:solidFill>
                <a:latin typeface="Cambria" panose="02040503050406030204" pitchFamily="18" charset="0"/>
                <a:ea typeface="Cambria" panose="02040503050406030204" pitchFamily="18" charset="0"/>
                <a:cs typeface="Arial" panose="020B0604020202020204" pitchFamily="34" charset="0"/>
              </a:rPr>
              <a:t>lớp</a:t>
            </a:r>
            <a:r>
              <a:rPr lang="en-US" sz="24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srgbClr val="FF0000"/>
                </a:solidFill>
                <a:latin typeface="Cambria" panose="02040503050406030204" pitchFamily="18" charset="0"/>
                <a:ea typeface="Cambria" panose="02040503050406030204" pitchFamily="18" charset="0"/>
                <a:cs typeface="Arial" panose="020B0604020202020204" pitchFamily="34" charset="0"/>
              </a:rPr>
              <a:t>nên</a:t>
            </a:r>
            <a:r>
              <a:rPr lang="en-US" sz="24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srgbClr val="FF0000"/>
                </a:solidFill>
                <a:latin typeface="Cambria" panose="02040503050406030204" pitchFamily="18" charset="0"/>
                <a:ea typeface="Cambria" panose="02040503050406030204" pitchFamily="18" charset="0"/>
                <a:cs typeface="Arial" panose="020B0604020202020204" pitchFamily="34" charset="0"/>
              </a:rPr>
              <a:t>nghĩ</a:t>
            </a:r>
            <a:r>
              <a:rPr lang="en-US" sz="24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srgbClr val="FF0000"/>
                </a:solidFill>
                <a:latin typeface="Cambria" panose="02040503050406030204" pitchFamily="18" charset="0"/>
                <a:ea typeface="Cambria" panose="02040503050406030204" pitchFamily="18" charset="0"/>
                <a:cs typeface="Arial" panose="020B0604020202020204" pitchFamily="34" charset="0"/>
              </a:rPr>
              <a:t>mình</a:t>
            </a:r>
            <a:r>
              <a:rPr lang="en-US" sz="24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srgbClr val="FF0000"/>
                </a:solidFill>
                <a:latin typeface="Cambria" panose="02040503050406030204" pitchFamily="18" charset="0"/>
                <a:ea typeface="Cambria" panose="02040503050406030204" pitchFamily="18" charset="0"/>
                <a:cs typeface="Arial" panose="020B0604020202020204" pitchFamily="34" charset="0"/>
              </a:rPr>
              <a:t>đi</a:t>
            </a:r>
            <a:r>
              <a:rPr lang="en-US" sz="24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srgbClr val="FF0000"/>
                </a:solidFill>
                <a:latin typeface="Cambria" panose="02040503050406030204" pitchFamily="18" charset="0"/>
                <a:ea typeface="Cambria" panose="02040503050406030204" pitchFamily="18" charset="0"/>
                <a:cs typeface="Arial" panose="020B0604020202020204" pitchFamily="34" charset="0"/>
              </a:rPr>
              <a:t>học</a:t>
            </a:r>
            <a:r>
              <a:rPr lang="en-US" sz="24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srgbClr val="FF0000"/>
                </a:solidFill>
                <a:latin typeface="Cambria" panose="02040503050406030204" pitchFamily="18" charset="0"/>
                <a:ea typeface="Cambria" panose="02040503050406030204" pitchFamily="18" charset="0"/>
                <a:cs typeface="Arial" panose="020B0604020202020204" pitchFamily="34" charset="0"/>
              </a:rPr>
              <a:t>muộn</a:t>
            </a:r>
            <a:r>
              <a:rPr lang="en-US" sz="24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srgbClr val="FF0000"/>
                </a:solidFill>
                <a:latin typeface="Cambria" panose="02040503050406030204" pitchFamily="18" charset="0"/>
                <a:ea typeface="Cambria" panose="02040503050406030204" pitchFamily="18" charset="0"/>
                <a:cs typeface="Arial" panose="020B0604020202020204" pitchFamily="34" charset="0"/>
              </a:rPr>
              <a:t>Điều</a:t>
            </a:r>
            <a:r>
              <a:rPr lang="en-US" sz="24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srgbClr val="FF0000"/>
                </a:solidFill>
                <a:latin typeface="Cambria" panose="02040503050406030204" pitchFamily="18" charset="0"/>
                <a:ea typeface="Cambria" panose="02040503050406030204" pitchFamily="18" charset="0"/>
                <a:cs typeface="Arial" panose="020B0604020202020204" pitchFamily="34" charset="0"/>
              </a:rPr>
              <a:t>đó</a:t>
            </a:r>
            <a:r>
              <a:rPr lang="en-US" sz="24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srgbClr val="FF0000"/>
                </a:solidFill>
                <a:latin typeface="Cambria" panose="02040503050406030204" pitchFamily="18" charset="0"/>
                <a:ea typeface="Cambria" panose="02040503050406030204" pitchFamily="18" charset="0"/>
                <a:cs typeface="Arial" panose="020B0604020202020204" pitchFamily="34" charset="0"/>
              </a:rPr>
              <a:t>khiến</a:t>
            </a:r>
            <a:r>
              <a:rPr lang="en-US" sz="2400" dirty="0">
                <a:solidFill>
                  <a:srgbClr val="FF0000"/>
                </a:solidFill>
                <a:latin typeface="Cambria" panose="02040503050406030204" pitchFamily="18" charset="0"/>
                <a:ea typeface="Cambria" panose="02040503050406030204" pitchFamily="18" charset="0"/>
                <a:cs typeface="Arial" panose="020B0604020202020204" pitchFamily="34" charset="0"/>
              </a:rPr>
              <a:t> Linh </a:t>
            </a:r>
            <a:r>
              <a:rPr lang="en-US" sz="2400" dirty="0" err="1">
                <a:solidFill>
                  <a:srgbClr val="FF0000"/>
                </a:solidFill>
                <a:latin typeface="Cambria" panose="02040503050406030204" pitchFamily="18" charset="0"/>
                <a:ea typeface="Cambria" panose="02040503050406030204" pitchFamily="18" charset="0"/>
                <a:cs typeface="Arial" panose="020B0604020202020204" pitchFamily="34" charset="0"/>
              </a:rPr>
              <a:t>cảm</a:t>
            </a:r>
            <a:r>
              <a:rPr lang="en-US" sz="24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srgbClr val="FF0000"/>
                </a:solidFill>
                <a:latin typeface="Cambria" panose="02040503050406030204" pitchFamily="18" charset="0"/>
                <a:ea typeface="Cambria" panose="02040503050406030204" pitchFamily="18" charset="0"/>
                <a:cs typeface="Arial" panose="020B0604020202020204" pitchFamily="34" charset="0"/>
              </a:rPr>
              <a:t>thấy</a:t>
            </a:r>
            <a:r>
              <a:rPr lang="en-US" sz="24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srgbClr val="FF0000"/>
                </a:solidFill>
                <a:latin typeface="Cambria" panose="02040503050406030204" pitchFamily="18" charset="0"/>
                <a:ea typeface="Cambria" panose="02040503050406030204" pitchFamily="18" charset="0"/>
                <a:cs typeface="Arial" panose="020B0604020202020204" pitchFamily="34" charset="0"/>
              </a:rPr>
              <a:t>xấu</a:t>
            </a:r>
            <a:r>
              <a:rPr lang="en-US" sz="24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dirty="0" err="1">
                <a:solidFill>
                  <a:srgbClr val="FF0000"/>
                </a:solidFill>
                <a:latin typeface="Cambria" panose="02040503050406030204" pitchFamily="18" charset="0"/>
                <a:ea typeface="Cambria" panose="02040503050406030204" pitchFamily="18" charset="0"/>
                <a:cs typeface="Arial" panose="020B0604020202020204" pitchFamily="34" charset="0"/>
              </a:rPr>
              <a:t>hổ</a:t>
            </a:r>
            <a:r>
              <a:rPr lang="en-US" sz="2400" dirty="0">
                <a:solidFill>
                  <a:srgbClr val="FF0000"/>
                </a:solidFill>
                <a:latin typeface="Cambria" panose="02040503050406030204" pitchFamily="18" charset="0"/>
                <a:ea typeface="Cambria" panose="02040503050406030204" pitchFamily="18" charset="0"/>
                <a:cs typeface="Arial" panose="020B0604020202020204" pitchFamily="34" charset="0"/>
              </a:rPr>
              <a:t>.</a:t>
            </a:r>
            <a:endParaRPr kumimoji="0" lang="en-US"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 name="TextBox 1">
            <a:extLst>
              <a:ext uri="{FF2B5EF4-FFF2-40B4-BE49-F238E27FC236}">
                <a16:creationId xmlns:a16="http://schemas.microsoft.com/office/drawing/2014/main" id="{7D924E95-D997-D0B1-CC44-ED24882C8C4B}"/>
              </a:ext>
            </a:extLst>
          </p:cNvPr>
          <p:cNvSpPr txBox="1"/>
          <p:nvPr/>
        </p:nvSpPr>
        <p:spPr>
          <a:xfrm>
            <a:off x="6589101" y="5363894"/>
            <a:ext cx="389668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Chuyện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gì</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khiến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Linh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cảm</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thấy</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xấu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hổ</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364538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19"/>
                                        </p:tgtEl>
                                      </p:cBhvr>
                                    </p:animEffect>
                                    <p:set>
                                      <p:cBhvr>
                                        <p:cTn id="21" dur="1" fill="hold">
                                          <p:stCondLst>
                                            <p:cond delay="499"/>
                                          </p:stCondLst>
                                        </p:cTn>
                                        <p:tgtEl>
                                          <p:spTgt spid="19"/>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4"/>
                                        </p:tgtEl>
                                      </p:cBhvr>
                                    </p:animEffect>
                                    <p:set>
                                      <p:cBhvr>
                                        <p:cTn id="24" dur="1" fill="hold">
                                          <p:stCondLst>
                                            <p:cond delay="499"/>
                                          </p:stCondLst>
                                        </p:cTn>
                                        <p:tgtEl>
                                          <p:spTgt spid="1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000"/>
                                        <p:tgtEl>
                                          <p:spTgt spid="24"/>
                                        </p:tgtEl>
                                      </p:cBhvr>
                                    </p:animEffect>
                                    <p:anim calcmode="lin" valueType="num">
                                      <p:cBhvr>
                                        <p:cTn id="35" dur="1000" fill="hold"/>
                                        <p:tgtEl>
                                          <p:spTgt spid="24"/>
                                        </p:tgtEl>
                                        <p:attrNameLst>
                                          <p:attrName>ppt_x</p:attrName>
                                        </p:attrNameLst>
                                      </p:cBhvr>
                                      <p:tavLst>
                                        <p:tav tm="0">
                                          <p:val>
                                            <p:strVal val="#ppt_x"/>
                                          </p:val>
                                        </p:tav>
                                        <p:tav tm="100000">
                                          <p:val>
                                            <p:strVal val="#ppt_x"/>
                                          </p:val>
                                        </p:tav>
                                      </p:tavLst>
                                    </p:anim>
                                    <p:anim calcmode="lin" valueType="num">
                                      <p:cBhvr>
                                        <p:cTn id="3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7"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grpSp>
        <p:nvGrpSpPr>
          <p:cNvPr id="14" name="Group 13">
            <a:extLst>
              <a:ext uri="{FF2B5EF4-FFF2-40B4-BE49-F238E27FC236}">
                <a16:creationId xmlns:a16="http://schemas.microsoft.com/office/drawing/2014/main" id="{B6896006-5FC3-4DDD-A6B9-5840E8886A31}"/>
              </a:ext>
            </a:extLst>
          </p:cNvPr>
          <p:cNvGrpSpPr/>
          <p:nvPr/>
        </p:nvGrpSpPr>
        <p:grpSpPr>
          <a:xfrm>
            <a:off x="600074" y="1435608"/>
            <a:ext cx="4238625" cy="2295786"/>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F26F04C4-3F19-4051-B7E6-851C01F19B6B}"/>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7" name="Rectangle: Diagonal Corners Rounded 39">
              <a:extLst>
                <a:ext uri="{FF2B5EF4-FFF2-40B4-BE49-F238E27FC236}">
                  <a16:creationId xmlns:a16="http://schemas.microsoft.com/office/drawing/2014/main" id="{EA787342-5A41-41A1-8D12-8F9780ECEECC}"/>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9" name="TextBox 18">
            <a:extLst>
              <a:ext uri="{FF2B5EF4-FFF2-40B4-BE49-F238E27FC236}">
                <a16:creationId xmlns:a16="http://schemas.microsoft.com/office/drawing/2014/main" id="{9511207F-BC2D-43EA-9C85-937F1B346C07}"/>
              </a:ext>
            </a:extLst>
          </p:cNvPr>
          <p:cNvSpPr txBox="1"/>
          <p:nvPr/>
        </p:nvSpPr>
        <p:spPr>
          <a:xfrm>
            <a:off x="979358" y="1757182"/>
            <a:ext cx="343122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Vì</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sao</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Linh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thấy</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bất</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ngờ</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vui</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vẻ</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3" name="Picture 4">
            <a:extLst>
              <a:ext uri="{FF2B5EF4-FFF2-40B4-BE49-F238E27FC236}">
                <a16:creationId xmlns:a16="http://schemas.microsoft.com/office/drawing/2014/main" id="{B2815436-0826-494C-8808-D6561EF21B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194571" y="3937148"/>
            <a:ext cx="2240626" cy="2601597"/>
          </a:xfrm>
          <a:prstGeom prst="rect">
            <a:avLst/>
          </a:prstGeom>
        </p:spPr>
      </p:pic>
      <p:pic>
        <p:nvPicPr>
          <p:cNvPr id="15" name="Picture 16">
            <a:extLst>
              <a:ext uri="{FF2B5EF4-FFF2-40B4-BE49-F238E27FC236}">
                <a16:creationId xmlns:a16="http://schemas.microsoft.com/office/drawing/2014/main" id="{C4516341-09A4-46E6-BA6F-61C371ED3D5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583" y="1103301"/>
            <a:ext cx="1140137" cy="887234"/>
          </a:xfrm>
          <a:prstGeom prst="rect">
            <a:avLst/>
          </a:prstGeom>
        </p:spPr>
      </p:pic>
      <p:pic>
        <p:nvPicPr>
          <p:cNvPr id="18" name="Picture 3" descr="C:\Users\Administrator\Desktop\58pic_5388033792e0c [转换]-02.png">
            <a:extLst>
              <a:ext uri="{FF2B5EF4-FFF2-40B4-BE49-F238E27FC236}">
                <a16:creationId xmlns:a16="http://schemas.microsoft.com/office/drawing/2014/main" id="{913C0AF5-837B-47F3-8BCB-8B1A444B12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6700" y="-686306"/>
            <a:ext cx="7599514" cy="222259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4C26C44-0F38-4F6E-B4DD-CCF408F5C2B1}"/>
              </a:ext>
            </a:extLst>
          </p:cNvPr>
          <p:cNvSpPr txBox="1"/>
          <p:nvPr/>
        </p:nvSpPr>
        <p:spPr>
          <a:xfrm>
            <a:off x="3185225" y="316570"/>
            <a:ext cx="5506507" cy="76944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cs typeface="Arial-Rounded" panose="020B0500000000000000" pitchFamily="34" charset="0"/>
              </a:rPr>
              <a:t>CHIA </a:t>
            </a:r>
            <a:r>
              <a:rPr kumimoji="0" lang="en-US" sz="4400" b="1"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cs typeface="Arial-Rounded" panose="020B0500000000000000" pitchFamily="34" charset="0"/>
              </a:rPr>
              <a:t>SẺ</a:t>
            </a:r>
            <a:r>
              <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cs typeface="Arial-Rounded" panose="020B0500000000000000" pitchFamily="34" charset="0"/>
              </a:rPr>
              <a:t>TRƯỚC</a:t>
            </a:r>
            <a:r>
              <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cs typeface="Arial-Rounded" panose="020B0500000000000000" pitchFamily="34" charset="0"/>
              </a:rPr>
              <a:t>LỚP</a:t>
            </a:r>
            <a:endParaRPr kumimoji="0" lang="en-US" sz="4400" b="1" i="0" u="none" strike="noStrike" kern="1200" cap="none" spc="0" normalizeH="0" baseline="0" noProof="0" dirty="0">
              <a:ln>
                <a:noFill/>
              </a:ln>
              <a:solidFill>
                <a:srgbClr val="70AD47">
                  <a:lumMod val="50000"/>
                </a:srgbClr>
              </a:solidFill>
              <a:effectLst>
                <a:glow rad="101600">
                  <a:prstClr val="white">
                    <a:alpha val="60000"/>
                  </a:prstClr>
                </a:glow>
                <a:outerShdw blurRad="50800" dist="38100" dir="8100000" algn="tr" rotWithShape="0">
                  <a:prstClr val="black">
                    <a:alpha val="40000"/>
                  </a:prstClr>
                </a:outerShdw>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 name="TextBox 4">
            <a:extLst>
              <a:ext uri="{FF2B5EF4-FFF2-40B4-BE49-F238E27FC236}">
                <a16:creationId xmlns:a16="http://schemas.microsoft.com/office/drawing/2014/main" id="{CA25829E-00AD-40FD-885B-08F1EF92C7EE}"/>
              </a:ext>
            </a:extLst>
          </p:cNvPr>
          <p:cNvSpPr txBox="1"/>
          <p:nvPr/>
        </p:nvSpPr>
        <p:spPr>
          <a:xfrm>
            <a:off x="4838700" y="5358317"/>
            <a:ext cx="59055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 name="Picture 3">
            <a:extLst>
              <a:ext uri="{FF2B5EF4-FFF2-40B4-BE49-F238E27FC236}">
                <a16:creationId xmlns:a16="http://schemas.microsoft.com/office/drawing/2014/main" id="{532B3FF5-4BA4-4260-B0B0-F2DD6EECAD42}"/>
              </a:ext>
            </a:extLst>
          </p:cNvPr>
          <p:cNvPicPr>
            <a:picLocks noChangeAspect="1"/>
          </p:cNvPicPr>
          <p:nvPr/>
        </p:nvPicPr>
        <p:blipFill>
          <a:blip r:embed="rId11"/>
          <a:stretch>
            <a:fillRect/>
          </a:stretch>
        </p:blipFill>
        <p:spPr>
          <a:xfrm>
            <a:off x="5826125" y="1647618"/>
            <a:ext cx="4651592" cy="3991181"/>
          </a:xfrm>
          <a:prstGeom prst="rect">
            <a:avLst/>
          </a:prstGeom>
        </p:spPr>
      </p:pic>
      <p:grpSp>
        <p:nvGrpSpPr>
          <p:cNvPr id="21" name="Group 20">
            <a:extLst>
              <a:ext uri="{FF2B5EF4-FFF2-40B4-BE49-F238E27FC236}">
                <a16:creationId xmlns:a16="http://schemas.microsoft.com/office/drawing/2014/main" id="{DFEE0740-BDAD-4DB2-B4F3-0986F56BCA6A}"/>
              </a:ext>
            </a:extLst>
          </p:cNvPr>
          <p:cNvGrpSpPr/>
          <p:nvPr/>
        </p:nvGrpSpPr>
        <p:grpSpPr>
          <a:xfrm>
            <a:off x="600074" y="1467450"/>
            <a:ext cx="4651592" cy="2469697"/>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a16="http://schemas.microsoft.com/office/drawing/2014/main" id="{8047E5B7-1519-4DBC-9258-40C09F868D0C}"/>
                </a:ext>
              </a:extLst>
            </p:cNvPr>
            <p:cNvSpPr/>
            <p:nvPr/>
          </p:nvSpPr>
          <p:spPr>
            <a:xfrm>
              <a:off x="2453058" y="-1512534"/>
              <a:ext cx="7262067" cy="1237323"/>
            </a:xfrm>
            <a:prstGeom prst="round2DiagRect">
              <a:avLst>
                <a:gd name="adj1" fmla="val 50000"/>
                <a:gd name="adj2" fmla="val 13343"/>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3" name="Rectangle: Diagonal Corners Rounded 39">
              <a:extLst>
                <a:ext uri="{FF2B5EF4-FFF2-40B4-BE49-F238E27FC236}">
                  <a16:creationId xmlns:a16="http://schemas.microsoft.com/office/drawing/2014/main" id="{791D6D0B-CD0C-4049-A6D8-DA86F04ADFAF}"/>
                </a:ext>
              </a:extLst>
            </p:cNvPr>
            <p:cNvSpPr/>
            <p:nvPr/>
          </p:nvSpPr>
          <p:spPr>
            <a:xfrm>
              <a:off x="2368419" y="-1613946"/>
              <a:ext cx="7262067" cy="1237323"/>
            </a:xfrm>
            <a:prstGeom prst="round2DiagRect">
              <a:avLst>
                <a:gd name="adj1" fmla="val 50000"/>
                <a:gd name="adj2" fmla="val 13343"/>
              </a:avLst>
            </a:prstGeom>
            <a:noFill/>
            <a:ln w="50800" cap="flat" cmpd="sng" algn="ctr">
              <a:solidFill>
                <a:srgbClr val="FFC23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24" name="TextBox 23">
            <a:extLst>
              <a:ext uri="{FF2B5EF4-FFF2-40B4-BE49-F238E27FC236}">
                <a16:creationId xmlns:a16="http://schemas.microsoft.com/office/drawing/2014/main" id="{80ED38F7-57C5-444E-B2A5-40DDEB2BAD5C}"/>
              </a:ext>
            </a:extLst>
          </p:cNvPr>
          <p:cNvSpPr txBox="1"/>
          <p:nvPr/>
        </p:nvSpPr>
        <p:spPr>
          <a:xfrm>
            <a:off x="697738" y="1757182"/>
            <a:ext cx="4301646" cy="1938992"/>
          </a:xfrm>
          <a:prstGeom prst="rect">
            <a:avLst/>
          </a:prstGeom>
          <a:noFill/>
        </p:spPr>
        <p:txBody>
          <a:bodyPr wrap="square">
            <a:spAutoFit/>
          </a:bodyPr>
          <a:lstStyle/>
          <a:p>
            <a:pPr lvl="0" algn="ctr"/>
            <a:r>
              <a:rPr lang="en-US" sz="3000" dirty="0">
                <a:solidFill>
                  <a:srgbClr val="FF0000"/>
                </a:solidFill>
                <a:latin typeface="Cambria" panose="02040503050406030204" pitchFamily="18" charset="0"/>
                <a:ea typeface="Cambria" panose="02040503050406030204" pitchFamily="18" charset="0"/>
                <a:cs typeface="Arial" panose="020B0604020202020204" pitchFamily="34" charset="0"/>
              </a:rPr>
              <a:t>Linh </a:t>
            </a:r>
            <a:r>
              <a:rPr lang="en-US" sz="3000" dirty="0" err="1">
                <a:solidFill>
                  <a:srgbClr val="FF0000"/>
                </a:solidFill>
                <a:latin typeface="Cambria" panose="02040503050406030204" pitchFamily="18" charset="0"/>
                <a:ea typeface="Cambria" panose="02040503050406030204" pitchFamily="18" charset="0"/>
                <a:cs typeface="Arial" panose="020B0604020202020204" pitchFamily="34" charset="0"/>
              </a:rPr>
              <a:t>cảm</a:t>
            </a:r>
            <a:r>
              <a:rPr lang="en-US" sz="3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000" dirty="0" err="1">
                <a:solidFill>
                  <a:srgbClr val="FF0000"/>
                </a:solidFill>
                <a:latin typeface="Cambria" panose="02040503050406030204" pitchFamily="18" charset="0"/>
                <a:ea typeface="Cambria" panose="02040503050406030204" pitchFamily="18" charset="0"/>
                <a:cs typeface="Arial" panose="020B0604020202020204" pitchFamily="34" charset="0"/>
              </a:rPr>
              <a:t>thấy</a:t>
            </a:r>
            <a:r>
              <a:rPr lang="en-US" sz="3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000" dirty="0" err="1">
                <a:solidFill>
                  <a:srgbClr val="FF0000"/>
                </a:solidFill>
                <a:latin typeface="Cambria" panose="02040503050406030204" pitchFamily="18" charset="0"/>
                <a:ea typeface="Cambria" panose="02040503050406030204" pitchFamily="18" charset="0"/>
                <a:cs typeface="Arial" panose="020B0604020202020204" pitchFamily="34" charset="0"/>
              </a:rPr>
              <a:t>bất</a:t>
            </a:r>
            <a:r>
              <a:rPr lang="en-US" sz="3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000" dirty="0" err="1">
                <a:solidFill>
                  <a:srgbClr val="FF0000"/>
                </a:solidFill>
                <a:latin typeface="Cambria" panose="02040503050406030204" pitchFamily="18" charset="0"/>
                <a:ea typeface="Cambria" panose="02040503050406030204" pitchFamily="18" charset="0"/>
                <a:cs typeface="Arial" panose="020B0604020202020204" pitchFamily="34" charset="0"/>
              </a:rPr>
              <a:t>ngờ</a:t>
            </a:r>
            <a:r>
              <a:rPr lang="en-US" sz="3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000" dirty="0" err="1">
                <a:solidFill>
                  <a:srgbClr val="FF0000"/>
                </a:solidFill>
                <a:latin typeface="Cambria" panose="02040503050406030204" pitchFamily="18" charset="0"/>
                <a:ea typeface="Cambria" panose="02040503050406030204" pitchFamily="18" charset="0"/>
                <a:cs typeface="Arial" panose="020B0604020202020204" pitchFamily="34" charset="0"/>
              </a:rPr>
              <a:t>và</a:t>
            </a:r>
            <a:r>
              <a:rPr lang="en-US" sz="3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000" dirty="0" err="1">
                <a:solidFill>
                  <a:srgbClr val="FF0000"/>
                </a:solidFill>
                <a:latin typeface="Cambria" panose="02040503050406030204" pitchFamily="18" charset="0"/>
                <a:ea typeface="Cambria" panose="02040503050406030204" pitchFamily="18" charset="0"/>
                <a:cs typeface="Arial" panose="020B0604020202020204" pitchFamily="34" charset="0"/>
              </a:rPr>
              <a:t>vui</a:t>
            </a:r>
            <a:r>
              <a:rPr lang="en-US" sz="3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000" dirty="0" err="1">
                <a:solidFill>
                  <a:srgbClr val="FF0000"/>
                </a:solidFill>
                <a:latin typeface="Cambria" panose="02040503050406030204" pitchFamily="18" charset="0"/>
                <a:ea typeface="Cambria" panose="02040503050406030204" pitchFamily="18" charset="0"/>
                <a:cs typeface="Arial" panose="020B0604020202020204" pitchFamily="34" charset="0"/>
              </a:rPr>
              <a:t>vẻ</a:t>
            </a:r>
            <a:r>
              <a:rPr lang="en-US" sz="3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000" dirty="0" err="1">
                <a:solidFill>
                  <a:srgbClr val="FF0000"/>
                </a:solidFill>
                <a:latin typeface="Cambria" panose="02040503050406030204" pitchFamily="18" charset="0"/>
                <a:ea typeface="Cambria" panose="02040503050406030204" pitchFamily="18" charset="0"/>
                <a:cs typeface="Arial" panose="020B0604020202020204" pitchFamily="34" charset="0"/>
              </a:rPr>
              <a:t>vì</a:t>
            </a:r>
            <a:r>
              <a:rPr lang="en-US" sz="3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000" dirty="0" err="1">
                <a:solidFill>
                  <a:srgbClr val="FF0000"/>
                </a:solidFill>
                <a:latin typeface="Cambria" panose="02040503050406030204" pitchFamily="18" charset="0"/>
                <a:ea typeface="Cambria" panose="02040503050406030204" pitchFamily="18" charset="0"/>
                <a:cs typeface="Arial" panose="020B0604020202020204" pitchFamily="34" charset="0"/>
              </a:rPr>
              <a:t>mình</a:t>
            </a:r>
            <a:r>
              <a:rPr lang="en-US" sz="3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000" dirty="0" err="1">
                <a:solidFill>
                  <a:srgbClr val="FF0000"/>
                </a:solidFill>
                <a:latin typeface="Cambria" panose="02040503050406030204" pitchFamily="18" charset="0"/>
                <a:ea typeface="Cambria" panose="02040503050406030204" pitchFamily="18" charset="0"/>
                <a:cs typeface="Arial" panose="020B0604020202020204" pitchFamily="34" charset="0"/>
              </a:rPr>
              <a:t>vẫn</a:t>
            </a:r>
            <a:r>
              <a:rPr lang="en-US" sz="3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000" dirty="0" err="1">
                <a:solidFill>
                  <a:srgbClr val="FF0000"/>
                </a:solidFill>
                <a:latin typeface="Cambria" panose="02040503050406030204" pitchFamily="18" charset="0"/>
                <a:ea typeface="Cambria" panose="02040503050406030204" pitchFamily="18" charset="0"/>
                <a:cs typeface="Arial" panose="020B0604020202020204" pitchFamily="34" charset="0"/>
              </a:rPr>
              <a:t>đi</a:t>
            </a:r>
            <a:r>
              <a:rPr lang="en-US" sz="3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000" dirty="0" err="1">
                <a:solidFill>
                  <a:srgbClr val="FF0000"/>
                </a:solidFill>
                <a:latin typeface="Cambria" panose="02040503050406030204" pitchFamily="18" charset="0"/>
                <a:ea typeface="Cambria" panose="02040503050406030204" pitchFamily="18" charset="0"/>
                <a:cs typeface="Arial" panose="020B0604020202020204" pitchFamily="34" charset="0"/>
              </a:rPr>
              <a:t>học</a:t>
            </a:r>
            <a:r>
              <a:rPr lang="en-US" sz="3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000" dirty="0" err="1">
                <a:solidFill>
                  <a:srgbClr val="FF0000"/>
                </a:solidFill>
                <a:latin typeface="Cambria" panose="02040503050406030204" pitchFamily="18" charset="0"/>
                <a:ea typeface="Cambria" panose="02040503050406030204" pitchFamily="18" charset="0"/>
                <a:cs typeface="Arial" panose="020B0604020202020204" pitchFamily="34" charset="0"/>
              </a:rPr>
              <a:t>đúng</a:t>
            </a:r>
            <a:r>
              <a:rPr lang="en-US" sz="3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000" dirty="0" err="1">
                <a:solidFill>
                  <a:srgbClr val="FF0000"/>
                </a:solidFill>
                <a:latin typeface="Cambria" panose="02040503050406030204" pitchFamily="18" charset="0"/>
                <a:ea typeface="Cambria" panose="02040503050406030204" pitchFamily="18" charset="0"/>
                <a:cs typeface="Arial" panose="020B0604020202020204" pitchFamily="34" charset="0"/>
              </a:rPr>
              <a:t>giờ</a:t>
            </a:r>
            <a:r>
              <a:rPr lang="en-US" sz="3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000" dirty="0" err="1">
                <a:solidFill>
                  <a:srgbClr val="FF0000"/>
                </a:solidFill>
                <a:latin typeface="Cambria" panose="02040503050406030204" pitchFamily="18" charset="0"/>
                <a:ea typeface="Cambria" panose="02040503050406030204" pitchFamily="18" charset="0"/>
                <a:cs typeface="Arial" panose="020B0604020202020204" pitchFamily="34" charset="0"/>
              </a:rPr>
              <a:t>xứng</a:t>
            </a:r>
            <a:r>
              <a:rPr lang="en-US" sz="3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000" dirty="0" err="1">
                <a:solidFill>
                  <a:srgbClr val="FF0000"/>
                </a:solidFill>
                <a:latin typeface="Cambria" panose="02040503050406030204" pitchFamily="18" charset="0"/>
                <a:ea typeface="Cambria" panose="02040503050406030204" pitchFamily="18" charset="0"/>
                <a:cs typeface="Arial" panose="020B0604020202020204" pitchFamily="34" charset="0"/>
              </a:rPr>
              <a:t>đáng</a:t>
            </a:r>
            <a:r>
              <a:rPr lang="en-US" sz="3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000" dirty="0" err="1">
                <a:solidFill>
                  <a:srgbClr val="FF0000"/>
                </a:solidFill>
                <a:latin typeface="Cambria" panose="02040503050406030204" pitchFamily="18" charset="0"/>
                <a:ea typeface="Cambria" panose="02040503050406030204" pitchFamily="18" charset="0"/>
                <a:cs typeface="Arial" panose="020B0604020202020204" pitchFamily="34" charset="0"/>
              </a:rPr>
              <a:t>để</a:t>
            </a:r>
            <a:r>
              <a:rPr lang="en-US" sz="3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000" dirty="0" err="1">
                <a:solidFill>
                  <a:srgbClr val="FF0000"/>
                </a:solidFill>
                <a:latin typeface="Cambria" panose="02040503050406030204" pitchFamily="18" charset="0"/>
                <a:ea typeface="Cambria" panose="02040503050406030204" pitchFamily="18" charset="0"/>
                <a:cs typeface="Arial" panose="020B0604020202020204" pitchFamily="34" charset="0"/>
              </a:rPr>
              <a:t>vào</a:t>
            </a:r>
            <a:r>
              <a:rPr lang="en-US" sz="30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3000" dirty="0" err="1">
                <a:solidFill>
                  <a:srgbClr val="FF0000"/>
                </a:solidFill>
                <a:latin typeface="Cambria" panose="02040503050406030204" pitchFamily="18" charset="0"/>
                <a:ea typeface="Cambria" panose="02040503050406030204" pitchFamily="18" charset="0"/>
                <a:cs typeface="Arial" panose="020B0604020202020204" pitchFamily="34" charset="0"/>
              </a:rPr>
              <a:t>Đội</a:t>
            </a:r>
            <a:r>
              <a:rPr lang="en-US" sz="3000" dirty="0">
                <a:solidFill>
                  <a:srgbClr val="FF0000"/>
                </a:solidFill>
                <a:latin typeface="Cambria" panose="02040503050406030204" pitchFamily="18" charset="0"/>
                <a:ea typeface="Cambria" panose="02040503050406030204" pitchFamily="18" charset="0"/>
                <a:cs typeface="Arial" panose="020B0604020202020204" pitchFamily="34" charset="0"/>
              </a:rPr>
              <a:t>.</a:t>
            </a:r>
            <a:endParaRPr kumimoji="0" lang="en-US" sz="3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 name="TextBox 1">
            <a:extLst>
              <a:ext uri="{FF2B5EF4-FFF2-40B4-BE49-F238E27FC236}">
                <a16:creationId xmlns:a16="http://schemas.microsoft.com/office/drawing/2014/main" id="{B1DCD9A2-CD53-952B-1580-9A0B9C0BCF93}"/>
              </a:ext>
            </a:extLst>
          </p:cNvPr>
          <p:cNvSpPr txBox="1"/>
          <p:nvPr/>
        </p:nvSpPr>
        <p:spPr>
          <a:xfrm>
            <a:off x="6669157" y="5624394"/>
            <a:ext cx="3723174"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Vì</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sao</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Linh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cảm</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thấy</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bất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ngờ</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và</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vui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vẻ</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5689835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19"/>
                                        </p:tgtEl>
                                      </p:cBhvr>
                                    </p:animEffect>
                                    <p:set>
                                      <p:cBhvr>
                                        <p:cTn id="21" dur="1" fill="hold">
                                          <p:stCondLst>
                                            <p:cond delay="499"/>
                                          </p:stCondLst>
                                        </p:cTn>
                                        <p:tgtEl>
                                          <p:spTgt spid="19"/>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4"/>
                                        </p:tgtEl>
                                      </p:cBhvr>
                                    </p:animEffect>
                                    <p:set>
                                      <p:cBhvr>
                                        <p:cTn id="24" dur="1" fill="hold">
                                          <p:stCondLst>
                                            <p:cond delay="499"/>
                                          </p:stCondLst>
                                        </p:cTn>
                                        <p:tgtEl>
                                          <p:spTgt spid="1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ppt_x"/>
                                          </p:val>
                                        </p:tav>
                                        <p:tav tm="100000">
                                          <p:val>
                                            <p:strVal val="#ppt_x"/>
                                          </p:val>
                                        </p:tav>
                                      </p:tavLst>
                                    </p:anim>
                                    <p:anim calcmode="lin" valueType="num">
                                      <p:cBhvr additive="base">
                                        <p:cTn id="30" dur="500" fill="hold"/>
                                        <p:tgtEl>
                                          <p:spTgt spid="2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ppt_x"/>
                                          </p:val>
                                        </p:tav>
                                        <p:tav tm="100000">
                                          <p:val>
                                            <p:strVal val="#ppt_x"/>
                                          </p:val>
                                        </p:tav>
                                      </p:tavLst>
                                    </p:anim>
                                    <p:anim calcmode="lin" valueType="num">
                                      <p:cBhvr additive="base">
                                        <p:cTn id="3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24"/>
                                        </p:tgtEl>
                                      </p:cBhvr>
                                    </p:animEffect>
                                    <p:set>
                                      <p:cBhvr>
                                        <p:cTn id="39" dur="1" fill="hold">
                                          <p:stCondLst>
                                            <p:cond delay="499"/>
                                          </p:stCondLst>
                                        </p:cTn>
                                        <p:tgtEl>
                                          <p:spTgt spid="24"/>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21"/>
                                        </p:tgtEl>
                                      </p:cBhvr>
                                    </p:animEffect>
                                    <p:set>
                                      <p:cBhvr>
                                        <p:cTn id="42"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3" repeatCount="indefinite" fill="remove" display="0">
                  <p:stCondLst>
                    <p:cond delay="indefinite"/>
                  </p:stCondLst>
                  <p:endCondLst>
                    <p:cond evt="onStopAudio" delay="0">
                      <p:tgtEl>
                        <p:sldTgt/>
                      </p:tgtEl>
                    </p:cond>
                  </p:endCondLst>
                </p:cTn>
                <p:tgtEl>
                  <p:spTgt spid="32"/>
                </p:tgtEl>
              </p:cMediaNode>
            </p:audio>
          </p:childTnLst>
        </p:cTn>
      </p:par>
    </p:tnLst>
    <p:bldLst>
      <p:bldP spid="19" grpId="0"/>
      <p:bldP spid="19" grpId="1"/>
      <p:bldP spid="24" grpId="0"/>
      <p:bldP spid="2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5" name="Group 14">
            <a:extLst>
              <a:ext uri="{FF2B5EF4-FFF2-40B4-BE49-F238E27FC236}">
                <a16:creationId xmlns:a16="http://schemas.microsoft.com/office/drawing/2014/main" id="{19E9CDDB-0EB8-5FBE-30FB-3C7EA05F7850}"/>
              </a:ext>
            </a:extLst>
          </p:cNvPr>
          <p:cNvGrpSpPr/>
          <p:nvPr/>
        </p:nvGrpSpPr>
        <p:grpSpPr>
          <a:xfrm>
            <a:off x="397565" y="787401"/>
            <a:ext cx="11546511" cy="7227247"/>
            <a:chOff x="596348" y="1181100"/>
            <a:chExt cx="17319766" cy="10840871"/>
          </a:xfrm>
        </p:grpSpPr>
        <p:sp>
          <p:nvSpPr>
            <p:cNvPr id="5" name="Freeform 23">
              <a:extLst>
                <a:ext uri="{FF2B5EF4-FFF2-40B4-BE49-F238E27FC236}">
                  <a16:creationId xmlns:a16="http://schemas.microsoft.com/office/drawing/2014/main" id="{FE3A01F9-DE08-0356-EBFC-771666E1D5B1}"/>
                </a:ext>
              </a:extLst>
            </p:cNvPr>
            <p:cNvSpPr/>
            <p:nvPr/>
          </p:nvSpPr>
          <p:spPr>
            <a:xfrm>
              <a:off x="596348" y="1181100"/>
              <a:ext cx="13805454" cy="5274363"/>
            </a:xfrm>
            <a:custGeom>
              <a:avLst/>
              <a:gdLst/>
              <a:ahLst/>
              <a:cxnLst/>
              <a:rect l="l" t="t" r="r" b="b"/>
              <a:pathLst>
                <a:path w="2788501" h="1286196">
                  <a:moveTo>
                    <a:pt x="0" y="0"/>
                  </a:moveTo>
                  <a:lnTo>
                    <a:pt x="2788501" y="0"/>
                  </a:lnTo>
                  <a:lnTo>
                    <a:pt x="2788501" y="1286196"/>
                  </a:lnTo>
                  <a:lnTo>
                    <a:pt x="0" y="12861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21">
              <a:extLst>
                <a:ext uri="{FF2B5EF4-FFF2-40B4-BE49-F238E27FC236}">
                  <a16:creationId xmlns:a16="http://schemas.microsoft.com/office/drawing/2014/main" id="{C70E95F6-15B1-BDF8-C28A-6874DDC71402}"/>
                </a:ext>
              </a:extLst>
            </p:cNvPr>
            <p:cNvSpPr/>
            <p:nvPr/>
          </p:nvSpPr>
          <p:spPr>
            <a:xfrm>
              <a:off x="11506200" y="4665828"/>
              <a:ext cx="6409914" cy="7356143"/>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679EA5CB-49D8-88EA-34C4-ECCCC0F3B335}"/>
                </a:ext>
              </a:extLst>
            </p:cNvPr>
            <p:cNvSpPr txBox="1"/>
            <p:nvPr/>
          </p:nvSpPr>
          <p:spPr>
            <a:xfrm>
              <a:off x="3657600" y="1937117"/>
              <a:ext cx="277097" cy="1246496"/>
            </a:xfrm>
            <a:prstGeom prst="rect">
              <a:avLst/>
            </a:prstGeom>
            <a:noFill/>
          </p:spPr>
          <p:txBody>
            <a:bodyPr wrap="non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4800" b="0" i="0" u="none" strike="noStrike" kern="1200" cap="none" spc="0" normalizeH="0" baseline="0" noProof="0" dirty="0">
                <a:ln>
                  <a:noFill/>
                </a:ln>
                <a:solidFill>
                  <a:srgbClr val="FF0000"/>
                </a:solidFill>
                <a:effectLst/>
                <a:uLnTx/>
                <a:uFillTx/>
                <a:latin typeface="#9Slide03 IcielUni Sans Heavy" panose="00000500000000000000" pitchFamily="2" charset="-93"/>
                <a:ea typeface="+mn-ea"/>
                <a:cs typeface="+mn-cs"/>
              </a:endParaRPr>
            </a:p>
          </p:txBody>
        </p:sp>
        <p:sp>
          <p:nvSpPr>
            <p:cNvPr id="14" name="TextBox 13">
              <a:extLst>
                <a:ext uri="{FF2B5EF4-FFF2-40B4-BE49-F238E27FC236}">
                  <a16:creationId xmlns:a16="http://schemas.microsoft.com/office/drawing/2014/main" id="{7252488F-475D-6A9C-9DAF-6E8CEFEE065C}"/>
                </a:ext>
              </a:extLst>
            </p:cNvPr>
            <p:cNvSpPr txBox="1"/>
            <p:nvPr/>
          </p:nvSpPr>
          <p:spPr>
            <a:xfrm>
              <a:off x="1963188" y="2623931"/>
              <a:ext cx="10843383" cy="2908488"/>
            </a:xfrm>
            <a:prstGeom prst="rect">
              <a:avLst/>
            </a:prstGeom>
            <a:noFill/>
          </p:spPr>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2. </a:t>
              </a: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Kể lại câu chuyện Đội viên tương lai.</a:t>
              </a:r>
            </a:p>
          </p:txBody>
        </p:sp>
      </p:grpSp>
    </p:spTree>
    <p:extLst>
      <p:ext uri="{BB962C8B-B14F-4D97-AF65-F5344CB8AC3E}">
        <p14:creationId xmlns:p14="http://schemas.microsoft.com/office/powerpoint/2010/main" val="34906292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悠扬婉转充满希望的钢琴节奏背景乐_1分38秒">
            <a:hlinkClick r:id="" action="ppaction://media"/>
            <a:extLst>
              <a:ext uri="{FF2B5EF4-FFF2-40B4-BE49-F238E27FC236}">
                <a16:creationId xmlns:a16="http://schemas.microsoft.com/office/drawing/2014/main" id="{9330F733-FCF0-4424-921E-E7F1EAE18295}"/>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7369175" y="7635875"/>
            <a:ext cx="609600" cy="609600"/>
          </a:xfrm>
          <a:prstGeom prst="rect">
            <a:avLst/>
          </a:prstGeom>
        </p:spPr>
      </p:pic>
      <p:pic>
        <p:nvPicPr>
          <p:cNvPr id="4" name="Picture 7">
            <a:extLst>
              <a:ext uri="{FF2B5EF4-FFF2-40B4-BE49-F238E27FC236}">
                <a16:creationId xmlns:a16="http://schemas.microsoft.com/office/drawing/2014/main" id="{76E1D2FF-95E0-4580-BC69-E2D2DCF229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143295" y="1943100"/>
            <a:ext cx="5139765" cy="4914900"/>
          </a:xfrm>
          <a:prstGeom prst="rect">
            <a:avLst/>
          </a:prstGeom>
        </p:spPr>
      </p:pic>
      <p:sp>
        <p:nvSpPr>
          <p:cNvPr id="6" name="TextBox 5">
            <a:extLst>
              <a:ext uri="{FF2B5EF4-FFF2-40B4-BE49-F238E27FC236}">
                <a16:creationId xmlns:a16="http://schemas.microsoft.com/office/drawing/2014/main" id="{A82DE6AE-8298-40FE-9A10-841C0AC24EF3}"/>
              </a:ext>
            </a:extLst>
          </p:cNvPr>
          <p:cNvSpPr txBox="1"/>
          <p:nvPr/>
        </p:nvSpPr>
        <p:spPr>
          <a:xfrm>
            <a:off x="7673975" y="2521059"/>
            <a:ext cx="3824479" cy="138499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Cambria" panose="02040503050406030204" pitchFamily="18" charset="0"/>
                <a:ea typeface="Cambria" panose="02040503050406030204" pitchFamily="18" charset="0"/>
                <a:cs typeface="Calibri" panose="020F0502020204030204" pitchFamily="34" charset="0"/>
              </a:rPr>
              <a:t>Đọc</a:t>
            </a:r>
            <a:r>
              <a:rPr lang="en-US" sz="2800"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white"/>
                </a:solidFill>
                <a:latin typeface="Cambria" panose="02040503050406030204" pitchFamily="18" charset="0"/>
                <a:ea typeface="Cambria" panose="02040503050406030204" pitchFamily="18" charset="0"/>
                <a:cs typeface="Calibri" panose="020F0502020204030204" pitchFamily="34" charset="0"/>
              </a:rPr>
              <a:t>câu</a:t>
            </a:r>
            <a:r>
              <a:rPr lang="en-US" sz="2800"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white"/>
                </a:solidFill>
                <a:latin typeface="Cambria" panose="02040503050406030204" pitchFamily="18" charset="0"/>
                <a:ea typeface="Cambria" panose="02040503050406030204" pitchFamily="18" charset="0"/>
                <a:cs typeface="Calibri" panose="020F0502020204030204" pitchFamily="34" charset="0"/>
              </a:rPr>
              <a:t>hỏi</a:t>
            </a:r>
            <a:r>
              <a:rPr lang="en-US" sz="2800"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white"/>
                </a:solidFill>
                <a:latin typeface="Cambria" panose="02040503050406030204" pitchFamily="18" charset="0"/>
                <a:ea typeface="Cambria" panose="02040503050406030204" pitchFamily="18" charset="0"/>
                <a:cs typeface="Calibri" panose="020F0502020204030204" pitchFamily="34" charset="0"/>
              </a:rPr>
              <a:t>dưới</a:t>
            </a:r>
            <a:r>
              <a:rPr lang="en-US" sz="2800"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white"/>
                </a:solidFill>
                <a:latin typeface="Cambria" panose="02040503050406030204" pitchFamily="18" charset="0"/>
                <a:ea typeface="Cambria" panose="02040503050406030204" pitchFamily="18" charset="0"/>
                <a:cs typeface="Calibri" panose="020F0502020204030204" pitchFamily="34" charset="0"/>
              </a:rPr>
              <a:t>tranh</a:t>
            </a:r>
            <a:r>
              <a:rPr lang="en-US" sz="2800"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white"/>
                </a:solidFill>
                <a:latin typeface="Cambria" panose="02040503050406030204" pitchFamily="18" charset="0"/>
                <a:ea typeface="Cambria" panose="02040503050406030204" pitchFamily="18" charset="0"/>
                <a:cs typeface="Calibri" panose="020F0502020204030204" pitchFamily="34" charset="0"/>
              </a:rPr>
              <a:t>và</a:t>
            </a:r>
            <a:r>
              <a:rPr lang="en-US" sz="2800"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white"/>
                </a:solidFill>
                <a:latin typeface="Cambria" panose="02040503050406030204" pitchFamily="18" charset="0"/>
                <a:ea typeface="Cambria" panose="02040503050406030204" pitchFamily="18" charset="0"/>
                <a:cs typeface="Calibri" panose="020F0502020204030204" pitchFamily="34" charset="0"/>
              </a:rPr>
              <a:t>nhớ</a:t>
            </a:r>
            <a:r>
              <a:rPr lang="en-US" sz="2800"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white"/>
                </a:solidFill>
                <a:latin typeface="Cambria" panose="02040503050406030204" pitchFamily="18" charset="0"/>
                <a:ea typeface="Cambria" panose="02040503050406030204" pitchFamily="18" charset="0"/>
                <a:cs typeface="Calibri" panose="020F0502020204030204" pitchFamily="34" charset="0"/>
              </a:rPr>
              <a:t>lại</a:t>
            </a:r>
            <a:r>
              <a:rPr lang="en-US" sz="2800"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white"/>
                </a:solidFill>
                <a:latin typeface="Cambria" panose="02040503050406030204" pitchFamily="18" charset="0"/>
                <a:ea typeface="Cambria" panose="02040503050406030204" pitchFamily="18" charset="0"/>
                <a:cs typeface="Calibri" panose="020F0502020204030204" pitchFamily="34" charset="0"/>
              </a:rPr>
              <a:t>nội</a:t>
            </a:r>
            <a:r>
              <a:rPr lang="en-US" sz="2800" dirty="0">
                <a:solidFill>
                  <a:prstClr val="white"/>
                </a:solidFill>
                <a:latin typeface="Cambria" panose="02040503050406030204" pitchFamily="18" charset="0"/>
                <a:ea typeface="Cambria" panose="02040503050406030204" pitchFamily="18" charset="0"/>
                <a:cs typeface="Calibri" panose="020F0502020204030204" pitchFamily="34" charset="0"/>
              </a:rPr>
              <a:t> dung </a:t>
            </a:r>
            <a:r>
              <a:rPr lang="en-US" sz="2800" dirty="0" err="1">
                <a:solidFill>
                  <a:prstClr val="white"/>
                </a:solidFill>
                <a:latin typeface="Cambria" panose="02040503050406030204" pitchFamily="18" charset="0"/>
                <a:ea typeface="Cambria" panose="02040503050406030204" pitchFamily="18" charset="0"/>
                <a:cs typeface="Calibri" panose="020F0502020204030204" pitchFamily="34" charset="0"/>
              </a:rPr>
              <a:t>câu</a:t>
            </a:r>
            <a:r>
              <a:rPr lang="en-US" sz="2800" dirty="0">
                <a:solidFill>
                  <a:prstClr val="white"/>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white"/>
                </a:solidFill>
                <a:latin typeface="Cambria" panose="02040503050406030204" pitchFamily="18" charset="0"/>
                <a:ea typeface="Cambria" panose="02040503050406030204" pitchFamily="18" charset="0"/>
                <a:cs typeface="Calibri" panose="020F0502020204030204" pitchFamily="34" charset="0"/>
              </a:rPr>
              <a:t>chuyện</a:t>
            </a:r>
            <a:r>
              <a:rPr lang="en-US" sz="2800" dirty="0">
                <a:solidFill>
                  <a:prstClr val="white"/>
                </a:solidFill>
                <a:latin typeface="Cambria" panose="02040503050406030204" pitchFamily="18" charset="0"/>
                <a:ea typeface="Cambria" panose="02040503050406030204" pitchFamily="18" charset="0"/>
                <a:cs typeface="Calibri" panose="020F0502020204030204" pitchFamily="34" charset="0"/>
              </a:rPr>
              <a:t>.</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0" name="TextBox 9">
            <a:extLst>
              <a:ext uri="{FF2B5EF4-FFF2-40B4-BE49-F238E27FC236}">
                <a16:creationId xmlns:a16="http://schemas.microsoft.com/office/drawing/2014/main" id="{286BDF44-8663-42D2-A0C1-17BDE50F468C}"/>
              </a:ext>
            </a:extLst>
          </p:cNvPr>
          <p:cNvSpPr txBox="1"/>
          <p:nvPr/>
        </p:nvSpPr>
        <p:spPr>
          <a:xfrm>
            <a:off x="2858897" y="684624"/>
            <a:ext cx="5519928"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Đội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viên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tương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lai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8A28AFCE-38CC-412C-ACD5-A18A8D21BCB1}"/>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1765120" y="1330955"/>
            <a:ext cx="5132007" cy="5021773"/>
          </a:xfrm>
          <a:prstGeom prst="rect">
            <a:avLst/>
          </a:prstGeom>
        </p:spPr>
      </p:pic>
    </p:spTree>
    <p:extLst>
      <p:ext uri="{BB962C8B-B14F-4D97-AF65-F5344CB8AC3E}">
        <p14:creationId xmlns:p14="http://schemas.microsoft.com/office/powerpoint/2010/main" val="25816614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3" repeatCount="indefinite" fill="remove" display="0">
                  <p:stCondLst>
                    <p:cond delay="indefinite"/>
                  </p:stCondLst>
                  <p:endCondLst>
                    <p:cond evt="onStopAudio" delay="0">
                      <p:tgtEl>
                        <p:sldTgt/>
                      </p:tgtEl>
                    </p:cond>
                  </p:endCondLst>
                </p:cTn>
                <p:tgtEl>
                  <p:spTgt spid="32"/>
                </p:tgtEl>
              </p:cMediaNode>
            </p:audio>
          </p:childTnLst>
        </p:cTn>
      </p:par>
    </p:tnLst>
    <p:bldLst>
      <p:bldP spid="6" grpId="0"/>
      <p:bldP spid="10"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TotalTime>
  <Words>403</Words>
  <Application>Microsoft Office PowerPoint</Application>
  <PresentationFormat>Widescreen</PresentationFormat>
  <Paragraphs>50</Paragraphs>
  <Slides>16</Slides>
  <Notes>12</Notes>
  <HiddenSlides>0</HiddenSlides>
  <MMClips>7</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16</vt:i4>
      </vt:variant>
    </vt:vector>
  </HeadingPairs>
  <TitlesOfParts>
    <vt:vector size="37" baseType="lpstr">
      <vt:lpstr>等线</vt:lpstr>
      <vt:lpstr>맑은 고딕</vt:lpstr>
      <vt:lpstr>#9Slide03 IcielUni Sans Heavy</vt:lpstr>
      <vt:lpstr>Amatic SC</vt:lpstr>
      <vt:lpstr>Aptos</vt:lpstr>
      <vt:lpstr>Aptos Display</vt:lpstr>
      <vt:lpstr>Arial</vt:lpstr>
      <vt:lpstr>Arial-Rounded</vt:lpstr>
      <vt:lpstr>Calibri</vt:lpstr>
      <vt:lpstr>Calibri Light</vt:lpstr>
      <vt:lpstr>Cambria</vt:lpstr>
      <vt:lpstr>Chango</vt:lpstr>
      <vt:lpstr>Fira Sans</vt:lpstr>
      <vt:lpstr>SVN-Hole Hearted</vt:lpstr>
      <vt:lpstr>字魂27号-布丁体</vt:lpstr>
      <vt:lpstr>1_Office Theme</vt:lpstr>
      <vt:lpstr>千图网海量PPT模板www.58pic.com​​</vt:lpstr>
      <vt:lpstr>1_千图网海量PPT模板www.58pic.com​​</vt:lpstr>
      <vt:lpstr>Custom Design</vt:lpstr>
      <vt:lpstr>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30</cp:revision>
  <dcterms:created xsi:type="dcterms:W3CDTF">2022-06-25T00:47:11Z</dcterms:created>
  <dcterms:modified xsi:type="dcterms:W3CDTF">2025-10-17T03:52:06Z</dcterms:modified>
</cp:coreProperties>
</file>