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63" r:id="rId3"/>
    <p:sldId id="258" r:id="rId4"/>
    <p:sldId id="259" r:id="rId5"/>
    <p:sldId id="265" r:id="rId6"/>
    <p:sldId id="316" r:id="rId7"/>
    <p:sldId id="272" r:id="rId8"/>
    <p:sldId id="317" r:id="rId9"/>
    <p:sldId id="331" r:id="rId10"/>
    <p:sldId id="332" r:id="rId11"/>
    <p:sldId id="264" r:id="rId12"/>
    <p:sldId id="2646" r:id="rId13"/>
    <p:sldId id="274" r:id="rId14"/>
    <p:sldId id="2631" r:id="rId15"/>
    <p:sldId id="277" r:id="rId16"/>
    <p:sldId id="2632" r:id="rId17"/>
    <p:sldId id="2633" r:id="rId18"/>
    <p:sldId id="2634" r:id="rId19"/>
    <p:sldId id="2643" r:id="rId20"/>
    <p:sldId id="2644" r:id="rId21"/>
    <p:sldId id="2639" r:id="rId22"/>
    <p:sldId id="279" r:id="rId23"/>
    <p:sldId id="2641" r:id="rId24"/>
    <p:sldId id="2645" r:id="rId25"/>
    <p:sldId id="278" r:id="rId26"/>
    <p:sldId id="2642" r:id="rId27"/>
    <p:sldId id="281" r:id="rId28"/>
    <p:sldId id="3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4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E8034-667D-4DFF-A68B-01864F869C8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8EDA5-497A-4249-959B-0ABDEE489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141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2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B4CEF2-F9CB-C4DE-A467-93941E546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87EF2C-967B-D376-63F5-E7BF58BEC0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3A07D4-58F9-5545-9153-026393495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CD2838-45D6-FA6D-1E49-68D9DE4A8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FAC263-C8C8-5A51-79B4-D338B7A4D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6CDB01-0908-ABFD-5165-04FFA4507A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emf"/><Relationship Id="rId11" Type="http://schemas.openxmlformats.org/officeDocument/2006/relationships/image" Target="../media/image6.png"/><Relationship Id="rId5" Type="http://schemas.openxmlformats.org/officeDocument/2006/relationships/image" Target="../media/image30.emf"/><Relationship Id="rId10" Type="http://schemas.openxmlformats.org/officeDocument/2006/relationships/image" Target="../media/image35.gif"/><Relationship Id="rId4" Type="http://schemas.openxmlformats.org/officeDocument/2006/relationships/image" Target="../media/image29.png"/><Relationship Id="rId9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40.png"/><Relationship Id="rId4" Type="http://schemas.openxmlformats.org/officeDocument/2006/relationships/image" Target="../media/image30.emf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audio" Target="../media/audio4.wav"/><Relationship Id="rId7" Type="http://schemas.openxmlformats.org/officeDocument/2006/relationships/image" Target="../media/image31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39.gif"/><Relationship Id="rId9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5.png"/><Relationship Id="rId5" Type="http://schemas.openxmlformats.org/officeDocument/2006/relationships/image" Target="../media/image30.emf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0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png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12" Type="http://schemas.openxmlformats.org/officeDocument/2006/relationships/image" Target="../media/image6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11" Type="http://schemas.openxmlformats.org/officeDocument/2006/relationships/image" Target="../media/image66.png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581">
            <a:off x="3200392" y="668586"/>
            <a:ext cx="8890587" cy="41197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3646" y="1722697"/>
            <a:ext cx="7668382" cy="14629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0474" y="3284995"/>
            <a:ext cx="7271424" cy="52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 descr="A white and red lips and mouth&#10;&#10;AI-generated content may be incorrect.">
            <a:extLst>
              <a:ext uri="{FF2B5EF4-FFF2-40B4-BE49-F238E27FC236}">
                <a16:creationId xmlns:a16="http://schemas.microsoft.com/office/drawing/2014/main" id="{77C8C3D1-6940-6475-35A2-AB9B5FA76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44" y="4753529"/>
            <a:ext cx="571500" cy="561975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3744CF59-0170-B0AC-B4AC-9E1F78605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2549" y="23805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2706" y="2065688"/>
            <a:ext cx="4831708" cy="2512419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NHAU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 BÁNH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8173" y="1255295"/>
              <a:ext cx="237565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Nunito Black" pitchFamily="2" charset="0"/>
                </a:rPr>
                <a:t>CHẶNG 2</a:t>
              </a:r>
            </a:p>
          </p:txBody>
        </p:sp>
      </p:grp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09098F-85C3-04A3-8EF5-1D55874E9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87" y="4205673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4993895" y="3027218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9261" y="2590965"/>
            <a:ext cx="2471186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113" y="5225026"/>
            <a:ext cx="4570964" cy="1632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55" y="5327012"/>
            <a:ext cx="312068" cy="33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583" y="5114107"/>
            <a:ext cx="452732" cy="459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9807" y="5343680"/>
            <a:ext cx="426284" cy="334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3949" y="5225026"/>
            <a:ext cx="838200" cy="453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384" y="5225026"/>
            <a:ext cx="452732" cy="459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17789" y="282307"/>
            <a:ext cx="8573672" cy="1933105"/>
            <a:chOff x="469555" y="282307"/>
            <a:chExt cx="8000850" cy="1933105"/>
          </a:xfrm>
        </p:grpSpPr>
        <p:sp>
          <p:nvSpPr>
            <p:cNvPr id="26" name="Speech Bubble: Rectangle with Corners Rounded 25"/>
            <p:cNvSpPr/>
            <p:nvPr/>
          </p:nvSpPr>
          <p:spPr>
            <a:xfrm>
              <a:off x="469556" y="282307"/>
              <a:ext cx="8000849" cy="1933105"/>
            </a:xfrm>
            <a:prstGeom prst="wedgeRoundRectCallout">
              <a:avLst>
                <a:gd name="adj1" fmla="val -20441"/>
                <a:gd name="adj2" fmla="val 65342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9555" y="449854"/>
              <a:ext cx="80008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1" name="Picture 1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60D670F-DFB0-2D91-FE0D-DFD0FC8A1B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72" y="4381214"/>
            <a:ext cx="383081" cy="14672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43767A99-9EE1-A0F9-C62C-833ADE4E4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15209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907E-9F2A-4F6D-AB00-3015CD1F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CB176434-0A6B-2D59-CE1A-DBF8D018F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7367" y="238051"/>
            <a:ext cx="406400" cy="406400"/>
          </a:xfrm>
          <a:prstGeom prst="rect">
            <a:avLst/>
          </a:prstGeom>
        </p:spPr>
      </p:pic>
      <p:pic>
        <p:nvPicPr>
          <p:cNvPr id="5" name="pixverse%2Fmp4%2Fmedia%2Fweb%2Fcbd3c2ae-6e3c-4c74-b4f4-6c4c35bca7bc_seed1459332020">
            <a:hlinkClick r:id="" action="ppaction://media"/>
            <a:extLst>
              <a:ext uri="{FF2B5EF4-FFF2-40B4-BE49-F238E27FC236}">
                <a16:creationId xmlns:a16="http://schemas.microsoft.com/office/drawing/2014/main" id="{07EF1AC5-11B1-A68F-BC21-C54497005F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4EB3E2-28AE-411A-99D0-82ECD2D5280A}"/>
              </a:ext>
            </a:extLst>
          </p:cNvPr>
          <p:cNvGrpSpPr/>
          <p:nvPr/>
        </p:nvGrpSpPr>
        <p:grpSpPr>
          <a:xfrm>
            <a:off x="0" y="2458512"/>
            <a:ext cx="4570964" cy="4322922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7D14376-90FB-47F6-9263-F76984E3B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43" y="3505050"/>
            <a:ext cx="1489344" cy="148856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1404003" y="279337"/>
            <a:ext cx="5151783" cy="1933105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33325"/>
                <a:gd name="adj2" fmla="val 6301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706652" y="3294192"/>
              <a:ext cx="382225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5624021" y="2497316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4 X 5 = 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B240334-E401-4495-8DEF-59687DD1C2A3}"/>
              </a:ext>
            </a:extLst>
          </p:cNvPr>
          <p:cNvSpPr/>
          <p:nvPr/>
        </p:nvSpPr>
        <p:spPr>
          <a:xfrm>
            <a:off x="5624021" y="3759200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+ 4 + 4 + 4 + 4 = 20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C6BD0-0263-404D-8CE2-1F815393049F}"/>
              </a:ext>
            </a:extLst>
          </p:cNvPr>
          <p:cNvSpPr/>
          <p:nvPr/>
        </p:nvSpPr>
        <p:spPr>
          <a:xfrm>
            <a:off x="5624021" y="5127624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5 = 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03E00-15CA-41EE-8B90-847B8D8FE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725" y="0"/>
            <a:ext cx="4105275" cy="172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188708-6E5F-483E-888C-B8341C71805C}"/>
              </a:ext>
            </a:extLst>
          </p:cNvPr>
          <p:cNvGrpSpPr/>
          <p:nvPr/>
        </p:nvGrpSpPr>
        <p:grpSpPr>
          <a:xfrm>
            <a:off x="7378987" y="3429000"/>
            <a:ext cx="3427964" cy="3241947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29" name="Picture 2" descr="Compound adjectives | Baamboozle">
            <a:extLst>
              <a:ext uri="{FF2B5EF4-FFF2-40B4-BE49-F238E27FC236}">
                <a16:creationId xmlns:a16="http://schemas.microsoft.com/office/drawing/2014/main" id="{48A32145-8EBC-4AA3-9ADD-45DF2669B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9DCE782-5CB2-446E-BA50-687484EFE68E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7C1989-CA00-4C9D-BC3E-5609FE15658A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1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2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5 =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D7AA5-E678-4ABF-964A-7D889F24CEC1}"/>
              </a:ext>
            </a:extLst>
          </p:cNvPr>
          <p:cNvSpPr txBox="1"/>
          <p:nvPr/>
        </p:nvSpPr>
        <p:spPr>
          <a:xfrm>
            <a:off x="4086729" y="2183490"/>
            <a:ext cx="3427964" cy="4324261"/>
          </a:xfrm>
          <a:custGeom>
            <a:avLst/>
            <a:gdLst>
              <a:gd name="connsiteX0" fmla="*/ 0 w 3427964"/>
              <a:gd name="connsiteY0" fmla="*/ 0 h 4324261"/>
              <a:gd name="connsiteX1" fmla="*/ 3427964 w 3427964"/>
              <a:gd name="connsiteY1" fmla="*/ 0 h 4324261"/>
              <a:gd name="connsiteX2" fmla="*/ 3427964 w 3427964"/>
              <a:gd name="connsiteY2" fmla="*/ 4324261 h 4324261"/>
              <a:gd name="connsiteX3" fmla="*/ 0 w 3427964"/>
              <a:gd name="connsiteY3" fmla="*/ 4324261 h 4324261"/>
              <a:gd name="connsiteX4" fmla="*/ 0 w 3427964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32426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1935743"/>
                  <a:pt x="3454497" y="2924747"/>
                  <a:pt x="3427964" y="4324261"/>
                </a:cubicBezTo>
                <a:cubicBezTo>
                  <a:pt x="2265423" y="4480547"/>
                  <a:pt x="45922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427964" h="432426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92936"/>
                  <a:pt x="3513020" y="3569767"/>
                  <a:pt x="3427964" y="4324261"/>
                </a:cubicBezTo>
                <a:cubicBezTo>
                  <a:pt x="2232329" y="4370131"/>
                  <a:pt x="1632032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8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10 = 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A3CFA1-5997-4BD9-9102-51DA2309CD4E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70D22F5-9814-4B13-8EB0-D37A107C6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133565-478C-4D9C-AA26-7D199291E014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6794CD4-05A8-4267-AF9E-FF146AD1F17E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639B4DD-D11F-4C14-8ACA-257D95682634}"/>
              </a:ext>
            </a:extLst>
          </p:cNvPr>
          <p:cNvGrpSpPr/>
          <p:nvPr/>
        </p:nvGrpSpPr>
        <p:grpSpPr>
          <a:xfrm>
            <a:off x="5443223" y="268355"/>
            <a:ext cx="3472282" cy="2926080"/>
            <a:chOff x="4359858" y="685799"/>
            <a:chExt cx="3472282" cy="2926080"/>
          </a:xfrm>
        </p:grpSpPr>
        <p:pic>
          <p:nvPicPr>
            <p:cNvPr id="13" name="Picture 12" descr="Shape, circle&#10;&#10;Description automatically generated">
              <a:extLst>
                <a:ext uri="{FF2B5EF4-FFF2-40B4-BE49-F238E27FC236}">
                  <a16:creationId xmlns:a16="http://schemas.microsoft.com/office/drawing/2014/main" id="{B54501B6-6967-4621-8F01-2C1F5E62A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920B4F-8427-41D9-99D7-307778964D51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EC8EA3-A5F7-4D78-9C5E-8D9029C4275A}"/>
              </a:ext>
            </a:extLst>
          </p:cNvPr>
          <p:cNvGrpSpPr/>
          <p:nvPr/>
        </p:nvGrpSpPr>
        <p:grpSpPr>
          <a:xfrm>
            <a:off x="1699591" y="2017645"/>
            <a:ext cx="4773899" cy="4572000"/>
            <a:chOff x="915436" y="2555860"/>
            <a:chExt cx="4570964" cy="432292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773669-8CD4-4318-B634-0272864C70E1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A00ED3-8760-49B6-B904-CFAF26B5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6CBC00-0084-40F5-8276-742C88CB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546A582-59B9-48E8-B152-6CCB13C02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422773-F56A-4A76-9599-70A3CB19E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B75004-F32D-4D20-8CFC-209A841B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E1F8F9-5F1C-43ED-A5CE-A0458411D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4F4761-1AC1-444A-90B6-1210F2B86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ompound adjectives | Baamboozle">
            <a:extLst>
              <a:ext uri="{FF2B5EF4-FFF2-40B4-BE49-F238E27FC236}">
                <a16:creationId xmlns:a16="http://schemas.microsoft.com/office/drawing/2014/main" id="{701FE7EA-641D-4FB5-9204-E06B5F707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611702A-EBCA-4D9F-B2BC-32578566945A}"/>
              </a:ext>
            </a:extLst>
          </p:cNvPr>
          <p:cNvSpPr txBox="1"/>
          <p:nvPr/>
        </p:nvSpPr>
        <p:spPr>
          <a:xfrm>
            <a:off x="2478699" y="519859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E36C53-B100-4209-BCF2-11C7C8765CA9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01CBCE-D487-4E53-9B7D-3376824D1AA8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10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E446-CCC0-429C-8556-E7ACDE7B722E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333103-92A3-4E16-BD08-F083A0CC7E0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64494C-7925-46CF-88BC-62D93BA8F301}"/>
              </a:ext>
            </a:extLst>
          </p:cNvPr>
          <p:cNvSpPr txBox="1"/>
          <p:nvPr/>
        </p:nvSpPr>
        <p:spPr>
          <a:xfrm>
            <a:off x="2594315" y="3133720"/>
            <a:ext cx="12352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BA4F5B-76AE-4FD7-ACDA-FFB7C9B9EA9B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ECA693-1163-4B9F-9624-96C5C72D5F18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A6A4A8-6186-42BA-B054-11749EB50BB4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15668C-9A37-4986-B082-5211DF5D552A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2E23B7-899A-4295-9B2A-7E3BCE42E6CF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DA65F1-BF5F-428A-8ECD-D1FC21EBE7B0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B5AEA6-06B8-4C47-A54A-AFFAF3CDEFF0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2" descr="Compound adjectives | Baamboozle">
            <a:extLst>
              <a:ext uri="{FF2B5EF4-FFF2-40B4-BE49-F238E27FC236}">
                <a16:creationId xmlns:a16="http://schemas.microsoft.com/office/drawing/2014/main" id="{12FA10C0-8EEA-4096-B222-0B9FDE0A0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875C5AF-1256-48F7-9A3C-3E4EB18F39EE}"/>
              </a:ext>
            </a:extLst>
          </p:cNvPr>
          <p:cNvGrpSpPr/>
          <p:nvPr/>
        </p:nvGrpSpPr>
        <p:grpSpPr>
          <a:xfrm>
            <a:off x="8163663" y="3429000"/>
            <a:ext cx="3427964" cy="3241947"/>
            <a:chOff x="915436" y="2555860"/>
            <a:chExt cx="4570964" cy="432292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4EEBA0-F4F8-49C5-A431-826CCABE24ED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4E9FD5C-698A-4FF1-A4BE-9A45E49A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9E634F5-1137-487F-B492-B1A6162D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CF605F2-9E2D-4A32-8C9D-E31D8FCC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03C35CC-B8DF-4642-9128-C2C18C1E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F21533A-3274-4C2A-8F51-2C064F46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E639624-D8B6-4E9C-A89C-B81A277A0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B821DC7-6D09-4D07-8220-28217FBAE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3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B5ADEBB0-FFE9-442B-B3E6-72858E294F97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 = 4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2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3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4 = 16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5 = 20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6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7 = 28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8 = 32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9 = 36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10= 40</a:t>
            </a:r>
          </a:p>
        </p:txBody>
      </p:sp>
      <p:pic>
        <p:nvPicPr>
          <p:cNvPr id="74" name="Picture 2" descr="Compound adjectives | Baamboozle">
            <a:extLst>
              <a:ext uri="{FF2B5EF4-FFF2-40B4-BE49-F238E27FC236}">
                <a16:creationId xmlns:a16="http://schemas.microsoft.com/office/drawing/2014/main" id="{127FFBC0-AFF5-433F-928D-2AE22D5F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4D4BFDC-BB9B-4FF3-8F5E-2DD5C3762D50}"/>
              </a:ext>
            </a:extLst>
          </p:cNvPr>
          <p:cNvSpPr txBox="1"/>
          <p:nvPr/>
        </p:nvSpPr>
        <p:spPr>
          <a:xfrm>
            <a:off x="1423699" y="301079"/>
            <a:ext cx="3432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 descr="Graphical user interface&#10;&#10;Description automatically generated">
            <a:extLst>
              <a:ext uri="{FF2B5EF4-FFF2-40B4-BE49-F238E27FC236}">
                <a16:creationId xmlns:a16="http://schemas.microsoft.com/office/drawing/2014/main" id="{A2775D83-1F76-49C4-8D3A-94047EA7C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05B72B2-47F6-48F9-B390-DEEFC399F69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3C8342-9A43-431D-B74B-26E002ACC3FA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"/>
                            </p:stCondLst>
                            <p:childTnLst>
                              <p:par>
                                <p:cTn id="6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CB8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78" grpId="0"/>
      <p:bldP spid="7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51F75A20-94AB-4F82-9582-40D510555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499EB4-5073-4CD4-8F4B-E524477EC7AD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92F34-54F4-4479-9D3A-C9E53905DCD1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 = 4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2 = 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3 = 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4 = 16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5 = 20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6 = 24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7 = 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8 = 32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9 = 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10= 40</a:t>
            </a: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79A8BE1F-D33F-43B4-AC3B-C4773C7F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21" name="Picture 20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BEE40F-F501-4FF5-BA6E-C4A498D39509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39E7EC-B7E2-4815-94D0-5BE3D0657219}"/>
              </a:ext>
            </a:extLst>
          </p:cNvPr>
          <p:cNvSpPr/>
          <p:nvPr/>
        </p:nvSpPr>
        <p:spPr>
          <a:xfrm>
            <a:off x="7986349" y="685799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EEF797-15A8-4B8E-AC03-2B5FAAC4D9BC}"/>
              </a:ext>
            </a:extLst>
          </p:cNvPr>
          <p:cNvSpPr/>
          <p:nvPr/>
        </p:nvSpPr>
        <p:spPr>
          <a:xfrm>
            <a:off x="8844605" y="685799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8C71D03-B8B2-4291-A0F0-CF651B8E5DCD}"/>
              </a:ext>
            </a:extLst>
          </p:cNvPr>
          <p:cNvSpPr/>
          <p:nvPr/>
        </p:nvSpPr>
        <p:spPr>
          <a:xfrm>
            <a:off x="9719523" y="612844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9906DB-F5AD-4AA0-B12E-58D6475A8702}"/>
              </a:ext>
            </a:extLst>
          </p:cNvPr>
          <p:cNvSpPr txBox="1"/>
          <p:nvPr/>
        </p:nvSpPr>
        <p:spPr>
          <a:xfrm>
            <a:off x="1815858" y="6452293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 Thảo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0972115126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2290" y="2713672"/>
            <a:ext cx="534742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96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574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0276" y="2713672"/>
            <a:ext cx="739144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Nunito Black" pitchFamily="2" charset="0"/>
              </a:rPr>
              <a:t>KHỞI ĐỘNG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682CD-CACB-43D3-84F7-2AD48446FBEB}"/>
              </a:ext>
            </a:extLst>
          </p:cNvPr>
          <p:cNvGrpSpPr/>
          <p:nvPr/>
        </p:nvGrpSpPr>
        <p:grpSpPr>
          <a:xfrm>
            <a:off x="998845" y="1614340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D993E09-D473-8562-BE13-322F66EF8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198">
            <a:off x="3193269" y="3654101"/>
            <a:ext cx="383081" cy="14672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C3D6CB1D-2484-CC79-9F7A-86EE3ECCD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2068" y="174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938D59-4910-4A22-85F0-2FE2D42A5250}"/>
              </a:ext>
            </a:extLst>
          </p:cNvPr>
          <p:cNvGrpSpPr/>
          <p:nvPr/>
        </p:nvGrpSpPr>
        <p:grpSpPr>
          <a:xfrm>
            <a:off x="0" y="11637"/>
            <a:ext cx="1252331" cy="1441174"/>
            <a:chOff x="915436" y="2429064"/>
            <a:chExt cx="4570964" cy="4449718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09D15E-15E0-438E-BC0E-5BBA6790C5CE}"/>
              </a:ext>
            </a:extLst>
          </p:cNvPr>
          <p:cNvGrpSpPr/>
          <p:nvPr/>
        </p:nvGrpSpPr>
        <p:grpSpPr>
          <a:xfrm>
            <a:off x="1295736" y="58615"/>
            <a:ext cx="2327342" cy="1005840"/>
            <a:chOff x="152400" y="1981200"/>
            <a:chExt cx="2781292" cy="1005840"/>
          </a:xfrm>
          <a:solidFill>
            <a:srgbClr val="FFABC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395C56-8293-492C-9807-6AB7EF37ED51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4702A6-80CB-45E0-8CD8-26E6749722D7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0AB5E7-8B55-4BBB-BA1A-5EAABF9D8CE8}"/>
                </a:ext>
              </a:extLst>
            </p:cNvPr>
            <p:cNvSpPr txBox="1"/>
            <p:nvPr/>
          </p:nvSpPr>
          <p:spPr>
            <a:xfrm>
              <a:off x="922725" y="2080736"/>
              <a:ext cx="1239122" cy="73866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8181B9-EF36-42F0-9BF1-1041891E3098}"/>
              </a:ext>
            </a:extLst>
          </p:cNvPr>
          <p:cNvGrpSpPr/>
          <p:nvPr/>
        </p:nvGrpSpPr>
        <p:grpSpPr>
          <a:xfrm>
            <a:off x="178904" y="1325706"/>
            <a:ext cx="11784496" cy="5520657"/>
            <a:chOff x="3073388" y="1647825"/>
            <a:chExt cx="8890012" cy="5198538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23FD137A-1F25-43B4-B1AE-C0C9CACDBCCB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solidFill>
                <a:srgbClr val="FFABC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65B21B87-5D6A-41EA-A3E4-61B2A4DD183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BFEADA8-F535-458F-8F45-57B7F3596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30852"/>
              </p:ext>
            </p:extLst>
          </p:nvPr>
        </p:nvGraphicFramePr>
        <p:xfrm>
          <a:off x="1162877" y="2747247"/>
          <a:ext cx="9978885" cy="260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555">
                  <a:extLst>
                    <a:ext uri="{9D8B030D-6E8A-4147-A177-3AD203B41FA5}">
                      <a16:colId xmlns:a16="http://schemas.microsoft.com/office/drawing/2014/main" val="251707758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1530447472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54461510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62774864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33800841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642044094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26514493"/>
                    </a:ext>
                  </a:extLst>
                </a:gridCol>
              </a:tblGrid>
              <a:tr h="868602">
                <a:tc rowSpan="2"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908412"/>
                  </a:ext>
                </a:extLst>
              </a:tr>
              <a:tr h="8686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7396"/>
                  </a:ext>
                </a:extLst>
              </a:tr>
              <a:tr h="868602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85705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5AAC63-B127-481F-BA6E-50168F7677E3}"/>
              </a:ext>
            </a:extLst>
          </p:cNvPr>
          <p:cNvSpPr/>
          <p:nvPr/>
        </p:nvSpPr>
        <p:spPr>
          <a:xfrm>
            <a:off x="4244009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3B33E0-0F37-422F-B9BB-17E79396AD40}"/>
              </a:ext>
            </a:extLst>
          </p:cNvPr>
          <p:cNvSpPr/>
          <p:nvPr/>
        </p:nvSpPr>
        <p:spPr>
          <a:xfrm>
            <a:off x="5583876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127771C-A7B9-40F7-B2DF-73F39121C1A7}"/>
              </a:ext>
            </a:extLst>
          </p:cNvPr>
          <p:cNvSpPr/>
          <p:nvPr/>
        </p:nvSpPr>
        <p:spPr>
          <a:xfrm>
            <a:off x="7134380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69EC28F-2A25-48DB-8522-DBA3CC930E3A}"/>
              </a:ext>
            </a:extLst>
          </p:cNvPr>
          <p:cNvSpPr/>
          <p:nvPr/>
        </p:nvSpPr>
        <p:spPr>
          <a:xfrm>
            <a:off x="8474247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1584BF4-DF52-42FA-8813-6C681A6D6865}"/>
              </a:ext>
            </a:extLst>
          </p:cNvPr>
          <p:cNvSpPr/>
          <p:nvPr/>
        </p:nvSpPr>
        <p:spPr>
          <a:xfrm>
            <a:off x="9869554" y="456205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204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9D09EBE-FC7D-CBA3-3FF4-1353698D8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316">
            <a:off x="3182252" y="3554950"/>
            <a:ext cx="383081" cy="146720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668613F4-DF4B-2DA6-53FD-E137A7531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63084" y="16311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0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218661" y="1766303"/>
            <a:ext cx="118872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38322" y="326400"/>
            <a:ext cx="10528588" cy="1239212"/>
            <a:chOff x="985282" y="914399"/>
            <a:chExt cx="10528588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399"/>
              <a:ext cx="10528588" cy="1239212"/>
              <a:chOff x="289671" y="3263477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122675" y="1112583"/>
              <a:ext cx="6280949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figurine of a person holding a tray of coins&#10;&#10;Description automatically generated with low confidence">
            <a:extLst>
              <a:ext uri="{FF2B5EF4-FFF2-40B4-BE49-F238E27FC236}">
                <a16:creationId xmlns:a16="http://schemas.microsoft.com/office/drawing/2014/main" id="{93239F3C-2D88-469F-993D-96048EA5A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8" y="5445228"/>
            <a:ext cx="1720302" cy="1720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C17D2-3942-4DFF-9050-2964726417C2}"/>
              </a:ext>
            </a:extLst>
          </p:cNvPr>
          <p:cNvSpPr txBox="1"/>
          <p:nvPr/>
        </p:nvSpPr>
        <p:spPr>
          <a:xfrm>
            <a:off x="127844" y="245246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69301-A045-42E0-BEB2-98718E0000D7}"/>
              </a:ext>
            </a:extLst>
          </p:cNvPr>
          <p:cNvSpPr/>
          <p:nvPr/>
        </p:nvSpPr>
        <p:spPr>
          <a:xfrm>
            <a:off x="878618" y="2329818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D0AE0-B7E4-4946-9B52-AC3A125DD25F}"/>
              </a:ext>
            </a:extLst>
          </p:cNvPr>
          <p:cNvSpPr/>
          <p:nvPr/>
        </p:nvSpPr>
        <p:spPr>
          <a:xfrm>
            <a:off x="1975795" y="236321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623C1-A627-4021-84BF-0C9BD172EBE8}"/>
              </a:ext>
            </a:extLst>
          </p:cNvPr>
          <p:cNvSpPr/>
          <p:nvPr/>
        </p:nvSpPr>
        <p:spPr>
          <a:xfrm>
            <a:off x="3142248" y="235963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B0A0C7-D3C7-40FC-89A3-2D7B9FE50285}"/>
              </a:ext>
            </a:extLst>
          </p:cNvPr>
          <p:cNvSpPr/>
          <p:nvPr/>
        </p:nvSpPr>
        <p:spPr>
          <a:xfrm>
            <a:off x="4275309" y="2359632"/>
            <a:ext cx="954312" cy="884583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7560AF-2477-46A1-8ABE-B41466922CD6}"/>
              </a:ext>
            </a:extLst>
          </p:cNvPr>
          <p:cNvSpPr/>
          <p:nvPr/>
        </p:nvSpPr>
        <p:spPr>
          <a:xfrm>
            <a:off x="5473479" y="2352376"/>
            <a:ext cx="1008733" cy="88458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201250-0826-4C92-9CE0-314E8C45723A}"/>
              </a:ext>
            </a:extLst>
          </p:cNvPr>
          <p:cNvSpPr/>
          <p:nvPr/>
        </p:nvSpPr>
        <p:spPr>
          <a:xfrm>
            <a:off x="6639933" y="2329816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E8FEB6-B5E9-41B5-9419-26001671FD1F}"/>
              </a:ext>
            </a:extLst>
          </p:cNvPr>
          <p:cNvSpPr/>
          <p:nvPr/>
        </p:nvSpPr>
        <p:spPr>
          <a:xfrm>
            <a:off x="769362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090DD-110A-4152-A36C-9EA3E776CDD6}"/>
              </a:ext>
            </a:extLst>
          </p:cNvPr>
          <p:cNvSpPr/>
          <p:nvPr/>
        </p:nvSpPr>
        <p:spPr>
          <a:xfrm>
            <a:off x="8738720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CEA046-9C3D-4ACD-8182-CC570A5BE224}"/>
              </a:ext>
            </a:extLst>
          </p:cNvPr>
          <p:cNvSpPr/>
          <p:nvPr/>
        </p:nvSpPr>
        <p:spPr>
          <a:xfrm>
            <a:off x="10828912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812B2-0DA9-4124-BF16-73BC45FB7DFE}"/>
              </a:ext>
            </a:extLst>
          </p:cNvPr>
          <p:cNvSpPr/>
          <p:nvPr/>
        </p:nvSpPr>
        <p:spPr>
          <a:xfrm>
            <a:off x="979873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CA3EC64F-F8E5-43B2-A5BC-13BF0C0279D7}"/>
              </a:ext>
            </a:extLst>
          </p:cNvPr>
          <p:cNvSpPr/>
          <p:nvPr/>
        </p:nvSpPr>
        <p:spPr>
          <a:xfrm rot="5400000">
            <a:off x="1634046" y="2577501"/>
            <a:ext cx="317943" cy="172030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CCAF9-CE28-410A-AB8D-08E4942A3DF6}"/>
              </a:ext>
            </a:extLst>
          </p:cNvPr>
          <p:cNvSpPr txBox="1"/>
          <p:nvPr/>
        </p:nvSpPr>
        <p:spPr>
          <a:xfrm>
            <a:off x="1232222" y="3730227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+4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08BE921-3CDB-457C-8402-9FF0FEE520B6}"/>
              </a:ext>
            </a:extLst>
          </p:cNvPr>
          <p:cNvSpPr/>
          <p:nvPr/>
        </p:nvSpPr>
        <p:spPr>
          <a:xfrm rot="5400000">
            <a:off x="3187951" y="2743897"/>
            <a:ext cx="333913" cy="140348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4F5ECD-56D0-4A38-95C4-9CE805AA9A88}"/>
              </a:ext>
            </a:extLst>
          </p:cNvPr>
          <p:cNvSpPr txBox="1"/>
          <p:nvPr/>
        </p:nvSpPr>
        <p:spPr>
          <a:xfrm>
            <a:off x="2989097" y="3680522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AAB9B3-7117-496C-AC35-678A1667FB43}"/>
              </a:ext>
            </a:extLst>
          </p:cNvPr>
          <p:cNvSpPr/>
          <p:nvPr/>
        </p:nvSpPr>
        <p:spPr>
          <a:xfrm>
            <a:off x="4347376" y="2454893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F53A6F-1A9F-4B56-B58D-5B712774D978}"/>
              </a:ext>
            </a:extLst>
          </p:cNvPr>
          <p:cNvSpPr/>
          <p:nvPr/>
        </p:nvSpPr>
        <p:spPr>
          <a:xfrm>
            <a:off x="5556691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81C494-5843-4EA3-B947-893ACC19E879}"/>
              </a:ext>
            </a:extLst>
          </p:cNvPr>
          <p:cNvSpPr/>
          <p:nvPr/>
        </p:nvSpPr>
        <p:spPr>
          <a:xfrm>
            <a:off x="7739740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3CDFA7-C076-42F3-8E44-3F40043E3301}"/>
              </a:ext>
            </a:extLst>
          </p:cNvPr>
          <p:cNvSpPr/>
          <p:nvPr/>
        </p:nvSpPr>
        <p:spPr>
          <a:xfrm>
            <a:off x="9876062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A049F0-7155-45A9-82E3-668F9E54CC81}"/>
              </a:ext>
            </a:extLst>
          </p:cNvPr>
          <p:cNvSpPr txBox="1"/>
          <p:nvPr/>
        </p:nvSpPr>
        <p:spPr>
          <a:xfrm>
            <a:off x="174226" y="471045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28E022D-ACC1-4B31-8E44-9B2BBB447B9F}"/>
              </a:ext>
            </a:extLst>
          </p:cNvPr>
          <p:cNvSpPr/>
          <p:nvPr/>
        </p:nvSpPr>
        <p:spPr>
          <a:xfrm>
            <a:off x="672086" y="4610365"/>
            <a:ext cx="1028635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EC0C78-2C0A-48F8-A181-7992303C258A}"/>
              </a:ext>
            </a:extLst>
          </p:cNvPr>
          <p:cNvSpPr/>
          <p:nvPr/>
        </p:nvSpPr>
        <p:spPr>
          <a:xfrm>
            <a:off x="1825467" y="4630498"/>
            <a:ext cx="1035757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8312204-6A62-4EF7-B3F4-CD753C6F9F8D}"/>
              </a:ext>
            </a:extLst>
          </p:cNvPr>
          <p:cNvSpPr/>
          <p:nvPr/>
        </p:nvSpPr>
        <p:spPr>
          <a:xfrm>
            <a:off x="2978662" y="4617622"/>
            <a:ext cx="105766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A37267-EC57-4AEB-B312-4044E10B1BBB}"/>
              </a:ext>
            </a:extLst>
          </p:cNvPr>
          <p:cNvSpPr/>
          <p:nvPr/>
        </p:nvSpPr>
        <p:spPr>
          <a:xfrm>
            <a:off x="4171703" y="4636956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6929199-D669-42AF-9DDE-D71B4B798D7B}"/>
              </a:ext>
            </a:extLst>
          </p:cNvPr>
          <p:cNvSpPr/>
          <p:nvPr/>
        </p:nvSpPr>
        <p:spPr>
          <a:xfrm>
            <a:off x="5427922" y="4610365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9E2EFB3-9CC2-4DA9-AEFB-3CF0712274BE}"/>
              </a:ext>
            </a:extLst>
          </p:cNvPr>
          <p:cNvSpPr/>
          <p:nvPr/>
        </p:nvSpPr>
        <p:spPr>
          <a:xfrm>
            <a:off x="6586458" y="4575943"/>
            <a:ext cx="1013668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AE021A-3C29-4DEE-A4A7-3C451B945BA1}"/>
              </a:ext>
            </a:extLst>
          </p:cNvPr>
          <p:cNvSpPr/>
          <p:nvPr/>
        </p:nvSpPr>
        <p:spPr>
          <a:xfrm>
            <a:off x="7656033" y="4587805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DF206D-B94C-4556-A72F-DD6FDE9343EF}"/>
              </a:ext>
            </a:extLst>
          </p:cNvPr>
          <p:cNvSpPr/>
          <p:nvPr/>
        </p:nvSpPr>
        <p:spPr>
          <a:xfrm>
            <a:off x="8772757" y="4587805"/>
            <a:ext cx="103753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FE005A4-249F-48A0-8CED-FF877FAF2302}"/>
              </a:ext>
            </a:extLst>
          </p:cNvPr>
          <p:cNvSpPr/>
          <p:nvPr/>
        </p:nvSpPr>
        <p:spPr>
          <a:xfrm>
            <a:off x="11090733" y="4550042"/>
            <a:ext cx="914400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1AF7E7-7112-488C-BB96-388A515BED9A}"/>
              </a:ext>
            </a:extLst>
          </p:cNvPr>
          <p:cNvSpPr/>
          <p:nvPr/>
        </p:nvSpPr>
        <p:spPr>
          <a:xfrm>
            <a:off x="9932158" y="4558565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3CAB4D93-DC66-4182-9A47-809420D7AB36}"/>
              </a:ext>
            </a:extLst>
          </p:cNvPr>
          <p:cNvSpPr/>
          <p:nvPr/>
        </p:nvSpPr>
        <p:spPr>
          <a:xfrm rot="5400000">
            <a:off x="1445484" y="4890369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F8860BBF-D21A-44E0-8E1F-6595CE21CF76}"/>
              </a:ext>
            </a:extLst>
          </p:cNvPr>
          <p:cNvSpPr/>
          <p:nvPr/>
        </p:nvSpPr>
        <p:spPr>
          <a:xfrm rot="5400000">
            <a:off x="3007169" y="5024721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68DEE78-D7F9-4C78-9041-343EF0E416E6}"/>
              </a:ext>
            </a:extLst>
          </p:cNvPr>
          <p:cNvSpPr/>
          <p:nvPr/>
        </p:nvSpPr>
        <p:spPr>
          <a:xfrm>
            <a:off x="4182689" y="4717852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BCD9B51-0420-46BE-9082-BCCC448D7C8D}"/>
              </a:ext>
            </a:extLst>
          </p:cNvPr>
          <p:cNvSpPr/>
          <p:nvPr/>
        </p:nvSpPr>
        <p:spPr>
          <a:xfrm>
            <a:off x="5438856" y="4713268"/>
            <a:ext cx="99779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B968590-7972-4B03-AA52-46F278ACFC7B}"/>
              </a:ext>
            </a:extLst>
          </p:cNvPr>
          <p:cNvSpPr/>
          <p:nvPr/>
        </p:nvSpPr>
        <p:spPr>
          <a:xfrm>
            <a:off x="7675974" y="4664116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2152CF-7B07-4FEA-8E6A-0F87CECFC9AD}"/>
              </a:ext>
            </a:extLst>
          </p:cNvPr>
          <p:cNvSpPr/>
          <p:nvPr/>
        </p:nvSpPr>
        <p:spPr>
          <a:xfrm>
            <a:off x="9993149" y="4645504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7D73BC-62BD-445E-939A-00DBA35232C8}"/>
              </a:ext>
            </a:extLst>
          </p:cNvPr>
          <p:cNvSpPr txBox="1"/>
          <p:nvPr/>
        </p:nvSpPr>
        <p:spPr>
          <a:xfrm>
            <a:off x="1027853" y="58997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BEA38D-268F-4D5A-8A3D-3CCD15FD5F81}"/>
              </a:ext>
            </a:extLst>
          </p:cNvPr>
          <p:cNvSpPr txBox="1"/>
          <p:nvPr/>
        </p:nvSpPr>
        <p:spPr>
          <a:xfrm>
            <a:off x="2735034" y="58571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- 4</a:t>
            </a:r>
          </a:p>
        </p:txBody>
      </p:sp>
    </p:spTree>
    <p:extLst>
      <p:ext uri="{BB962C8B-B14F-4D97-AF65-F5344CB8AC3E}">
        <p14:creationId xmlns:p14="http://schemas.microsoft.com/office/powerpoint/2010/main" val="9134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7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  <p:pic>
          <p:nvPicPr>
            <p:cNvPr id="7" name="Graphic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7801" y="4789361"/>
              <a:ext cx="1309223" cy="92796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9087DF4-D4E8-34B5-C8BA-FD3C8EC1D4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316">
            <a:off x="3182252" y="3554950"/>
            <a:ext cx="383081" cy="146720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459BB03B-49C0-F8B7-986E-7D8F83CFA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1795" y="206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0024" y="5029200"/>
            <a:ext cx="2311437" cy="16256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7334" y="537365"/>
            <a:ext cx="10528588" cy="1592674"/>
            <a:chOff x="985282" y="914400"/>
            <a:chExt cx="10528588" cy="1592674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484673" y="1091664"/>
              <a:ext cx="945947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7299"/>
            <a:ext cx="573952" cy="6454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0889"/>
            <a:ext cx="573952" cy="6454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192" y="5546115"/>
            <a:ext cx="573952" cy="6454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565" y="5555663"/>
            <a:ext cx="573952" cy="64546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FFBFA32-6334-4DBA-8968-A23A23DD733D}"/>
              </a:ext>
            </a:extLst>
          </p:cNvPr>
          <p:cNvSpPr txBox="1"/>
          <p:nvPr/>
        </p:nvSpPr>
        <p:spPr>
          <a:xfrm>
            <a:off x="1554110" y="2183564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82748-F813-4E54-BBBF-6D41EC03A55A}"/>
              </a:ext>
            </a:extLst>
          </p:cNvPr>
          <p:cNvGrpSpPr/>
          <p:nvPr/>
        </p:nvGrpSpPr>
        <p:grpSpPr>
          <a:xfrm>
            <a:off x="1018903" y="2323918"/>
            <a:ext cx="5346299" cy="3676925"/>
            <a:chOff x="707923" y="2323918"/>
            <a:chExt cx="5346299" cy="3676925"/>
          </a:xfrm>
        </p:grpSpPr>
        <p:pic>
          <p:nvPicPr>
            <p:cNvPr id="45" name="Picture 4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1AB0F03-5531-49F3-ACBA-B4B60ED3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4778477" cy="36769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0823EE-5511-47F0-9D79-2B752495DBB5}"/>
                </a:ext>
              </a:extLst>
            </p:cNvPr>
            <p:cNvSpPr txBox="1"/>
            <p:nvPr/>
          </p:nvSpPr>
          <p:spPr>
            <a:xfrm>
              <a:off x="1275745" y="3828871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4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A1C704-98FF-4B65-80A4-DB5835B8E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 b="10611"/>
          <a:stretch/>
        </p:blipFill>
        <p:spPr>
          <a:xfrm>
            <a:off x="6138458" y="2492231"/>
            <a:ext cx="3401028" cy="2679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667662" y="1659463"/>
            <a:ext cx="113538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B3CBF0-E8C4-4492-B9B9-8195EEFBAE17}"/>
              </a:ext>
            </a:extLst>
          </p:cNvPr>
          <p:cNvGrpSpPr/>
          <p:nvPr/>
        </p:nvGrpSpPr>
        <p:grpSpPr>
          <a:xfrm>
            <a:off x="1097273" y="151181"/>
            <a:ext cx="10528588" cy="1592674"/>
            <a:chOff x="985282" y="914400"/>
            <a:chExt cx="10528588" cy="15926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F3A52B-60E7-41FF-9F36-6224FA5CDE5C}"/>
                </a:ext>
              </a:extLst>
            </p:cNvPr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02D25DA-3738-4F74-BE2D-29FEFE6BCD6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8A93B0C-8195-4EFF-849C-17DACECB91F8}"/>
                  </a:ext>
                </a:extLst>
              </p:cNvPr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6BF1B5-D9E2-4835-A7E0-0F370E94BFC3}"/>
                </a:ext>
              </a:extLst>
            </p:cNvPr>
            <p:cNvSpPr txBox="1"/>
            <p:nvPr/>
          </p:nvSpPr>
          <p:spPr>
            <a:xfrm>
              <a:off x="1667113" y="1091664"/>
              <a:ext cx="927703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5" name="Picture 54" descr="Text&#10;&#10;Description automatically generated with medium confidence">
            <a:extLst>
              <a:ext uri="{FF2B5EF4-FFF2-40B4-BE49-F238E27FC236}">
                <a16:creationId xmlns:a16="http://schemas.microsoft.com/office/drawing/2014/main" id="{5D2D6F54-0BD8-457F-9967-643985DD87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177645" y="1912638"/>
            <a:ext cx="8363164" cy="4381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E8E5837-6F5A-4D6A-85DF-62E1E3D311A5}"/>
              </a:ext>
            </a:extLst>
          </p:cNvPr>
          <p:cNvSpPr txBox="1"/>
          <p:nvPr/>
        </p:nvSpPr>
        <p:spPr>
          <a:xfrm>
            <a:off x="2729196" y="3365883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307D33-DD40-4847-A8FB-C2AD709D8B5D}"/>
              </a:ext>
            </a:extLst>
          </p:cNvPr>
          <p:cNvSpPr txBox="1"/>
          <p:nvPr/>
        </p:nvSpPr>
        <p:spPr>
          <a:xfrm>
            <a:off x="2729196" y="4069219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4 = 32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A54B01-0156-4C2A-8C3D-6A31CE67816B}"/>
              </a:ext>
            </a:extLst>
          </p:cNvPr>
          <p:cNvSpPr txBox="1"/>
          <p:nvPr/>
        </p:nvSpPr>
        <p:spPr>
          <a:xfrm>
            <a:off x="2974915" y="4808744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32 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1079" y="2691179"/>
            <a:ext cx="3190378" cy="4114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10080" y="141957"/>
            <a:ext cx="4971839" cy="2366916"/>
            <a:chOff x="437263" y="445235"/>
            <a:chExt cx="4971839" cy="23669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437263" y="445235"/>
              <a:ext cx="4971839" cy="23669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8375" y="818327"/>
              <a:ext cx="4349615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A759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chiếc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1AA19-7493-4E92-BBE1-27CB94769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04" y="5487803"/>
            <a:ext cx="911585" cy="9115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8C866DD-E153-4D39-A3FA-F0BCEB7DA0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55" y="5487801"/>
            <a:ext cx="911585" cy="9115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1D4D5D-B718-4F68-8578-5A87B90FF1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53" y="5487805"/>
            <a:ext cx="911585" cy="9115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75F60C2-5256-412F-A16E-2A92AE11B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03" y="5396023"/>
            <a:ext cx="911585" cy="9115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1331CC-5D9F-4A7E-87A1-4428EF6520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54" y="5396021"/>
            <a:ext cx="911585" cy="9115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1EF940-075D-4390-B590-34A91B191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2" y="5396025"/>
            <a:ext cx="911585" cy="911585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FE28347-576F-123C-12F4-AFFEA68D3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594">
            <a:off x="6200874" y="5284598"/>
            <a:ext cx="383081" cy="146720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8B2237DF-EC6C-917F-7761-3CD835366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29265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BEF715-447B-46CB-9732-B6A0C84E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554" y="3830122"/>
            <a:ext cx="2165661" cy="28471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E1DE32-82D5-4799-8E77-B02EBE5E1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5999" y="3853272"/>
            <a:ext cx="2129426" cy="280319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D81394A4-3B52-4723-D8FA-CF33EDB755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12" y="2683730"/>
            <a:ext cx="6991051" cy="24164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5678" y="2065688"/>
            <a:ext cx="6065763" cy="2545697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itchFamily="2" charset="0"/>
              </a:rPr>
              <a:t>CÙNG NHAU </a:t>
            </a:r>
          </a:p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itchFamily="2" charset="0"/>
              </a:rPr>
              <a:t>VÀO BẾP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8173" y="1255295"/>
              <a:ext cx="237565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Nunito Black" pitchFamily="2" charset="0"/>
                </a:rPr>
                <a:t>CHẶNG 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61" y="493852"/>
            <a:ext cx="1750551" cy="1874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1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502831" y="328456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-3693667" y="479998"/>
            <a:ext cx="3271556" cy="6195539"/>
            <a:chOff x="-3693667" y="479998"/>
            <a:chExt cx="3271556" cy="6195539"/>
          </a:xfrm>
        </p:grpSpPr>
        <p:grpSp>
          <p:nvGrpSpPr>
            <p:cNvPr id="19" name="Group 18"/>
            <p:cNvGrpSpPr/>
            <p:nvPr/>
          </p:nvGrpSpPr>
          <p:grpSpPr>
            <a:xfrm>
              <a:off x="-3693667" y="2362200"/>
              <a:ext cx="3271556" cy="4313337"/>
              <a:chOff x="-3693667" y="2362200"/>
              <a:chExt cx="3271556" cy="4313337"/>
            </a:xfrm>
          </p:grpSpPr>
          <p:pic>
            <p:nvPicPr>
              <p:cNvPr id="32" name="Graphic 3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33" name="Graphic 3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318559" y="5486400"/>
                <a:ext cx="832765" cy="891602"/>
              </a:xfrm>
              <a:prstGeom prst="rect">
                <a:avLst/>
              </a:prstGeom>
            </p:spPr>
          </p:pic>
        </p:grpSp>
        <p:sp>
          <p:nvSpPr>
            <p:cNvPr id="20" name="Speech Bubble: Rectangle with Corners Rounded 19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 rồi!</a:t>
              </a:r>
            </a:p>
          </p:txBody>
        </p:sp>
      </p:grpSp>
      <p:grpSp>
        <p:nvGrpSpPr>
          <p:cNvPr id="2049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13477924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 p14:bounceEnd="83000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1856" y="220133"/>
            <a:ext cx="11568289" cy="2675467"/>
            <a:chOff x="311856" y="220133"/>
            <a:chExt cx="11568289" cy="2675467"/>
          </a:xfrm>
        </p:grpSpPr>
        <p:grpSp>
          <p:nvGrpSpPr>
            <p:cNvPr id="7" name="Group 6"/>
            <p:cNvGrpSpPr/>
            <p:nvPr/>
          </p:nvGrpSpPr>
          <p:grpSpPr>
            <a:xfrm>
              <a:off x="311856" y="220133"/>
              <a:ext cx="11568289" cy="2675467"/>
              <a:chOff x="166511" y="152399"/>
              <a:chExt cx="11568289" cy="2675467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143000" y="499533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1707444" y="665056"/>
                <a:ext cx="9874956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511" y="152399"/>
                <a:ext cx="2652889" cy="2675467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527594" y="762370"/>
              <a:ext cx="411330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x 8 = ?</a:t>
              </a:r>
            </a:p>
          </p:txBody>
        </p:sp>
      </p:grpSp>
      <p:grpSp>
        <p:nvGrpSpPr>
          <p:cNvPr id="16" name="Dap an 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237946" y="3033396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464162" y="3058296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38" y="324297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690427" y="5077673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4" name="Graphic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139" y="803679"/>
            <a:ext cx="2348166" cy="14545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357259" y="249538"/>
            <a:ext cx="3410111" cy="6454739"/>
            <a:chOff x="12357259" y="249538"/>
            <a:chExt cx="3410111" cy="6454739"/>
          </a:xfrm>
        </p:grpSpPr>
        <p:grpSp>
          <p:nvGrpSpPr>
            <p:cNvPr id="19" name="Group 18"/>
            <p:cNvGrpSpPr/>
            <p:nvPr/>
          </p:nvGrpSpPr>
          <p:grpSpPr>
            <a:xfrm>
              <a:off x="12357259" y="2362200"/>
              <a:ext cx="3410111" cy="4342077"/>
              <a:chOff x="12357259" y="2362200"/>
              <a:chExt cx="3410111" cy="4342077"/>
            </a:xfrm>
          </p:grpSpPr>
          <p:pic>
            <p:nvPicPr>
              <p:cNvPr id="35" name="Graphic 3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57259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1" name="Graphic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710632" y="6049698"/>
                <a:ext cx="1056738" cy="654579"/>
              </a:xfrm>
              <a:prstGeom prst="rect">
                <a:avLst/>
              </a:prstGeom>
            </p:spPr>
          </p:pic>
          <p:pic>
            <p:nvPicPr>
              <p:cNvPr id="42" name="Graphic 4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586683" y="5116226"/>
                <a:ext cx="1009990" cy="1081348"/>
              </a:xfrm>
              <a:prstGeom prst="rect">
                <a:avLst/>
              </a:prstGeom>
            </p:spPr>
          </p:pic>
        </p:grpSp>
        <p:sp>
          <p:nvSpPr>
            <p:cNvPr id="108" name="Speech Bubble: Rectangle with Corners Rounded 107"/>
            <p:cNvSpPr/>
            <p:nvPr/>
          </p:nvSpPr>
          <p:spPr>
            <a:xfrm>
              <a:off x="12834378" y="249538"/>
              <a:ext cx="2514600" cy="1570813"/>
            </a:xfrm>
            <a:prstGeom prst="wedgeRoundRectCallout">
              <a:avLst>
                <a:gd name="adj1" fmla="val -17337"/>
                <a:gd name="adj2" fmla="val 7720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43" name="ChuaChinhXac - 9Slide.vn"/>
          <p:cNvGrpSpPr/>
          <p:nvPr/>
        </p:nvGrpSpPr>
        <p:grpSpPr>
          <a:xfrm>
            <a:off x="-6402451" y="2352799"/>
            <a:ext cx="6200596" cy="4126860"/>
            <a:chOff x="12681831" y="2352799"/>
            <a:chExt cx="6200596" cy="412686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5865822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 p14:bounceEnd="83000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 p14:bounceEnd="71000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 p14:bounceEnd="71000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64658"/>
            <a:ext cx="1752600" cy="12297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3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27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37307" y="328912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-3693667" y="479998"/>
            <a:ext cx="3537739" cy="6226065"/>
            <a:chOff x="-3693667" y="479998"/>
            <a:chExt cx="3537739" cy="6226065"/>
          </a:xfrm>
        </p:grpSpPr>
        <p:grpSp>
          <p:nvGrpSpPr>
            <p:cNvPr id="42" name="Group 41"/>
            <p:cNvGrpSpPr/>
            <p:nvPr/>
          </p:nvGrpSpPr>
          <p:grpSpPr>
            <a:xfrm>
              <a:off x="-3693667" y="2362200"/>
              <a:ext cx="3537739" cy="4343863"/>
              <a:chOff x="-3693667" y="2362200"/>
              <a:chExt cx="3537739" cy="4343863"/>
            </a:xfrm>
          </p:grpSpPr>
          <p:pic>
            <p:nvPicPr>
              <p:cNvPr id="44" name="Graphic 4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5" name="Graphic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904095" y="5479451"/>
                <a:ext cx="1748167" cy="1226612"/>
              </a:xfrm>
              <a:prstGeom prst="rect">
                <a:avLst/>
              </a:prstGeom>
            </p:spPr>
          </p:pic>
        </p:grpSp>
        <p:sp>
          <p:nvSpPr>
            <p:cNvPr id="43" name="Speech Bubble: Rectangle with Corners Rounded 42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 rồi!</a:t>
              </a:r>
            </a:p>
          </p:txBody>
        </p:sp>
      </p:grpSp>
      <p:grpSp>
        <p:nvGrpSpPr>
          <p:cNvPr id="46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3477924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 p14:bounceEnd="83000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9235" y="963220"/>
            <a:ext cx="7988108" cy="4119786"/>
            <a:chOff x="249235" y="963220"/>
            <a:chExt cx="7988108" cy="41197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249235" y="963220"/>
              <a:ext cx="7988108" cy="41197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1116" y="1657152"/>
              <a:ext cx="6911164" cy="2416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ngọt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ngon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  <p:pic>
        <p:nvPicPr>
          <p:cNvPr id="8" name="Picture 7" descr="A white and red lips and mouth&#10;&#10;AI-generated content may be incorrect.">
            <a:extLst>
              <a:ext uri="{FF2B5EF4-FFF2-40B4-BE49-F238E27FC236}">
                <a16:creationId xmlns:a16="http://schemas.microsoft.com/office/drawing/2014/main" id="{4F34A885-B965-C7E4-E28B-B0450BA1E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47" y="4764161"/>
            <a:ext cx="571500" cy="561975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id="{BFAEC6D8-7545-7BDE-BE0C-D3A7A5AD2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6856" y="163623"/>
            <a:ext cx="406400" cy="4064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88599A-4D30-03F7-9F7A-141E991AF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1983" y="1607804"/>
            <a:ext cx="7339783" cy="4364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846" y="2896268"/>
            <a:ext cx="2914405" cy="38353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223419" y="664324"/>
              <a:ext cx="5745163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</a:rPr>
                <a:t>Thứ ..... ngày .... tháng .... năm .....</a:t>
              </a:r>
            </a:p>
          </p:txBody>
        </p: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3211" y="2896268"/>
            <a:ext cx="2801466" cy="3693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21559-42F4-448B-BCCA-021446C2FD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1105" y="2763562"/>
            <a:ext cx="2139881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55192-B11C-4308-C53D-BE8091370D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6387" y="2121325"/>
            <a:ext cx="2115495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AE602F-1056-FDE1-5A1F-444A8E43D4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5402" y="3547075"/>
            <a:ext cx="529788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80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0779" y="2713672"/>
            <a:ext cx="5150449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696</Words>
  <Application>Microsoft Office PowerPoint</Application>
  <PresentationFormat>Widescreen</PresentationFormat>
  <Paragraphs>196</Paragraphs>
  <Slides>28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等线</vt:lpstr>
      <vt:lpstr>#9Slide02 Noi dung dai</vt:lpstr>
      <vt:lpstr>#9Slide02 Tieu de dai</vt:lpstr>
      <vt:lpstr>Arial</vt:lpstr>
      <vt:lpstr>Calibri</vt:lpstr>
      <vt:lpstr>Cambria</vt:lpstr>
      <vt:lpstr>Nunito Black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51</cp:revision>
  <dcterms:created xsi:type="dcterms:W3CDTF">2022-05-08T14:13:54Z</dcterms:created>
  <dcterms:modified xsi:type="dcterms:W3CDTF">2025-10-17T03:35:27Z</dcterms:modified>
</cp:coreProperties>
</file>